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1" r:id="rId2"/>
    <p:sldId id="280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  <a:srgbClr val="5B9BD5"/>
    <a:srgbClr val="F8B15B"/>
    <a:srgbClr val="F0F1FF"/>
    <a:srgbClr val="D13E45"/>
    <a:srgbClr val="007F80"/>
    <a:srgbClr val="F69D87"/>
    <a:srgbClr val="E287AC"/>
    <a:srgbClr val="DEECF8"/>
    <a:srgbClr val="F6D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78"/>
    <p:restoredTop sz="96197"/>
  </p:normalViewPr>
  <p:slideViewPr>
    <p:cSldViewPr snapToGrid="0">
      <p:cViewPr varScale="1">
        <p:scale>
          <a:sx n="85" d="100"/>
          <a:sy n="85" d="100"/>
        </p:scale>
        <p:origin x="25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1.emf"/><Relationship Id="rId7" Type="http://schemas.openxmlformats.org/officeDocument/2006/relationships/image" Target="../media/image12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77183A48-66AA-6B97-1D99-808947CD953B}"/>
              </a:ext>
            </a:extLst>
          </p:cNvPr>
          <p:cNvSpPr txBox="1"/>
          <p:nvPr/>
        </p:nvSpPr>
        <p:spPr>
          <a:xfrm>
            <a:off x="205881" y="2056"/>
            <a:ext cx="44871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Evolution of the synaptic weights during switches from tonic mode to bursting mode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C9EB46D-B595-8998-1FFE-811E44E14711}"/>
              </a:ext>
            </a:extLst>
          </p:cNvPr>
          <p:cNvSpPr txBox="1"/>
          <p:nvPr/>
        </p:nvSpPr>
        <p:spPr>
          <a:xfrm>
            <a:off x="253009" y="2176210"/>
            <a:ext cx="4822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 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synaptic weight distribution at the end of bursting mode returns to a similar distribution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51C93FC-AD33-7D54-F772-CC435554F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65861" y="463233"/>
            <a:ext cx="4596906" cy="130153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E10470-8D0F-398F-1822-6BAA30DAC9CC}"/>
              </a:ext>
            </a:extLst>
          </p:cNvPr>
          <p:cNvSpPr txBox="1"/>
          <p:nvPr/>
        </p:nvSpPr>
        <p:spPr>
          <a:xfrm>
            <a:off x="504640" y="1645220"/>
            <a:ext cx="231419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568BBA-91B2-C939-6D6A-7252CB8F7915}"/>
              </a:ext>
            </a:extLst>
          </p:cNvPr>
          <p:cNvSpPr txBox="1"/>
          <p:nvPr/>
        </p:nvSpPr>
        <p:spPr>
          <a:xfrm>
            <a:off x="405732" y="1007064"/>
            <a:ext cx="320884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EBC93D-88C6-CFFD-F7DF-5CE4187A7AB3}"/>
              </a:ext>
            </a:extLst>
          </p:cNvPr>
          <p:cNvSpPr txBox="1"/>
          <p:nvPr/>
        </p:nvSpPr>
        <p:spPr>
          <a:xfrm>
            <a:off x="497367" y="327986"/>
            <a:ext cx="231419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B097C84-32FE-8BAC-EEE4-3265C3302EF5}"/>
              </a:ext>
            </a:extLst>
          </p:cNvPr>
          <p:cNvSpPr txBox="1"/>
          <p:nvPr/>
        </p:nvSpPr>
        <p:spPr>
          <a:xfrm>
            <a:off x="1106682" y="1787687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2EAD74E-6A5D-520D-6A6B-C73682A5A117}"/>
              </a:ext>
            </a:extLst>
          </p:cNvPr>
          <p:cNvSpPr txBox="1"/>
          <p:nvPr/>
        </p:nvSpPr>
        <p:spPr>
          <a:xfrm>
            <a:off x="1681564" y="1787687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1AFB135-0DBB-99D4-F34E-05D03B41DAC5}"/>
              </a:ext>
            </a:extLst>
          </p:cNvPr>
          <p:cNvSpPr txBox="1"/>
          <p:nvPr/>
        </p:nvSpPr>
        <p:spPr>
          <a:xfrm>
            <a:off x="2252266" y="1787687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E3FB142-A9DE-7DE8-7933-43025D23E235}"/>
              </a:ext>
            </a:extLst>
          </p:cNvPr>
          <p:cNvSpPr txBox="1"/>
          <p:nvPr/>
        </p:nvSpPr>
        <p:spPr>
          <a:xfrm>
            <a:off x="2822089" y="1787687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D1632C3-F5FB-D7D4-639B-2F3973528EC6}"/>
              </a:ext>
            </a:extLst>
          </p:cNvPr>
          <p:cNvSpPr txBox="1"/>
          <p:nvPr/>
        </p:nvSpPr>
        <p:spPr>
          <a:xfrm>
            <a:off x="2895436" y="1971962"/>
            <a:ext cx="528148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 (s)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6FD028-DAEF-D973-4833-7C83600CBA1A}"/>
              </a:ext>
            </a:extLst>
          </p:cNvPr>
          <p:cNvSpPr txBox="1"/>
          <p:nvPr/>
        </p:nvSpPr>
        <p:spPr>
          <a:xfrm rot="16200000">
            <a:off x="185768" y="1038382"/>
            <a:ext cx="279173" cy="214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87358F-DF9C-1EFD-99F7-E7B4FCEFFCCB}"/>
              </a:ext>
            </a:extLst>
          </p:cNvPr>
          <p:cNvSpPr txBox="1"/>
          <p:nvPr/>
        </p:nvSpPr>
        <p:spPr>
          <a:xfrm>
            <a:off x="612566" y="1335202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100 weights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BBBC680-1707-B636-1B2C-0694975F29AE}"/>
              </a:ext>
            </a:extLst>
          </p:cNvPr>
          <p:cNvSpPr txBox="1"/>
          <p:nvPr/>
        </p:nvSpPr>
        <p:spPr>
          <a:xfrm>
            <a:off x="3340369" y="177032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C1D9FB0-95D7-40AF-FDC1-383FE9369DCC}"/>
              </a:ext>
            </a:extLst>
          </p:cNvPr>
          <p:cNvSpPr txBox="1"/>
          <p:nvPr/>
        </p:nvSpPr>
        <p:spPr>
          <a:xfrm>
            <a:off x="3908376" y="177032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120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7455171-BDE4-A3F0-78ED-22A31DFB9768}"/>
              </a:ext>
            </a:extLst>
          </p:cNvPr>
          <p:cNvSpPr txBox="1"/>
          <p:nvPr/>
        </p:nvSpPr>
        <p:spPr>
          <a:xfrm>
            <a:off x="4479078" y="177032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140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291D9DA-1DF0-58FB-8DA9-AA55B6BECAD8}"/>
              </a:ext>
            </a:extLst>
          </p:cNvPr>
          <p:cNvSpPr txBox="1"/>
          <p:nvPr/>
        </p:nvSpPr>
        <p:spPr>
          <a:xfrm>
            <a:off x="5057390" y="177032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160</a:t>
            </a:r>
          </a:p>
        </p:txBody>
      </p:sp>
      <p:sp>
        <p:nvSpPr>
          <p:cNvPr id="2054" name="ZoneTexte 2053">
            <a:extLst>
              <a:ext uri="{FF2B5EF4-FFF2-40B4-BE49-F238E27FC236}">
                <a16:creationId xmlns:a16="http://schemas.microsoft.com/office/drawing/2014/main" id="{92BBA3B3-F3DF-EFB5-181E-38FC38BE3946}"/>
              </a:ext>
            </a:extLst>
          </p:cNvPr>
          <p:cNvSpPr txBox="1"/>
          <p:nvPr/>
        </p:nvSpPr>
        <p:spPr>
          <a:xfrm>
            <a:off x="1119800" y="147633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056" name="ZoneTexte 2055">
            <a:extLst>
              <a:ext uri="{FF2B5EF4-FFF2-40B4-BE49-F238E27FC236}">
                <a16:creationId xmlns:a16="http://schemas.microsoft.com/office/drawing/2014/main" id="{8FB7AFBF-64DC-0C5B-FBA7-7A486AB3E677}"/>
              </a:ext>
            </a:extLst>
          </p:cNvPr>
          <p:cNvSpPr txBox="1"/>
          <p:nvPr/>
        </p:nvSpPr>
        <p:spPr>
          <a:xfrm>
            <a:off x="2246563" y="1476332"/>
            <a:ext cx="297567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2057" name="ZoneTexte 2056">
            <a:extLst>
              <a:ext uri="{FF2B5EF4-FFF2-40B4-BE49-F238E27FC236}">
                <a16:creationId xmlns:a16="http://schemas.microsoft.com/office/drawing/2014/main" id="{9DEFB2FB-454A-57DC-128D-7A6462966DA0}"/>
              </a:ext>
            </a:extLst>
          </p:cNvPr>
          <p:cNvSpPr txBox="1"/>
          <p:nvPr/>
        </p:nvSpPr>
        <p:spPr>
          <a:xfrm>
            <a:off x="3386684" y="1476332"/>
            <a:ext cx="297567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058" name="ZoneTexte 2057">
            <a:extLst>
              <a:ext uri="{FF2B5EF4-FFF2-40B4-BE49-F238E27FC236}">
                <a16:creationId xmlns:a16="http://schemas.microsoft.com/office/drawing/2014/main" id="{58BE0FB2-A4CA-B8F9-54B9-EC5D0F576FB5}"/>
              </a:ext>
            </a:extLst>
          </p:cNvPr>
          <p:cNvSpPr txBox="1"/>
          <p:nvPr/>
        </p:nvSpPr>
        <p:spPr>
          <a:xfrm>
            <a:off x="4531564" y="1476332"/>
            <a:ext cx="297567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059" name="ZoneTexte 2058">
            <a:extLst>
              <a:ext uri="{FF2B5EF4-FFF2-40B4-BE49-F238E27FC236}">
                <a16:creationId xmlns:a16="http://schemas.microsoft.com/office/drawing/2014/main" id="{4AE3BD51-6028-F5A3-C9D3-06B833544317}"/>
              </a:ext>
            </a:extLst>
          </p:cNvPr>
          <p:cNvSpPr txBox="1"/>
          <p:nvPr/>
        </p:nvSpPr>
        <p:spPr>
          <a:xfrm>
            <a:off x="1671672" y="1476332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060" name="ZoneTexte 2059">
            <a:extLst>
              <a:ext uri="{FF2B5EF4-FFF2-40B4-BE49-F238E27FC236}">
                <a16:creationId xmlns:a16="http://schemas.microsoft.com/office/drawing/2014/main" id="{1CD7A42F-5FE8-A50D-C754-A3A2F0F29487}"/>
              </a:ext>
            </a:extLst>
          </p:cNvPr>
          <p:cNvSpPr txBox="1"/>
          <p:nvPr/>
        </p:nvSpPr>
        <p:spPr>
          <a:xfrm>
            <a:off x="2813601" y="1476332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2061" name="ZoneTexte 2060">
            <a:extLst>
              <a:ext uri="{FF2B5EF4-FFF2-40B4-BE49-F238E27FC236}">
                <a16:creationId xmlns:a16="http://schemas.microsoft.com/office/drawing/2014/main" id="{82012F9C-040C-842A-889B-930671426A66}"/>
              </a:ext>
            </a:extLst>
          </p:cNvPr>
          <p:cNvSpPr txBox="1"/>
          <p:nvPr/>
        </p:nvSpPr>
        <p:spPr>
          <a:xfrm>
            <a:off x="3951606" y="1476332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062" name="ZoneTexte 2061">
            <a:extLst>
              <a:ext uri="{FF2B5EF4-FFF2-40B4-BE49-F238E27FC236}">
                <a16:creationId xmlns:a16="http://schemas.microsoft.com/office/drawing/2014/main" id="{62893598-9FDE-A405-33D6-05B4DAE6A6BE}"/>
              </a:ext>
            </a:extLst>
          </p:cNvPr>
          <p:cNvSpPr txBox="1"/>
          <p:nvPr/>
        </p:nvSpPr>
        <p:spPr>
          <a:xfrm>
            <a:off x="5097187" y="1476332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8589BC-D541-28FC-136F-15F95835418B}"/>
              </a:ext>
            </a:extLst>
          </p:cNvPr>
          <p:cNvSpPr/>
          <p:nvPr/>
        </p:nvSpPr>
        <p:spPr>
          <a:xfrm>
            <a:off x="3539503" y="296801"/>
            <a:ext cx="558000" cy="112703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D7D87E-0D6C-8E6F-94C2-8C5ABE8A26CF}"/>
              </a:ext>
            </a:extLst>
          </p:cNvPr>
          <p:cNvSpPr/>
          <p:nvPr/>
        </p:nvSpPr>
        <p:spPr>
          <a:xfrm>
            <a:off x="2969920" y="296801"/>
            <a:ext cx="558000" cy="11270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352996-F0F2-E873-DB3F-2A2983FD0FA7}"/>
              </a:ext>
            </a:extLst>
          </p:cNvPr>
          <p:cNvSpPr/>
          <p:nvPr/>
        </p:nvSpPr>
        <p:spPr>
          <a:xfrm>
            <a:off x="4679259" y="296801"/>
            <a:ext cx="553835" cy="112703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7651D5-4697-AC18-47E0-6A49CC5E2108}"/>
              </a:ext>
            </a:extLst>
          </p:cNvPr>
          <p:cNvSpPr/>
          <p:nvPr/>
        </p:nvSpPr>
        <p:spPr>
          <a:xfrm>
            <a:off x="4110385" y="296801"/>
            <a:ext cx="558000" cy="11270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7B54A4-AF28-2C76-69EC-DB3FAFC99277}"/>
              </a:ext>
            </a:extLst>
          </p:cNvPr>
          <p:cNvSpPr/>
          <p:nvPr/>
        </p:nvSpPr>
        <p:spPr>
          <a:xfrm>
            <a:off x="1260082" y="296801"/>
            <a:ext cx="558000" cy="112703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FFAC0-ACA5-A3E6-CC1F-3EA136A5BDB8}"/>
              </a:ext>
            </a:extLst>
          </p:cNvPr>
          <p:cNvSpPr/>
          <p:nvPr/>
        </p:nvSpPr>
        <p:spPr>
          <a:xfrm>
            <a:off x="694812" y="296801"/>
            <a:ext cx="558000" cy="11270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899805-A8AD-B3C4-23D1-E0051FA7B082}"/>
              </a:ext>
            </a:extLst>
          </p:cNvPr>
          <p:cNvSpPr/>
          <p:nvPr/>
        </p:nvSpPr>
        <p:spPr>
          <a:xfrm>
            <a:off x="2399837" y="296801"/>
            <a:ext cx="558000" cy="112703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FE155-05A6-E1F9-32B3-B8123A438408}"/>
              </a:ext>
            </a:extLst>
          </p:cNvPr>
          <p:cNvSpPr/>
          <p:nvPr/>
        </p:nvSpPr>
        <p:spPr>
          <a:xfrm>
            <a:off x="1830965" y="296801"/>
            <a:ext cx="558000" cy="11270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3" name="ZoneTexte 1852">
            <a:extLst>
              <a:ext uri="{FF2B5EF4-FFF2-40B4-BE49-F238E27FC236}">
                <a16:creationId xmlns:a16="http://schemas.microsoft.com/office/drawing/2014/main" id="{D36B0720-6F96-17A0-DF43-42E2D8F5ABC8}"/>
              </a:ext>
            </a:extLst>
          </p:cNvPr>
          <p:cNvSpPr txBox="1"/>
          <p:nvPr/>
        </p:nvSpPr>
        <p:spPr>
          <a:xfrm>
            <a:off x="761254" y="233231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1855" name="Rectangle 1854">
            <a:extLst>
              <a:ext uri="{FF2B5EF4-FFF2-40B4-BE49-F238E27FC236}">
                <a16:creationId xmlns:a16="http://schemas.microsoft.com/office/drawing/2014/main" id="{EFEC0E83-1FC8-1F37-A4F2-1CC906ABDA81}"/>
              </a:ext>
            </a:extLst>
          </p:cNvPr>
          <p:cNvSpPr/>
          <p:nvPr/>
        </p:nvSpPr>
        <p:spPr>
          <a:xfrm>
            <a:off x="1414033" y="309088"/>
            <a:ext cx="256804" cy="8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7" name="ZoneTexte 2076">
            <a:extLst>
              <a:ext uri="{FF2B5EF4-FFF2-40B4-BE49-F238E27FC236}">
                <a16:creationId xmlns:a16="http://schemas.microsoft.com/office/drawing/2014/main" id="{389660C9-6805-21F7-46FE-38A43034DB20}"/>
              </a:ext>
            </a:extLst>
          </p:cNvPr>
          <p:cNvSpPr txBox="1"/>
          <p:nvPr/>
        </p:nvSpPr>
        <p:spPr>
          <a:xfrm>
            <a:off x="1323983" y="233231"/>
            <a:ext cx="4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cxnSp>
        <p:nvCxnSpPr>
          <p:cNvPr id="2080" name="Connecteur droit 2079">
            <a:extLst>
              <a:ext uri="{FF2B5EF4-FFF2-40B4-BE49-F238E27FC236}">
                <a16:creationId xmlns:a16="http://schemas.microsoft.com/office/drawing/2014/main" id="{CC70CEFC-0428-3470-7705-537F8A6141F4}"/>
              </a:ext>
            </a:extLst>
          </p:cNvPr>
          <p:cNvCxnSpPr/>
          <p:nvPr/>
        </p:nvCxnSpPr>
        <p:spPr>
          <a:xfrm>
            <a:off x="2971861" y="1086403"/>
            <a:ext cx="563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Connecteur droit 2080">
            <a:extLst>
              <a:ext uri="{FF2B5EF4-FFF2-40B4-BE49-F238E27FC236}">
                <a16:creationId xmlns:a16="http://schemas.microsoft.com/office/drawing/2014/main" id="{5B483911-C40C-8412-0898-AABDFD0D922B}"/>
              </a:ext>
            </a:extLst>
          </p:cNvPr>
          <p:cNvCxnSpPr>
            <a:cxnSpLocks/>
          </p:cNvCxnSpPr>
          <p:nvPr/>
        </p:nvCxnSpPr>
        <p:spPr>
          <a:xfrm>
            <a:off x="3535467" y="941098"/>
            <a:ext cx="0" cy="15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ZoneTexte 2083">
            <a:extLst>
              <a:ext uri="{FF2B5EF4-FFF2-40B4-BE49-F238E27FC236}">
                <a16:creationId xmlns:a16="http://schemas.microsoft.com/office/drawing/2014/main" id="{4A08E5AD-D6BD-5C1C-CF63-FFD61C549099}"/>
              </a:ext>
            </a:extLst>
          </p:cNvPr>
          <p:cNvSpPr txBox="1"/>
          <p:nvPr/>
        </p:nvSpPr>
        <p:spPr>
          <a:xfrm>
            <a:off x="3035855" y="105449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∆(T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93E4DF-C845-5856-F207-04702EB8B941}"/>
              </a:ext>
            </a:extLst>
          </p:cNvPr>
          <p:cNvSpPr/>
          <p:nvPr/>
        </p:nvSpPr>
        <p:spPr>
          <a:xfrm>
            <a:off x="796578" y="2481948"/>
            <a:ext cx="1992936" cy="18781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7BE02-3007-B1B6-FF87-6E36B7DAE971}"/>
              </a:ext>
            </a:extLst>
          </p:cNvPr>
          <p:cNvSpPr/>
          <p:nvPr/>
        </p:nvSpPr>
        <p:spPr>
          <a:xfrm>
            <a:off x="3324541" y="2487573"/>
            <a:ext cx="1988054" cy="187818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DFD840C-98EB-92AC-3418-E7A8E19C0529}"/>
              </a:ext>
            </a:extLst>
          </p:cNvPr>
          <p:cNvSpPr txBox="1"/>
          <p:nvPr/>
        </p:nvSpPr>
        <p:spPr>
          <a:xfrm>
            <a:off x="1580488" y="2443951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9AC5F-0568-91D1-7C4A-37DA669089FD}"/>
              </a:ext>
            </a:extLst>
          </p:cNvPr>
          <p:cNvSpPr/>
          <p:nvPr/>
        </p:nvSpPr>
        <p:spPr>
          <a:xfrm>
            <a:off x="4190166" y="2538698"/>
            <a:ext cx="256804" cy="8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3E0465C-227D-81E4-429A-69E5D5821465}"/>
              </a:ext>
            </a:extLst>
          </p:cNvPr>
          <p:cNvSpPr txBox="1"/>
          <p:nvPr/>
        </p:nvSpPr>
        <p:spPr>
          <a:xfrm>
            <a:off x="4121843" y="2443951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302ABABF-0388-5AE7-90A1-F89E6D464CC1}"/>
              </a:ext>
            </a:extLst>
          </p:cNvPr>
          <p:cNvGrpSpPr/>
          <p:nvPr/>
        </p:nvGrpSpPr>
        <p:grpSpPr>
          <a:xfrm>
            <a:off x="385102" y="2784982"/>
            <a:ext cx="2487796" cy="2390063"/>
            <a:chOff x="385102" y="2781973"/>
            <a:chExt cx="2487796" cy="2390063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B5AD059F-A33F-71DB-E128-3D297D509402}"/>
                </a:ext>
              </a:extLst>
            </p:cNvPr>
            <p:cNvSpPr txBox="1"/>
            <p:nvPr/>
          </p:nvSpPr>
          <p:spPr>
            <a:xfrm>
              <a:off x="630012" y="3281975"/>
              <a:ext cx="2487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0</a:t>
              </a:r>
            </a:p>
          </p:txBody>
        </p: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4AE9F19E-3998-3230-2EC1-159C332A9371}"/>
                </a:ext>
              </a:extLst>
            </p:cNvPr>
            <p:cNvSpPr txBox="1"/>
            <p:nvPr/>
          </p:nvSpPr>
          <p:spPr>
            <a:xfrm>
              <a:off x="501773" y="2781973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500</a:t>
              </a:r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C6D8C350-8028-B9EB-86C9-2241508A4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796579" y="3514463"/>
              <a:ext cx="1270000" cy="1346200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0CDDBEA-E5E9-30EC-76C7-88016DFFBF0A}"/>
                </a:ext>
              </a:extLst>
            </p:cNvPr>
            <p:cNvSpPr txBox="1"/>
            <p:nvPr/>
          </p:nvSpPr>
          <p:spPr>
            <a:xfrm>
              <a:off x="2073716" y="4797648"/>
              <a:ext cx="2487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0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97A4C7E-B2B3-B3B1-C83A-A78CD8FE2892}"/>
                </a:ext>
              </a:extLst>
            </p:cNvPr>
            <p:cNvSpPr txBox="1"/>
            <p:nvPr/>
          </p:nvSpPr>
          <p:spPr>
            <a:xfrm>
              <a:off x="2495872" y="479764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500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3190F2B-9AD7-DC71-286A-DEA40A3056B3}"/>
                </a:ext>
              </a:extLst>
            </p:cNvPr>
            <p:cNvSpPr txBox="1"/>
            <p:nvPr/>
          </p:nvSpPr>
          <p:spPr>
            <a:xfrm>
              <a:off x="725167" y="4797648"/>
              <a:ext cx="3642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min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E7E447-07CD-1919-CD3D-7DFE155E8B1C}"/>
                </a:ext>
              </a:extLst>
            </p:cNvPr>
            <p:cNvSpPr txBox="1"/>
            <p:nvPr/>
          </p:nvSpPr>
          <p:spPr>
            <a:xfrm>
              <a:off x="1751741" y="4797648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max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3F729941-9BBB-5408-E002-E7FE2A7355B1}"/>
                </a:ext>
              </a:extLst>
            </p:cNvPr>
            <p:cNvSpPr txBox="1"/>
            <p:nvPr/>
          </p:nvSpPr>
          <p:spPr>
            <a:xfrm>
              <a:off x="1195777" y="4941204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|∆(T</a:t>
              </a:r>
              <a:r>
                <a:rPr lang="en-US" sz="900" baseline="-25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</a:t>
              </a:r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)|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39F02895-2288-BC04-DEB1-0E5B8FF02306}"/>
                </a:ext>
              </a:extLst>
            </p:cNvPr>
            <p:cNvSpPr txBox="1"/>
            <p:nvPr/>
          </p:nvSpPr>
          <p:spPr>
            <a:xfrm rot="16200000">
              <a:off x="270445" y="4072147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|∆(T</a:t>
              </a:r>
              <a:r>
                <a:rPr lang="en-US" sz="900" baseline="-25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4</a:t>
              </a:r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)|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19BC8D30-AE89-92B2-9F5F-DB94855B0EAF}"/>
                </a:ext>
              </a:extLst>
            </p:cNvPr>
            <p:cNvSpPr txBox="1"/>
            <p:nvPr/>
          </p:nvSpPr>
          <p:spPr>
            <a:xfrm>
              <a:off x="2127153" y="4941204"/>
              <a:ext cx="6623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# weights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585D1023-D810-9ECD-B0D0-32A94F49CF82}"/>
                </a:ext>
              </a:extLst>
            </p:cNvPr>
            <p:cNvSpPr txBox="1"/>
            <p:nvPr/>
          </p:nvSpPr>
          <p:spPr>
            <a:xfrm rot="16200000">
              <a:off x="169337" y="3063669"/>
              <a:ext cx="6623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# weights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0DF31988-3345-8ECF-599D-711A14A1EF9D}"/>
                </a:ext>
              </a:extLst>
            </p:cNvPr>
            <p:cNvSpPr txBox="1"/>
            <p:nvPr/>
          </p:nvSpPr>
          <p:spPr>
            <a:xfrm>
              <a:off x="514596" y="4622275"/>
              <a:ext cx="3642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min</a:t>
              </a: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876ED243-6A7C-2818-84C5-FCB88866DA3E}"/>
                </a:ext>
              </a:extLst>
            </p:cNvPr>
            <p:cNvSpPr txBox="1"/>
            <p:nvPr/>
          </p:nvSpPr>
          <p:spPr>
            <a:xfrm>
              <a:off x="482536" y="3513509"/>
              <a:ext cx="3962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max</a:t>
              </a:r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4E6400D4-06A5-F66B-4CDA-2F93EF8CA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0665"/>
            <a:stretch/>
          </p:blipFill>
          <p:spPr>
            <a:xfrm>
              <a:off x="796579" y="2786273"/>
              <a:ext cx="1270000" cy="646696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AB5EE48F-269B-C929-F145-A6884116EBC9}"/>
                </a:ext>
              </a:extLst>
            </p:cNvPr>
            <p:cNvPicPr>
              <a:picLocks/>
            </p:cNvPicPr>
            <p:nvPr/>
          </p:nvPicPr>
          <p:blipFill rotWithShape="1">
            <a:blip r:embed="rId5"/>
            <a:srcRect b="8370"/>
            <a:stretch/>
          </p:blipFill>
          <p:spPr>
            <a:xfrm rot="5400000" flipH="1">
              <a:off x="1792927" y="3848509"/>
              <a:ext cx="1346200" cy="663309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68582DB-8582-A434-F4C8-6AA3FD989EDB}"/>
              </a:ext>
            </a:extLst>
          </p:cNvPr>
          <p:cNvGrpSpPr/>
          <p:nvPr/>
        </p:nvGrpSpPr>
        <p:grpSpPr>
          <a:xfrm>
            <a:off x="2981577" y="2776917"/>
            <a:ext cx="2499825" cy="2398128"/>
            <a:chOff x="385102" y="2773908"/>
            <a:chExt cx="2499825" cy="2398128"/>
          </a:xfrm>
        </p:grpSpPr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2D96FB44-A6C6-9A67-882D-8EF5877B368F}"/>
                </a:ext>
              </a:extLst>
            </p:cNvPr>
            <p:cNvSpPr txBox="1"/>
            <p:nvPr/>
          </p:nvSpPr>
          <p:spPr>
            <a:xfrm>
              <a:off x="630012" y="3281975"/>
              <a:ext cx="2487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0</a:t>
              </a:r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7E57F2F7-43DF-6421-BDF7-2D02825C8364}"/>
                </a:ext>
              </a:extLst>
            </p:cNvPr>
            <p:cNvSpPr txBox="1"/>
            <p:nvPr/>
          </p:nvSpPr>
          <p:spPr>
            <a:xfrm>
              <a:off x="501773" y="277390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500</a:t>
              </a:r>
            </a:p>
          </p:txBody>
        </p:sp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1DD8064B-6BA3-7D57-2537-38D4E7392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/>
            <a:stretch/>
          </p:blipFill>
          <p:spPr>
            <a:xfrm>
              <a:off x="796579" y="3514463"/>
              <a:ext cx="1270000" cy="1346200"/>
            </a:xfrm>
            <a:prstGeom prst="rect">
              <a:avLst/>
            </a:prstGeom>
          </p:spPr>
        </p:pic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54282683-8D3E-62C2-38D1-150FD11120B2}"/>
                </a:ext>
              </a:extLst>
            </p:cNvPr>
            <p:cNvSpPr txBox="1"/>
            <p:nvPr/>
          </p:nvSpPr>
          <p:spPr>
            <a:xfrm>
              <a:off x="2073716" y="4797648"/>
              <a:ext cx="2487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0</a:t>
              </a:r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A1980E30-B401-5184-B58F-63E9A1FD7D66}"/>
                </a:ext>
              </a:extLst>
            </p:cNvPr>
            <p:cNvSpPr txBox="1"/>
            <p:nvPr/>
          </p:nvSpPr>
          <p:spPr>
            <a:xfrm>
              <a:off x="2507901" y="4797648"/>
              <a:ext cx="37702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500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E35C763E-C6CC-3AC1-A249-D17E97AD40B3}"/>
                </a:ext>
              </a:extLst>
            </p:cNvPr>
            <p:cNvSpPr txBox="1"/>
            <p:nvPr/>
          </p:nvSpPr>
          <p:spPr>
            <a:xfrm>
              <a:off x="725167" y="4797648"/>
              <a:ext cx="3642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min</a:t>
              </a:r>
            </a:p>
          </p:txBody>
        </p:sp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F118DE75-DC53-5BDA-5219-644116E04AC7}"/>
                </a:ext>
              </a:extLst>
            </p:cNvPr>
            <p:cNvSpPr txBox="1"/>
            <p:nvPr/>
          </p:nvSpPr>
          <p:spPr>
            <a:xfrm>
              <a:off x="1751741" y="4797648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max</a:t>
              </a: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76E5287-1815-4022-CDD8-CC2725632CE0}"/>
                </a:ext>
              </a:extLst>
            </p:cNvPr>
            <p:cNvSpPr txBox="1"/>
            <p:nvPr/>
          </p:nvSpPr>
          <p:spPr>
            <a:xfrm>
              <a:off x="1195777" y="4941204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|∆(T</a:t>
              </a:r>
              <a:r>
                <a:rPr lang="en-US" sz="900" baseline="-25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</a:t>
              </a:r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)|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1B3FF90F-CFF0-9931-5CB4-75B85C9CC1C1}"/>
                </a:ext>
              </a:extLst>
            </p:cNvPr>
            <p:cNvSpPr txBox="1"/>
            <p:nvPr/>
          </p:nvSpPr>
          <p:spPr>
            <a:xfrm rot="16200000">
              <a:off x="270444" y="4072147"/>
              <a:ext cx="47160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|∆(T</a:t>
              </a:r>
              <a:r>
                <a:rPr lang="en-US" sz="900" baseline="-25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4</a:t>
              </a:r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)|</a:t>
              </a: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1BF0BA95-26B5-913B-797E-5035B33B6471}"/>
                </a:ext>
              </a:extLst>
            </p:cNvPr>
            <p:cNvSpPr txBox="1"/>
            <p:nvPr/>
          </p:nvSpPr>
          <p:spPr>
            <a:xfrm>
              <a:off x="2127153" y="4941204"/>
              <a:ext cx="6623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# weights</a:t>
              </a:r>
            </a:p>
          </p:txBody>
        </p:sp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97A18956-6EA1-8BE0-FF20-2FD5C3E4640F}"/>
                </a:ext>
              </a:extLst>
            </p:cNvPr>
            <p:cNvSpPr txBox="1"/>
            <p:nvPr/>
          </p:nvSpPr>
          <p:spPr>
            <a:xfrm rot="16200000">
              <a:off x="169337" y="3063669"/>
              <a:ext cx="66236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# weights</a:t>
              </a:r>
            </a:p>
          </p:txBody>
        </p: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680C7AE2-81EB-B245-8587-BD739410AEB4}"/>
                </a:ext>
              </a:extLst>
            </p:cNvPr>
            <p:cNvSpPr txBox="1"/>
            <p:nvPr/>
          </p:nvSpPr>
          <p:spPr>
            <a:xfrm>
              <a:off x="514596" y="4622275"/>
              <a:ext cx="36420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min</a:t>
              </a: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E11F20B8-54CF-B11F-3525-2F647624C36D}"/>
                </a:ext>
              </a:extLst>
            </p:cNvPr>
            <p:cNvSpPr txBox="1"/>
            <p:nvPr/>
          </p:nvSpPr>
          <p:spPr>
            <a:xfrm>
              <a:off x="482536" y="3513509"/>
              <a:ext cx="39626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max</a:t>
              </a:r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C748E146-2952-A2EE-78EE-4F2074ADE5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b="10665"/>
            <a:stretch/>
          </p:blipFill>
          <p:spPr>
            <a:xfrm>
              <a:off x="796580" y="2786273"/>
              <a:ext cx="1269998" cy="646696"/>
            </a:xfrm>
            <a:prstGeom prst="rect">
              <a:avLst/>
            </a:prstGeom>
          </p:spPr>
        </p:pic>
      </p:grpSp>
      <p:sp>
        <p:nvSpPr>
          <p:cNvPr id="1793" name="ZoneTexte 1792">
            <a:extLst>
              <a:ext uri="{FF2B5EF4-FFF2-40B4-BE49-F238E27FC236}">
                <a16:creationId xmlns:a16="http://schemas.microsoft.com/office/drawing/2014/main" id="{7083A169-189D-273A-9315-E71DF6B0236B}"/>
              </a:ext>
            </a:extLst>
          </p:cNvPr>
          <p:cNvSpPr txBox="1"/>
          <p:nvPr/>
        </p:nvSpPr>
        <p:spPr>
          <a:xfrm>
            <a:off x="1033653" y="2964821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N=2500</a:t>
            </a:r>
          </a:p>
        </p:txBody>
      </p:sp>
      <p:pic>
        <p:nvPicPr>
          <p:cNvPr id="1794" name="Image 1793">
            <a:extLst>
              <a:ext uri="{FF2B5EF4-FFF2-40B4-BE49-F238E27FC236}">
                <a16:creationId xmlns:a16="http://schemas.microsoft.com/office/drawing/2014/main" id="{BA3F6CD7-A06E-70FB-07CC-424B3CEDC964}"/>
              </a:ext>
            </a:extLst>
          </p:cNvPr>
          <p:cNvPicPr>
            <a:picLocks/>
          </p:cNvPicPr>
          <p:nvPr/>
        </p:nvPicPr>
        <p:blipFill rotWithShape="1">
          <a:blip r:embed="rId8"/>
          <a:srcRect b="6439"/>
          <a:stretch/>
        </p:blipFill>
        <p:spPr>
          <a:xfrm rot="5400000" flipH="1">
            <a:off x="4389072" y="3844400"/>
            <a:ext cx="1346400" cy="67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4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7" name="Image 2066">
            <a:extLst>
              <a:ext uri="{FF2B5EF4-FFF2-40B4-BE49-F238E27FC236}">
                <a16:creationId xmlns:a16="http://schemas.microsoft.com/office/drawing/2014/main" id="{40872E8A-E1C8-CFCC-4E4E-06B7187F2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01"/>
          <a:stretch/>
        </p:blipFill>
        <p:spPr>
          <a:xfrm>
            <a:off x="818499" y="2789485"/>
            <a:ext cx="1270000" cy="66236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77183A48-66AA-6B97-1D99-808947CD953B}"/>
              </a:ext>
            </a:extLst>
          </p:cNvPr>
          <p:cNvSpPr txBox="1"/>
          <p:nvPr/>
        </p:nvSpPr>
        <p:spPr>
          <a:xfrm>
            <a:off x="205881" y="2056"/>
            <a:ext cx="44871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Evolution of the synaptic weights during switches from tonic mode to bursting mode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2C9EB46D-B595-8998-1FFE-811E44E14711}"/>
              </a:ext>
            </a:extLst>
          </p:cNvPr>
          <p:cNvSpPr txBox="1"/>
          <p:nvPr/>
        </p:nvSpPr>
        <p:spPr>
          <a:xfrm>
            <a:off x="253009" y="2176210"/>
            <a:ext cx="48221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 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The synaptic weight distribution at the end of bursting mode returns to a similar distribution 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51C93FC-AD33-7D54-F772-CC435554FB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5861" y="463233"/>
            <a:ext cx="4596906" cy="130153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F3E10470-8D0F-398F-1822-6BAA30DAC9CC}"/>
              </a:ext>
            </a:extLst>
          </p:cNvPr>
          <p:cNvSpPr txBox="1"/>
          <p:nvPr/>
        </p:nvSpPr>
        <p:spPr>
          <a:xfrm>
            <a:off x="504640" y="1645220"/>
            <a:ext cx="231419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568BBA-91B2-C939-6D6A-7252CB8F7915}"/>
              </a:ext>
            </a:extLst>
          </p:cNvPr>
          <p:cNvSpPr txBox="1"/>
          <p:nvPr/>
        </p:nvSpPr>
        <p:spPr>
          <a:xfrm>
            <a:off x="405732" y="1007064"/>
            <a:ext cx="320884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0.5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1EBC93D-88C6-CFFD-F7DF-5CE4187A7AB3}"/>
              </a:ext>
            </a:extLst>
          </p:cNvPr>
          <p:cNvSpPr txBox="1"/>
          <p:nvPr/>
        </p:nvSpPr>
        <p:spPr>
          <a:xfrm>
            <a:off x="497367" y="327986"/>
            <a:ext cx="231419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B097C84-32FE-8BAC-EEE4-3265C3302EF5}"/>
              </a:ext>
            </a:extLst>
          </p:cNvPr>
          <p:cNvSpPr txBox="1"/>
          <p:nvPr/>
        </p:nvSpPr>
        <p:spPr>
          <a:xfrm>
            <a:off x="1106682" y="1787687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62EAD74E-6A5D-520D-6A6B-C73682A5A117}"/>
              </a:ext>
            </a:extLst>
          </p:cNvPr>
          <p:cNvSpPr txBox="1"/>
          <p:nvPr/>
        </p:nvSpPr>
        <p:spPr>
          <a:xfrm>
            <a:off x="1681564" y="1787687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1AFB135-0DBB-99D4-F34E-05D03B41DAC5}"/>
              </a:ext>
            </a:extLst>
          </p:cNvPr>
          <p:cNvSpPr txBox="1"/>
          <p:nvPr/>
        </p:nvSpPr>
        <p:spPr>
          <a:xfrm>
            <a:off x="2252266" y="1787687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60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E3FB142-A9DE-7DE8-7933-43025D23E235}"/>
              </a:ext>
            </a:extLst>
          </p:cNvPr>
          <p:cNvSpPr txBox="1"/>
          <p:nvPr/>
        </p:nvSpPr>
        <p:spPr>
          <a:xfrm>
            <a:off x="2822089" y="1787687"/>
            <a:ext cx="291062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80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D1632C3-F5FB-D7D4-639B-2F3973528EC6}"/>
              </a:ext>
            </a:extLst>
          </p:cNvPr>
          <p:cNvSpPr txBox="1"/>
          <p:nvPr/>
        </p:nvSpPr>
        <p:spPr>
          <a:xfrm>
            <a:off x="2895436" y="1971962"/>
            <a:ext cx="528148" cy="2136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Time (s)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E6FD028-DAEF-D973-4833-7C83600CBA1A}"/>
              </a:ext>
            </a:extLst>
          </p:cNvPr>
          <p:cNvSpPr txBox="1"/>
          <p:nvPr/>
        </p:nvSpPr>
        <p:spPr>
          <a:xfrm rot="16200000">
            <a:off x="185768" y="1038382"/>
            <a:ext cx="279173" cy="214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4387358F-DF9C-1EFD-99F7-E7B4FCEFFCCB}"/>
              </a:ext>
            </a:extLst>
          </p:cNvPr>
          <p:cNvSpPr txBox="1"/>
          <p:nvPr/>
        </p:nvSpPr>
        <p:spPr>
          <a:xfrm>
            <a:off x="612566" y="1335202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100 weights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BBBC680-1707-B636-1B2C-0694975F29AE}"/>
              </a:ext>
            </a:extLst>
          </p:cNvPr>
          <p:cNvSpPr txBox="1"/>
          <p:nvPr/>
        </p:nvSpPr>
        <p:spPr>
          <a:xfrm>
            <a:off x="3340369" y="177032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C1D9FB0-95D7-40AF-FDC1-383FE9369DCC}"/>
              </a:ext>
            </a:extLst>
          </p:cNvPr>
          <p:cNvSpPr txBox="1"/>
          <p:nvPr/>
        </p:nvSpPr>
        <p:spPr>
          <a:xfrm>
            <a:off x="3908376" y="177032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120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7455171-BDE4-A3F0-78ED-22A31DFB9768}"/>
              </a:ext>
            </a:extLst>
          </p:cNvPr>
          <p:cNvSpPr txBox="1"/>
          <p:nvPr/>
        </p:nvSpPr>
        <p:spPr>
          <a:xfrm>
            <a:off x="4479078" y="177032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140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6291D9DA-1DF0-58FB-8DA9-AA55B6BECAD8}"/>
              </a:ext>
            </a:extLst>
          </p:cNvPr>
          <p:cNvSpPr txBox="1"/>
          <p:nvPr/>
        </p:nvSpPr>
        <p:spPr>
          <a:xfrm>
            <a:off x="5057390" y="1770325"/>
            <a:ext cx="384125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160</a:t>
            </a:r>
          </a:p>
        </p:txBody>
      </p:sp>
      <p:sp>
        <p:nvSpPr>
          <p:cNvPr id="2054" name="ZoneTexte 2053">
            <a:extLst>
              <a:ext uri="{FF2B5EF4-FFF2-40B4-BE49-F238E27FC236}">
                <a16:creationId xmlns:a16="http://schemas.microsoft.com/office/drawing/2014/main" id="{92BBA3B3-F3DF-EFB5-181E-38FC38BE3946}"/>
              </a:ext>
            </a:extLst>
          </p:cNvPr>
          <p:cNvSpPr txBox="1"/>
          <p:nvPr/>
        </p:nvSpPr>
        <p:spPr>
          <a:xfrm>
            <a:off x="1119800" y="147633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056" name="ZoneTexte 2055">
            <a:extLst>
              <a:ext uri="{FF2B5EF4-FFF2-40B4-BE49-F238E27FC236}">
                <a16:creationId xmlns:a16="http://schemas.microsoft.com/office/drawing/2014/main" id="{8FB7AFBF-64DC-0C5B-FBA7-7A486AB3E677}"/>
              </a:ext>
            </a:extLst>
          </p:cNvPr>
          <p:cNvSpPr txBox="1"/>
          <p:nvPr/>
        </p:nvSpPr>
        <p:spPr>
          <a:xfrm>
            <a:off x="2246563" y="1476332"/>
            <a:ext cx="297567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2057" name="ZoneTexte 2056">
            <a:extLst>
              <a:ext uri="{FF2B5EF4-FFF2-40B4-BE49-F238E27FC236}">
                <a16:creationId xmlns:a16="http://schemas.microsoft.com/office/drawing/2014/main" id="{9DEFB2FB-454A-57DC-128D-7A6462966DA0}"/>
              </a:ext>
            </a:extLst>
          </p:cNvPr>
          <p:cNvSpPr txBox="1"/>
          <p:nvPr/>
        </p:nvSpPr>
        <p:spPr>
          <a:xfrm>
            <a:off x="3386684" y="1476332"/>
            <a:ext cx="297567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058" name="ZoneTexte 2057">
            <a:extLst>
              <a:ext uri="{FF2B5EF4-FFF2-40B4-BE49-F238E27FC236}">
                <a16:creationId xmlns:a16="http://schemas.microsoft.com/office/drawing/2014/main" id="{58BE0FB2-A4CA-B8F9-54B9-EC5D0F576FB5}"/>
              </a:ext>
            </a:extLst>
          </p:cNvPr>
          <p:cNvSpPr txBox="1"/>
          <p:nvPr/>
        </p:nvSpPr>
        <p:spPr>
          <a:xfrm>
            <a:off x="4531564" y="1476332"/>
            <a:ext cx="297567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2059" name="ZoneTexte 2058">
            <a:extLst>
              <a:ext uri="{FF2B5EF4-FFF2-40B4-BE49-F238E27FC236}">
                <a16:creationId xmlns:a16="http://schemas.microsoft.com/office/drawing/2014/main" id="{4AE3BD51-6028-F5A3-C9D3-06B833544317}"/>
              </a:ext>
            </a:extLst>
          </p:cNvPr>
          <p:cNvSpPr txBox="1"/>
          <p:nvPr/>
        </p:nvSpPr>
        <p:spPr>
          <a:xfrm>
            <a:off x="1671672" y="1476332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</a:t>
            </a:r>
          </a:p>
        </p:txBody>
      </p:sp>
      <p:sp>
        <p:nvSpPr>
          <p:cNvPr id="2060" name="ZoneTexte 2059">
            <a:extLst>
              <a:ext uri="{FF2B5EF4-FFF2-40B4-BE49-F238E27FC236}">
                <a16:creationId xmlns:a16="http://schemas.microsoft.com/office/drawing/2014/main" id="{1CD7A42F-5FE8-A50D-C754-A3A2F0F29487}"/>
              </a:ext>
            </a:extLst>
          </p:cNvPr>
          <p:cNvSpPr txBox="1"/>
          <p:nvPr/>
        </p:nvSpPr>
        <p:spPr>
          <a:xfrm>
            <a:off x="2813601" y="1476332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sp>
        <p:nvSpPr>
          <p:cNvPr id="2061" name="ZoneTexte 2060">
            <a:extLst>
              <a:ext uri="{FF2B5EF4-FFF2-40B4-BE49-F238E27FC236}">
                <a16:creationId xmlns:a16="http://schemas.microsoft.com/office/drawing/2014/main" id="{82012F9C-040C-842A-889B-930671426A66}"/>
              </a:ext>
            </a:extLst>
          </p:cNvPr>
          <p:cNvSpPr txBox="1"/>
          <p:nvPr/>
        </p:nvSpPr>
        <p:spPr>
          <a:xfrm>
            <a:off x="3951606" y="1476332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2062" name="ZoneTexte 2061">
            <a:extLst>
              <a:ext uri="{FF2B5EF4-FFF2-40B4-BE49-F238E27FC236}">
                <a16:creationId xmlns:a16="http://schemas.microsoft.com/office/drawing/2014/main" id="{62893598-9FDE-A405-33D6-05B4DAE6A6BE}"/>
              </a:ext>
            </a:extLst>
          </p:cNvPr>
          <p:cNvSpPr txBox="1"/>
          <p:nvPr/>
        </p:nvSpPr>
        <p:spPr>
          <a:xfrm>
            <a:off x="5097187" y="1476332"/>
            <a:ext cx="310633" cy="25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8589BC-D541-28FC-136F-15F95835418B}"/>
              </a:ext>
            </a:extLst>
          </p:cNvPr>
          <p:cNvSpPr/>
          <p:nvPr/>
        </p:nvSpPr>
        <p:spPr>
          <a:xfrm>
            <a:off x="3539503" y="296801"/>
            <a:ext cx="558000" cy="112703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D7D87E-0D6C-8E6F-94C2-8C5ABE8A26CF}"/>
              </a:ext>
            </a:extLst>
          </p:cNvPr>
          <p:cNvSpPr/>
          <p:nvPr/>
        </p:nvSpPr>
        <p:spPr>
          <a:xfrm>
            <a:off x="2969920" y="296801"/>
            <a:ext cx="558000" cy="11270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C352996-F0F2-E873-DB3F-2A2983FD0FA7}"/>
              </a:ext>
            </a:extLst>
          </p:cNvPr>
          <p:cNvSpPr/>
          <p:nvPr/>
        </p:nvSpPr>
        <p:spPr>
          <a:xfrm>
            <a:off x="4679259" y="296801"/>
            <a:ext cx="553835" cy="112703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7651D5-4697-AC18-47E0-6A49CC5E2108}"/>
              </a:ext>
            </a:extLst>
          </p:cNvPr>
          <p:cNvSpPr/>
          <p:nvPr/>
        </p:nvSpPr>
        <p:spPr>
          <a:xfrm>
            <a:off x="4110385" y="296801"/>
            <a:ext cx="558000" cy="11270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7B54A4-AF28-2C76-69EC-DB3FAFC99277}"/>
              </a:ext>
            </a:extLst>
          </p:cNvPr>
          <p:cNvSpPr/>
          <p:nvPr/>
        </p:nvSpPr>
        <p:spPr>
          <a:xfrm>
            <a:off x="1260082" y="296801"/>
            <a:ext cx="558000" cy="112703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4EFFAC0-ACA5-A3E6-CC1F-3EA136A5BDB8}"/>
              </a:ext>
            </a:extLst>
          </p:cNvPr>
          <p:cNvSpPr/>
          <p:nvPr/>
        </p:nvSpPr>
        <p:spPr>
          <a:xfrm>
            <a:off x="694812" y="296801"/>
            <a:ext cx="558000" cy="11270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899805-A8AD-B3C4-23D1-E0051FA7B082}"/>
              </a:ext>
            </a:extLst>
          </p:cNvPr>
          <p:cNvSpPr/>
          <p:nvPr/>
        </p:nvSpPr>
        <p:spPr>
          <a:xfrm>
            <a:off x="2399837" y="296801"/>
            <a:ext cx="558000" cy="112703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6FE155-05A6-E1F9-32B3-B8123A438408}"/>
              </a:ext>
            </a:extLst>
          </p:cNvPr>
          <p:cNvSpPr/>
          <p:nvPr/>
        </p:nvSpPr>
        <p:spPr>
          <a:xfrm>
            <a:off x="1830965" y="296801"/>
            <a:ext cx="558000" cy="112703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966BC9E-69A8-37B2-17C5-7AD46FC50688}"/>
              </a:ext>
            </a:extLst>
          </p:cNvPr>
          <p:cNvSpPr txBox="1"/>
          <p:nvPr/>
        </p:nvSpPr>
        <p:spPr>
          <a:xfrm>
            <a:off x="626933" y="3298981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792" name="ZoneTexte 1791">
            <a:extLst>
              <a:ext uri="{FF2B5EF4-FFF2-40B4-BE49-F238E27FC236}">
                <a16:creationId xmlns:a16="http://schemas.microsoft.com/office/drawing/2014/main" id="{D573C09A-12E8-E379-C068-EA45E3D778CD}"/>
              </a:ext>
            </a:extLst>
          </p:cNvPr>
          <p:cNvSpPr txBox="1"/>
          <p:nvPr/>
        </p:nvSpPr>
        <p:spPr>
          <a:xfrm>
            <a:off x="498694" y="278203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</a:t>
            </a:r>
          </a:p>
        </p:txBody>
      </p:sp>
      <p:sp>
        <p:nvSpPr>
          <p:cNvPr id="1803" name="Rectangle 1802">
            <a:extLst>
              <a:ext uri="{FF2B5EF4-FFF2-40B4-BE49-F238E27FC236}">
                <a16:creationId xmlns:a16="http://schemas.microsoft.com/office/drawing/2014/main" id="{422A37BF-97CE-0429-62FF-17C29643A0AB}"/>
              </a:ext>
            </a:extLst>
          </p:cNvPr>
          <p:cNvSpPr/>
          <p:nvPr/>
        </p:nvSpPr>
        <p:spPr>
          <a:xfrm>
            <a:off x="796578" y="2481948"/>
            <a:ext cx="1992936" cy="187818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5" name="Rectangle 1804">
            <a:extLst>
              <a:ext uri="{FF2B5EF4-FFF2-40B4-BE49-F238E27FC236}">
                <a16:creationId xmlns:a16="http://schemas.microsoft.com/office/drawing/2014/main" id="{22F670A9-5157-74AB-0E53-F92E49E7494D}"/>
              </a:ext>
            </a:extLst>
          </p:cNvPr>
          <p:cNvSpPr/>
          <p:nvPr/>
        </p:nvSpPr>
        <p:spPr>
          <a:xfrm>
            <a:off x="3324541" y="2487573"/>
            <a:ext cx="1988054" cy="187818"/>
          </a:xfrm>
          <a:prstGeom prst="rect">
            <a:avLst/>
          </a:prstGeom>
          <a:pattFill prst="wdUpDiag">
            <a:fgClr>
              <a:srgbClr val="BDD7EE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16" name="Image 1815">
            <a:extLst>
              <a:ext uri="{FF2B5EF4-FFF2-40B4-BE49-F238E27FC236}">
                <a16:creationId xmlns:a16="http://schemas.microsoft.com/office/drawing/2014/main" id="{14CC070F-C162-31F6-C305-D639A0CEA3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6579" y="3515751"/>
            <a:ext cx="1270000" cy="1343623"/>
          </a:xfrm>
          <a:prstGeom prst="rect">
            <a:avLst/>
          </a:prstGeom>
        </p:spPr>
      </p:pic>
      <p:sp>
        <p:nvSpPr>
          <p:cNvPr id="1817" name="ZoneTexte 1816">
            <a:extLst>
              <a:ext uri="{FF2B5EF4-FFF2-40B4-BE49-F238E27FC236}">
                <a16:creationId xmlns:a16="http://schemas.microsoft.com/office/drawing/2014/main" id="{F133A1A1-12F7-60CA-BDE5-637CFFCE9633}"/>
              </a:ext>
            </a:extLst>
          </p:cNvPr>
          <p:cNvSpPr txBox="1"/>
          <p:nvPr/>
        </p:nvSpPr>
        <p:spPr>
          <a:xfrm>
            <a:off x="2040263" y="4781294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819" name="ZoneTexte 1818">
            <a:extLst>
              <a:ext uri="{FF2B5EF4-FFF2-40B4-BE49-F238E27FC236}">
                <a16:creationId xmlns:a16="http://schemas.microsoft.com/office/drawing/2014/main" id="{9F375235-2B54-E3E4-997B-817BD19F4D06}"/>
              </a:ext>
            </a:extLst>
          </p:cNvPr>
          <p:cNvSpPr txBox="1"/>
          <p:nvPr/>
        </p:nvSpPr>
        <p:spPr>
          <a:xfrm>
            <a:off x="2482188" y="478129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</a:t>
            </a:r>
          </a:p>
        </p:txBody>
      </p:sp>
      <p:sp>
        <p:nvSpPr>
          <p:cNvPr id="1820" name="ZoneTexte 1819">
            <a:extLst>
              <a:ext uri="{FF2B5EF4-FFF2-40B4-BE49-F238E27FC236}">
                <a16:creationId xmlns:a16="http://schemas.microsoft.com/office/drawing/2014/main" id="{C1A37AF6-BA3E-D144-F60C-24EA045441BF}"/>
              </a:ext>
            </a:extLst>
          </p:cNvPr>
          <p:cNvSpPr txBox="1"/>
          <p:nvPr/>
        </p:nvSpPr>
        <p:spPr>
          <a:xfrm>
            <a:off x="651532" y="4781294"/>
            <a:ext cx="364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1821" name="ZoneTexte 1820">
            <a:extLst>
              <a:ext uri="{FF2B5EF4-FFF2-40B4-BE49-F238E27FC236}">
                <a16:creationId xmlns:a16="http://schemas.microsoft.com/office/drawing/2014/main" id="{B0B9677C-E282-13C5-7ED4-E927D6CBD3FF}"/>
              </a:ext>
            </a:extLst>
          </p:cNvPr>
          <p:cNvSpPr txBox="1"/>
          <p:nvPr/>
        </p:nvSpPr>
        <p:spPr>
          <a:xfrm>
            <a:off x="1778002" y="478129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828" name="ZoneTexte 1827">
            <a:extLst>
              <a:ext uri="{FF2B5EF4-FFF2-40B4-BE49-F238E27FC236}">
                <a16:creationId xmlns:a16="http://schemas.microsoft.com/office/drawing/2014/main" id="{AB7E7664-1919-2189-EAF3-0CEBA943DBE3}"/>
              </a:ext>
            </a:extLst>
          </p:cNvPr>
          <p:cNvSpPr txBox="1"/>
          <p:nvPr/>
        </p:nvSpPr>
        <p:spPr>
          <a:xfrm>
            <a:off x="1195777" y="4924850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|∆(T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)|</a:t>
            </a:r>
          </a:p>
        </p:txBody>
      </p:sp>
      <p:sp>
        <p:nvSpPr>
          <p:cNvPr id="1829" name="ZoneTexte 1828">
            <a:extLst>
              <a:ext uri="{FF2B5EF4-FFF2-40B4-BE49-F238E27FC236}">
                <a16:creationId xmlns:a16="http://schemas.microsoft.com/office/drawing/2014/main" id="{541097F1-FAFC-6CA3-007E-7DE3C0638759}"/>
              </a:ext>
            </a:extLst>
          </p:cNvPr>
          <p:cNvSpPr txBox="1"/>
          <p:nvPr/>
        </p:nvSpPr>
        <p:spPr>
          <a:xfrm rot="16200000">
            <a:off x="270444" y="4072147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|∆(T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)|</a:t>
            </a:r>
          </a:p>
        </p:txBody>
      </p:sp>
      <p:sp>
        <p:nvSpPr>
          <p:cNvPr id="1830" name="ZoneTexte 1829">
            <a:extLst>
              <a:ext uri="{FF2B5EF4-FFF2-40B4-BE49-F238E27FC236}">
                <a16:creationId xmlns:a16="http://schemas.microsoft.com/office/drawing/2014/main" id="{5F60366A-025D-DB64-193F-7707220B2D46}"/>
              </a:ext>
            </a:extLst>
          </p:cNvPr>
          <p:cNvSpPr txBox="1"/>
          <p:nvPr/>
        </p:nvSpPr>
        <p:spPr>
          <a:xfrm>
            <a:off x="2127153" y="49248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weights</a:t>
            </a:r>
          </a:p>
        </p:txBody>
      </p:sp>
      <p:sp>
        <p:nvSpPr>
          <p:cNvPr id="1831" name="ZoneTexte 1830">
            <a:extLst>
              <a:ext uri="{FF2B5EF4-FFF2-40B4-BE49-F238E27FC236}">
                <a16:creationId xmlns:a16="http://schemas.microsoft.com/office/drawing/2014/main" id="{C361FFAE-520E-56BC-675E-8EA6046E4554}"/>
              </a:ext>
            </a:extLst>
          </p:cNvPr>
          <p:cNvSpPr txBox="1"/>
          <p:nvPr/>
        </p:nvSpPr>
        <p:spPr>
          <a:xfrm rot="16200000">
            <a:off x="169337" y="3063669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weights</a:t>
            </a:r>
          </a:p>
        </p:txBody>
      </p:sp>
      <p:sp>
        <p:nvSpPr>
          <p:cNvPr id="1832" name="ZoneTexte 1831">
            <a:extLst>
              <a:ext uri="{FF2B5EF4-FFF2-40B4-BE49-F238E27FC236}">
                <a16:creationId xmlns:a16="http://schemas.microsoft.com/office/drawing/2014/main" id="{D7222312-D838-3FCF-7EA5-9D021BAEEFC5}"/>
              </a:ext>
            </a:extLst>
          </p:cNvPr>
          <p:cNvSpPr txBox="1"/>
          <p:nvPr/>
        </p:nvSpPr>
        <p:spPr>
          <a:xfrm>
            <a:off x="511517" y="4694650"/>
            <a:ext cx="364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33" name="ZoneTexte 1832">
            <a:extLst>
              <a:ext uri="{FF2B5EF4-FFF2-40B4-BE49-F238E27FC236}">
                <a16:creationId xmlns:a16="http://schemas.microsoft.com/office/drawing/2014/main" id="{F8E4CA0B-5314-7458-0A94-AFA7EAAA5C89}"/>
              </a:ext>
            </a:extLst>
          </p:cNvPr>
          <p:cNvSpPr txBox="1"/>
          <p:nvPr/>
        </p:nvSpPr>
        <p:spPr>
          <a:xfrm>
            <a:off x="479458" y="342872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834" name="ZoneTexte 1833">
            <a:extLst>
              <a:ext uri="{FF2B5EF4-FFF2-40B4-BE49-F238E27FC236}">
                <a16:creationId xmlns:a16="http://schemas.microsoft.com/office/drawing/2014/main" id="{2F28AF55-2C6B-B6AA-003A-9E4CE018E382}"/>
              </a:ext>
            </a:extLst>
          </p:cNvPr>
          <p:cNvSpPr txBox="1"/>
          <p:nvPr/>
        </p:nvSpPr>
        <p:spPr>
          <a:xfrm>
            <a:off x="3150014" y="3298981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835" name="ZoneTexte 1834">
            <a:extLst>
              <a:ext uri="{FF2B5EF4-FFF2-40B4-BE49-F238E27FC236}">
                <a16:creationId xmlns:a16="http://schemas.microsoft.com/office/drawing/2014/main" id="{0F1DDD6A-8E48-0587-3D0B-1209B42FE76E}"/>
              </a:ext>
            </a:extLst>
          </p:cNvPr>
          <p:cNvSpPr txBox="1"/>
          <p:nvPr/>
        </p:nvSpPr>
        <p:spPr>
          <a:xfrm>
            <a:off x="3021775" y="278203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</a:t>
            </a:r>
          </a:p>
        </p:txBody>
      </p:sp>
      <p:pic>
        <p:nvPicPr>
          <p:cNvPr id="1838" name="Image 1837">
            <a:extLst>
              <a:ext uri="{FF2B5EF4-FFF2-40B4-BE49-F238E27FC236}">
                <a16:creationId xmlns:a16="http://schemas.microsoft.com/office/drawing/2014/main" id="{F92C87C0-CFEB-DCB7-4B9A-4DCD14C610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319660" y="3524548"/>
            <a:ext cx="1270000" cy="1326029"/>
          </a:xfrm>
          <a:prstGeom prst="rect">
            <a:avLst/>
          </a:prstGeom>
        </p:spPr>
      </p:pic>
      <p:sp>
        <p:nvSpPr>
          <p:cNvPr id="1839" name="ZoneTexte 1838">
            <a:extLst>
              <a:ext uri="{FF2B5EF4-FFF2-40B4-BE49-F238E27FC236}">
                <a16:creationId xmlns:a16="http://schemas.microsoft.com/office/drawing/2014/main" id="{D2456DFF-166A-4AEA-77B4-76EF0F72A419}"/>
              </a:ext>
            </a:extLst>
          </p:cNvPr>
          <p:cNvSpPr txBox="1"/>
          <p:nvPr/>
        </p:nvSpPr>
        <p:spPr>
          <a:xfrm>
            <a:off x="4563344" y="4781294"/>
            <a:ext cx="2487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840" name="ZoneTexte 1839">
            <a:extLst>
              <a:ext uri="{FF2B5EF4-FFF2-40B4-BE49-F238E27FC236}">
                <a16:creationId xmlns:a16="http://schemas.microsoft.com/office/drawing/2014/main" id="{E8278F1B-4428-5F00-5A09-71B0E6A9BB79}"/>
              </a:ext>
            </a:extLst>
          </p:cNvPr>
          <p:cNvSpPr txBox="1"/>
          <p:nvPr/>
        </p:nvSpPr>
        <p:spPr>
          <a:xfrm>
            <a:off x="5005270" y="4781294"/>
            <a:ext cx="3770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500</a:t>
            </a:r>
          </a:p>
        </p:txBody>
      </p:sp>
      <p:sp>
        <p:nvSpPr>
          <p:cNvPr id="1841" name="ZoneTexte 1840">
            <a:extLst>
              <a:ext uri="{FF2B5EF4-FFF2-40B4-BE49-F238E27FC236}">
                <a16:creationId xmlns:a16="http://schemas.microsoft.com/office/drawing/2014/main" id="{7B7BBC4B-21E7-F022-BCA0-05500F37F7B7}"/>
              </a:ext>
            </a:extLst>
          </p:cNvPr>
          <p:cNvSpPr txBox="1"/>
          <p:nvPr/>
        </p:nvSpPr>
        <p:spPr>
          <a:xfrm>
            <a:off x="3191483" y="4781294"/>
            <a:ext cx="364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1842" name="ZoneTexte 1841">
            <a:extLst>
              <a:ext uri="{FF2B5EF4-FFF2-40B4-BE49-F238E27FC236}">
                <a16:creationId xmlns:a16="http://schemas.microsoft.com/office/drawing/2014/main" id="{444A343A-AE7A-6E31-10C9-58CD4338365E}"/>
              </a:ext>
            </a:extLst>
          </p:cNvPr>
          <p:cNvSpPr txBox="1"/>
          <p:nvPr/>
        </p:nvSpPr>
        <p:spPr>
          <a:xfrm>
            <a:off x="4317510" y="478129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843" name="ZoneTexte 1842">
            <a:extLst>
              <a:ext uri="{FF2B5EF4-FFF2-40B4-BE49-F238E27FC236}">
                <a16:creationId xmlns:a16="http://schemas.microsoft.com/office/drawing/2014/main" id="{316DF3FD-FFD9-5718-0716-4D7D7FAE4A88}"/>
              </a:ext>
            </a:extLst>
          </p:cNvPr>
          <p:cNvSpPr txBox="1"/>
          <p:nvPr/>
        </p:nvSpPr>
        <p:spPr>
          <a:xfrm>
            <a:off x="3712447" y="4924850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|∆(B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)|</a:t>
            </a:r>
          </a:p>
        </p:txBody>
      </p:sp>
      <p:sp>
        <p:nvSpPr>
          <p:cNvPr id="1844" name="ZoneTexte 1843">
            <a:extLst>
              <a:ext uri="{FF2B5EF4-FFF2-40B4-BE49-F238E27FC236}">
                <a16:creationId xmlns:a16="http://schemas.microsoft.com/office/drawing/2014/main" id="{40E5BC93-983A-E3DA-E6F7-89129CCF7246}"/>
              </a:ext>
            </a:extLst>
          </p:cNvPr>
          <p:cNvSpPr txBox="1"/>
          <p:nvPr/>
        </p:nvSpPr>
        <p:spPr>
          <a:xfrm rot="16200000">
            <a:off x="2787113" y="4072147"/>
            <a:ext cx="4844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|∆(B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)|</a:t>
            </a:r>
          </a:p>
        </p:txBody>
      </p:sp>
      <p:sp>
        <p:nvSpPr>
          <p:cNvPr id="1845" name="ZoneTexte 1844">
            <a:extLst>
              <a:ext uri="{FF2B5EF4-FFF2-40B4-BE49-F238E27FC236}">
                <a16:creationId xmlns:a16="http://schemas.microsoft.com/office/drawing/2014/main" id="{11909997-EF4B-18E3-1F21-248103F0926B}"/>
              </a:ext>
            </a:extLst>
          </p:cNvPr>
          <p:cNvSpPr txBox="1"/>
          <p:nvPr/>
        </p:nvSpPr>
        <p:spPr>
          <a:xfrm>
            <a:off x="4650234" y="4924850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weights</a:t>
            </a:r>
          </a:p>
        </p:txBody>
      </p:sp>
      <p:sp>
        <p:nvSpPr>
          <p:cNvPr id="1846" name="ZoneTexte 1845">
            <a:extLst>
              <a:ext uri="{FF2B5EF4-FFF2-40B4-BE49-F238E27FC236}">
                <a16:creationId xmlns:a16="http://schemas.microsoft.com/office/drawing/2014/main" id="{1664C216-0C8C-4189-424A-16FAB914097C}"/>
              </a:ext>
            </a:extLst>
          </p:cNvPr>
          <p:cNvSpPr txBox="1"/>
          <p:nvPr/>
        </p:nvSpPr>
        <p:spPr>
          <a:xfrm rot="16200000">
            <a:off x="2692418" y="3063669"/>
            <a:ext cx="6623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weights</a:t>
            </a:r>
          </a:p>
        </p:txBody>
      </p:sp>
      <p:sp>
        <p:nvSpPr>
          <p:cNvPr id="1847" name="ZoneTexte 1846">
            <a:extLst>
              <a:ext uri="{FF2B5EF4-FFF2-40B4-BE49-F238E27FC236}">
                <a16:creationId xmlns:a16="http://schemas.microsoft.com/office/drawing/2014/main" id="{D967979E-E14D-A855-A7AC-3BB57290A406}"/>
              </a:ext>
            </a:extLst>
          </p:cNvPr>
          <p:cNvSpPr txBox="1"/>
          <p:nvPr/>
        </p:nvSpPr>
        <p:spPr>
          <a:xfrm>
            <a:off x="3034598" y="4694650"/>
            <a:ext cx="3642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min</a:t>
            </a:r>
          </a:p>
        </p:txBody>
      </p:sp>
      <p:sp>
        <p:nvSpPr>
          <p:cNvPr id="1848" name="ZoneTexte 1847">
            <a:extLst>
              <a:ext uri="{FF2B5EF4-FFF2-40B4-BE49-F238E27FC236}">
                <a16:creationId xmlns:a16="http://schemas.microsoft.com/office/drawing/2014/main" id="{B6A3355C-F1C5-9747-20A4-4BBE675C9143}"/>
              </a:ext>
            </a:extLst>
          </p:cNvPr>
          <p:cNvSpPr txBox="1"/>
          <p:nvPr/>
        </p:nvSpPr>
        <p:spPr>
          <a:xfrm>
            <a:off x="3002539" y="3428728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max</a:t>
            </a:r>
          </a:p>
        </p:txBody>
      </p:sp>
      <p:sp>
        <p:nvSpPr>
          <p:cNvPr id="1853" name="ZoneTexte 1852">
            <a:extLst>
              <a:ext uri="{FF2B5EF4-FFF2-40B4-BE49-F238E27FC236}">
                <a16:creationId xmlns:a16="http://schemas.microsoft.com/office/drawing/2014/main" id="{D36B0720-6F96-17A0-DF43-42E2D8F5ABC8}"/>
              </a:ext>
            </a:extLst>
          </p:cNvPr>
          <p:cNvSpPr txBox="1"/>
          <p:nvPr/>
        </p:nvSpPr>
        <p:spPr>
          <a:xfrm>
            <a:off x="761254" y="233231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1855" name="Rectangle 1854">
            <a:extLst>
              <a:ext uri="{FF2B5EF4-FFF2-40B4-BE49-F238E27FC236}">
                <a16:creationId xmlns:a16="http://schemas.microsoft.com/office/drawing/2014/main" id="{EFEC0E83-1FC8-1F37-A4F2-1CC906ABDA81}"/>
              </a:ext>
            </a:extLst>
          </p:cNvPr>
          <p:cNvSpPr/>
          <p:nvPr/>
        </p:nvSpPr>
        <p:spPr>
          <a:xfrm>
            <a:off x="1414033" y="309088"/>
            <a:ext cx="256804" cy="8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" name="ZoneTexte 2047">
            <a:extLst>
              <a:ext uri="{FF2B5EF4-FFF2-40B4-BE49-F238E27FC236}">
                <a16:creationId xmlns:a16="http://schemas.microsoft.com/office/drawing/2014/main" id="{85837A07-A53A-E026-2C09-14483C0D4CB8}"/>
              </a:ext>
            </a:extLst>
          </p:cNvPr>
          <p:cNvSpPr txBox="1"/>
          <p:nvPr/>
        </p:nvSpPr>
        <p:spPr>
          <a:xfrm>
            <a:off x="1043132" y="2871386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>
                    <a:lumMod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N=2500</a:t>
            </a:r>
          </a:p>
        </p:txBody>
      </p:sp>
      <p:sp>
        <p:nvSpPr>
          <p:cNvPr id="2049" name="ZoneTexte 2048">
            <a:extLst>
              <a:ext uri="{FF2B5EF4-FFF2-40B4-BE49-F238E27FC236}">
                <a16:creationId xmlns:a16="http://schemas.microsoft.com/office/drawing/2014/main" id="{742CFCD9-D09E-CE67-4B7E-A74998D2E162}"/>
              </a:ext>
            </a:extLst>
          </p:cNvPr>
          <p:cNvSpPr txBox="1"/>
          <p:nvPr/>
        </p:nvSpPr>
        <p:spPr>
          <a:xfrm>
            <a:off x="1580488" y="2443951"/>
            <a:ext cx="4251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CA926237-A6B3-B0F1-63CC-7A2015315009}"/>
              </a:ext>
            </a:extLst>
          </p:cNvPr>
          <p:cNvSpPr/>
          <p:nvPr/>
        </p:nvSpPr>
        <p:spPr>
          <a:xfrm>
            <a:off x="4190166" y="2538698"/>
            <a:ext cx="256804" cy="85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5" name="ZoneTexte 2054">
            <a:extLst>
              <a:ext uri="{FF2B5EF4-FFF2-40B4-BE49-F238E27FC236}">
                <a16:creationId xmlns:a16="http://schemas.microsoft.com/office/drawing/2014/main" id="{A455894A-6CB9-8B67-7D5A-4C25257DE11C}"/>
              </a:ext>
            </a:extLst>
          </p:cNvPr>
          <p:cNvSpPr txBox="1"/>
          <p:nvPr/>
        </p:nvSpPr>
        <p:spPr>
          <a:xfrm>
            <a:off x="4121843" y="2443951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pic>
        <p:nvPicPr>
          <p:cNvPr id="2071" name="Image 2070">
            <a:extLst>
              <a:ext uri="{FF2B5EF4-FFF2-40B4-BE49-F238E27FC236}">
                <a16:creationId xmlns:a16="http://schemas.microsoft.com/office/drawing/2014/main" id="{0997DC4D-8CF2-D4D6-7282-5154256BB50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501"/>
          <a:stretch/>
        </p:blipFill>
        <p:spPr>
          <a:xfrm rot="5400000" flipH="1">
            <a:off x="1807900" y="3847880"/>
            <a:ext cx="1288779" cy="662362"/>
          </a:xfrm>
          <a:prstGeom prst="rect">
            <a:avLst/>
          </a:prstGeom>
        </p:spPr>
      </p:pic>
      <p:pic>
        <p:nvPicPr>
          <p:cNvPr id="2075" name="Image 2074">
            <a:extLst>
              <a:ext uri="{FF2B5EF4-FFF2-40B4-BE49-F238E27FC236}">
                <a16:creationId xmlns:a16="http://schemas.microsoft.com/office/drawing/2014/main" id="{980F0A46-C361-68A3-B39C-FC66AE1EC17A}"/>
              </a:ext>
            </a:extLst>
          </p:cNvPr>
          <p:cNvPicPr>
            <a:picLocks/>
          </p:cNvPicPr>
          <p:nvPr/>
        </p:nvPicPr>
        <p:blipFill rotWithShape="1">
          <a:blip r:embed="rId7"/>
          <a:srcRect b="8614"/>
          <a:stretch/>
        </p:blipFill>
        <p:spPr>
          <a:xfrm rot="5400000" flipH="1">
            <a:off x="4329448" y="3852993"/>
            <a:ext cx="1288800" cy="662362"/>
          </a:xfrm>
          <a:prstGeom prst="rect">
            <a:avLst/>
          </a:prstGeom>
        </p:spPr>
      </p:pic>
      <p:pic>
        <p:nvPicPr>
          <p:cNvPr id="2076" name="Image 2075">
            <a:extLst>
              <a:ext uri="{FF2B5EF4-FFF2-40B4-BE49-F238E27FC236}">
                <a16:creationId xmlns:a16="http://schemas.microsoft.com/office/drawing/2014/main" id="{0F828C27-B860-09FA-B09A-8865CD7C9D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0654"/>
          <a:stretch/>
        </p:blipFill>
        <p:spPr>
          <a:xfrm>
            <a:off x="3343249" y="2805067"/>
            <a:ext cx="1270000" cy="646779"/>
          </a:xfrm>
          <a:prstGeom prst="rect">
            <a:avLst/>
          </a:prstGeom>
        </p:spPr>
      </p:pic>
      <p:sp>
        <p:nvSpPr>
          <p:cNvPr id="2077" name="ZoneTexte 2076">
            <a:extLst>
              <a:ext uri="{FF2B5EF4-FFF2-40B4-BE49-F238E27FC236}">
                <a16:creationId xmlns:a16="http://schemas.microsoft.com/office/drawing/2014/main" id="{389660C9-6805-21F7-46FE-38A43034DB20}"/>
              </a:ext>
            </a:extLst>
          </p:cNvPr>
          <p:cNvSpPr txBox="1"/>
          <p:nvPr/>
        </p:nvSpPr>
        <p:spPr>
          <a:xfrm>
            <a:off x="1323983" y="233231"/>
            <a:ext cx="43954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cxnSp>
        <p:nvCxnSpPr>
          <p:cNvPr id="2080" name="Connecteur droit 2079">
            <a:extLst>
              <a:ext uri="{FF2B5EF4-FFF2-40B4-BE49-F238E27FC236}">
                <a16:creationId xmlns:a16="http://schemas.microsoft.com/office/drawing/2014/main" id="{CC70CEFC-0428-3470-7705-537F8A6141F4}"/>
              </a:ext>
            </a:extLst>
          </p:cNvPr>
          <p:cNvCxnSpPr/>
          <p:nvPr/>
        </p:nvCxnSpPr>
        <p:spPr>
          <a:xfrm>
            <a:off x="2971861" y="1086403"/>
            <a:ext cx="5636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1" name="Connecteur droit 2080">
            <a:extLst>
              <a:ext uri="{FF2B5EF4-FFF2-40B4-BE49-F238E27FC236}">
                <a16:creationId xmlns:a16="http://schemas.microsoft.com/office/drawing/2014/main" id="{5B483911-C40C-8412-0898-AABDFD0D922B}"/>
              </a:ext>
            </a:extLst>
          </p:cNvPr>
          <p:cNvCxnSpPr>
            <a:cxnSpLocks/>
          </p:cNvCxnSpPr>
          <p:nvPr/>
        </p:nvCxnSpPr>
        <p:spPr>
          <a:xfrm>
            <a:off x="3535467" y="941098"/>
            <a:ext cx="0" cy="1529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4" name="ZoneTexte 2083">
            <a:extLst>
              <a:ext uri="{FF2B5EF4-FFF2-40B4-BE49-F238E27FC236}">
                <a16:creationId xmlns:a16="http://schemas.microsoft.com/office/drawing/2014/main" id="{4A08E5AD-D6BD-5C1C-CF63-FFD61C549099}"/>
              </a:ext>
            </a:extLst>
          </p:cNvPr>
          <p:cNvSpPr txBox="1"/>
          <p:nvPr/>
        </p:nvSpPr>
        <p:spPr>
          <a:xfrm>
            <a:off x="3035855" y="1054496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∆(T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43060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23843</TotalTime>
  <Words>222</Words>
  <Application>Microsoft Macintosh PowerPoint</Application>
  <PresentationFormat>Format A4 (210 x 297 mm)</PresentationFormat>
  <Paragraphs>108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 Neue Light</vt:lpstr>
      <vt:lpstr>Helvetica Neue Medium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274</cp:revision>
  <dcterms:created xsi:type="dcterms:W3CDTF">2022-11-18T05:31:33Z</dcterms:created>
  <dcterms:modified xsi:type="dcterms:W3CDTF">2023-08-30T07:52:15Z</dcterms:modified>
</cp:coreProperties>
</file>