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>
      <p:cViewPr>
        <p:scale>
          <a:sx n="160" d="100"/>
          <a:sy n="160" d="100"/>
        </p:scale>
        <p:origin x="1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5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F085-34A2-3147-BF94-08D26E84A1D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6D8A-43E4-734C-8255-193178F0A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7A3302-F0E6-2132-C783-3A790F3A525F}"/>
              </a:ext>
            </a:extLst>
          </p:cNvPr>
          <p:cNvSpPr txBox="1"/>
          <p:nvPr/>
        </p:nvSpPr>
        <p:spPr>
          <a:xfrm>
            <a:off x="343991" y="1343677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0.18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DC3BC2-D5F5-3EE4-68B3-62C436A7A001}"/>
              </a:ext>
            </a:extLst>
          </p:cNvPr>
          <p:cNvSpPr txBox="1"/>
          <p:nvPr/>
        </p:nvSpPr>
        <p:spPr>
          <a:xfrm>
            <a:off x="342804" y="509562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0.71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A520E4-49A4-F328-C0D1-B374AF073447}"/>
              </a:ext>
            </a:extLst>
          </p:cNvPr>
          <p:cNvSpPr txBox="1"/>
          <p:nvPr/>
        </p:nvSpPr>
        <p:spPr>
          <a:xfrm>
            <a:off x="1094568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8E944DD-2C30-597A-B2D6-B8D16D96E7AD}"/>
              </a:ext>
            </a:extLst>
          </p:cNvPr>
          <p:cNvSpPr txBox="1"/>
          <p:nvPr/>
        </p:nvSpPr>
        <p:spPr>
          <a:xfrm>
            <a:off x="1669450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210029-E69B-B158-4645-8EE625919185}"/>
              </a:ext>
            </a:extLst>
          </p:cNvPr>
          <p:cNvSpPr txBox="1"/>
          <p:nvPr/>
        </p:nvSpPr>
        <p:spPr>
          <a:xfrm>
            <a:off x="2240152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E3CDC84-CFFE-6F97-CC7E-EC0BD13ECF37}"/>
              </a:ext>
            </a:extLst>
          </p:cNvPr>
          <p:cNvSpPr txBox="1"/>
          <p:nvPr/>
        </p:nvSpPr>
        <p:spPr>
          <a:xfrm>
            <a:off x="2809975" y="1428445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EFA428-2E17-0533-573B-D9F4B7BCDB9D}"/>
              </a:ext>
            </a:extLst>
          </p:cNvPr>
          <p:cNvSpPr txBox="1"/>
          <p:nvPr/>
        </p:nvSpPr>
        <p:spPr>
          <a:xfrm>
            <a:off x="2682287" y="1630082"/>
            <a:ext cx="528148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DB0F03-BF36-BC45-66E5-26FFA6F2E835}"/>
              </a:ext>
            </a:extLst>
          </p:cNvPr>
          <p:cNvSpPr txBox="1"/>
          <p:nvPr/>
        </p:nvSpPr>
        <p:spPr>
          <a:xfrm rot="16200000">
            <a:off x="-173429" y="882409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Early-weight, w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EC627EB-8A6E-96BA-4914-829A1C907A2E}"/>
              </a:ext>
            </a:extLst>
          </p:cNvPr>
          <p:cNvSpPr txBox="1"/>
          <p:nvPr/>
        </p:nvSpPr>
        <p:spPr>
          <a:xfrm>
            <a:off x="3328255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3B558EA-6642-F4A6-065E-9463C33CC053}"/>
              </a:ext>
            </a:extLst>
          </p:cNvPr>
          <p:cNvSpPr txBox="1"/>
          <p:nvPr/>
        </p:nvSpPr>
        <p:spPr>
          <a:xfrm>
            <a:off x="3896262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B77DFA-526F-9841-5A7C-6FEB89D1107A}"/>
              </a:ext>
            </a:extLst>
          </p:cNvPr>
          <p:cNvSpPr txBox="1"/>
          <p:nvPr/>
        </p:nvSpPr>
        <p:spPr>
          <a:xfrm>
            <a:off x="4466964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64E7DA-C21B-CE4C-6D55-441BE9ED1DC0}"/>
              </a:ext>
            </a:extLst>
          </p:cNvPr>
          <p:cNvSpPr txBox="1"/>
          <p:nvPr/>
        </p:nvSpPr>
        <p:spPr>
          <a:xfrm>
            <a:off x="5045276" y="142844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160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FA806F-6F57-5DAA-23F9-ECCBE2266EAA}"/>
              </a:ext>
            </a:extLst>
          </p:cNvPr>
          <p:cNvSpPr txBox="1"/>
          <p:nvPr/>
        </p:nvSpPr>
        <p:spPr>
          <a:xfrm>
            <a:off x="1107686" y="214600"/>
            <a:ext cx="297567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34D990-397A-C6D5-BA1D-168156F77278}"/>
              </a:ext>
            </a:extLst>
          </p:cNvPr>
          <p:cNvSpPr txBox="1"/>
          <p:nvPr/>
        </p:nvSpPr>
        <p:spPr>
          <a:xfrm>
            <a:off x="2234449" y="214600"/>
            <a:ext cx="297567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B18D7BE-4189-8600-DCDA-C267668EA59F}"/>
              </a:ext>
            </a:extLst>
          </p:cNvPr>
          <p:cNvSpPr txBox="1"/>
          <p:nvPr/>
        </p:nvSpPr>
        <p:spPr>
          <a:xfrm>
            <a:off x="3374570" y="214600"/>
            <a:ext cx="297567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1FFB00D-0DC1-ED57-05C2-599BD65B017E}"/>
              </a:ext>
            </a:extLst>
          </p:cNvPr>
          <p:cNvSpPr txBox="1"/>
          <p:nvPr/>
        </p:nvSpPr>
        <p:spPr>
          <a:xfrm>
            <a:off x="4519450" y="214600"/>
            <a:ext cx="297567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8EEDA88-983E-EBA7-FFEB-7CDB9516CA45}"/>
              </a:ext>
            </a:extLst>
          </p:cNvPr>
          <p:cNvSpPr txBox="1"/>
          <p:nvPr/>
        </p:nvSpPr>
        <p:spPr>
          <a:xfrm>
            <a:off x="1659558" y="214600"/>
            <a:ext cx="310633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D390951-C640-2E35-F6ED-67C566C7D46F}"/>
              </a:ext>
            </a:extLst>
          </p:cNvPr>
          <p:cNvSpPr txBox="1"/>
          <p:nvPr/>
        </p:nvSpPr>
        <p:spPr>
          <a:xfrm>
            <a:off x="2801487" y="214600"/>
            <a:ext cx="310633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8115D03-5413-F8F1-6465-691F9DE4EA42}"/>
              </a:ext>
            </a:extLst>
          </p:cNvPr>
          <p:cNvSpPr txBox="1"/>
          <p:nvPr/>
        </p:nvSpPr>
        <p:spPr>
          <a:xfrm>
            <a:off x="3939492" y="214600"/>
            <a:ext cx="310633" cy="25706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78DB4C-C6A1-4750-6F7B-89FECD62EAFA}"/>
              </a:ext>
            </a:extLst>
          </p:cNvPr>
          <p:cNvSpPr txBox="1"/>
          <p:nvPr/>
        </p:nvSpPr>
        <p:spPr>
          <a:xfrm>
            <a:off x="5085073" y="214600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061C0-2F54-6AEA-CF85-FA2B4ABC903F}"/>
              </a:ext>
            </a:extLst>
          </p:cNvPr>
          <p:cNvSpPr/>
          <p:nvPr/>
        </p:nvSpPr>
        <p:spPr>
          <a:xfrm>
            <a:off x="3527389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286C3-8D93-F4AC-3135-552E295DF1B1}"/>
              </a:ext>
            </a:extLst>
          </p:cNvPr>
          <p:cNvSpPr/>
          <p:nvPr/>
        </p:nvSpPr>
        <p:spPr>
          <a:xfrm>
            <a:off x="2957806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88AC0E-C7B8-1564-F26F-A73F49D1BDCC}"/>
              </a:ext>
            </a:extLst>
          </p:cNvPr>
          <p:cNvSpPr/>
          <p:nvPr/>
        </p:nvSpPr>
        <p:spPr>
          <a:xfrm>
            <a:off x="4667145" y="423014"/>
            <a:ext cx="553835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0AF35F-6144-E4AF-5D59-D02FF6DB8456}"/>
              </a:ext>
            </a:extLst>
          </p:cNvPr>
          <p:cNvSpPr/>
          <p:nvPr/>
        </p:nvSpPr>
        <p:spPr>
          <a:xfrm>
            <a:off x="409827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088B42-D413-4A52-9E06-61405CF7703B}"/>
              </a:ext>
            </a:extLst>
          </p:cNvPr>
          <p:cNvSpPr/>
          <p:nvPr/>
        </p:nvSpPr>
        <p:spPr>
          <a:xfrm>
            <a:off x="1247968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74E077-8F99-D7B7-6EBF-AFF09F3D3AE7}"/>
              </a:ext>
            </a:extLst>
          </p:cNvPr>
          <p:cNvSpPr/>
          <p:nvPr/>
        </p:nvSpPr>
        <p:spPr>
          <a:xfrm>
            <a:off x="682698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C13A44-FCEF-6346-001E-2925B6C9FD09}"/>
              </a:ext>
            </a:extLst>
          </p:cNvPr>
          <p:cNvSpPr/>
          <p:nvPr/>
        </p:nvSpPr>
        <p:spPr>
          <a:xfrm>
            <a:off x="2387723" y="423014"/>
            <a:ext cx="558000" cy="112703"/>
          </a:xfrm>
          <a:prstGeom prst="rect">
            <a:avLst/>
          </a:prstGeom>
          <a:solidFill>
            <a:srgbClr val="BDD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202D8-0CA7-471D-ADBD-17A087818934}"/>
              </a:ext>
            </a:extLst>
          </p:cNvPr>
          <p:cNvSpPr/>
          <p:nvPr/>
        </p:nvSpPr>
        <p:spPr>
          <a:xfrm>
            <a:off x="1818851" y="423014"/>
            <a:ext cx="558000" cy="112703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BAA062-07F7-3D1F-F851-592E55EE74D5}"/>
              </a:ext>
            </a:extLst>
          </p:cNvPr>
          <p:cNvSpPr txBox="1"/>
          <p:nvPr/>
        </p:nvSpPr>
        <p:spPr>
          <a:xfrm>
            <a:off x="553850" y="1428445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5A0DE2A-B2A0-822D-6B52-80D98E054D32}"/>
              </a:ext>
            </a:extLst>
          </p:cNvPr>
          <p:cNvSpPr txBox="1"/>
          <p:nvPr/>
        </p:nvSpPr>
        <p:spPr>
          <a:xfrm>
            <a:off x="1349303" y="361240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9F031A-8EAF-65EA-A947-A545A860BACC}"/>
              </a:ext>
            </a:extLst>
          </p:cNvPr>
          <p:cNvSpPr txBox="1"/>
          <p:nvPr/>
        </p:nvSpPr>
        <p:spPr>
          <a:xfrm>
            <a:off x="778420" y="361240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7DB0924-904C-133C-5696-DEFE2BD4F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8" y="615169"/>
            <a:ext cx="4580418" cy="8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2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28</Words>
  <Application>Microsoft Macintosh PowerPoint</Application>
  <PresentationFormat>Format A4 (210 x 297 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1</cp:revision>
  <dcterms:created xsi:type="dcterms:W3CDTF">2023-12-22T10:46:07Z</dcterms:created>
  <dcterms:modified xsi:type="dcterms:W3CDTF">2023-12-22T11:24:39Z</dcterms:modified>
</cp:coreProperties>
</file>