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3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1F4E79"/>
    <a:srgbClr val="BDD7EF"/>
    <a:srgbClr val="E287AC"/>
    <a:srgbClr val="F8DBE7"/>
    <a:srgbClr val="F1D5FF"/>
    <a:srgbClr val="FFA398"/>
    <a:srgbClr val="99C1C0"/>
    <a:srgbClr val="C00000"/>
    <a:srgbClr val="D13E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6"/>
    <p:restoredTop sz="96197"/>
  </p:normalViewPr>
  <p:slideViewPr>
    <p:cSldViewPr snapToGrid="0">
      <p:cViewPr>
        <p:scale>
          <a:sx n="115" d="100"/>
          <a:sy n="115" d="100"/>
        </p:scale>
        <p:origin x="840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8" name="Image 2257">
            <a:extLst>
              <a:ext uri="{FF2B5EF4-FFF2-40B4-BE49-F238E27FC236}">
                <a16:creationId xmlns:a16="http://schemas.microsoft.com/office/drawing/2014/main" id="{6353CD32-5E73-0114-1848-506D58148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73" b="2898"/>
          <a:stretch/>
        </p:blipFill>
        <p:spPr>
          <a:xfrm>
            <a:off x="2423915" y="5758228"/>
            <a:ext cx="2612843" cy="682419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2928095" y="219450"/>
            <a:ext cx="1063187" cy="182350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>
            <a:extLst>
              <a:ext uri="{FF2B5EF4-FFF2-40B4-BE49-F238E27FC236}">
                <a16:creationId xmlns:a16="http://schemas.microsoft.com/office/drawing/2014/main" id="{268E8188-0C7F-9824-E379-6B031376B87A}"/>
              </a:ext>
            </a:extLst>
          </p:cNvPr>
          <p:cNvSpPr/>
          <p:nvPr/>
        </p:nvSpPr>
        <p:spPr>
          <a:xfrm>
            <a:off x="4760893" y="213966"/>
            <a:ext cx="1171670" cy="182350"/>
          </a:xfrm>
          <a:prstGeom prst="rect">
            <a:avLst/>
          </a:prstGeom>
          <a:solidFill>
            <a:srgbClr val="82C8F1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2885229" y="157856"/>
            <a:ext cx="1134388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>
            <a:extLst>
              <a:ext uri="{FF2B5EF4-FFF2-40B4-BE49-F238E27FC236}">
                <a16:creationId xmlns:a16="http://schemas.microsoft.com/office/drawing/2014/main" id="{FB82FA80-83B9-66AD-8F1D-78956675D900}"/>
              </a:ext>
            </a:extLst>
          </p:cNvPr>
          <p:cNvSpPr/>
          <p:nvPr/>
        </p:nvSpPr>
        <p:spPr>
          <a:xfrm>
            <a:off x="4674984" y="188903"/>
            <a:ext cx="1366649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13C0E83-58C7-26FD-CEDC-1307181C5688}"/>
              </a:ext>
            </a:extLst>
          </p:cNvPr>
          <p:cNvSpPr txBox="1"/>
          <p:nvPr/>
        </p:nvSpPr>
        <p:spPr>
          <a:xfrm rot="16200000">
            <a:off x="1819638" y="2618691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activity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876F525-6317-D018-9268-D50BF50BDBFA}"/>
              </a:ext>
            </a:extLst>
          </p:cNvPr>
          <p:cNvSpPr txBox="1"/>
          <p:nvPr/>
        </p:nvSpPr>
        <p:spPr>
          <a:xfrm rot="16200000">
            <a:off x="1899789" y="3091087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007C1ED-345E-0D44-2EE8-CA2C235F8279}"/>
              </a:ext>
            </a:extLst>
          </p:cNvPr>
          <p:cNvSpPr txBox="1"/>
          <p:nvPr/>
        </p:nvSpPr>
        <p:spPr>
          <a:xfrm rot="16200000">
            <a:off x="1797196" y="38028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early, w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CF38F15-CE37-D06B-6865-7EA35A96A1B3}"/>
              </a:ext>
            </a:extLst>
          </p:cNvPr>
          <p:cNvSpPr txBox="1"/>
          <p:nvPr/>
        </p:nvSpPr>
        <p:spPr>
          <a:xfrm rot="16200000">
            <a:off x="1862920" y="4489728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late, l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979D595-9C72-03ED-250B-ABD980AEB72C}"/>
              </a:ext>
            </a:extLst>
          </p:cNvPr>
          <p:cNvSpPr txBox="1"/>
          <p:nvPr/>
        </p:nvSpPr>
        <p:spPr>
          <a:xfrm rot="16200000">
            <a:off x="1794792" y="5177107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total, </a:t>
            </a:r>
            <a:r>
              <a:rPr lang="en-US" sz="1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wl</a:t>
            </a:r>
            <a:endParaRPr lang="en-US" sz="1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69D7B2D-9038-31D3-BB99-AC0B47EEC9B3}"/>
              </a:ext>
            </a:extLst>
          </p:cNvPr>
          <p:cNvSpPr txBox="1"/>
          <p:nvPr/>
        </p:nvSpPr>
        <p:spPr>
          <a:xfrm>
            <a:off x="2252906" y="554537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745A9B7-296D-608A-E6BE-FAD35E032110}"/>
              </a:ext>
            </a:extLst>
          </p:cNvPr>
          <p:cNvSpPr txBox="1"/>
          <p:nvPr/>
        </p:nvSpPr>
        <p:spPr>
          <a:xfrm>
            <a:off x="4661564" y="5486135"/>
            <a:ext cx="3577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450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AFF0C49-90E9-BAD8-86CF-B9C662D12A00}"/>
              </a:ext>
            </a:extLst>
          </p:cNvPr>
          <p:cNvSpPr txBox="1"/>
          <p:nvPr/>
        </p:nvSpPr>
        <p:spPr>
          <a:xfrm>
            <a:off x="3315796" y="5569887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2D1DC79B-B96D-1EE8-D8FE-042DA8C11FE0}"/>
              </a:ext>
            </a:extLst>
          </p:cNvPr>
          <p:cNvSpPr txBox="1"/>
          <p:nvPr/>
        </p:nvSpPr>
        <p:spPr>
          <a:xfrm rot="16200000">
            <a:off x="1881354" y="6131109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SNR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098AD03-3D70-D47F-D8B6-D70A97CBEBE1}"/>
              </a:ext>
            </a:extLst>
          </p:cNvPr>
          <p:cNvSpPr txBox="1"/>
          <p:nvPr/>
        </p:nvSpPr>
        <p:spPr>
          <a:xfrm>
            <a:off x="2233530" y="629160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633EF4C-44C2-E9D3-AD7F-441A3AA2EA0F}"/>
              </a:ext>
            </a:extLst>
          </p:cNvPr>
          <p:cNvSpPr txBox="1"/>
          <p:nvPr/>
        </p:nvSpPr>
        <p:spPr>
          <a:xfrm>
            <a:off x="2172930" y="568997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12</a:t>
            </a:r>
          </a:p>
        </p:txBody>
      </p: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2511DA77-CDC9-9028-E18D-356EFFF011E8}"/>
              </a:ext>
            </a:extLst>
          </p:cNvPr>
          <p:cNvCxnSpPr>
            <a:cxnSpLocks/>
          </p:cNvCxnSpPr>
          <p:nvPr/>
        </p:nvCxnSpPr>
        <p:spPr>
          <a:xfrm flipH="1" flipV="1">
            <a:off x="2398296" y="5786947"/>
            <a:ext cx="1755" cy="6415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5" name="ZoneTexte 1794">
            <a:extLst>
              <a:ext uri="{FF2B5EF4-FFF2-40B4-BE49-F238E27FC236}">
                <a16:creationId xmlns:a16="http://schemas.microsoft.com/office/drawing/2014/main" id="{BCC5EBDB-CA52-BCC7-C7E1-40689485C168}"/>
              </a:ext>
            </a:extLst>
          </p:cNvPr>
          <p:cNvSpPr txBox="1"/>
          <p:nvPr/>
        </p:nvSpPr>
        <p:spPr>
          <a:xfrm>
            <a:off x="3344650" y="6525874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State #</a:t>
            </a:r>
          </a:p>
        </p:txBody>
      </p:sp>
      <p:sp>
        <p:nvSpPr>
          <p:cNvPr id="1797" name="ZoneTexte 1796">
            <a:extLst>
              <a:ext uri="{FF2B5EF4-FFF2-40B4-BE49-F238E27FC236}">
                <a16:creationId xmlns:a16="http://schemas.microsoft.com/office/drawing/2014/main" id="{FF4FEC38-58AE-6646-58BE-229BB6A67664}"/>
              </a:ext>
            </a:extLst>
          </p:cNvPr>
          <p:cNvSpPr txBox="1"/>
          <p:nvPr/>
        </p:nvSpPr>
        <p:spPr>
          <a:xfrm>
            <a:off x="2359550" y="6387467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1834" name="ZoneTexte 1833">
            <a:extLst>
              <a:ext uri="{FF2B5EF4-FFF2-40B4-BE49-F238E27FC236}">
                <a16:creationId xmlns:a16="http://schemas.microsoft.com/office/drawing/2014/main" id="{2DB269E1-64E9-91B2-06B5-7E68BF4FD130}"/>
              </a:ext>
            </a:extLst>
          </p:cNvPr>
          <p:cNvSpPr txBox="1"/>
          <p:nvPr/>
        </p:nvSpPr>
        <p:spPr>
          <a:xfrm>
            <a:off x="4564284" y="3110963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1837" name="ZoneTexte 1836">
            <a:extLst>
              <a:ext uri="{FF2B5EF4-FFF2-40B4-BE49-F238E27FC236}">
                <a16:creationId xmlns:a16="http://schemas.microsoft.com/office/drawing/2014/main" id="{AAE8EEC3-6D75-9843-1E95-D73DCDF7C3B2}"/>
              </a:ext>
            </a:extLst>
          </p:cNvPr>
          <p:cNvSpPr txBox="1"/>
          <p:nvPr/>
        </p:nvSpPr>
        <p:spPr>
          <a:xfrm>
            <a:off x="3145110" y="3125409"/>
            <a:ext cx="2920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D6E4442-9095-0132-7AB9-58ABF57A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73436" y="2585186"/>
            <a:ext cx="1012354" cy="347260"/>
          </a:xfrm>
          <a:prstGeom prst="rect">
            <a:avLst/>
          </a:prstGeom>
        </p:spPr>
      </p:pic>
      <p:cxnSp>
        <p:nvCxnSpPr>
          <p:cNvPr id="1836" name="Connecteur droit 1835">
            <a:extLst>
              <a:ext uri="{FF2B5EF4-FFF2-40B4-BE49-F238E27FC236}">
                <a16:creationId xmlns:a16="http://schemas.microsoft.com/office/drawing/2014/main" id="{5831389D-683F-B654-12DB-BE68A19FA4B3}"/>
              </a:ext>
            </a:extLst>
          </p:cNvPr>
          <p:cNvCxnSpPr>
            <a:cxnSpLocks/>
          </p:cNvCxnSpPr>
          <p:nvPr/>
        </p:nvCxnSpPr>
        <p:spPr>
          <a:xfrm>
            <a:off x="4559709" y="3168721"/>
            <a:ext cx="267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ACF95B6-4A98-1D09-317A-2C1A335EE170}"/>
              </a:ext>
            </a:extLst>
          </p:cNvPr>
          <p:cNvSpPr/>
          <p:nvPr/>
        </p:nvSpPr>
        <p:spPr>
          <a:xfrm>
            <a:off x="3916390" y="6807522"/>
            <a:ext cx="349118" cy="10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DB3335-7A56-AF6A-A4A4-578F74C979C7}"/>
              </a:ext>
            </a:extLst>
          </p:cNvPr>
          <p:cNvSpPr txBox="1"/>
          <p:nvPr/>
        </p:nvSpPr>
        <p:spPr>
          <a:xfrm>
            <a:off x="3555779" y="6733914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tonic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12FB7-07A4-01F1-AF36-92BF82A1871C}"/>
              </a:ext>
            </a:extLst>
          </p:cNvPr>
          <p:cNvSpPr/>
          <p:nvPr/>
        </p:nvSpPr>
        <p:spPr>
          <a:xfrm>
            <a:off x="4689909" y="6807522"/>
            <a:ext cx="349118" cy="108000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09324A0-64EB-D3B6-4865-C54E080B2DDF}"/>
              </a:ext>
            </a:extLst>
          </p:cNvPr>
          <p:cNvSpPr txBox="1"/>
          <p:nvPr/>
        </p:nvSpPr>
        <p:spPr>
          <a:xfrm>
            <a:off x="4316941" y="6733914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burst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986B68E-F24C-74A6-E0F2-99C0616BA387}"/>
              </a:ext>
            </a:extLst>
          </p:cNvPr>
          <p:cNvCxnSpPr>
            <a:cxnSpLocks/>
          </p:cNvCxnSpPr>
          <p:nvPr/>
        </p:nvCxnSpPr>
        <p:spPr>
          <a:xfrm>
            <a:off x="2706352" y="6849330"/>
            <a:ext cx="450739" cy="0"/>
          </a:xfrm>
          <a:prstGeom prst="line">
            <a:avLst/>
          </a:prstGeom>
          <a:ln w="63500">
            <a:gradFill flip="none" rotWithShape="1">
              <a:gsLst>
                <a:gs pos="27000">
                  <a:srgbClr val="A0A0A0"/>
                </a:gs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tx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D562E8F5-09A2-00EF-9B12-D53AA72E52B4}"/>
              </a:ext>
            </a:extLst>
          </p:cNvPr>
          <p:cNvSpPr txBox="1"/>
          <p:nvPr/>
        </p:nvSpPr>
        <p:spPr>
          <a:xfrm>
            <a:off x="1957190" y="6733914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corr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9B0D320-7133-2B8E-A5EA-B6358A198F5C}"/>
              </a:ext>
            </a:extLst>
          </p:cNvPr>
          <p:cNvSpPr txBox="1"/>
          <p:nvPr/>
        </p:nvSpPr>
        <p:spPr>
          <a:xfrm>
            <a:off x="2213593" y="6733914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(strong)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766EEAD-D2F6-7A37-1963-E2213D22E2EA}"/>
              </a:ext>
            </a:extLst>
          </p:cNvPr>
          <p:cNvSpPr txBox="1"/>
          <p:nvPr/>
        </p:nvSpPr>
        <p:spPr>
          <a:xfrm>
            <a:off x="3121270" y="6733914"/>
            <a:ext cx="5004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(weak)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29" name="Rectangle 1828">
            <a:extLst>
              <a:ext uri="{FF2B5EF4-FFF2-40B4-BE49-F238E27FC236}">
                <a16:creationId xmlns:a16="http://schemas.microsoft.com/office/drawing/2014/main" id="{F61312D8-814C-B73F-3C2A-51EBFCDD7D69}"/>
              </a:ext>
            </a:extLst>
          </p:cNvPr>
          <p:cNvSpPr/>
          <p:nvPr/>
        </p:nvSpPr>
        <p:spPr>
          <a:xfrm>
            <a:off x="3036806" y="3645571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30" name="Rectangle 1829">
            <a:extLst>
              <a:ext uri="{FF2B5EF4-FFF2-40B4-BE49-F238E27FC236}">
                <a16:creationId xmlns:a16="http://schemas.microsoft.com/office/drawing/2014/main" id="{E40DCF67-E771-04EB-501C-E024F60D19E2}"/>
              </a:ext>
            </a:extLst>
          </p:cNvPr>
          <p:cNvSpPr/>
          <p:nvPr/>
        </p:nvSpPr>
        <p:spPr>
          <a:xfrm>
            <a:off x="3119455" y="3645571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2284" name="Image 2283">
            <a:extLst>
              <a:ext uri="{FF2B5EF4-FFF2-40B4-BE49-F238E27FC236}">
                <a16:creationId xmlns:a16="http://schemas.microsoft.com/office/drawing/2014/main" id="{EB9C4D24-7017-BE7B-2AB9-616E69A711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63827" y="2587503"/>
            <a:ext cx="1024124" cy="353352"/>
          </a:xfrm>
          <a:prstGeom prst="rect">
            <a:avLst/>
          </a:prstGeom>
        </p:spPr>
      </p:pic>
      <p:cxnSp>
        <p:nvCxnSpPr>
          <p:cNvPr id="2285" name="Connecteur droit 2284">
            <a:extLst>
              <a:ext uri="{FF2B5EF4-FFF2-40B4-BE49-F238E27FC236}">
                <a16:creationId xmlns:a16="http://schemas.microsoft.com/office/drawing/2014/main" id="{5840C250-814F-0C4D-F62D-D534BD8CD52B}"/>
              </a:ext>
            </a:extLst>
          </p:cNvPr>
          <p:cNvCxnSpPr>
            <a:cxnSpLocks/>
          </p:cNvCxnSpPr>
          <p:nvPr/>
        </p:nvCxnSpPr>
        <p:spPr>
          <a:xfrm>
            <a:off x="3122327" y="3172672"/>
            <a:ext cx="267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D154A267-02C4-1191-E0B0-4D2A2E2E15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306"/>
          <a:stretch/>
        </p:blipFill>
        <p:spPr>
          <a:xfrm>
            <a:off x="2362716" y="3709023"/>
            <a:ext cx="2491140" cy="4963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08910B8-AA7A-430C-8E28-77A9E548B7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789"/>
          <a:stretch/>
        </p:blipFill>
        <p:spPr>
          <a:xfrm>
            <a:off x="2370799" y="4351322"/>
            <a:ext cx="2505329" cy="4963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8781DC0-3847-BD9D-52DE-1CFE3EE6508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789"/>
          <a:stretch/>
        </p:blipFill>
        <p:spPr>
          <a:xfrm>
            <a:off x="2370799" y="5031869"/>
            <a:ext cx="2505329" cy="50066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2CA1733-8E58-8A05-6D65-668AC73A03C1}"/>
              </a:ext>
            </a:extLst>
          </p:cNvPr>
          <p:cNvSpPr/>
          <p:nvPr/>
        </p:nvSpPr>
        <p:spPr>
          <a:xfrm>
            <a:off x="3848806" y="3651241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80C1C2-E9B9-273F-97B2-DB956880AC88}"/>
              </a:ext>
            </a:extLst>
          </p:cNvPr>
          <p:cNvSpPr/>
          <p:nvPr/>
        </p:nvSpPr>
        <p:spPr>
          <a:xfrm>
            <a:off x="3931455" y="3651241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00" name="Rectangle 1799">
            <a:extLst>
              <a:ext uri="{FF2B5EF4-FFF2-40B4-BE49-F238E27FC236}">
                <a16:creationId xmlns:a16="http://schemas.microsoft.com/office/drawing/2014/main" id="{F4D1E86D-A6AC-B411-3E04-55B5AC9B7B2B}"/>
              </a:ext>
            </a:extLst>
          </p:cNvPr>
          <p:cNvSpPr/>
          <p:nvPr/>
        </p:nvSpPr>
        <p:spPr>
          <a:xfrm>
            <a:off x="2387206" y="3645571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19" name="Rectangle 1818">
            <a:extLst>
              <a:ext uri="{FF2B5EF4-FFF2-40B4-BE49-F238E27FC236}">
                <a16:creationId xmlns:a16="http://schemas.microsoft.com/office/drawing/2014/main" id="{6398ABB7-7E23-91D6-5648-B0F3C6DFDB01}"/>
              </a:ext>
            </a:extLst>
          </p:cNvPr>
          <p:cNvSpPr/>
          <p:nvPr/>
        </p:nvSpPr>
        <p:spPr>
          <a:xfrm>
            <a:off x="2469855" y="3645571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1" name="Rectangle 1820">
            <a:extLst>
              <a:ext uri="{FF2B5EF4-FFF2-40B4-BE49-F238E27FC236}">
                <a16:creationId xmlns:a16="http://schemas.microsoft.com/office/drawing/2014/main" id="{3A21DD6D-EB34-09EF-CAFA-615285B299B9}"/>
              </a:ext>
            </a:extLst>
          </p:cNvPr>
          <p:cNvSpPr/>
          <p:nvPr/>
        </p:nvSpPr>
        <p:spPr>
          <a:xfrm>
            <a:off x="2549606" y="3645571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22" name="Rectangle 1821">
            <a:extLst>
              <a:ext uri="{FF2B5EF4-FFF2-40B4-BE49-F238E27FC236}">
                <a16:creationId xmlns:a16="http://schemas.microsoft.com/office/drawing/2014/main" id="{C26B8ED8-6EDA-B31A-2717-098A6315AE61}"/>
              </a:ext>
            </a:extLst>
          </p:cNvPr>
          <p:cNvSpPr/>
          <p:nvPr/>
        </p:nvSpPr>
        <p:spPr>
          <a:xfrm>
            <a:off x="2632255" y="3645571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5" name="Rectangle 1824">
            <a:extLst>
              <a:ext uri="{FF2B5EF4-FFF2-40B4-BE49-F238E27FC236}">
                <a16:creationId xmlns:a16="http://schemas.microsoft.com/office/drawing/2014/main" id="{CCA7E64E-3AFC-65BA-122E-0FB1B23912FB}"/>
              </a:ext>
            </a:extLst>
          </p:cNvPr>
          <p:cNvSpPr/>
          <p:nvPr/>
        </p:nvSpPr>
        <p:spPr>
          <a:xfrm>
            <a:off x="2712006" y="3645569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26" name="Rectangle 1825">
            <a:extLst>
              <a:ext uri="{FF2B5EF4-FFF2-40B4-BE49-F238E27FC236}">
                <a16:creationId xmlns:a16="http://schemas.microsoft.com/office/drawing/2014/main" id="{1382618A-A400-DD23-8C83-55EB3364DE69}"/>
              </a:ext>
            </a:extLst>
          </p:cNvPr>
          <p:cNvSpPr/>
          <p:nvPr/>
        </p:nvSpPr>
        <p:spPr>
          <a:xfrm>
            <a:off x="2794655" y="3645569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7" name="Rectangle 1826">
            <a:extLst>
              <a:ext uri="{FF2B5EF4-FFF2-40B4-BE49-F238E27FC236}">
                <a16:creationId xmlns:a16="http://schemas.microsoft.com/office/drawing/2014/main" id="{33EC07D2-489A-3694-AB97-680764CCEC3A}"/>
              </a:ext>
            </a:extLst>
          </p:cNvPr>
          <p:cNvSpPr/>
          <p:nvPr/>
        </p:nvSpPr>
        <p:spPr>
          <a:xfrm>
            <a:off x="2874406" y="3645568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28" name="Rectangle 1827">
            <a:extLst>
              <a:ext uri="{FF2B5EF4-FFF2-40B4-BE49-F238E27FC236}">
                <a16:creationId xmlns:a16="http://schemas.microsoft.com/office/drawing/2014/main" id="{F033D486-46AF-AE66-64B1-88C819DB1ACF}"/>
              </a:ext>
            </a:extLst>
          </p:cNvPr>
          <p:cNvSpPr/>
          <p:nvPr/>
        </p:nvSpPr>
        <p:spPr>
          <a:xfrm>
            <a:off x="2957055" y="3645570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9753D8-7FEC-13C0-8744-958C35982695}"/>
              </a:ext>
            </a:extLst>
          </p:cNvPr>
          <p:cNvSpPr/>
          <p:nvPr/>
        </p:nvSpPr>
        <p:spPr>
          <a:xfrm>
            <a:off x="3199206" y="3651241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751E51-7A96-3275-8FED-99CE3B913943}"/>
              </a:ext>
            </a:extLst>
          </p:cNvPr>
          <p:cNvSpPr/>
          <p:nvPr/>
        </p:nvSpPr>
        <p:spPr>
          <a:xfrm>
            <a:off x="3281855" y="3651241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22368AB-FFA6-5FB1-C855-C39EAEE27433}"/>
              </a:ext>
            </a:extLst>
          </p:cNvPr>
          <p:cNvSpPr/>
          <p:nvPr/>
        </p:nvSpPr>
        <p:spPr>
          <a:xfrm>
            <a:off x="3361606" y="3651241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C32673-3272-E348-ACA1-DFAF6670CF4A}"/>
              </a:ext>
            </a:extLst>
          </p:cNvPr>
          <p:cNvSpPr/>
          <p:nvPr/>
        </p:nvSpPr>
        <p:spPr>
          <a:xfrm>
            <a:off x="3444255" y="3651241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6C5E51-DDE3-387B-661A-BF77A9218F25}"/>
              </a:ext>
            </a:extLst>
          </p:cNvPr>
          <p:cNvSpPr/>
          <p:nvPr/>
        </p:nvSpPr>
        <p:spPr>
          <a:xfrm>
            <a:off x="3524006" y="3651239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FE5935-C304-3B68-F33B-568046DC7001}"/>
              </a:ext>
            </a:extLst>
          </p:cNvPr>
          <p:cNvSpPr/>
          <p:nvPr/>
        </p:nvSpPr>
        <p:spPr>
          <a:xfrm>
            <a:off x="3606655" y="3651239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5C442C-9456-FB1D-C43F-A07C615A5149}"/>
              </a:ext>
            </a:extLst>
          </p:cNvPr>
          <p:cNvSpPr/>
          <p:nvPr/>
        </p:nvSpPr>
        <p:spPr>
          <a:xfrm>
            <a:off x="3686406" y="3651238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0BEB5F-D503-14AC-40D3-ADBDFD1E0C2A}"/>
              </a:ext>
            </a:extLst>
          </p:cNvPr>
          <p:cNvSpPr/>
          <p:nvPr/>
        </p:nvSpPr>
        <p:spPr>
          <a:xfrm>
            <a:off x="3769055" y="3651240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51" name="Rectangle 2250">
            <a:extLst>
              <a:ext uri="{FF2B5EF4-FFF2-40B4-BE49-F238E27FC236}">
                <a16:creationId xmlns:a16="http://schemas.microsoft.com/office/drawing/2014/main" id="{80AF97A9-CCF1-956F-2E9F-4266A61003FC}"/>
              </a:ext>
            </a:extLst>
          </p:cNvPr>
          <p:cNvSpPr/>
          <p:nvPr/>
        </p:nvSpPr>
        <p:spPr>
          <a:xfrm>
            <a:off x="4011206" y="3648835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52" name="Rectangle 2251">
            <a:extLst>
              <a:ext uri="{FF2B5EF4-FFF2-40B4-BE49-F238E27FC236}">
                <a16:creationId xmlns:a16="http://schemas.microsoft.com/office/drawing/2014/main" id="{F112BB59-1927-7A1F-872C-E24C821BC9E4}"/>
              </a:ext>
            </a:extLst>
          </p:cNvPr>
          <p:cNvSpPr/>
          <p:nvPr/>
        </p:nvSpPr>
        <p:spPr>
          <a:xfrm>
            <a:off x="4093855" y="3648835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53" name="Rectangle 2252">
            <a:extLst>
              <a:ext uri="{FF2B5EF4-FFF2-40B4-BE49-F238E27FC236}">
                <a16:creationId xmlns:a16="http://schemas.microsoft.com/office/drawing/2014/main" id="{08D1739C-F868-D7F3-02FB-C7ED25C6AD31}"/>
              </a:ext>
            </a:extLst>
          </p:cNvPr>
          <p:cNvSpPr/>
          <p:nvPr/>
        </p:nvSpPr>
        <p:spPr>
          <a:xfrm>
            <a:off x="4173606" y="3648835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54" name="Rectangle 2253">
            <a:extLst>
              <a:ext uri="{FF2B5EF4-FFF2-40B4-BE49-F238E27FC236}">
                <a16:creationId xmlns:a16="http://schemas.microsoft.com/office/drawing/2014/main" id="{A0834885-A8B7-A8B4-0998-E8A91DC458BD}"/>
              </a:ext>
            </a:extLst>
          </p:cNvPr>
          <p:cNvSpPr/>
          <p:nvPr/>
        </p:nvSpPr>
        <p:spPr>
          <a:xfrm>
            <a:off x="4256255" y="3648835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47" name="Rectangle 2246">
            <a:extLst>
              <a:ext uri="{FF2B5EF4-FFF2-40B4-BE49-F238E27FC236}">
                <a16:creationId xmlns:a16="http://schemas.microsoft.com/office/drawing/2014/main" id="{CA26D39F-7B49-A2AD-F57B-6AB05EF6D581}"/>
              </a:ext>
            </a:extLst>
          </p:cNvPr>
          <p:cNvSpPr/>
          <p:nvPr/>
        </p:nvSpPr>
        <p:spPr>
          <a:xfrm>
            <a:off x="4336006" y="3648833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48" name="Rectangle 2247">
            <a:extLst>
              <a:ext uri="{FF2B5EF4-FFF2-40B4-BE49-F238E27FC236}">
                <a16:creationId xmlns:a16="http://schemas.microsoft.com/office/drawing/2014/main" id="{D11A176A-7299-3C8E-B7B3-13BD49171E40}"/>
              </a:ext>
            </a:extLst>
          </p:cNvPr>
          <p:cNvSpPr/>
          <p:nvPr/>
        </p:nvSpPr>
        <p:spPr>
          <a:xfrm>
            <a:off x="4418655" y="3648833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49" name="Rectangle 2248">
            <a:extLst>
              <a:ext uri="{FF2B5EF4-FFF2-40B4-BE49-F238E27FC236}">
                <a16:creationId xmlns:a16="http://schemas.microsoft.com/office/drawing/2014/main" id="{CC79AF15-6B54-C48A-E5CC-750694599213}"/>
              </a:ext>
            </a:extLst>
          </p:cNvPr>
          <p:cNvSpPr/>
          <p:nvPr/>
        </p:nvSpPr>
        <p:spPr>
          <a:xfrm>
            <a:off x="4498406" y="3648832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50" name="Rectangle 2249">
            <a:extLst>
              <a:ext uri="{FF2B5EF4-FFF2-40B4-BE49-F238E27FC236}">
                <a16:creationId xmlns:a16="http://schemas.microsoft.com/office/drawing/2014/main" id="{0EB09B96-A5B0-5078-80F1-2772DB6547C4}"/>
              </a:ext>
            </a:extLst>
          </p:cNvPr>
          <p:cNvSpPr/>
          <p:nvPr/>
        </p:nvSpPr>
        <p:spPr>
          <a:xfrm>
            <a:off x="4581055" y="3648834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242" name="Rectangle 2241">
            <a:extLst>
              <a:ext uri="{FF2B5EF4-FFF2-40B4-BE49-F238E27FC236}">
                <a16:creationId xmlns:a16="http://schemas.microsoft.com/office/drawing/2014/main" id="{9B741B9B-DE3B-C03A-7EAE-A6B5D96E6924}"/>
              </a:ext>
            </a:extLst>
          </p:cNvPr>
          <p:cNvSpPr/>
          <p:nvPr/>
        </p:nvSpPr>
        <p:spPr>
          <a:xfrm>
            <a:off x="4660806" y="3648835"/>
            <a:ext cx="81542" cy="5733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b="1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43" name="Rectangle 2242">
            <a:extLst>
              <a:ext uri="{FF2B5EF4-FFF2-40B4-BE49-F238E27FC236}">
                <a16:creationId xmlns:a16="http://schemas.microsoft.com/office/drawing/2014/main" id="{FF0F36DF-A4C2-237D-C28E-D4DC2020615F}"/>
              </a:ext>
            </a:extLst>
          </p:cNvPr>
          <p:cNvSpPr/>
          <p:nvPr/>
        </p:nvSpPr>
        <p:spPr>
          <a:xfrm>
            <a:off x="4743450" y="3648835"/>
            <a:ext cx="78644" cy="57336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4F0CD0-2BDB-A527-02D4-091163F13FA7}"/>
              </a:ext>
            </a:extLst>
          </p:cNvPr>
          <p:cNvSpPr txBox="1"/>
          <p:nvPr/>
        </p:nvSpPr>
        <p:spPr>
          <a:xfrm>
            <a:off x="2130262" y="4087931"/>
            <a:ext cx="3289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A68BD6-760B-0E86-33E4-575FB22D5063}"/>
              </a:ext>
            </a:extLst>
          </p:cNvPr>
          <p:cNvSpPr txBox="1"/>
          <p:nvPr/>
        </p:nvSpPr>
        <p:spPr>
          <a:xfrm>
            <a:off x="2086980" y="3626761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24CA21-B474-4725-02B1-4FC43FFFBB79}"/>
              </a:ext>
            </a:extLst>
          </p:cNvPr>
          <p:cNvSpPr txBox="1"/>
          <p:nvPr/>
        </p:nvSpPr>
        <p:spPr>
          <a:xfrm>
            <a:off x="2115834" y="4729943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61ABD6-B189-B1CE-67D9-CBA585E36131}"/>
              </a:ext>
            </a:extLst>
          </p:cNvPr>
          <p:cNvSpPr txBox="1"/>
          <p:nvPr/>
        </p:nvSpPr>
        <p:spPr>
          <a:xfrm>
            <a:off x="2086980" y="4252147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FCDA2B-C894-5541-0761-7CC091398966}"/>
              </a:ext>
            </a:extLst>
          </p:cNvPr>
          <p:cNvSpPr txBox="1"/>
          <p:nvPr/>
        </p:nvSpPr>
        <p:spPr>
          <a:xfrm>
            <a:off x="2115834" y="5413756"/>
            <a:ext cx="3433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6219C84-2D07-C77A-AD37-8C05136F2E72}"/>
              </a:ext>
            </a:extLst>
          </p:cNvPr>
          <p:cNvSpPr txBox="1"/>
          <p:nvPr/>
        </p:nvSpPr>
        <p:spPr>
          <a:xfrm>
            <a:off x="2086980" y="4935960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4AE276-9B1E-85D1-2C53-B2B4094C9286}"/>
              </a:ext>
            </a:extLst>
          </p:cNvPr>
          <p:cNvSpPr txBox="1"/>
          <p:nvPr/>
        </p:nvSpPr>
        <p:spPr>
          <a:xfrm>
            <a:off x="3072710" y="638746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A77E635-8026-28AC-007C-0DF80BB29B30}"/>
              </a:ext>
            </a:extLst>
          </p:cNvPr>
          <p:cNvSpPr txBox="1"/>
          <p:nvPr/>
        </p:nvSpPr>
        <p:spPr>
          <a:xfrm>
            <a:off x="4721218" y="638746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6FF5B7B-A6CF-61C0-211E-0931EC92F697}"/>
              </a:ext>
            </a:extLst>
          </p:cNvPr>
          <p:cNvSpPr txBox="1"/>
          <p:nvPr/>
        </p:nvSpPr>
        <p:spPr>
          <a:xfrm>
            <a:off x="3896649" y="6387467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B77772C2-65D1-6C9E-8DAB-594531E2B90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75" t="2" b="7244"/>
          <a:stretch/>
        </p:blipFill>
        <p:spPr>
          <a:xfrm>
            <a:off x="3771713" y="2969960"/>
            <a:ext cx="1076038" cy="18375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27A2C7F7-F264-DD42-BC65-543C28CBB80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175" t="2" b="4892"/>
          <a:stretch/>
        </p:blipFill>
        <p:spPr>
          <a:xfrm>
            <a:off x="2359550" y="2965298"/>
            <a:ext cx="1076038" cy="188412"/>
          </a:xfrm>
          <a:prstGeom prst="rect">
            <a:avLst/>
          </a:prstGeom>
        </p:spPr>
      </p:pic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F7DA8E8-6EFC-D22C-1F86-793D387F41C5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2380129" y="3259750"/>
            <a:ext cx="79069" cy="474733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1FABF6D-5754-2261-DA90-DC67F8D481AB}"/>
              </a:ext>
            </a:extLst>
          </p:cNvPr>
          <p:cNvCxnSpPr>
            <a:cxnSpLocks/>
            <a:endCxn id="1837" idx="3"/>
          </p:cNvCxnSpPr>
          <p:nvPr/>
        </p:nvCxnSpPr>
        <p:spPr>
          <a:xfrm flipV="1">
            <a:off x="2473012" y="3233131"/>
            <a:ext cx="964166" cy="501352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014563D-CD96-679A-C27D-96F8F06D6B2D}"/>
              </a:ext>
            </a:extLst>
          </p:cNvPr>
          <p:cNvCxnSpPr>
            <a:cxnSpLocks/>
          </p:cNvCxnSpPr>
          <p:nvPr/>
        </p:nvCxnSpPr>
        <p:spPr>
          <a:xfrm flipH="1" flipV="1">
            <a:off x="3665870" y="3227318"/>
            <a:ext cx="1079523" cy="494435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2" name="Connecteur droit 1791">
            <a:extLst>
              <a:ext uri="{FF2B5EF4-FFF2-40B4-BE49-F238E27FC236}">
                <a16:creationId xmlns:a16="http://schemas.microsoft.com/office/drawing/2014/main" id="{25276881-E9B8-64B7-3FDB-01EED77457FA}"/>
              </a:ext>
            </a:extLst>
          </p:cNvPr>
          <p:cNvCxnSpPr>
            <a:cxnSpLocks/>
            <a:endCxn id="1834" idx="3"/>
          </p:cNvCxnSpPr>
          <p:nvPr/>
        </p:nvCxnSpPr>
        <p:spPr>
          <a:xfrm flipV="1">
            <a:off x="4760893" y="3218685"/>
            <a:ext cx="95459" cy="515798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e 8">
            <a:extLst>
              <a:ext uri="{FF2B5EF4-FFF2-40B4-BE49-F238E27FC236}">
                <a16:creationId xmlns:a16="http://schemas.microsoft.com/office/drawing/2014/main" id="{0247FDAB-B0C5-5E1A-B2C9-A9992365CF26}"/>
              </a:ext>
            </a:extLst>
          </p:cNvPr>
          <p:cNvGrpSpPr/>
          <p:nvPr/>
        </p:nvGrpSpPr>
        <p:grpSpPr>
          <a:xfrm>
            <a:off x="3731557" y="2570175"/>
            <a:ext cx="103172" cy="370680"/>
            <a:chOff x="2326566" y="2534434"/>
            <a:chExt cx="0" cy="458630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374471BA-5254-9D08-EB3A-24543365FB59}"/>
                </a:ext>
              </a:extLst>
            </p:cNvPr>
            <p:cNvCxnSpPr>
              <a:cxnSpLocks/>
            </p:cNvCxnSpPr>
            <p:nvPr/>
          </p:nvCxnSpPr>
          <p:spPr>
            <a:xfrm>
              <a:off x="2326566" y="2534434"/>
              <a:ext cx="0" cy="51432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55E811A1-8BA0-AE80-2530-A250267D2AD2}"/>
                </a:ext>
              </a:extLst>
            </p:cNvPr>
            <p:cNvCxnSpPr>
              <a:cxnSpLocks/>
            </p:cNvCxnSpPr>
            <p:nvPr/>
          </p:nvCxnSpPr>
          <p:spPr>
            <a:xfrm>
              <a:off x="2326566" y="2959714"/>
              <a:ext cx="0" cy="333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F3D35121-A981-89DE-39B7-5E29DB006DB2}"/>
                </a:ext>
              </a:extLst>
            </p:cNvPr>
            <p:cNvCxnSpPr/>
            <p:nvPr/>
          </p:nvCxnSpPr>
          <p:spPr>
            <a:xfrm>
              <a:off x="2326566" y="2585866"/>
              <a:ext cx="0" cy="373418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05B331-4F05-FA37-BE33-6A9DADFA4F71}"/>
              </a:ext>
            </a:extLst>
          </p:cNvPr>
          <p:cNvGrpSpPr/>
          <p:nvPr/>
        </p:nvGrpSpPr>
        <p:grpSpPr>
          <a:xfrm>
            <a:off x="2322058" y="2573846"/>
            <a:ext cx="103172" cy="370680"/>
            <a:chOff x="2326566" y="2534434"/>
            <a:chExt cx="0" cy="458630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47D6F4D-CCB3-B335-EF9F-F88DAD7E60B5}"/>
                </a:ext>
              </a:extLst>
            </p:cNvPr>
            <p:cNvCxnSpPr>
              <a:cxnSpLocks/>
            </p:cNvCxnSpPr>
            <p:nvPr/>
          </p:nvCxnSpPr>
          <p:spPr>
            <a:xfrm>
              <a:off x="2326566" y="2534434"/>
              <a:ext cx="0" cy="51432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B31BA1C-5DCD-2885-35A0-18F6412E2B26}"/>
                </a:ext>
              </a:extLst>
            </p:cNvPr>
            <p:cNvCxnSpPr>
              <a:cxnSpLocks/>
            </p:cNvCxnSpPr>
            <p:nvPr/>
          </p:nvCxnSpPr>
          <p:spPr>
            <a:xfrm>
              <a:off x="2326566" y="2959714"/>
              <a:ext cx="0" cy="3335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3360BA2-A525-9138-07CB-FF6576E69B4F}"/>
                </a:ext>
              </a:extLst>
            </p:cNvPr>
            <p:cNvCxnSpPr/>
            <p:nvPr/>
          </p:nvCxnSpPr>
          <p:spPr>
            <a:xfrm>
              <a:off x="2326566" y="2585866"/>
              <a:ext cx="0" cy="373418"/>
            </a:xfrm>
            <a:prstGeom prst="line">
              <a:avLst/>
            </a:prstGeom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CF882472-3634-4CE8-153E-1E6DEBD8C19B}"/>
              </a:ext>
            </a:extLst>
          </p:cNvPr>
          <p:cNvSpPr txBox="1"/>
          <p:nvPr/>
        </p:nvSpPr>
        <p:spPr>
          <a:xfrm>
            <a:off x="4822094" y="2502012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tonic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Medium" panose="02000503000000020004" pitchFamily="2" charset="0"/>
              </a:rPr>
              <a:t>[Hz]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929A8D-57E9-4A80-C040-6A844AB7B701}"/>
              </a:ext>
            </a:extLst>
          </p:cNvPr>
          <p:cNvSpPr/>
          <p:nvPr/>
        </p:nvSpPr>
        <p:spPr>
          <a:xfrm rot="16200000">
            <a:off x="4950348" y="3107807"/>
            <a:ext cx="138230" cy="457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5D4442-F6C4-FB02-D60E-B0E033AB89EA}"/>
              </a:ext>
            </a:extLst>
          </p:cNvPr>
          <p:cNvSpPr/>
          <p:nvPr/>
        </p:nvSpPr>
        <p:spPr>
          <a:xfrm rot="16200000">
            <a:off x="4950348" y="2934795"/>
            <a:ext cx="138230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64FA44-4DFF-4ABE-EAAA-7AA1C9E5A4AB}"/>
              </a:ext>
            </a:extLst>
          </p:cNvPr>
          <p:cNvSpPr/>
          <p:nvPr/>
        </p:nvSpPr>
        <p:spPr>
          <a:xfrm rot="16200000">
            <a:off x="4950348" y="2776940"/>
            <a:ext cx="138230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3" name="ZoneTexte 1792">
            <a:extLst>
              <a:ext uri="{FF2B5EF4-FFF2-40B4-BE49-F238E27FC236}">
                <a16:creationId xmlns:a16="http://schemas.microsoft.com/office/drawing/2014/main" id="{1EDD6D9E-F63C-78A9-69A4-8BFBD28F4A4E}"/>
              </a:ext>
            </a:extLst>
          </p:cNvPr>
          <p:cNvSpPr txBox="1"/>
          <p:nvPr/>
        </p:nvSpPr>
        <p:spPr>
          <a:xfrm>
            <a:off x="4966518" y="2702343"/>
            <a:ext cx="3465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high</a:t>
            </a:r>
          </a:p>
        </p:txBody>
      </p: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2C66E3E-FA32-5C22-4F5A-FD44C9858944}"/>
              </a:ext>
            </a:extLst>
          </p:cNvPr>
          <p:cNvSpPr txBox="1"/>
          <p:nvPr/>
        </p:nvSpPr>
        <p:spPr>
          <a:xfrm>
            <a:off x="4966518" y="2854553"/>
            <a:ext cx="4267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interm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7EB64F6F-CFC1-4B42-1D6C-08790954625B}"/>
              </a:ext>
            </a:extLst>
          </p:cNvPr>
          <p:cNvSpPr txBox="1"/>
          <p:nvPr/>
        </p:nvSpPr>
        <p:spPr>
          <a:xfrm>
            <a:off x="4966518" y="3032368"/>
            <a:ext cx="3161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22723786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34469</TotalTime>
  <Words>50</Words>
  <Application>Microsoft Macintosh PowerPoint</Application>
  <PresentationFormat>Format A4 (210 x 297 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494</cp:revision>
  <dcterms:created xsi:type="dcterms:W3CDTF">2022-11-18T05:31:33Z</dcterms:created>
  <dcterms:modified xsi:type="dcterms:W3CDTF">2024-01-16T15:39:00Z</dcterms:modified>
</cp:coreProperties>
</file>