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4" r:id="rId2"/>
    <p:sldId id="273" r:id="rId3"/>
    <p:sldId id="272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3F2"/>
    <a:srgbClr val="1F4E79"/>
    <a:srgbClr val="009193"/>
    <a:srgbClr val="E287AC"/>
    <a:srgbClr val="F8DBE7"/>
    <a:srgbClr val="F1D5FF"/>
    <a:srgbClr val="BDD7EF"/>
    <a:srgbClr val="FFA398"/>
    <a:srgbClr val="99C1C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5"/>
    <p:restoredTop sz="96197"/>
  </p:normalViewPr>
  <p:slideViewPr>
    <p:cSldViewPr snapToGrid="0">
      <p:cViewPr varScale="1">
        <p:scale>
          <a:sx n="85" d="100"/>
          <a:sy n="85" d="100"/>
        </p:scale>
        <p:origin x="2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3" name="Graphique 2212">
            <a:extLst>
              <a:ext uri="{FF2B5EF4-FFF2-40B4-BE49-F238E27FC236}">
                <a16:creationId xmlns:a16="http://schemas.microsoft.com/office/drawing/2014/main" id="{48FAACB4-6EEF-6DFD-5EA4-CDB3E746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49" r="8854"/>
          <a:stretch/>
        </p:blipFill>
        <p:spPr>
          <a:xfrm>
            <a:off x="114648" y="3725021"/>
            <a:ext cx="6628703" cy="608553"/>
          </a:xfrm>
          <a:prstGeom prst="rect">
            <a:avLst/>
          </a:prstGeom>
        </p:spPr>
      </p:pic>
      <p:pic>
        <p:nvPicPr>
          <p:cNvPr id="2214" name="Graphique 2213">
            <a:extLst>
              <a:ext uri="{FF2B5EF4-FFF2-40B4-BE49-F238E27FC236}">
                <a16:creationId xmlns:a16="http://schemas.microsoft.com/office/drawing/2014/main" id="{C8147272-7379-84B2-4BBB-8F1BDBA7D4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49" r="8854"/>
          <a:stretch/>
        </p:blipFill>
        <p:spPr>
          <a:xfrm>
            <a:off x="114648" y="4559827"/>
            <a:ext cx="6628703" cy="608553"/>
          </a:xfrm>
          <a:prstGeom prst="rect">
            <a:avLst/>
          </a:prstGeom>
        </p:spPr>
      </p:pic>
      <p:pic>
        <p:nvPicPr>
          <p:cNvPr id="2215" name="Graphique 2214">
            <a:extLst>
              <a:ext uri="{FF2B5EF4-FFF2-40B4-BE49-F238E27FC236}">
                <a16:creationId xmlns:a16="http://schemas.microsoft.com/office/drawing/2014/main" id="{57C9ADE6-7D6B-27A0-8BE5-7ADE05326D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949" r="8854"/>
          <a:stretch/>
        </p:blipFill>
        <p:spPr>
          <a:xfrm>
            <a:off x="114648" y="2316924"/>
            <a:ext cx="6628703" cy="608553"/>
          </a:xfrm>
          <a:prstGeom prst="rect">
            <a:avLst/>
          </a:prstGeom>
        </p:spPr>
      </p:pic>
      <p:pic>
        <p:nvPicPr>
          <p:cNvPr id="2216" name="Graphique 2215">
            <a:extLst>
              <a:ext uri="{FF2B5EF4-FFF2-40B4-BE49-F238E27FC236}">
                <a16:creationId xmlns:a16="http://schemas.microsoft.com/office/drawing/2014/main" id="{5875AA25-F06D-4675-2BF7-4ED7739D31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949" r="8854"/>
          <a:stretch/>
        </p:blipFill>
        <p:spPr>
          <a:xfrm>
            <a:off x="114648" y="1522395"/>
            <a:ext cx="6628704" cy="608553"/>
          </a:xfrm>
          <a:prstGeom prst="rect">
            <a:avLst/>
          </a:prstGeom>
        </p:spPr>
      </p:pic>
      <p:grpSp>
        <p:nvGrpSpPr>
          <p:cNvPr id="2217" name="Groupe 2216">
            <a:extLst>
              <a:ext uri="{FF2B5EF4-FFF2-40B4-BE49-F238E27FC236}">
                <a16:creationId xmlns:a16="http://schemas.microsoft.com/office/drawing/2014/main" id="{501B7034-9BF7-C47C-1828-9EE6328D338F}"/>
              </a:ext>
            </a:extLst>
          </p:cNvPr>
          <p:cNvGrpSpPr/>
          <p:nvPr/>
        </p:nvGrpSpPr>
        <p:grpSpPr>
          <a:xfrm>
            <a:off x="707687" y="1163209"/>
            <a:ext cx="249847" cy="219337"/>
            <a:chOff x="554844" y="1855631"/>
            <a:chExt cx="249847" cy="219337"/>
          </a:xfrm>
        </p:grpSpPr>
        <p:sp>
          <p:nvSpPr>
            <p:cNvPr id="2218" name="Rectangle 2217">
              <a:extLst>
                <a:ext uri="{FF2B5EF4-FFF2-40B4-BE49-F238E27FC236}">
                  <a16:creationId xmlns:a16="http://schemas.microsoft.com/office/drawing/2014/main" id="{2F062209-0A73-EDF2-38C5-ED9CC0F5E4D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Rectangle 2218">
              <a:extLst>
                <a:ext uri="{FF2B5EF4-FFF2-40B4-BE49-F238E27FC236}">
                  <a16:creationId xmlns:a16="http://schemas.microsoft.com/office/drawing/2014/main" id="{56FEF20A-01AE-2C98-61E4-1756643DA58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Rectangle 2219">
              <a:extLst>
                <a:ext uri="{FF2B5EF4-FFF2-40B4-BE49-F238E27FC236}">
                  <a16:creationId xmlns:a16="http://schemas.microsoft.com/office/drawing/2014/main" id="{FF85FB72-11CF-F044-5FAB-F6EF9B5372F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Rectangle 2220">
              <a:extLst>
                <a:ext uri="{FF2B5EF4-FFF2-40B4-BE49-F238E27FC236}">
                  <a16:creationId xmlns:a16="http://schemas.microsoft.com/office/drawing/2014/main" id="{163C6FA8-4968-655C-61B2-9F8CD4FEBA74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Rectangle 2221">
              <a:extLst>
                <a:ext uri="{FF2B5EF4-FFF2-40B4-BE49-F238E27FC236}">
                  <a16:creationId xmlns:a16="http://schemas.microsoft.com/office/drawing/2014/main" id="{4B8F2AE3-B475-5A63-4CBB-164759E159F7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Rectangle 2222">
              <a:extLst>
                <a:ext uri="{FF2B5EF4-FFF2-40B4-BE49-F238E27FC236}">
                  <a16:creationId xmlns:a16="http://schemas.microsoft.com/office/drawing/2014/main" id="{0753BCE3-C230-2E8E-8C25-97380016072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Rectangle 2223">
              <a:extLst>
                <a:ext uri="{FF2B5EF4-FFF2-40B4-BE49-F238E27FC236}">
                  <a16:creationId xmlns:a16="http://schemas.microsoft.com/office/drawing/2014/main" id="{88157417-7437-34D7-9F9F-14B074F1EEC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Rectangle 2224">
              <a:extLst>
                <a:ext uri="{FF2B5EF4-FFF2-40B4-BE49-F238E27FC236}">
                  <a16:creationId xmlns:a16="http://schemas.microsoft.com/office/drawing/2014/main" id="{924E3AF0-9998-BE23-E9A0-76FCD7AC8077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Rectangle 2225">
              <a:extLst>
                <a:ext uri="{FF2B5EF4-FFF2-40B4-BE49-F238E27FC236}">
                  <a16:creationId xmlns:a16="http://schemas.microsoft.com/office/drawing/2014/main" id="{65C2D25E-E47C-4F94-484C-0ECA0558303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Rectangle 2226">
              <a:extLst>
                <a:ext uri="{FF2B5EF4-FFF2-40B4-BE49-F238E27FC236}">
                  <a16:creationId xmlns:a16="http://schemas.microsoft.com/office/drawing/2014/main" id="{8E363FDB-9959-73A1-0D57-8311BC8E7F2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Rectangle 2227">
              <a:extLst>
                <a:ext uri="{FF2B5EF4-FFF2-40B4-BE49-F238E27FC236}">
                  <a16:creationId xmlns:a16="http://schemas.microsoft.com/office/drawing/2014/main" id="{7B728C08-2707-2AFA-C363-2D36D0DEF05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9" name="Rectangle 2228">
              <a:extLst>
                <a:ext uri="{FF2B5EF4-FFF2-40B4-BE49-F238E27FC236}">
                  <a16:creationId xmlns:a16="http://schemas.microsoft.com/office/drawing/2014/main" id="{A44D9DE7-5501-00B6-1F72-2DFA28A99745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0" name="Rectangle 2229">
              <a:extLst>
                <a:ext uri="{FF2B5EF4-FFF2-40B4-BE49-F238E27FC236}">
                  <a16:creationId xmlns:a16="http://schemas.microsoft.com/office/drawing/2014/main" id="{F5D3720C-D4AA-48B0-D9C2-59C79D2F0E9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1" name="Rectangle 2230">
              <a:extLst>
                <a:ext uri="{FF2B5EF4-FFF2-40B4-BE49-F238E27FC236}">
                  <a16:creationId xmlns:a16="http://schemas.microsoft.com/office/drawing/2014/main" id="{522296C9-BEE1-24A5-E06F-C3DAD196048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4DE92DF5-765B-9EA3-BBC9-B0ADFDF6240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3" name="Rectangle 2232">
              <a:extLst>
                <a:ext uri="{FF2B5EF4-FFF2-40B4-BE49-F238E27FC236}">
                  <a16:creationId xmlns:a16="http://schemas.microsoft.com/office/drawing/2014/main" id="{1BBE3E4B-17E1-5552-1FA8-3D33D5FD413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4" name="Groupe 2233">
            <a:extLst>
              <a:ext uri="{FF2B5EF4-FFF2-40B4-BE49-F238E27FC236}">
                <a16:creationId xmlns:a16="http://schemas.microsoft.com/office/drawing/2014/main" id="{31871E45-6F6E-9B0D-92E9-D7F2003800FB}"/>
              </a:ext>
            </a:extLst>
          </p:cNvPr>
          <p:cNvGrpSpPr/>
          <p:nvPr/>
        </p:nvGrpSpPr>
        <p:grpSpPr>
          <a:xfrm>
            <a:off x="1478272" y="1163209"/>
            <a:ext cx="249847" cy="219337"/>
            <a:chOff x="554844" y="1855631"/>
            <a:chExt cx="249847" cy="219337"/>
          </a:xfrm>
        </p:grpSpPr>
        <p:sp>
          <p:nvSpPr>
            <p:cNvPr id="2235" name="Rectangle 2234">
              <a:extLst>
                <a:ext uri="{FF2B5EF4-FFF2-40B4-BE49-F238E27FC236}">
                  <a16:creationId xmlns:a16="http://schemas.microsoft.com/office/drawing/2014/main" id="{56EB782C-CEC7-78B3-3A30-6E3F79DBF25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Rectangle 2235">
              <a:extLst>
                <a:ext uri="{FF2B5EF4-FFF2-40B4-BE49-F238E27FC236}">
                  <a16:creationId xmlns:a16="http://schemas.microsoft.com/office/drawing/2014/main" id="{5CD7C2C3-5046-853F-6CDF-50F2D6DFF8E6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7" name="Rectangle 2236">
              <a:extLst>
                <a:ext uri="{FF2B5EF4-FFF2-40B4-BE49-F238E27FC236}">
                  <a16:creationId xmlns:a16="http://schemas.microsoft.com/office/drawing/2014/main" id="{96BDCC74-1FC2-679A-605D-8B9E9722BECE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Rectangle 2237">
              <a:extLst>
                <a:ext uri="{FF2B5EF4-FFF2-40B4-BE49-F238E27FC236}">
                  <a16:creationId xmlns:a16="http://schemas.microsoft.com/office/drawing/2014/main" id="{06F54A67-93CF-00D5-3F38-53AA7F1200C8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9" name="Rectangle 2238">
              <a:extLst>
                <a:ext uri="{FF2B5EF4-FFF2-40B4-BE49-F238E27FC236}">
                  <a16:creationId xmlns:a16="http://schemas.microsoft.com/office/drawing/2014/main" id="{92A3FB0A-473A-0125-5539-61649526191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0" name="Rectangle 2239">
              <a:extLst>
                <a:ext uri="{FF2B5EF4-FFF2-40B4-BE49-F238E27FC236}">
                  <a16:creationId xmlns:a16="http://schemas.microsoft.com/office/drawing/2014/main" id="{51371908-CEA0-BD7B-63D2-D7DD7F134F2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1" name="Rectangle 2240">
              <a:extLst>
                <a:ext uri="{FF2B5EF4-FFF2-40B4-BE49-F238E27FC236}">
                  <a16:creationId xmlns:a16="http://schemas.microsoft.com/office/drawing/2014/main" id="{5D30BBBD-6EAC-0701-6C20-43FBA3A4D091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7D9A82D3-AF7F-8C55-DC5D-A14D9411E84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3" name="Rectangle 2242">
              <a:extLst>
                <a:ext uri="{FF2B5EF4-FFF2-40B4-BE49-F238E27FC236}">
                  <a16:creationId xmlns:a16="http://schemas.microsoft.com/office/drawing/2014/main" id="{78E18B70-5374-8862-8422-CEE044072E0D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Rectangle 2243">
              <a:extLst>
                <a:ext uri="{FF2B5EF4-FFF2-40B4-BE49-F238E27FC236}">
                  <a16:creationId xmlns:a16="http://schemas.microsoft.com/office/drawing/2014/main" id="{E4246C10-06CD-3F37-D09C-8BB087DB8BB8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5" name="Rectangle 2244">
              <a:extLst>
                <a:ext uri="{FF2B5EF4-FFF2-40B4-BE49-F238E27FC236}">
                  <a16:creationId xmlns:a16="http://schemas.microsoft.com/office/drawing/2014/main" id="{807F5864-42F6-1859-442D-5F128D6F770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Rectangle 2245">
              <a:extLst>
                <a:ext uri="{FF2B5EF4-FFF2-40B4-BE49-F238E27FC236}">
                  <a16:creationId xmlns:a16="http://schemas.microsoft.com/office/drawing/2014/main" id="{51EFA2DF-E76F-252A-164C-9EA499B193F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Rectangle 2246">
              <a:extLst>
                <a:ext uri="{FF2B5EF4-FFF2-40B4-BE49-F238E27FC236}">
                  <a16:creationId xmlns:a16="http://schemas.microsoft.com/office/drawing/2014/main" id="{859E49D3-2DFA-BF87-5CF2-99D41245549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8" name="Rectangle 2247">
              <a:extLst>
                <a:ext uri="{FF2B5EF4-FFF2-40B4-BE49-F238E27FC236}">
                  <a16:creationId xmlns:a16="http://schemas.microsoft.com/office/drawing/2014/main" id="{09961830-2BDD-04DA-79AF-CFE25AA065F4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9" name="Rectangle 2248">
              <a:extLst>
                <a:ext uri="{FF2B5EF4-FFF2-40B4-BE49-F238E27FC236}">
                  <a16:creationId xmlns:a16="http://schemas.microsoft.com/office/drawing/2014/main" id="{9F1F740A-9AD0-8C95-1633-D65A2F53FE6D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Rectangle 2249">
              <a:extLst>
                <a:ext uri="{FF2B5EF4-FFF2-40B4-BE49-F238E27FC236}">
                  <a16:creationId xmlns:a16="http://schemas.microsoft.com/office/drawing/2014/main" id="{CADA5AD2-65FC-B239-27A8-7A1F181BCCA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1" name="Groupe 2250">
            <a:extLst>
              <a:ext uri="{FF2B5EF4-FFF2-40B4-BE49-F238E27FC236}">
                <a16:creationId xmlns:a16="http://schemas.microsoft.com/office/drawing/2014/main" id="{87CA48E0-38B8-30B5-A324-11E607F6E552}"/>
              </a:ext>
            </a:extLst>
          </p:cNvPr>
          <p:cNvGrpSpPr/>
          <p:nvPr/>
        </p:nvGrpSpPr>
        <p:grpSpPr>
          <a:xfrm>
            <a:off x="2228766" y="1163209"/>
            <a:ext cx="249847" cy="219337"/>
            <a:chOff x="554844" y="1855631"/>
            <a:chExt cx="249847" cy="219337"/>
          </a:xfrm>
        </p:grpSpPr>
        <p:sp>
          <p:nvSpPr>
            <p:cNvPr id="2252" name="Rectangle 2251">
              <a:extLst>
                <a:ext uri="{FF2B5EF4-FFF2-40B4-BE49-F238E27FC236}">
                  <a16:creationId xmlns:a16="http://schemas.microsoft.com/office/drawing/2014/main" id="{B3805669-3453-F486-282B-6A814C0C78A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" name="Rectangle 2252">
              <a:extLst>
                <a:ext uri="{FF2B5EF4-FFF2-40B4-BE49-F238E27FC236}">
                  <a16:creationId xmlns:a16="http://schemas.microsoft.com/office/drawing/2014/main" id="{C5A36BBD-ED59-05BE-0D2E-5AA2C0D01E3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4" name="Rectangle 2253">
              <a:extLst>
                <a:ext uri="{FF2B5EF4-FFF2-40B4-BE49-F238E27FC236}">
                  <a16:creationId xmlns:a16="http://schemas.microsoft.com/office/drawing/2014/main" id="{EA1871B4-20EE-A66C-8F8B-24C50A5A794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Rectangle 2254">
              <a:extLst>
                <a:ext uri="{FF2B5EF4-FFF2-40B4-BE49-F238E27FC236}">
                  <a16:creationId xmlns:a16="http://schemas.microsoft.com/office/drawing/2014/main" id="{24626B39-0DAD-5603-4F40-E1B1925B1967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6" name="Rectangle 2255">
              <a:extLst>
                <a:ext uri="{FF2B5EF4-FFF2-40B4-BE49-F238E27FC236}">
                  <a16:creationId xmlns:a16="http://schemas.microsoft.com/office/drawing/2014/main" id="{EC5794CF-7A50-A493-32CC-B28904D3FFE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7" name="Rectangle 2256">
              <a:extLst>
                <a:ext uri="{FF2B5EF4-FFF2-40B4-BE49-F238E27FC236}">
                  <a16:creationId xmlns:a16="http://schemas.microsoft.com/office/drawing/2014/main" id="{18FDEE6E-BB5C-1839-B898-C1545293755E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8" name="Rectangle 2257">
              <a:extLst>
                <a:ext uri="{FF2B5EF4-FFF2-40B4-BE49-F238E27FC236}">
                  <a16:creationId xmlns:a16="http://schemas.microsoft.com/office/drawing/2014/main" id="{D0E68B71-F0CE-71DD-E244-20007058AF6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9" name="Rectangle 2258">
              <a:extLst>
                <a:ext uri="{FF2B5EF4-FFF2-40B4-BE49-F238E27FC236}">
                  <a16:creationId xmlns:a16="http://schemas.microsoft.com/office/drawing/2014/main" id="{EB09ACE8-A406-FDB7-8696-214BF254BEB2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0" name="Rectangle 2259">
              <a:extLst>
                <a:ext uri="{FF2B5EF4-FFF2-40B4-BE49-F238E27FC236}">
                  <a16:creationId xmlns:a16="http://schemas.microsoft.com/office/drawing/2014/main" id="{292F775F-4DDF-A3C0-1283-B128EE63AAD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1" name="Rectangle 2260">
              <a:extLst>
                <a:ext uri="{FF2B5EF4-FFF2-40B4-BE49-F238E27FC236}">
                  <a16:creationId xmlns:a16="http://schemas.microsoft.com/office/drawing/2014/main" id="{F410DB5E-91E8-C31A-CCB8-9C965C637630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2" name="Rectangle 2261">
              <a:extLst>
                <a:ext uri="{FF2B5EF4-FFF2-40B4-BE49-F238E27FC236}">
                  <a16:creationId xmlns:a16="http://schemas.microsoft.com/office/drawing/2014/main" id="{050DF437-5279-30AC-E5B3-45688B553681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3" name="Rectangle 2262">
              <a:extLst>
                <a:ext uri="{FF2B5EF4-FFF2-40B4-BE49-F238E27FC236}">
                  <a16:creationId xmlns:a16="http://schemas.microsoft.com/office/drawing/2014/main" id="{AACC7944-10C0-D195-B80C-073FDFFA7653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4" name="Rectangle 2263">
              <a:extLst>
                <a:ext uri="{FF2B5EF4-FFF2-40B4-BE49-F238E27FC236}">
                  <a16:creationId xmlns:a16="http://schemas.microsoft.com/office/drawing/2014/main" id="{3A6F78A6-147C-30D9-4E26-9841CA69FE7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5" name="Rectangle 2264">
              <a:extLst>
                <a:ext uri="{FF2B5EF4-FFF2-40B4-BE49-F238E27FC236}">
                  <a16:creationId xmlns:a16="http://schemas.microsoft.com/office/drawing/2014/main" id="{2DC9668F-127E-4072-9AD8-69CD1C8D9A8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6" name="Rectangle 2265">
              <a:extLst>
                <a:ext uri="{FF2B5EF4-FFF2-40B4-BE49-F238E27FC236}">
                  <a16:creationId xmlns:a16="http://schemas.microsoft.com/office/drawing/2014/main" id="{C8FD3D9C-BDEA-C06D-283E-22B073F8E126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7" name="Rectangle 2266">
              <a:extLst>
                <a:ext uri="{FF2B5EF4-FFF2-40B4-BE49-F238E27FC236}">
                  <a16:creationId xmlns:a16="http://schemas.microsoft.com/office/drawing/2014/main" id="{32D4D1D9-6C89-DCB2-D07C-C1EB7F564FBE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8" name="Groupe 2267">
            <a:extLst>
              <a:ext uri="{FF2B5EF4-FFF2-40B4-BE49-F238E27FC236}">
                <a16:creationId xmlns:a16="http://schemas.microsoft.com/office/drawing/2014/main" id="{EA938972-9DD3-D528-4336-DFCBCBADD792}"/>
              </a:ext>
            </a:extLst>
          </p:cNvPr>
          <p:cNvGrpSpPr/>
          <p:nvPr/>
        </p:nvGrpSpPr>
        <p:grpSpPr>
          <a:xfrm>
            <a:off x="3015185" y="1163209"/>
            <a:ext cx="249847" cy="219337"/>
            <a:chOff x="554844" y="1855631"/>
            <a:chExt cx="249847" cy="219337"/>
          </a:xfrm>
        </p:grpSpPr>
        <p:sp>
          <p:nvSpPr>
            <p:cNvPr id="2269" name="Rectangle 2268">
              <a:extLst>
                <a:ext uri="{FF2B5EF4-FFF2-40B4-BE49-F238E27FC236}">
                  <a16:creationId xmlns:a16="http://schemas.microsoft.com/office/drawing/2014/main" id="{40EB0278-3CA9-9033-11AD-5FB14CA6697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0" name="Rectangle 2269">
              <a:extLst>
                <a:ext uri="{FF2B5EF4-FFF2-40B4-BE49-F238E27FC236}">
                  <a16:creationId xmlns:a16="http://schemas.microsoft.com/office/drawing/2014/main" id="{0060D205-77C5-9422-0316-0C28C84491D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1" name="Rectangle 2270">
              <a:extLst>
                <a:ext uri="{FF2B5EF4-FFF2-40B4-BE49-F238E27FC236}">
                  <a16:creationId xmlns:a16="http://schemas.microsoft.com/office/drawing/2014/main" id="{9A58AAC1-6B3C-7E95-6B18-AC6D50AD2B6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2" name="Rectangle 2271">
              <a:extLst>
                <a:ext uri="{FF2B5EF4-FFF2-40B4-BE49-F238E27FC236}">
                  <a16:creationId xmlns:a16="http://schemas.microsoft.com/office/drawing/2014/main" id="{D2E714B7-3C3B-DFF3-ED00-568925A6D18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Rectangle 2272">
              <a:extLst>
                <a:ext uri="{FF2B5EF4-FFF2-40B4-BE49-F238E27FC236}">
                  <a16:creationId xmlns:a16="http://schemas.microsoft.com/office/drawing/2014/main" id="{FBC00230-80C0-B897-F6BE-324F69EAB68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4" name="Rectangle 2273">
              <a:extLst>
                <a:ext uri="{FF2B5EF4-FFF2-40B4-BE49-F238E27FC236}">
                  <a16:creationId xmlns:a16="http://schemas.microsoft.com/office/drawing/2014/main" id="{893075F8-6DDC-02F6-C1BA-698638B9D11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5" name="Rectangle 2274">
              <a:extLst>
                <a:ext uri="{FF2B5EF4-FFF2-40B4-BE49-F238E27FC236}">
                  <a16:creationId xmlns:a16="http://schemas.microsoft.com/office/drawing/2014/main" id="{C9433B7F-704C-D0C7-AE9B-B877485B959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6" name="Rectangle 2275">
              <a:extLst>
                <a:ext uri="{FF2B5EF4-FFF2-40B4-BE49-F238E27FC236}">
                  <a16:creationId xmlns:a16="http://schemas.microsoft.com/office/drawing/2014/main" id="{FB3A2092-179D-9EFD-E577-D7C2C71FABF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7" name="Rectangle 2276">
              <a:extLst>
                <a:ext uri="{FF2B5EF4-FFF2-40B4-BE49-F238E27FC236}">
                  <a16:creationId xmlns:a16="http://schemas.microsoft.com/office/drawing/2014/main" id="{44A57645-6C11-CA32-C5FC-46485989AE0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8" name="Rectangle 2277">
              <a:extLst>
                <a:ext uri="{FF2B5EF4-FFF2-40B4-BE49-F238E27FC236}">
                  <a16:creationId xmlns:a16="http://schemas.microsoft.com/office/drawing/2014/main" id="{9D056BD7-D09B-2155-8DEB-FDAFBE2CC5B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9" name="Rectangle 2278">
              <a:extLst>
                <a:ext uri="{FF2B5EF4-FFF2-40B4-BE49-F238E27FC236}">
                  <a16:creationId xmlns:a16="http://schemas.microsoft.com/office/drawing/2014/main" id="{4234DB6F-9C66-DEF7-073A-1B04AAC9FA56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0" name="Rectangle 2279">
              <a:extLst>
                <a:ext uri="{FF2B5EF4-FFF2-40B4-BE49-F238E27FC236}">
                  <a16:creationId xmlns:a16="http://schemas.microsoft.com/office/drawing/2014/main" id="{31626D82-35D8-9401-672B-E10E5333382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1" name="Rectangle 2280">
              <a:extLst>
                <a:ext uri="{FF2B5EF4-FFF2-40B4-BE49-F238E27FC236}">
                  <a16:creationId xmlns:a16="http://schemas.microsoft.com/office/drawing/2014/main" id="{799134CA-1364-0E4F-D0A5-57D55684932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2" name="Rectangle 2281">
              <a:extLst>
                <a:ext uri="{FF2B5EF4-FFF2-40B4-BE49-F238E27FC236}">
                  <a16:creationId xmlns:a16="http://schemas.microsoft.com/office/drawing/2014/main" id="{31070EE0-974A-AF89-061D-F1C2BDA0864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Rectangle 2282">
              <a:extLst>
                <a:ext uri="{FF2B5EF4-FFF2-40B4-BE49-F238E27FC236}">
                  <a16:creationId xmlns:a16="http://schemas.microsoft.com/office/drawing/2014/main" id="{83489B5F-48F4-9BC0-997B-A1F861882BFF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4" name="Rectangle 2283">
              <a:extLst>
                <a:ext uri="{FF2B5EF4-FFF2-40B4-BE49-F238E27FC236}">
                  <a16:creationId xmlns:a16="http://schemas.microsoft.com/office/drawing/2014/main" id="{6653C13A-2A44-E5EE-15E5-19C14635778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5" name="Groupe 2284">
            <a:extLst>
              <a:ext uri="{FF2B5EF4-FFF2-40B4-BE49-F238E27FC236}">
                <a16:creationId xmlns:a16="http://schemas.microsoft.com/office/drawing/2014/main" id="{3A082B3F-8F6E-C1F2-10F0-3AB671CA5786}"/>
              </a:ext>
            </a:extLst>
          </p:cNvPr>
          <p:cNvGrpSpPr/>
          <p:nvPr/>
        </p:nvGrpSpPr>
        <p:grpSpPr>
          <a:xfrm>
            <a:off x="3760627" y="1163209"/>
            <a:ext cx="249847" cy="219337"/>
            <a:chOff x="554844" y="1855631"/>
            <a:chExt cx="249847" cy="219337"/>
          </a:xfrm>
        </p:grpSpPr>
        <p:sp>
          <p:nvSpPr>
            <p:cNvPr id="2286" name="Rectangle 2285">
              <a:extLst>
                <a:ext uri="{FF2B5EF4-FFF2-40B4-BE49-F238E27FC236}">
                  <a16:creationId xmlns:a16="http://schemas.microsoft.com/office/drawing/2014/main" id="{95256979-154C-654B-6B9C-45CE5AB667C7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7" name="Rectangle 2286">
              <a:extLst>
                <a:ext uri="{FF2B5EF4-FFF2-40B4-BE49-F238E27FC236}">
                  <a16:creationId xmlns:a16="http://schemas.microsoft.com/office/drawing/2014/main" id="{A36C1EAE-FA77-89D8-7098-86B1CEC13F1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8" name="Rectangle 2287">
              <a:extLst>
                <a:ext uri="{FF2B5EF4-FFF2-40B4-BE49-F238E27FC236}">
                  <a16:creationId xmlns:a16="http://schemas.microsoft.com/office/drawing/2014/main" id="{A1F48467-4E7B-B777-D54F-2FEFD7BD8C09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Rectangle 2288">
              <a:extLst>
                <a:ext uri="{FF2B5EF4-FFF2-40B4-BE49-F238E27FC236}">
                  <a16:creationId xmlns:a16="http://schemas.microsoft.com/office/drawing/2014/main" id="{B1B0E856-71B4-6DDF-C68B-A4C20EB1939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0" name="Rectangle 2289">
              <a:extLst>
                <a:ext uri="{FF2B5EF4-FFF2-40B4-BE49-F238E27FC236}">
                  <a16:creationId xmlns:a16="http://schemas.microsoft.com/office/drawing/2014/main" id="{A094E192-AB1E-4F92-5751-DCE46F9699A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1" name="Rectangle 2290">
              <a:extLst>
                <a:ext uri="{FF2B5EF4-FFF2-40B4-BE49-F238E27FC236}">
                  <a16:creationId xmlns:a16="http://schemas.microsoft.com/office/drawing/2014/main" id="{F5690E16-1BB2-3F6C-FBAE-E1988055488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Rectangle 2291">
              <a:extLst>
                <a:ext uri="{FF2B5EF4-FFF2-40B4-BE49-F238E27FC236}">
                  <a16:creationId xmlns:a16="http://schemas.microsoft.com/office/drawing/2014/main" id="{EB9B2F2E-DEAE-053B-1264-88A8CE9BFE4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Rectangle 2292">
              <a:extLst>
                <a:ext uri="{FF2B5EF4-FFF2-40B4-BE49-F238E27FC236}">
                  <a16:creationId xmlns:a16="http://schemas.microsoft.com/office/drawing/2014/main" id="{5DE16F86-6085-4A76-23BB-2237F95CE2B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Rectangle 2293">
              <a:extLst>
                <a:ext uri="{FF2B5EF4-FFF2-40B4-BE49-F238E27FC236}">
                  <a16:creationId xmlns:a16="http://schemas.microsoft.com/office/drawing/2014/main" id="{D496783C-1621-F548-9AB9-D6358DB3E37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Rectangle 2294">
              <a:extLst>
                <a:ext uri="{FF2B5EF4-FFF2-40B4-BE49-F238E27FC236}">
                  <a16:creationId xmlns:a16="http://schemas.microsoft.com/office/drawing/2014/main" id="{78470BEE-0B5A-07C2-191A-5663C66C7A7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Rectangle 2295">
              <a:extLst>
                <a:ext uri="{FF2B5EF4-FFF2-40B4-BE49-F238E27FC236}">
                  <a16:creationId xmlns:a16="http://schemas.microsoft.com/office/drawing/2014/main" id="{EA79B195-178F-03AD-9455-321E252A9B00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Rectangle 2296">
              <a:extLst>
                <a:ext uri="{FF2B5EF4-FFF2-40B4-BE49-F238E27FC236}">
                  <a16:creationId xmlns:a16="http://schemas.microsoft.com/office/drawing/2014/main" id="{48F1BFF6-DB3F-4899-3EB8-2D49E5BAC032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8" name="Rectangle 2297">
              <a:extLst>
                <a:ext uri="{FF2B5EF4-FFF2-40B4-BE49-F238E27FC236}">
                  <a16:creationId xmlns:a16="http://schemas.microsoft.com/office/drawing/2014/main" id="{48CFA921-F5C1-7632-6DD8-BC25E03F781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Rectangle 2298">
              <a:extLst>
                <a:ext uri="{FF2B5EF4-FFF2-40B4-BE49-F238E27FC236}">
                  <a16:creationId xmlns:a16="http://schemas.microsoft.com/office/drawing/2014/main" id="{08904871-8F40-1626-5C91-25E77482DF42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Rectangle 2299">
              <a:extLst>
                <a:ext uri="{FF2B5EF4-FFF2-40B4-BE49-F238E27FC236}">
                  <a16:creationId xmlns:a16="http://schemas.microsoft.com/office/drawing/2014/main" id="{BE176EB4-8A92-461C-6723-C9A90A2D90B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Rectangle 2300">
              <a:extLst>
                <a:ext uri="{FF2B5EF4-FFF2-40B4-BE49-F238E27FC236}">
                  <a16:creationId xmlns:a16="http://schemas.microsoft.com/office/drawing/2014/main" id="{5439115E-8611-E110-D20F-A577035E720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2" name="Groupe 2301">
            <a:extLst>
              <a:ext uri="{FF2B5EF4-FFF2-40B4-BE49-F238E27FC236}">
                <a16:creationId xmlns:a16="http://schemas.microsoft.com/office/drawing/2014/main" id="{7C2623C3-8721-31FF-10EF-AF862649FF05}"/>
              </a:ext>
            </a:extLst>
          </p:cNvPr>
          <p:cNvGrpSpPr/>
          <p:nvPr/>
        </p:nvGrpSpPr>
        <p:grpSpPr>
          <a:xfrm>
            <a:off x="4530103" y="1163209"/>
            <a:ext cx="249847" cy="219337"/>
            <a:chOff x="554844" y="1855631"/>
            <a:chExt cx="249847" cy="219337"/>
          </a:xfrm>
        </p:grpSpPr>
        <p:sp>
          <p:nvSpPr>
            <p:cNvPr id="2303" name="Rectangle 2302">
              <a:extLst>
                <a:ext uri="{FF2B5EF4-FFF2-40B4-BE49-F238E27FC236}">
                  <a16:creationId xmlns:a16="http://schemas.microsoft.com/office/drawing/2014/main" id="{658651DE-DA9C-6851-DE74-A72F2EBB57E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Rectangle 2303">
              <a:extLst>
                <a:ext uri="{FF2B5EF4-FFF2-40B4-BE49-F238E27FC236}">
                  <a16:creationId xmlns:a16="http://schemas.microsoft.com/office/drawing/2014/main" id="{F8A6F6F6-AF9C-633E-7F15-2BE008746D3F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Rectangle 2304">
              <a:extLst>
                <a:ext uri="{FF2B5EF4-FFF2-40B4-BE49-F238E27FC236}">
                  <a16:creationId xmlns:a16="http://schemas.microsoft.com/office/drawing/2014/main" id="{47E0F24A-489C-BCA3-5C4D-A53403344D04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Rectangle 2305">
              <a:extLst>
                <a:ext uri="{FF2B5EF4-FFF2-40B4-BE49-F238E27FC236}">
                  <a16:creationId xmlns:a16="http://schemas.microsoft.com/office/drawing/2014/main" id="{6DDE6A4A-A6B4-BC17-D095-43CFA015340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Rectangle 2306">
              <a:extLst>
                <a:ext uri="{FF2B5EF4-FFF2-40B4-BE49-F238E27FC236}">
                  <a16:creationId xmlns:a16="http://schemas.microsoft.com/office/drawing/2014/main" id="{403FBAAC-459C-83EB-57A5-B3E90CEDBCF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8" name="Rectangle 2307">
              <a:extLst>
                <a:ext uri="{FF2B5EF4-FFF2-40B4-BE49-F238E27FC236}">
                  <a16:creationId xmlns:a16="http://schemas.microsoft.com/office/drawing/2014/main" id="{7099B40A-AF59-18D7-FA0A-DAC932571DD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Rectangle 2308">
              <a:extLst>
                <a:ext uri="{FF2B5EF4-FFF2-40B4-BE49-F238E27FC236}">
                  <a16:creationId xmlns:a16="http://schemas.microsoft.com/office/drawing/2014/main" id="{0DD176DA-79A1-77E1-D780-ED0BAD08F32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Rectangle 2309">
              <a:extLst>
                <a:ext uri="{FF2B5EF4-FFF2-40B4-BE49-F238E27FC236}">
                  <a16:creationId xmlns:a16="http://schemas.microsoft.com/office/drawing/2014/main" id="{876D34A3-AEAC-78CD-C4E8-E9E006CFECD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Rectangle 2310">
              <a:extLst>
                <a:ext uri="{FF2B5EF4-FFF2-40B4-BE49-F238E27FC236}">
                  <a16:creationId xmlns:a16="http://schemas.microsoft.com/office/drawing/2014/main" id="{285DF715-4775-4AE7-1F69-DC358B58A2C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Rectangle 2311">
              <a:extLst>
                <a:ext uri="{FF2B5EF4-FFF2-40B4-BE49-F238E27FC236}">
                  <a16:creationId xmlns:a16="http://schemas.microsoft.com/office/drawing/2014/main" id="{94FB5495-8F99-E096-71A3-90F6E996112C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Rectangle 2312">
              <a:extLst>
                <a:ext uri="{FF2B5EF4-FFF2-40B4-BE49-F238E27FC236}">
                  <a16:creationId xmlns:a16="http://schemas.microsoft.com/office/drawing/2014/main" id="{FACEED35-2285-AD0D-9EC2-0799619FB55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4" name="Rectangle 2313">
              <a:extLst>
                <a:ext uri="{FF2B5EF4-FFF2-40B4-BE49-F238E27FC236}">
                  <a16:creationId xmlns:a16="http://schemas.microsoft.com/office/drawing/2014/main" id="{7836E672-FA6B-6D29-011A-D2855F1C39B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5" name="Rectangle 2314">
              <a:extLst>
                <a:ext uri="{FF2B5EF4-FFF2-40B4-BE49-F238E27FC236}">
                  <a16:creationId xmlns:a16="http://schemas.microsoft.com/office/drawing/2014/main" id="{5C6232C1-1F58-949D-7C1D-70CADE9B02A1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6" name="Rectangle 2315">
              <a:extLst>
                <a:ext uri="{FF2B5EF4-FFF2-40B4-BE49-F238E27FC236}">
                  <a16:creationId xmlns:a16="http://schemas.microsoft.com/office/drawing/2014/main" id="{F63B1618-AA3B-77AD-2C86-8B82EB9630D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Rectangle 2316">
              <a:extLst>
                <a:ext uri="{FF2B5EF4-FFF2-40B4-BE49-F238E27FC236}">
                  <a16:creationId xmlns:a16="http://schemas.microsoft.com/office/drawing/2014/main" id="{A440C9A5-82DE-784C-8465-D07CB29632D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8" name="Rectangle 2317">
              <a:extLst>
                <a:ext uri="{FF2B5EF4-FFF2-40B4-BE49-F238E27FC236}">
                  <a16:creationId xmlns:a16="http://schemas.microsoft.com/office/drawing/2014/main" id="{D014541C-993A-1A81-2F18-0F920AD418C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9" name="Groupe 2318">
            <a:extLst>
              <a:ext uri="{FF2B5EF4-FFF2-40B4-BE49-F238E27FC236}">
                <a16:creationId xmlns:a16="http://schemas.microsoft.com/office/drawing/2014/main" id="{F761A7CB-7B6A-2C5B-7A15-B11F33AEB171}"/>
              </a:ext>
            </a:extLst>
          </p:cNvPr>
          <p:cNvGrpSpPr/>
          <p:nvPr/>
        </p:nvGrpSpPr>
        <p:grpSpPr>
          <a:xfrm>
            <a:off x="5289847" y="1163209"/>
            <a:ext cx="249847" cy="219337"/>
            <a:chOff x="554844" y="1855631"/>
            <a:chExt cx="249847" cy="219337"/>
          </a:xfrm>
        </p:grpSpPr>
        <p:sp>
          <p:nvSpPr>
            <p:cNvPr id="2320" name="Rectangle 2319">
              <a:extLst>
                <a:ext uri="{FF2B5EF4-FFF2-40B4-BE49-F238E27FC236}">
                  <a16:creationId xmlns:a16="http://schemas.microsoft.com/office/drawing/2014/main" id="{B8D6560D-1D04-8FEC-8C0F-BEFA037C15F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Rectangle 2320">
              <a:extLst>
                <a:ext uri="{FF2B5EF4-FFF2-40B4-BE49-F238E27FC236}">
                  <a16:creationId xmlns:a16="http://schemas.microsoft.com/office/drawing/2014/main" id="{7B69A396-43CA-C795-B9C1-965CD4E4271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Rectangle 2321">
              <a:extLst>
                <a:ext uri="{FF2B5EF4-FFF2-40B4-BE49-F238E27FC236}">
                  <a16:creationId xmlns:a16="http://schemas.microsoft.com/office/drawing/2014/main" id="{B0FCAC89-4F34-F1E2-5D86-C2AD0622F497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Rectangle 2322">
              <a:extLst>
                <a:ext uri="{FF2B5EF4-FFF2-40B4-BE49-F238E27FC236}">
                  <a16:creationId xmlns:a16="http://schemas.microsoft.com/office/drawing/2014/main" id="{8ADB287C-73E7-8C50-13EE-C28B2E7613E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Rectangle 2323">
              <a:extLst>
                <a:ext uri="{FF2B5EF4-FFF2-40B4-BE49-F238E27FC236}">
                  <a16:creationId xmlns:a16="http://schemas.microsoft.com/office/drawing/2014/main" id="{D84FBEBF-0009-E4FF-E7FE-69777553FC92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Rectangle 2324">
              <a:extLst>
                <a:ext uri="{FF2B5EF4-FFF2-40B4-BE49-F238E27FC236}">
                  <a16:creationId xmlns:a16="http://schemas.microsoft.com/office/drawing/2014/main" id="{17E24DCA-1467-309E-C29A-6ED3AE3B175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Rectangle 2325">
              <a:extLst>
                <a:ext uri="{FF2B5EF4-FFF2-40B4-BE49-F238E27FC236}">
                  <a16:creationId xmlns:a16="http://schemas.microsoft.com/office/drawing/2014/main" id="{D3D43F21-1DE8-B1FE-1D11-F050DBC9A15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Rectangle 2326">
              <a:extLst>
                <a:ext uri="{FF2B5EF4-FFF2-40B4-BE49-F238E27FC236}">
                  <a16:creationId xmlns:a16="http://schemas.microsoft.com/office/drawing/2014/main" id="{3F736F38-9111-2B9B-E37A-84BF52C590E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Rectangle 2327">
              <a:extLst>
                <a:ext uri="{FF2B5EF4-FFF2-40B4-BE49-F238E27FC236}">
                  <a16:creationId xmlns:a16="http://schemas.microsoft.com/office/drawing/2014/main" id="{20D0A07F-FD47-BFEB-F506-B4AA55CD4BD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9" name="Rectangle 2328">
              <a:extLst>
                <a:ext uri="{FF2B5EF4-FFF2-40B4-BE49-F238E27FC236}">
                  <a16:creationId xmlns:a16="http://schemas.microsoft.com/office/drawing/2014/main" id="{F2C6AA7D-F5F3-BD99-1BDD-63086D4B9C6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0" name="Rectangle 2329">
              <a:extLst>
                <a:ext uri="{FF2B5EF4-FFF2-40B4-BE49-F238E27FC236}">
                  <a16:creationId xmlns:a16="http://schemas.microsoft.com/office/drawing/2014/main" id="{D152B82A-B1FA-05C8-DD56-8AE241D1399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1" name="Rectangle 2330">
              <a:extLst>
                <a:ext uri="{FF2B5EF4-FFF2-40B4-BE49-F238E27FC236}">
                  <a16:creationId xmlns:a16="http://schemas.microsoft.com/office/drawing/2014/main" id="{6DB70E2D-2B06-A329-9AED-60C79792669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2" name="Rectangle 2331">
              <a:extLst>
                <a:ext uri="{FF2B5EF4-FFF2-40B4-BE49-F238E27FC236}">
                  <a16:creationId xmlns:a16="http://schemas.microsoft.com/office/drawing/2014/main" id="{B8421A4F-F37D-D469-6FAB-0B645FC0D8B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3" name="Rectangle 2332">
              <a:extLst>
                <a:ext uri="{FF2B5EF4-FFF2-40B4-BE49-F238E27FC236}">
                  <a16:creationId xmlns:a16="http://schemas.microsoft.com/office/drawing/2014/main" id="{94C9C807-3B1E-FA61-4DDD-324DEB6DE73C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4" name="Rectangle 2333">
              <a:extLst>
                <a:ext uri="{FF2B5EF4-FFF2-40B4-BE49-F238E27FC236}">
                  <a16:creationId xmlns:a16="http://schemas.microsoft.com/office/drawing/2014/main" id="{62143824-DDF4-DB3A-20EF-814B6C2359C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5" name="Rectangle 2334">
              <a:extLst>
                <a:ext uri="{FF2B5EF4-FFF2-40B4-BE49-F238E27FC236}">
                  <a16:creationId xmlns:a16="http://schemas.microsoft.com/office/drawing/2014/main" id="{126E6500-6369-D42B-3016-EA5F4C87EA0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6" name="Groupe 2335">
            <a:extLst>
              <a:ext uri="{FF2B5EF4-FFF2-40B4-BE49-F238E27FC236}">
                <a16:creationId xmlns:a16="http://schemas.microsoft.com/office/drawing/2014/main" id="{2347434B-CFE6-09DA-013C-D2E8CF3EB019}"/>
              </a:ext>
            </a:extLst>
          </p:cNvPr>
          <p:cNvGrpSpPr/>
          <p:nvPr/>
        </p:nvGrpSpPr>
        <p:grpSpPr>
          <a:xfrm>
            <a:off x="6051542" y="1163209"/>
            <a:ext cx="249847" cy="219337"/>
            <a:chOff x="554844" y="1855631"/>
            <a:chExt cx="249847" cy="219337"/>
          </a:xfrm>
        </p:grpSpPr>
        <p:sp>
          <p:nvSpPr>
            <p:cNvPr id="2337" name="Rectangle 2336">
              <a:extLst>
                <a:ext uri="{FF2B5EF4-FFF2-40B4-BE49-F238E27FC236}">
                  <a16:creationId xmlns:a16="http://schemas.microsoft.com/office/drawing/2014/main" id="{A4914517-32D4-9CA0-70AD-81DE46ADAEBB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Rectangle 2337">
              <a:extLst>
                <a:ext uri="{FF2B5EF4-FFF2-40B4-BE49-F238E27FC236}">
                  <a16:creationId xmlns:a16="http://schemas.microsoft.com/office/drawing/2014/main" id="{28E69CEA-4A80-EE20-7A07-CAE787E748B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Rectangle 2338">
              <a:extLst>
                <a:ext uri="{FF2B5EF4-FFF2-40B4-BE49-F238E27FC236}">
                  <a16:creationId xmlns:a16="http://schemas.microsoft.com/office/drawing/2014/main" id="{1E6D9682-A2E9-8E0A-99D2-3D9FD4EDC02E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Rectangle 2339">
              <a:extLst>
                <a:ext uri="{FF2B5EF4-FFF2-40B4-BE49-F238E27FC236}">
                  <a16:creationId xmlns:a16="http://schemas.microsoft.com/office/drawing/2014/main" id="{DDC61DCF-20CF-BF76-73C1-39A9853943C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Rectangle 2340">
              <a:extLst>
                <a:ext uri="{FF2B5EF4-FFF2-40B4-BE49-F238E27FC236}">
                  <a16:creationId xmlns:a16="http://schemas.microsoft.com/office/drawing/2014/main" id="{30BB9479-DFA0-5A19-7D1B-1CA41F783E1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Rectangle 2341">
              <a:extLst>
                <a:ext uri="{FF2B5EF4-FFF2-40B4-BE49-F238E27FC236}">
                  <a16:creationId xmlns:a16="http://schemas.microsoft.com/office/drawing/2014/main" id="{3514A546-B533-BC00-CDAC-22FB472671A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Rectangle 2342">
              <a:extLst>
                <a:ext uri="{FF2B5EF4-FFF2-40B4-BE49-F238E27FC236}">
                  <a16:creationId xmlns:a16="http://schemas.microsoft.com/office/drawing/2014/main" id="{061BFC3D-F98E-75BB-0618-2695F010E25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Rectangle 2343">
              <a:extLst>
                <a:ext uri="{FF2B5EF4-FFF2-40B4-BE49-F238E27FC236}">
                  <a16:creationId xmlns:a16="http://schemas.microsoft.com/office/drawing/2014/main" id="{74E13F37-412E-A48D-4451-1309A130AC67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Rectangle 2344">
              <a:extLst>
                <a:ext uri="{FF2B5EF4-FFF2-40B4-BE49-F238E27FC236}">
                  <a16:creationId xmlns:a16="http://schemas.microsoft.com/office/drawing/2014/main" id="{ACA357BE-0654-9A3F-AF4B-61B2A565F5C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6" name="Rectangle 2345">
              <a:extLst>
                <a:ext uri="{FF2B5EF4-FFF2-40B4-BE49-F238E27FC236}">
                  <a16:creationId xmlns:a16="http://schemas.microsoft.com/office/drawing/2014/main" id="{171D924F-E3C8-547B-9446-F815EABDDEC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7" name="Rectangle 2346">
              <a:extLst>
                <a:ext uri="{FF2B5EF4-FFF2-40B4-BE49-F238E27FC236}">
                  <a16:creationId xmlns:a16="http://schemas.microsoft.com/office/drawing/2014/main" id="{8EF594F6-31A6-D4F1-1645-13235D97F4E7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Rectangle 2347">
              <a:extLst>
                <a:ext uri="{FF2B5EF4-FFF2-40B4-BE49-F238E27FC236}">
                  <a16:creationId xmlns:a16="http://schemas.microsoft.com/office/drawing/2014/main" id="{1F5AE965-BE85-DFA4-395A-29DE00F7CD1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9" name="Rectangle 2348">
              <a:extLst>
                <a:ext uri="{FF2B5EF4-FFF2-40B4-BE49-F238E27FC236}">
                  <a16:creationId xmlns:a16="http://schemas.microsoft.com/office/drawing/2014/main" id="{805CD0B0-65B0-167F-7F97-957A9D7C122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0" name="Rectangle 2349">
              <a:extLst>
                <a:ext uri="{FF2B5EF4-FFF2-40B4-BE49-F238E27FC236}">
                  <a16:creationId xmlns:a16="http://schemas.microsoft.com/office/drawing/2014/main" id="{5157F5D9-CC5C-B779-52CB-0055DC964522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Rectangle 2350">
              <a:extLst>
                <a:ext uri="{FF2B5EF4-FFF2-40B4-BE49-F238E27FC236}">
                  <a16:creationId xmlns:a16="http://schemas.microsoft.com/office/drawing/2014/main" id="{52EB2493-23AE-AA6B-E1EE-64E9CE61DE5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2" name="Rectangle 2351">
              <a:extLst>
                <a:ext uri="{FF2B5EF4-FFF2-40B4-BE49-F238E27FC236}">
                  <a16:creationId xmlns:a16="http://schemas.microsoft.com/office/drawing/2014/main" id="{E4482162-6706-5081-FAFC-17B41D125BDB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3" name="Rectangle 2352">
            <a:extLst>
              <a:ext uri="{FF2B5EF4-FFF2-40B4-BE49-F238E27FC236}">
                <a16:creationId xmlns:a16="http://schemas.microsoft.com/office/drawing/2014/main" id="{72C88CCC-D88C-04F9-5428-8121495F1D69}"/>
              </a:ext>
            </a:extLst>
          </p:cNvPr>
          <p:cNvSpPr/>
          <p:nvPr/>
        </p:nvSpPr>
        <p:spPr>
          <a:xfrm>
            <a:off x="680630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03DC0347-35E0-0720-46F4-720E5A2AE2EE}"/>
              </a:ext>
            </a:extLst>
          </p:cNvPr>
          <p:cNvSpPr/>
          <p:nvPr/>
        </p:nvSpPr>
        <p:spPr>
          <a:xfrm>
            <a:off x="1063503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5" name="Rectangle 2354">
            <a:extLst>
              <a:ext uri="{FF2B5EF4-FFF2-40B4-BE49-F238E27FC236}">
                <a16:creationId xmlns:a16="http://schemas.microsoft.com/office/drawing/2014/main" id="{5FB138E8-D429-9691-3639-E3AE3D566E70}"/>
              </a:ext>
            </a:extLst>
          </p:cNvPr>
          <p:cNvSpPr/>
          <p:nvPr/>
        </p:nvSpPr>
        <p:spPr>
          <a:xfrm>
            <a:off x="1447429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E04E90F9-0AEB-9E91-58EF-4EAB9E265A38}"/>
              </a:ext>
            </a:extLst>
          </p:cNvPr>
          <p:cNvSpPr/>
          <p:nvPr/>
        </p:nvSpPr>
        <p:spPr>
          <a:xfrm>
            <a:off x="1830302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55EA1B40-234E-6E27-76E0-5E7B274FD96B}"/>
              </a:ext>
            </a:extLst>
          </p:cNvPr>
          <p:cNvSpPr/>
          <p:nvPr/>
        </p:nvSpPr>
        <p:spPr>
          <a:xfrm>
            <a:off x="2214228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4771FB6F-6C28-08D8-ECD8-4BEEDF388411}"/>
              </a:ext>
            </a:extLst>
          </p:cNvPr>
          <p:cNvSpPr/>
          <p:nvPr/>
        </p:nvSpPr>
        <p:spPr>
          <a:xfrm>
            <a:off x="2597100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2A22D191-1029-A266-3C25-E64F1AC49FEE}"/>
              </a:ext>
            </a:extLst>
          </p:cNvPr>
          <p:cNvSpPr/>
          <p:nvPr/>
        </p:nvSpPr>
        <p:spPr>
          <a:xfrm>
            <a:off x="6031821" y="1423750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7BCE445A-85D4-CC9F-EDA6-129B11E30B04}"/>
              </a:ext>
            </a:extLst>
          </p:cNvPr>
          <p:cNvSpPr/>
          <p:nvPr/>
        </p:nvSpPr>
        <p:spPr>
          <a:xfrm>
            <a:off x="6427077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1" name="ZoneTexte 2360">
            <a:extLst>
              <a:ext uri="{FF2B5EF4-FFF2-40B4-BE49-F238E27FC236}">
                <a16:creationId xmlns:a16="http://schemas.microsoft.com/office/drawing/2014/main" id="{4FEF90A3-2E58-B2F4-5C0A-34E7B9EE63D9}"/>
              </a:ext>
            </a:extLst>
          </p:cNvPr>
          <p:cNvSpPr txBox="1"/>
          <p:nvPr/>
        </p:nvSpPr>
        <p:spPr>
          <a:xfrm rot="16200000">
            <a:off x="194951" y="105408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Pattern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2" name="Rectangle 2361">
            <a:extLst>
              <a:ext uri="{FF2B5EF4-FFF2-40B4-BE49-F238E27FC236}">
                <a16:creationId xmlns:a16="http://schemas.microsoft.com/office/drawing/2014/main" id="{42A82726-0672-6C21-7392-94F875AFBFA7}"/>
              </a:ext>
            </a:extLst>
          </p:cNvPr>
          <p:cNvSpPr/>
          <p:nvPr/>
        </p:nvSpPr>
        <p:spPr>
          <a:xfrm>
            <a:off x="2982710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3" name="Rectangle 2362">
            <a:extLst>
              <a:ext uri="{FF2B5EF4-FFF2-40B4-BE49-F238E27FC236}">
                <a16:creationId xmlns:a16="http://schemas.microsoft.com/office/drawing/2014/main" id="{2A5DC754-52CF-52C8-326A-6015FC3FA988}"/>
              </a:ext>
            </a:extLst>
          </p:cNvPr>
          <p:cNvSpPr/>
          <p:nvPr/>
        </p:nvSpPr>
        <p:spPr>
          <a:xfrm>
            <a:off x="3365583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4" name="Rectangle 2363">
            <a:extLst>
              <a:ext uri="{FF2B5EF4-FFF2-40B4-BE49-F238E27FC236}">
                <a16:creationId xmlns:a16="http://schemas.microsoft.com/office/drawing/2014/main" id="{C20B4C45-4228-BF1F-BE01-1E0438AA1254}"/>
              </a:ext>
            </a:extLst>
          </p:cNvPr>
          <p:cNvSpPr/>
          <p:nvPr/>
        </p:nvSpPr>
        <p:spPr>
          <a:xfrm>
            <a:off x="3749509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5" name="Rectangle 2364">
            <a:extLst>
              <a:ext uri="{FF2B5EF4-FFF2-40B4-BE49-F238E27FC236}">
                <a16:creationId xmlns:a16="http://schemas.microsoft.com/office/drawing/2014/main" id="{432BA927-9EBE-3A34-B7C3-39ABBF0A27E0}"/>
              </a:ext>
            </a:extLst>
          </p:cNvPr>
          <p:cNvSpPr/>
          <p:nvPr/>
        </p:nvSpPr>
        <p:spPr>
          <a:xfrm>
            <a:off x="4132382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6" name="Rectangle 2365">
            <a:extLst>
              <a:ext uri="{FF2B5EF4-FFF2-40B4-BE49-F238E27FC236}">
                <a16:creationId xmlns:a16="http://schemas.microsoft.com/office/drawing/2014/main" id="{4B618BB1-D8B3-3F23-87F4-14EF98B09F7B}"/>
              </a:ext>
            </a:extLst>
          </p:cNvPr>
          <p:cNvSpPr/>
          <p:nvPr/>
        </p:nvSpPr>
        <p:spPr>
          <a:xfrm>
            <a:off x="4516308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7" name="Rectangle 2366">
            <a:extLst>
              <a:ext uri="{FF2B5EF4-FFF2-40B4-BE49-F238E27FC236}">
                <a16:creationId xmlns:a16="http://schemas.microsoft.com/office/drawing/2014/main" id="{41C9B8FE-F1C4-7267-0B86-261D82F010DD}"/>
              </a:ext>
            </a:extLst>
          </p:cNvPr>
          <p:cNvSpPr/>
          <p:nvPr/>
        </p:nvSpPr>
        <p:spPr>
          <a:xfrm>
            <a:off x="4899180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8" name="Rectangle 2367">
            <a:extLst>
              <a:ext uri="{FF2B5EF4-FFF2-40B4-BE49-F238E27FC236}">
                <a16:creationId xmlns:a16="http://schemas.microsoft.com/office/drawing/2014/main" id="{4B7998F8-9FEC-E74E-2FDA-10DCB21C712B}"/>
              </a:ext>
            </a:extLst>
          </p:cNvPr>
          <p:cNvSpPr/>
          <p:nvPr/>
        </p:nvSpPr>
        <p:spPr>
          <a:xfrm>
            <a:off x="5276781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9" name="Rectangle 2368">
            <a:extLst>
              <a:ext uri="{FF2B5EF4-FFF2-40B4-BE49-F238E27FC236}">
                <a16:creationId xmlns:a16="http://schemas.microsoft.com/office/drawing/2014/main" id="{4B1FB1FA-C097-CCFC-8983-E9401D57D0D2}"/>
              </a:ext>
            </a:extLst>
          </p:cNvPr>
          <p:cNvSpPr/>
          <p:nvPr/>
        </p:nvSpPr>
        <p:spPr>
          <a:xfrm>
            <a:off x="5659653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0" name="ZoneTexte 2369">
            <a:extLst>
              <a:ext uri="{FF2B5EF4-FFF2-40B4-BE49-F238E27FC236}">
                <a16:creationId xmlns:a16="http://schemas.microsoft.com/office/drawing/2014/main" id="{A8492FDB-9D27-74C2-1C99-43C175E04514}"/>
              </a:ext>
            </a:extLst>
          </p:cNvPr>
          <p:cNvSpPr txBox="1"/>
          <p:nvPr/>
        </p:nvSpPr>
        <p:spPr>
          <a:xfrm>
            <a:off x="701731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1" name="ZoneTexte 2370">
            <a:extLst>
              <a:ext uri="{FF2B5EF4-FFF2-40B4-BE49-F238E27FC236}">
                <a16:creationId xmlns:a16="http://schemas.microsoft.com/office/drawing/2014/main" id="{8F3A6EB1-79D0-68AC-26D6-17E51A47F3EE}"/>
              </a:ext>
            </a:extLst>
          </p:cNvPr>
          <p:cNvSpPr txBox="1"/>
          <p:nvPr/>
        </p:nvSpPr>
        <p:spPr>
          <a:xfrm>
            <a:off x="1475652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2" name="ZoneTexte 2371">
            <a:extLst>
              <a:ext uri="{FF2B5EF4-FFF2-40B4-BE49-F238E27FC236}">
                <a16:creationId xmlns:a16="http://schemas.microsoft.com/office/drawing/2014/main" id="{7EB7BF40-B9D9-9AFA-37E2-1CBAF75E7BBE}"/>
              </a:ext>
            </a:extLst>
          </p:cNvPr>
          <p:cNvSpPr txBox="1"/>
          <p:nvPr/>
        </p:nvSpPr>
        <p:spPr>
          <a:xfrm>
            <a:off x="2207504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3" name="ZoneTexte 2372">
            <a:extLst>
              <a:ext uri="{FF2B5EF4-FFF2-40B4-BE49-F238E27FC236}">
                <a16:creationId xmlns:a16="http://schemas.microsoft.com/office/drawing/2014/main" id="{DBD8FCDD-8399-E650-76A8-721B080F37E3}"/>
              </a:ext>
            </a:extLst>
          </p:cNvPr>
          <p:cNvSpPr txBox="1"/>
          <p:nvPr/>
        </p:nvSpPr>
        <p:spPr>
          <a:xfrm>
            <a:off x="3001670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4" name="ZoneTexte 2373">
            <a:extLst>
              <a:ext uri="{FF2B5EF4-FFF2-40B4-BE49-F238E27FC236}">
                <a16:creationId xmlns:a16="http://schemas.microsoft.com/office/drawing/2014/main" id="{A2E23FFD-D52E-D839-C88C-A1D8B896B72E}"/>
              </a:ext>
            </a:extLst>
          </p:cNvPr>
          <p:cNvSpPr txBox="1"/>
          <p:nvPr/>
        </p:nvSpPr>
        <p:spPr>
          <a:xfrm>
            <a:off x="3751603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5" name="ZoneTexte 2374">
            <a:extLst>
              <a:ext uri="{FF2B5EF4-FFF2-40B4-BE49-F238E27FC236}">
                <a16:creationId xmlns:a16="http://schemas.microsoft.com/office/drawing/2014/main" id="{EF1610FB-9D42-A617-F690-D7C32E599611}"/>
              </a:ext>
            </a:extLst>
          </p:cNvPr>
          <p:cNvSpPr txBox="1"/>
          <p:nvPr/>
        </p:nvSpPr>
        <p:spPr>
          <a:xfrm>
            <a:off x="4525524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6" name="ZoneTexte 2375">
            <a:extLst>
              <a:ext uri="{FF2B5EF4-FFF2-40B4-BE49-F238E27FC236}">
                <a16:creationId xmlns:a16="http://schemas.microsoft.com/office/drawing/2014/main" id="{4362CB0B-2C82-4F6F-BBFD-C1CE1843F9F4}"/>
              </a:ext>
            </a:extLst>
          </p:cNvPr>
          <p:cNvSpPr txBox="1"/>
          <p:nvPr/>
        </p:nvSpPr>
        <p:spPr>
          <a:xfrm>
            <a:off x="5257376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7" name="ZoneTexte 2376">
            <a:extLst>
              <a:ext uri="{FF2B5EF4-FFF2-40B4-BE49-F238E27FC236}">
                <a16:creationId xmlns:a16="http://schemas.microsoft.com/office/drawing/2014/main" id="{0553CE86-12F7-B4BF-60D0-E2144E682186}"/>
              </a:ext>
            </a:extLst>
          </p:cNvPr>
          <p:cNvSpPr txBox="1"/>
          <p:nvPr/>
        </p:nvSpPr>
        <p:spPr>
          <a:xfrm>
            <a:off x="6051542" y="9175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8" name="ZoneTexte 2377">
            <a:extLst>
              <a:ext uri="{FF2B5EF4-FFF2-40B4-BE49-F238E27FC236}">
                <a16:creationId xmlns:a16="http://schemas.microsoft.com/office/drawing/2014/main" id="{BB6DE58C-0C98-ABD0-8EAB-6D56D061C02F}"/>
              </a:ext>
            </a:extLst>
          </p:cNvPr>
          <p:cNvSpPr txBox="1"/>
          <p:nvPr/>
        </p:nvSpPr>
        <p:spPr>
          <a:xfrm rot="16200000">
            <a:off x="307621" y="153933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9" name="ZoneTexte 2378">
            <a:extLst>
              <a:ext uri="{FF2B5EF4-FFF2-40B4-BE49-F238E27FC236}">
                <a16:creationId xmlns:a16="http://schemas.microsoft.com/office/drawing/2014/main" id="{957EA0B2-2089-7F6A-8B58-124CBE562486}"/>
              </a:ext>
            </a:extLst>
          </p:cNvPr>
          <p:cNvSpPr txBox="1"/>
          <p:nvPr/>
        </p:nvSpPr>
        <p:spPr>
          <a:xfrm rot="16200000">
            <a:off x="310166" y="184916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80" name="Losange 2379">
            <a:extLst>
              <a:ext uri="{FF2B5EF4-FFF2-40B4-BE49-F238E27FC236}">
                <a16:creationId xmlns:a16="http://schemas.microsoft.com/office/drawing/2014/main" id="{847A42F6-6E94-9ED2-347A-D34E938C0BC8}"/>
              </a:ext>
            </a:extLst>
          </p:cNvPr>
          <p:cNvSpPr/>
          <p:nvPr/>
        </p:nvSpPr>
        <p:spPr>
          <a:xfrm>
            <a:off x="198075" y="1701806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Losange 2380">
            <a:extLst>
              <a:ext uri="{FF2B5EF4-FFF2-40B4-BE49-F238E27FC236}">
                <a16:creationId xmlns:a16="http://schemas.microsoft.com/office/drawing/2014/main" id="{56D21CEC-9C93-783E-657E-AE312A155A6D}"/>
              </a:ext>
            </a:extLst>
          </p:cNvPr>
          <p:cNvSpPr/>
          <p:nvPr/>
        </p:nvSpPr>
        <p:spPr>
          <a:xfrm>
            <a:off x="198074" y="2439761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2" name="ZoneTexte 2381">
            <a:extLst>
              <a:ext uri="{FF2B5EF4-FFF2-40B4-BE49-F238E27FC236}">
                <a16:creationId xmlns:a16="http://schemas.microsoft.com/office/drawing/2014/main" id="{690404AE-0316-B4C6-F0A9-9DC27B86055A}"/>
              </a:ext>
            </a:extLst>
          </p:cNvPr>
          <p:cNvSpPr txBox="1"/>
          <p:nvPr/>
        </p:nvSpPr>
        <p:spPr>
          <a:xfrm rot="16200000">
            <a:off x="312829" y="231767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83" name="ZoneTexte 2382">
            <a:extLst>
              <a:ext uri="{FF2B5EF4-FFF2-40B4-BE49-F238E27FC236}">
                <a16:creationId xmlns:a16="http://schemas.microsoft.com/office/drawing/2014/main" id="{469ADAEF-7E6F-907E-06D9-CE6A5B2B68EE}"/>
              </a:ext>
            </a:extLst>
          </p:cNvPr>
          <p:cNvSpPr txBox="1"/>
          <p:nvPr/>
        </p:nvSpPr>
        <p:spPr>
          <a:xfrm rot="16200000">
            <a:off x="315374" y="262750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84" name="ZoneTexte 2383">
            <a:extLst>
              <a:ext uri="{FF2B5EF4-FFF2-40B4-BE49-F238E27FC236}">
                <a16:creationId xmlns:a16="http://schemas.microsoft.com/office/drawing/2014/main" id="{010A85A3-1B02-9A93-8D34-5EBFB8C6302B}"/>
              </a:ext>
            </a:extLst>
          </p:cNvPr>
          <p:cNvSpPr txBox="1"/>
          <p:nvPr/>
        </p:nvSpPr>
        <p:spPr>
          <a:xfrm rot="16200000">
            <a:off x="299861" y="375454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85" name="ZoneTexte 2384">
            <a:extLst>
              <a:ext uri="{FF2B5EF4-FFF2-40B4-BE49-F238E27FC236}">
                <a16:creationId xmlns:a16="http://schemas.microsoft.com/office/drawing/2014/main" id="{B4E60782-8AB2-B73B-EAF8-1D4CFBC0C256}"/>
              </a:ext>
            </a:extLst>
          </p:cNvPr>
          <p:cNvSpPr txBox="1"/>
          <p:nvPr/>
        </p:nvSpPr>
        <p:spPr>
          <a:xfrm rot="16200000">
            <a:off x="279964" y="4064373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86" name="Losange 2385">
            <a:extLst>
              <a:ext uri="{FF2B5EF4-FFF2-40B4-BE49-F238E27FC236}">
                <a16:creationId xmlns:a16="http://schemas.microsoft.com/office/drawing/2014/main" id="{2EE5368D-490B-5778-7F53-F88D857BF07B}"/>
              </a:ext>
            </a:extLst>
          </p:cNvPr>
          <p:cNvSpPr/>
          <p:nvPr/>
        </p:nvSpPr>
        <p:spPr>
          <a:xfrm>
            <a:off x="190315" y="3917010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7" name="Losange 2386">
            <a:extLst>
              <a:ext uri="{FF2B5EF4-FFF2-40B4-BE49-F238E27FC236}">
                <a16:creationId xmlns:a16="http://schemas.microsoft.com/office/drawing/2014/main" id="{FF8F3F36-37B1-EDED-6433-90932CDAD259}"/>
              </a:ext>
            </a:extLst>
          </p:cNvPr>
          <p:cNvSpPr/>
          <p:nvPr/>
        </p:nvSpPr>
        <p:spPr>
          <a:xfrm>
            <a:off x="190314" y="4654965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8" name="ZoneTexte 2387">
            <a:extLst>
              <a:ext uri="{FF2B5EF4-FFF2-40B4-BE49-F238E27FC236}">
                <a16:creationId xmlns:a16="http://schemas.microsoft.com/office/drawing/2014/main" id="{4B5E9EE7-FD2D-A0C5-C5A3-2F6C954BDE01}"/>
              </a:ext>
            </a:extLst>
          </p:cNvPr>
          <p:cNvSpPr txBox="1"/>
          <p:nvPr/>
        </p:nvSpPr>
        <p:spPr>
          <a:xfrm rot="16200000">
            <a:off x="305069" y="453287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89" name="ZoneTexte 2388">
            <a:extLst>
              <a:ext uri="{FF2B5EF4-FFF2-40B4-BE49-F238E27FC236}">
                <a16:creationId xmlns:a16="http://schemas.microsoft.com/office/drawing/2014/main" id="{310D71C7-8180-9955-9D6A-0335D6B57340}"/>
              </a:ext>
            </a:extLst>
          </p:cNvPr>
          <p:cNvSpPr txBox="1"/>
          <p:nvPr/>
        </p:nvSpPr>
        <p:spPr>
          <a:xfrm rot="16200000">
            <a:off x="285172" y="4842706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390" name="Connecteur droit 2389">
            <a:extLst>
              <a:ext uri="{FF2B5EF4-FFF2-40B4-BE49-F238E27FC236}">
                <a16:creationId xmlns:a16="http://schemas.microsoft.com/office/drawing/2014/main" id="{15DCCB8C-FEF8-177B-2264-3EDFDBB20810}"/>
              </a:ext>
            </a:extLst>
          </p:cNvPr>
          <p:cNvCxnSpPr>
            <a:cxnSpLocks/>
          </p:cNvCxnSpPr>
          <p:nvPr/>
        </p:nvCxnSpPr>
        <p:spPr>
          <a:xfrm>
            <a:off x="352813" y="1467925"/>
            <a:ext cx="254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" name="ZoneTexte 2390">
            <a:extLst>
              <a:ext uri="{FF2B5EF4-FFF2-40B4-BE49-F238E27FC236}">
                <a16:creationId xmlns:a16="http://schemas.microsoft.com/office/drawing/2014/main" id="{77F2736C-755F-FE99-16A0-63FB46F883D7}"/>
              </a:ext>
            </a:extLst>
          </p:cNvPr>
          <p:cNvSpPr txBox="1"/>
          <p:nvPr/>
        </p:nvSpPr>
        <p:spPr>
          <a:xfrm rot="16200000">
            <a:off x="4041" y="129023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392" name="Groupe 2391">
            <a:extLst>
              <a:ext uri="{FF2B5EF4-FFF2-40B4-BE49-F238E27FC236}">
                <a16:creationId xmlns:a16="http://schemas.microsoft.com/office/drawing/2014/main" id="{76BBD19C-8828-44FC-14DB-26CF4EE9E0D1}"/>
              </a:ext>
            </a:extLst>
          </p:cNvPr>
          <p:cNvGrpSpPr/>
          <p:nvPr/>
        </p:nvGrpSpPr>
        <p:grpSpPr>
          <a:xfrm>
            <a:off x="707814" y="3375589"/>
            <a:ext cx="249847" cy="219337"/>
            <a:chOff x="554844" y="1855631"/>
            <a:chExt cx="249847" cy="219337"/>
          </a:xfrm>
        </p:grpSpPr>
        <p:sp>
          <p:nvSpPr>
            <p:cNvPr id="2393" name="Rectangle 2392">
              <a:extLst>
                <a:ext uri="{FF2B5EF4-FFF2-40B4-BE49-F238E27FC236}">
                  <a16:creationId xmlns:a16="http://schemas.microsoft.com/office/drawing/2014/main" id="{160154E6-5BE2-7CA6-5E8F-5B7F4347C6A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Rectangle 2393">
              <a:extLst>
                <a:ext uri="{FF2B5EF4-FFF2-40B4-BE49-F238E27FC236}">
                  <a16:creationId xmlns:a16="http://schemas.microsoft.com/office/drawing/2014/main" id="{640324EE-359D-F8B5-0DEE-2338EC372CCF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5" name="Rectangle 2394">
              <a:extLst>
                <a:ext uri="{FF2B5EF4-FFF2-40B4-BE49-F238E27FC236}">
                  <a16:creationId xmlns:a16="http://schemas.microsoft.com/office/drawing/2014/main" id="{5E6C6AA3-314B-0365-66A6-4D3C0307F61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6" name="Rectangle 2395">
              <a:extLst>
                <a:ext uri="{FF2B5EF4-FFF2-40B4-BE49-F238E27FC236}">
                  <a16:creationId xmlns:a16="http://schemas.microsoft.com/office/drawing/2014/main" id="{9A8F07D2-9817-64DF-8B1B-01B88A64895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7" name="Rectangle 2396">
              <a:extLst>
                <a:ext uri="{FF2B5EF4-FFF2-40B4-BE49-F238E27FC236}">
                  <a16:creationId xmlns:a16="http://schemas.microsoft.com/office/drawing/2014/main" id="{38ACCB5F-E38C-78BC-F830-FA3CDB0CFAD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8" name="Rectangle 2397">
              <a:extLst>
                <a:ext uri="{FF2B5EF4-FFF2-40B4-BE49-F238E27FC236}">
                  <a16:creationId xmlns:a16="http://schemas.microsoft.com/office/drawing/2014/main" id="{4A0F5135-11C2-3784-B38D-06F9C9FD7D7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9" name="Rectangle 2398">
              <a:extLst>
                <a:ext uri="{FF2B5EF4-FFF2-40B4-BE49-F238E27FC236}">
                  <a16:creationId xmlns:a16="http://schemas.microsoft.com/office/drawing/2014/main" id="{53D8DF34-5703-D588-5523-A9F3DA8C97BE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0" name="Rectangle 2399">
              <a:extLst>
                <a:ext uri="{FF2B5EF4-FFF2-40B4-BE49-F238E27FC236}">
                  <a16:creationId xmlns:a16="http://schemas.microsoft.com/office/drawing/2014/main" id="{3AD62023-3926-1CE1-14BD-F6C8E19D90F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1" name="Rectangle 2400">
              <a:extLst>
                <a:ext uri="{FF2B5EF4-FFF2-40B4-BE49-F238E27FC236}">
                  <a16:creationId xmlns:a16="http://schemas.microsoft.com/office/drawing/2014/main" id="{8B51D5B8-053E-D435-AEA2-A43C169D712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2" name="Rectangle 2401">
              <a:extLst>
                <a:ext uri="{FF2B5EF4-FFF2-40B4-BE49-F238E27FC236}">
                  <a16:creationId xmlns:a16="http://schemas.microsoft.com/office/drawing/2014/main" id="{FDDB630F-4E59-59F4-9D39-8DD20669A15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3" name="Rectangle 2402">
              <a:extLst>
                <a:ext uri="{FF2B5EF4-FFF2-40B4-BE49-F238E27FC236}">
                  <a16:creationId xmlns:a16="http://schemas.microsoft.com/office/drawing/2014/main" id="{DA9E8AA9-45CF-1A0E-E94E-2F9CECDD3701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4" name="Rectangle 2403">
              <a:extLst>
                <a:ext uri="{FF2B5EF4-FFF2-40B4-BE49-F238E27FC236}">
                  <a16:creationId xmlns:a16="http://schemas.microsoft.com/office/drawing/2014/main" id="{FB3DCA52-F5F7-9BAE-7A2C-C69E00F8533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5" name="Rectangle 2404">
              <a:extLst>
                <a:ext uri="{FF2B5EF4-FFF2-40B4-BE49-F238E27FC236}">
                  <a16:creationId xmlns:a16="http://schemas.microsoft.com/office/drawing/2014/main" id="{6D2A2518-753C-D431-D152-FDE540090E4D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6" name="Rectangle 2405">
              <a:extLst>
                <a:ext uri="{FF2B5EF4-FFF2-40B4-BE49-F238E27FC236}">
                  <a16:creationId xmlns:a16="http://schemas.microsoft.com/office/drawing/2014/main" id="{F5BE5A0C-743E-A9D6-C63A-C5FC36CBFF4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7" name="Rectangle 2406">
              <a:extLst>
                <a:ext uri="{FF2B5EF4-FFF2-40B4-BE49-F238E27FC236}">
                  <a16:creationId xmlns:a16="http://schemas.microsoft.com/office/drawing/2014/main" id="{9F95E201-2A26-E266-1B4A-82B443B7998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8" name="Rectangle 2407">
              <a:extLst>
                <a:ext uri="{FF2B5EF4-FFF2-40B4-BE49-F238E27FC236}">
                  <a16:creationId xmlns:a16="http://schemas.microsoft.com/office/drawing/2014/main" id="{217013E2-7553-8016-1D64-C864B95FF04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9" name="Groupe 2408">
            <a:extLst>
              <a:ext uri="{FF2B5EF4-FFF2-40B4-BE49-F238E27FC236}">
                <a16:creationId xmlns:a16="http://schemas.microsoft.com/office/drawing/2014/main" id="{0783049C-6776-A13B-BE82-555125A6ED7B}"/>
              </a:ext>
            </a:extLst>
          </p:cNvPr>
          <p:cNvGrpSpPr/>
          <p:nvPr/>
        </p:nvGrpSpPr>
        <p:grpSpPr>
          <a:xfrm>
            <a:off x="1478399" y="3375589"/>
            <a:ext cx="249847" cy="219337"/>
            <a:chOff x="554844" y="1855631"/>
            <a:chExt cx="249847" cy="219337"/>
          </a:xfrm>
        </p:grpSpPr>
        <p:sp>
          <p:nvSpPr>
            <p:cNvPr id="2410" name="Rectangle 2409">
              <a:extLst>
                <a:ext uri="{FF2B5EF4-FFF2-40B4-BE49-F238E27FC236}">
                  <a16:creationId xmlns:a16="http://schemas.microsoft.com/office/drawing/2014/main" id="{7D860452-DA3A-2725-6877-FACB39FA781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1" name="Rectangle 2410">
              <a:extLst>
                <a:ext uri="{FF2B5EF4-FFF2-40B4-BE49-F238E27FC236}">
                  <a16:creationId xmlns:a16="http://schemas.microsoft.com/office/drawing/2014/main" id="{34285BE8-284F-1B97-8629-43BC63D51628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2" name="Rectangle 2411">
              <a:extLst>
                <a:ext uri="{FF2B5EF4-FFF2-40B4-BE49-F238E27FC236}">
                  <a16:creationId xmlns:a16="http://schemas.microsoft.com/office/drawing/2014/main" id="{4F5C889A-C91B-71F0-0958-9C9C3102E13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3" name="Rectangle 2412">
              <a:extLst>
                <a:ext uri="{FF2B5EF4-FFF2-40B4-BE49-F238E27FC236}">
                  <a16:creationId xmlns:a16="http://schemas.microsoft.com/office/drawing/2014/main" id="{760D3F01-F771-30D3-2850-882BE79CC69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4" name="Rectangle 2413">
              <a:extLst>
                <a:ext uri="{FF2B5EF4-FFF2-40B4-BE49-F238E27FC236}">
                  <a16:creationId xmlns:a16="http://schemas.microsoft.com/office/drawing/2014/main" id="{38537C6B-5C1D-6CC9-907C-78648960A2E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5" name="Rectangle 2414">
              <a:extLst>
                <a:ext uri="{FF2B5EF4-FFF2-40B4-BE49-F238E27FC236}">
                  <a16:creationId xmlns:a16="http://schemas.microsoft.com/office/drawing/2014/main" id="{D2F636EC-3557-B739-95AF-4C4A741CC8DD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6" name="Rectangle 2415">
              <a:extLst>
                <a:ext uri="{FF2B5EF4-FFF2-40B4-BE49-F238E27FC236}">
                  <a16:creationId xmlns:a16="http://schemas.microsoft.com/office/drawing/2014/main" id="{559CB3F3-0D11-1793-7C41-7BD28576AC1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7" name="Rectangle 2416">
              <a:extLst>
                <a:ext uri="{FF2B5EF4-FFF2-40B4-BE49-F238E27FC236}">
                  <a16:creationId xmlns:a16="http://schemas.microsoft.com/office/drawing/2014/main" id="{2F7F9723-FB97-854A-5A5A-535028A5D96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8" name="Rectangle 2417">
              <a:extLst>
                <a:ext uri="{FF2B5EF4-FFF2-40B4-BE49-F238E27FC236}">
                  <a16:creationId xmlns:a16="http://schemas.microsoft.com/office/drawing/2014/main" id="{C1FEA77E-741F-10A7-1D8B-2B34C222140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9" name="Rectangle 2418">
              <a:extLst>
                <a:ext uri="{FF2B5EF4-FFF2-40B4-BE49-F238E27FC236}">
                  <a16:creationId xmlns:a16="http://schemas.microsoft.com/office/drawing/2014/main" id="{CC8C4A59-C368-9E88-B96B-35958C82DE3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0" name="Rectangle 2419">
              <a:extLst>
                <a:ext uri="{FF2B5EF4-FFF2-40B4-BE49-F238E27FC236}">
                  <a16:creationId xmlns:a16="http://schemas.microsoft.com/office/drawing/2014/main" id="{895819F1-41A5-2604-FE71-2D885DAD2930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1" name="Rectangle 2420">
              <a:extLst>
                <a:ext uri="{FF2B5EF4-FFF2-40B4-BE49-F238E27FC236}">
                  <a16:creationId xmlns:a16="http://schemas.microsoft.com/office/drawing/2014/main" id="{B9C4B197-AD09-18E2-FEDC-ECEF418BB722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2" name="Rectangle 2421">
              <a:extLst>
                <a:ext uri="{FF2B5EF4-FFF2-40B4-BE49-F238E27FC236}">
                  <a16:creationId xmlns:a16="http://schemas.microsoft.com/office/drawing/2014/main" id="{458794D8-3C5E-F5E4-39A0-A15FE9A647D3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3" name="Rectangle 2422">
              <a:extLst>
                <a:ext uri="{FF2B5EF4-FFF2-40B4-BE49-F238E27FC236}">
                  <a16:creationId xmlns:a16="http://schemas.microsoft.com/office/drawing/2014/main" id="{EBD5B217-27F1-728C-78B7-E39844A310E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4" name="Rectangle 2423">
              <a:extLst>
                <a:ext uri="{FF2B5EF4-FFF2-40B4-BE49-F238E27FC236}">
                  <a16:creationId xmlns:a16="http://schemas.microsoft.com/office/drawing/2014/main" id="{3FA93E66-4F32-F993-FC1F-D6F9D781ED3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5" name="Rectangle 2424">
              <a:extLst>
                <a:ext uri="{FF2B5EF4-FFF2-40B4-BE49-F238E27FC236}">
                  <a16:creationId xmlns:a16="http://schemas.microsoft.com/office/drawing/2014/main" id="{8F99141F-109E-3F8C-C614-7C70DD39AAC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6" name="Groupe 2425">
            <a:extLst>
              <a:ext uri="{FF2B5EF4-FFF2-40B4-BE49-F238E27FC236}">
                <a16:creationId xmlns:a16="http://schemas.microsoft.com/office/drawing/2014/main" id="{8EFA634B-9A45-15F7-5865-084A01A8FD5A}"/>
              </a:ext>
            </a:extLst>
          </p:cNvPr>
          <p:cNvGrpSpPr/>
          <p:nvPr/>
        </p:nvGrpSpPr>
        <p:grpSpPr>
          <a:xfrm>
            <a:off x="2228893" y="3375589"/>
            <a:ext cx="249847" cy="219337"/>
            <a:chOff x="554844" y="1855631"/>
            <a:chExt cx="249847" cy="219337"/>
          </a:xfrm>
        </p:grpSpPr>
        <p:sp>
          <p:nvSpPr>
            <p:cNvPr id="2427" name="Rectangle 2426">
              <a:extLst>
                <a:ext uri="{FF2B5EF4-FFF2-40B4-BE49-F238E27FC236}">
                  <a16:creationId xmlns:a16="http://schemas.microsoft.com/office/drawing/2014/main" id="{D2D7F2F9-5060-D567-5928-987765F0A2B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8" name="Rectangle 2427">
              <a:extLst>
                <a:ext uri="{FF2B5EF4-FFF2-40B4-BE49-F238E27FC236}">
                  <a16:creationId xmlns:a16="http://schemas.microsoft.com/office/drawing/2014/main" id="{F0693E24-B232-63AC-7629-1644E8C823F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9" name="Rectangle 2428">
              <a:extLst>
                <a:ext uri="{FF2B5EF4-FFF2-40B4-BE49-F238E27FC236}">
                  <a16:creationId xmlns:a16="http://schemas.microsoft.com/office/drawing/2014/main" id="{1C39DD57-7723-D6A6-4961-5A7A0ADDF535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0" name="Rectangle 2429">
              <a:extLst>
                <a:ext uri="{FF2B5EF4-FFF2-40B4-BE49-F238E27FC236}">
                  <a16:creationId xmlns:a16="http://schemas.microsoft.com/office/drawing/2014/main" id="{FBFB84AC-763F-C42B-E062-DC03E9DFD15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1" name="Rectangle 2430">
              <a:extLst>
                <a:ext uri="{FF2B5EF4-FFF2-40B4-BE49-F238E27FC236}">
                  <a16:creationId xmlns:a16="http://schemas.microsoft.com/office/drawing/2014/main" id="{B305DF78-247E-10A7-91CE-C27392E54A4D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2" name="Rectangle 2431">
              <a:extLst>
                <a:ext uri="{FF2B5EF4-FFF2-40B4-BE49-F238E27FC236}">
                  <a16:creationId xmlns:a16="http://schemas.microsoft.com/office/drawing/2014/main" id="{0F04C3F5-35F8-A7A4-DEE1-FFBE616D34B2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3" name="Rectangle 2432">
              <a:extLst>
                <a:ext uri="{FF2B5EF4-FFF2-40B4-BE49-F238E27FC236}">
                  <a16:creationId xmlns:a16="http://schemas.microsoft.com/office/drawing/2014/main" id="{F04A619E-E61E-5CBE-28F4-212ACB594E8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4" name="Rectangle 2433">
              <a:extLst>
                <a:ext uri="{FF2B5EF4-FFF2-40B4-BE49-F238E27FC236}">
                  <a16:creationId xmlns:a16="http://schemas.microsoft.com/office/drawing/2014/main" id="{7C1DBE0A-31ED-29AE-EC2E-B4355710399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5" name="Rectangle 2434">
              <a:extLst>
                <a:ext uri="{FF2B5EF4-FFF2-40B4-BE49-F238E27FC236}">
                  <a16:creationId xmlns:a16="http://schemas.microsoft.com/office/drawing/2014/main" id="{53CAB2AF-4B5C-85BB-1986-B6F9EEF5CD4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6" name="Rectangle 2435">
              <a:extLst>
                <a:ext uri="{FF2B5EF4-FFF2-40B4-BE49-F238E27FC236}">
                  <a16:creationId xmlns:a16="http://schemas.microsoft.com/office/drawing/2014/main" id="{ADD1BBAE-7D6F-7151-8707-B3FAC96897B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7" name="Rectangle 2436">
              <a:extLst>
                <a:ext uri="{FF2B5EF4-FFF2-40B4-BE49-F238E27FC236}">
                  <a16:creationId xmlns:a16="http://schemas.microsoft.com/office/drawing/2014/main" id="{B78241D1-D474-1529-C48F-1F36ED6D5F27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8" name="Rectangle 2437">
              <a:extLst>
                <a:ext uri="{FF2B5EF4-FFF2-40B4-BE49-F238E27FC236}">
                  <a16:creationId xmlns:a16="http://schemas.microsoft.com/office/drawing/2014/main" id="{44249724-B753-C03D-1310-211A117FCF33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9" name="Rectangle 2438">
              <a:extLst>
                <a:ext uri="{FF2B5EF4-FFF2-40B4-BE49-F238E27FC236}">
                  <a16:creationId xmlns:a16="http://schemas.microsoft.com/office/drawing/2014/main" id="{B91A6E65-6D27-FE4B-4BDD-8369CEB21A7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0" name="Rectangle 2439">
              <a:extLst>
                <a:ext uri="{FF2B5EF4-FFF2-40B4-BE49-F238E27FC236}">
                  <a16:creationId xmlns:a16="http://schemas.microsoft.com/office/drawing/2014/main" id="{6C481A65-AFB4-2DCD-256E-7FB0E42193D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1" name="Rectangle 2440">
              <a:extLst>
                <a:ext uri="{FF2B5EF4-FFF2-40B4-BE49-F238E27FC236}">
                  <a16:creationId xmlns:a16="http://schemas.microsoft.com/office/drawing/2014/main" id="{ADE7E661-FC64-0349-65A2-BE96903CC0F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2" name="Rectangle 2441">
              <a:extLst>
                <a:ext uri="{FF2B5EF4-FFF2-40B4-BE49-F238E27FC236}">
                  <a16:creationId xmlns:a16="http://schemas.microsoft.com/office/drawing/2014/main" id="{16238E6B-FDEE-32A2-01D6-6FBB7F26E59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3" name="Groupe 2442">
            <a:extLst>
              <a:ext uri="{FF2B5EF4-FFF2-40B4-BE49-F238E27FC236}">
                <a16:creationId xmlns:a16="http://schemas.microsoft.com/office/drawing/2014/main" id="{D19AE40E-470F-227D-64FF-319020C69891}"/>
              </a:ext>
            </a:extLst>
          </p:cNvPr>
          <p:cNvGrpSpPr/>
          <p:nvPr/>
        </p:nvGrpSpPr>
        <p:grpSpPr>
          <a:xfrm>
            <a:off x="3015312" y="3375589"/>
            <a:ext cx="249847" cy="219337"/>
            <a:chOff x="554844" y="1855631"/>
            <a:chExt cx="249847" cy="219337"/>
          </a:xfrm>
        </p:grpSpPr>
        <p:sp>
          <p:nvSpPr>
            <p:cNvPr id="2444" name="Rectangle 2443">
              <a:extLst>
                <a:ext uri="{FF2B5EF4-FFF2-40B4-BE49-F238E27FC236}">
                  <a16:creationId xmlns:a16="http://schemas.microsoft.com/office/drawing/2014/main" id="{EB2C5DBF-50F7-BE3E-2642-1468FFE584D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5" name="Rectangle 2444">
              <a:extLst>
                <a:ext uri="{FF2B5EF4-FFF2-40B4-BE49-F238E27FC236}">
                  <a16:creationId xmlns:a16="http://schemas.microsoft.com/office/drawing/2014/main" id="{1CE9EE86-AFEC-9852-C4B2-7CC66A116BA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6" name="Rectangle 2445">
              <a:extLst>
                <a:ext uri="{FF2B5EF4-FFF2-40B4-BE49-F238E27FC236}">
                  <a16:creationId xmlns:a16="http://schemas.microsoft.com/office/drawing/2014/main" id="{AEEDCC8D-3957-B48D-C459-45573EBF275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7" name="Rectangle 2446">
              <a:extLst>
                <a:ext uri="{FF2B5EF4-FFF2-40B4-BE49-F238E27FC236}">
                  <a16:creationId xmlns:a16="http://schemas.microsoft.com/office/drawing/2014/main" id="{5B2C8873-F204-5A97-C6C1-66789A362DE7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8" name="Rectangle 2447">
              <a:extLst>
                <a:ext uri="{FF2B5EF4-FFF2-40B4-BE49-F238E27FC236}">
                  <a16:creationId xmlns:a16="http://schemas.microsoft.com/office/drawing/2014/main" id="{23C18C6D-0E13-2008-F37B-776A890244F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9" name="Rectangle 2448">
              <a:extLst>
                <a:ext uri="{FF2B5EF4-FFF2-40B4-BE49-F238E27FC236}">
                  <a16:creationId xmlns:a16="http://schemas.microsoft.com/office/drawing/2014/main" id="{CA241A58-0D2A-7D8D-EE55-0DB990766DE7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0" name="Rectangle 2449">
              <a:extLst>
                <a:ext uri="{FF2B5EF4-FFF2-40B4-BE49-F238E27FC236}">
                  <a16:creationId xmlns:a16="http://schemas.microsoft.com/office/drawing/2014/main" id="{0E31BBF4-F6B2-7732-8655-FF75D9D91B5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1" name="Rectangle 2450">
              <a:extLst>
                <a:ext uri="{FF2B5EF4-FFF2-40B4-BE49-F238E27FC236}">
                  <a16:creationId xmlns:a16="http://schemas.microsoft.com/office/drawing/2014/main" id="{8EE959E8-44CE-825C-FF1F-7D4E7F2921EC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2" name="Rectangle 2451">
              <a:extLst>
                <a:ext uri="{FF2B5EF4-FFF2-40B4-BE49-F238E27FC236}">
                  <a16:creationId xmlns:a16="http://schemas.microsoft.com/office/drawing/2014/main" id="{D4F954C2-532F-F013-8CBF-C75549D53B3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3" name="Rectangle 2452">
              <a:extLst>
                <a:ext uri="{FF2B5EF4-FFF2-40B4-BE49-F238E27FC236}">
                  <a16:creationId xmlns:a16="http://schemas.microsoft.com/office/drawing/2014/main" id="{8A9C23DE-A50D-FDE0-3E00-4DED252667FD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4" name="Rectangle 2453">
              <a:extLst>
                <a:ext uri="{FF2B5EF4-FFF2-40B4-BE49-F238E27FC236}">
                  <a16:creationId xmlns:a16="http://schemas.microsoft.com/office/drawing/2014/main" id="{C0BD41CF-3E5C-10B0-F092-72AFC48552D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5" name="Rectangle 2454">
              <a:extLst>
                <a:ext uri="{FF2B5EF4-FFF2-40B4-BE49-F238E27FC236}">
                  <a16:creationId xmlns:a16="http://schemas.microsoft.com/office/drawing/2014/main" id="{D6E5E26C-A0B0-FF03-ECA2-9ADEED97B5E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6" name="Rectangle 2455">
              <a:extLst>
                <a:ext uri="{FF2B5EF4-FFF2-40B4-BE49-F238E27FC236}">
                  <a16:creationId xmlns:a16="http://schemas.microsoft.com/office/drawing/2014/main" id="{AF578751-08FB-B09F-4E8C-A90B973AAEFB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7" name="Rectangle 2456">
              <a:extLst>
                <a:ext uri="{FF2B5EF4-FFF2-40B4-BE49-F238E27FC236}">
                  <a16:creationId xmlns:a16="http://schemas.microsoft.com/office/drawing/2014/main" id="{A10A507F-8971-54F9-9C76-7A9F149E7A0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8" name="Rectangle 2457">
              <a:extLst>
                <a:ext uri="{FF2B5EF4-FFF2-40B4-BE49-F238E27FC236}">
                  <a16:creationId xmlns:a16="http://schemas.microsoft.com/office/drawing/2014/main" id="{AF3AE1F9-559E-4E2B-92C4-5A819548E0E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9" name="Rectangle 2458">
              <a:extLst>
                <a:ext uri="{FF2B5EF4-FFF2-40B4-BE49-F238E27FC236}">
                  <a16:creationId xmlns:a16="http://schemas.microsoft.com/office/drawing/2014/main" id="{5DA64DD9-0BBE-EC1B-EEAD-E056F3EF42A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0" name="Groupe 2459">
            <a:extLst>
              <a:ext uri="{FF2B5EF4-FFF2-40B4-BE49-F238E27FC236}">
                <a16:creationId xmlns:a16="http://schemas.microsoft.com/office/drawing/2014/main" id="{314587AB-41F5-4FAE-DEA2-D2456F769226}"/>
              </a:ext>
            </a:extLst>
          </p:cNvPr>
          <p:cNvGrpSpPr/>
          <p:nvPr/>
        </p:nvGrpSpPr>
        <p:grpSpPr>
          <a:xfrm>
            <a:off x="3760754" y="3375589"/>
            <a:ext cx="249847" cy="219337"/>
            <a:chOff x="554844" y="1855631"/>
            <a:chExt cx="249847" cy="219337"/>
          </a:xfrm>
        </p:grpSpPr>
        <p:sp>
          <p:nvSpPr>
            <p:cNvPr id="2461" name="Rectangle 2460">
              <a:extLst>
                <a:ext uri="{FF2B5EF4-FFF2-40B4-BE49-F238E27FC236}">
                  <a16:creationId xmlns:a16="http://schemas.microsoft.com/office/drawing/2014/main" id="{0F3E0B94-32A7-1CF6-4784-E1758EFD650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2" name="Rectangle 2461">
              <a:extLst>
                <a:ext uri="{FF2B5EF4-FFF2-40B4-BE49-F238E27FC236}">
                  <a16:creationId xmlns:a16="http://schemas.microsoft.com/office/drawing/2014/main" id="{FF1B0821-5C59-8EAF-7A36-3C38135CBC16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3" name="Rectangle 2462">
              <a:extLst>
                <a:ext uri="{FF2B5EF4-FFF2-40B4-BE49-F238E27FC236}">
                  <a16:creationId xmlns:a16="http://schemas.microsoft.com/office/drawing/2014/main" id="{0B2A8A6F-758F-3A95-DFC7-C35F51B253E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4" name="Rectangle 2463">
              <a:extLst>
                <a:ext uri="{FF2B5EF4-FFF2-40B4-BE49-F238E27FC236}">
                  <a16:creationId xmlns:a16="http://schemas.microsoft.com/office/drawing/2014/main" id="{134204E5-6AC2-3279-0C0D-AAE87F02F12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5" name="Rectangle 2464">
              <a:extLst>
                <a:ext uri="{FF2B5EF4-FFF2-40B4-BE49-F238E27FC236}">
                  <a16:creationId xmlns:a16="http://schemas.microsoft.com/office/drawing/2014/main" id="{B50E6C61-6697-5376-3D5B-1DD4FE8F41C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6" name="Rectangle 2465">
              <a:extLst>
                <a:ext uri="{FF2B5EF4-FFF2-40B4-BE49-F238E27FC236}">
                  <a16:creationId xmlns:a16="http://schemas.microsoft.com/office/drawing/2014/main" id="{D36FB616-1179-9806-0A49-F0792149654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7" name="Rectangle 2466">
              <a:extLst>
                <a:ext uri="{FF2B5EF4-FFF2-40B4-BE49-F238E27FC236}">
                  <a16:creationId xmlns:a16="http://schemas.microsoft.com/office/drawing/2014/main" id="{3D5ABEC0-550E-C8CF-9F0E-A43283F2B80E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Rectangle 2467">
              <a:extLst>
                <a:ext uri="{FF2B5EF4-FFF2-40B4-BE49-F238E27FC236}">
                  <a16:creationId xmlns:a16="http://schemas.microsoft.com/office/drawing/2014/main" id="{8A1A40F6-C98F-E07C-0A0C-FC4047A9255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9" name="Rectangle 2468">
              <a:extLst>
                <a:ext uri="{FF2B5EF4-FFF2-40B4-BE49-F238E27FC236}">
                  <a16:creationId xmlns:a16="http://schemas.microsoft.com/office/drawing/2014/main" id="{BD9E7733-E891-D65D-82DA-982E7EAB5F1B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0" name="Rectangle 2469">
              <a:extLst>
                <a:ext uri="{FF2B5EF4-FFF2-40B4-BE49-F238E27FC236}">
                  <a16:creationId xmlns:a16="http://schemas.microsoft.com/office/drawing/2014/main" id="{9A917B45-686C-A0EE-D436-E3CA9E9D3B68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1" name="Rectangle 2470">
              <a:extLst>
                <a:ext uri="{FF2B5EF4-FFF2-40B4-BE49-F238E27FC236}">
                  <a16:creationId xmlns:a16="http://schemas.microsoft.com/office/drawing/2014/main" id="{42C58EE1-335E-53D7-3A87-243107D64B64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2" name="Rectangle 2471">
              <a:extLst>
                <a:ext uri="{FF2B5EF4-FFF2-40B4-BE49-F238E27FC236}">
                  <a16:creationId xmlns:a16="http://schemas.microsoft.com/office/drawing/2014/main" id="{6A8753EC-41B6-32FC-C8E1-55DD7442F7A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3" name="Rectangle 2472">
              <a:extLst>
                <a:ext uri="{FF2B5EF4-FFF2-40B4-BE49-F238E27FC236}">
                  <a16:creationId xmlns:a16="http://schemas.microsoft.com/office/drawing/2014/main" id="{F2D6E4ED-6AD4-9390-9A7A-942ED0F3BFB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4" name="Rectangle 2473">
              <a:extLst>
                <a:ext uri="{FF2B5EF4-FFF2-40B4-BE49-F238E27FC236}">
                  <a16:creationId xmlns:a16="http://schemas.microsoft.com/office/drawing/2014/main" id="{017D05A3-AF7D-D4D1-8A7E-690E09953306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5" name="Rectangle 2474">
              <a:extLst>
                <a:ext uri="{FF2B5EF4-FFF2-40B4-BE49-F238E27FC236}">
                  <a16:creationId xmlns:a16="http://schemas.microsoft.com/office/drawing/2014/main" id="{61A53B1A-17C6-D43D-3642-32E98BBB199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6" name="Rectangle 2475">
              <a:extLst>
                <a:ext uri="{FF2B5EF4-FFF2-40B4-BE49-F238E27FC236}">
                  <a16:creationId xmlns:a16="http://schemas.microsoft.com/office/drawing/2014/main" id="{3D1A8AF9-FD0B-B75C-B559-8B1CAEF1082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7" name="Groupe 2476">
            <a:extLst>
              <a:ext uri="{FF2B5EF4-FFF2-40B4-BE49-F238E27FC236}">
                <a16:creationId xmlns:a16="http://schemas.microsoft.com/office/drawing/2014/main" id="{15B4017D-61C7-9FF9-450B-04B7A19C1481}"/>
              </a:ext>
            </a:extLst>
          </p:cNvPr>
          <p:cNvGrpSpPr/>
          <p:nvPr/>
        </p:nvGrpSpPr>
        <p:grpSpPr>
          <a:xfrm>
            <a:off x="4530230" y="3375589"/>
            <a:ext cx="249847" cy="219337"/>
            <a:chOff x="554844" y="1855631"/>
            <a:chExt cx="249847" cy="219337"/>
          </a:xfrm>
        </p:grpSpPr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683DB9DE-EC96-10FB-7B0E-7D35A5DE72A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9" name="Rectangle 2478">
              <a:extLst>
                <a:ext uri="{FF2B5EF4-FFF2-40B4-BE49-F238E27FC236}">
                  <a16:creationId xmlns:a16="http://schemas.microsoft.com/office/drawing/2014/main" id="{5D8ED03D-0934-F897-52A2-86A4FBBE51C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ctangle 2479">
              <a:extLst>
                <a:ext uri="{FF2B5EF4-FFF2-40B4-BE49-F238E27FC236}">
                  <a16:creationId xmlns:a16="http://schemas.microsoft.com/office/drawing/2014/main" id="{BB15ED97-F1AE-A5B5-E41F-F7DD0310BAA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ctangle 2480">
              <a:extLst>
                <a:ext uri="{FF2B5EF4-FFF2-40B4-BE49-F238E27FC236}">
                  <a16:creationId xmlns:a16="http://schemas.microsoft.com/office/drawing/2014/main" id="{F98DE878-0699-3819-1A88-FB1E5AAC695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Rectangle 2481">
              <a:extLst>
                <a:ext uri="{FF2B5EF4-FFF2-40B4-BE49-F238E27FC236}">
                  <a16:creationId xmlns:a16="http://schemas.microsoft.com/office/drawing/2014/main" id="{723D3D94-4183-E192-2EB9-31431C9EC4E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3" name="Rectangle 2482">
              <a:extLst>
                <a:ext uri="{FF2B5EF4-FFF2-40B4-BE49-F238E27FC236}">
                  <a16:creationId xmlns:a16="http://schemas.microsoft.com/office/drawing/2014/main" id="{FD6393C5-F9C4-A314-C7F9-33F5A04C229D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4" name="Rectangle 2483">
              <a:extLst>
                <a:ext uri="{FF2B5EF4-FFF2-40B4-BE49-F238E27FC236}">
                  <a16:creationId xmlns:a16="http://schemas.microsoft.com/office/drawing/2014/main" id="{CB8159FA-A8A0-289B-7ED3-906C7AD4020D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5" name="Rectangle 2484">
              <a:extLst>
                <a:ext uri="{FF2B5EF4-FFF2-40B4-BE49-F238E27FC236}">
                  <a16:creationId xmlns:a16="http://schemas.microsoft.com/office/drawing/2014/main" id="{D8FA4AF5-A986-6514-5ED3-7A515F19DC1A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6" name="Rectangle 2485">
              <a:extLst>
                <a:ext uri="{FF2B5EF4-FFF2-40B4-BE49-F238E27FC236}">
                  <a16:creationId xmlns:a16="http://schemas.microsoft.com/office/drawing/2014/main" id="{27AFCA1F-7173-053B-2DED-1D53C235339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7" name="Rectangle 2486">
              <a:extLst>
                <a:ext uri="{FF2B5EF4-FFF2-40B4-BE49-F238E27FC236}">
                  <a16:creationId xmlns:a16="http://schemas.microsoft.com/office/drawing/2014/main" id="{5366E693-2D6C-3D41-72FA-EA9D608D2D04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8" name="Rectangle 2487">
              <a:extLst>
                <a:ext uri="{FF2B5EF4-FFF2-40B4-BE49-F238E27FC236}">
                  <a16:creationId xmlns:a16="http://schemas.microsoft.com/office/drawing/2014/main" id="{373BF747-D489-3177-4737-40ECEC3FE62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9" name="Rectangle 2488">
              <a:extLst>
                <a:ext uri="{FF2B5EF4-FFF2-40B4-BE49-F238E27FC236}">
                  <a16:creationId xmlns:a16="http://schemas.microsoft.com/office/drawing/2014/main" id="{66116DEC-A969-467B-2077-31495018C07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0" name="Rectangle 2489">
              <a:extLst>
                <a:ext uri="{FF2B5EF4-FFF2-40B4-BE49-F238E27FC236}">
                  <a16:creationId xmlns:a16="http://schemas.microsoft.com/office/drawing/2014/main" id="{704120B7-0077-164E-F37D-7AC7BC45520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1" name="Rectangle 2490">
              <a:extLst>
                <a:ext uri="{FF2B5EF4-FFF2-40B4-BE49-F238E27FC236}">
                  <a16:creationId xmlns:a16="http://schemas.microsoft.com/office/drawing/2014/main" id="{8D8212E0-2B88-CA6A-1DED-3E1B01E54CD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2" name="Rectangle 2491">
              <a:extLst>
                <a:ext uri="{FF2B5EF4-FFF2-40B4-BE49-F238E27FC236}">
                  <a16:creationId xmlns:a16="http://schemas.microsoft.com/office/drawing/2014/main" id="{CAF75F10-E3F5-C451-C079-C3F680F71D8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3" name="Rectangle 2492">
              <a:extLst>
                <a:ext uri="{FF2B5EF4-FFF2-40B4-BE49-F238E27FC236}">
                  <a16:creationId xmlns:a16="http://schemas.microsoft.com/office/drawing/2014/main" id="{9E5E868C-DE20-3E3D-D927-2DB11A8E6658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4" name="Groupe 2493">
            <a:extLst>
              <a:ext uri="{FF2B5EF4-FFF2-40B4-BE49-F238E27FC236}">
                <a16:creationId xmlns:a16="http://schemas.microsoft.com/office/drawing/2014/main" id="{143D19FA-C67C-F33D-B911-1B3D07DF7663}"/>
              </a:ext>
            </a:extLst>
          </p:cNvPr>
          <p:cNvGrpSpPr/>
          <p:nvPr/>
        </p:nvGrpSpPr>
        <p:grpSpPr>
          <a:xfrm>
            <a:off x="5289974" y="3375589"/>
            <a:ext cx="249847" cy="219337"/>
            <a:chOff x="554844" y="1855631"/>
            <a:chExt cx="249847" cy="219337"/>
          </a:xfrm>
        </p:grpSpPr>
        <p:sp>
          <p:nvSpPr>
            <p:cNvPr id="2495" name="Rectangle 2494">
              <a:extLst>
                <a:ext uri="{FF2B5EF4-FFF2-40B4-BE49-F238E27FC236}">
                  <a16:creationId xmlns:a16="http://schemas.microsoft.com/office/drawing/2014/main" id="{51C14A86-C216-BBDC-1291-6F20F21C8D58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6" name="Rectangle 2495">
              <a:extLst>
                <a:ext uri="{FF2B5EF4-FFF2-40B4-BE49-F238E27FC236}">
                  <a16:creationId xmlns:a16="http://schemas.microsoft.com/office/drawing/2014/main" id="{ABD930FB-BBE2-DF5E-03FA-66AC3B5489C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7" name="Rectangle 2496">
              <a:extLst>
                <a:ext uri="{FF2B5EF4-FFF2-40B4-BE49-F238E27FC236}">
                  <a16:creationId xmlns:a16="http://schemas.microsoft.com/office/drawing/2014/main" id="{98B85A74-AF74-F8C4-DE5E-78F3F589A6AB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8" name="Rectangle 2497">
              <a:extLst>
                <a:ext uri="{FF2B5EF4-FFF2-40B4-BE49-F238E27FC236}">
                  <a16:creationId xmlns:a16="http://schemas.microsoft.com/office/drawing/2014/main" id="{4061835B-B485-B14A-F1E9-1958E644110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9" name="Rectangle 2498">
              <a:extLst>
                <a:ext uri="{FF2B5EF4-FFF2-40B4-BE49-F238E27FC236}">
                  <a16:creationId xmlns:a16="http://schemas.microsoft.com/office/drawing/2014/main" id="{81555175-0FCA-AD30-B479-EFC7D227775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0" name="Rectangle 2499">
              <a:extLst>
                <a:ext uri="{FF2B5EF4-FFF2-40B4-BE49-F238E27FC236}">
                  <a16:creationId xmlns:a16="http://schemas.microsoft.com/office/drawing/2014/main" id="{FCA83376-9313-410D-A171-755FAB1DDD2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1" name="Rectangle 2500">
              <a:extLst>
                <a:ext uri="{FF2B5EF4-FFF2-40B4-BE49-F238E27FC236}">
                  <a16:creationId xmlns:a16="http://schemas.microsoft.com/office/drawing/2014/main" id="{333D0652-1410-0316-2E2C-40DDA418DA0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2" name="Rectangle 2501">
              <a:extLst>
                <a:ext uri="{FF2B5EF4-FFF2-40B4-BE49-F238E27FC236}">
                  <a16:creationId xmlns:a16="http://schemas.microsoft.com/office/drawing/2014/main" id="{F8095234-62C4-F126-097D-D76834F4294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3" name="Rectangle 2502">
              <a:extLst>
                <a:ext uri="{FF2B5EF4-FFF2-40B4-BE49-F238E27FC236}">
                  <a16:creationId xmlns:a16="http://schemas.microsoft.com/office/drawing/2014/main" id="{F1D9DF53-DF87-25AA-A797-116E46F707D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E6396A14-1EC1-9029-F016-61DC579F95B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943AEB1F-3122-162B-F9F5-3DB2A2B93883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8AB13570-4722-5589-4106-97783838A11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7" name="Rectangle 2506">
              <a:extLst>
                <a:ext uri="{FF2B5EF4-FFF2-40B4-BE49-F238E27FC236}">
                  <a16:creationId xmlns:a16="http://schemas.microsoft.com/office/drawing/2014/main" id="{2C112133-C243-3D89-B8BB-C2B619E46BF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8" name="Rectangle 2507">
              <a:extLst>
                <a:ext uri="{FF2B5EF4-FFF2-40B4-BE49-F238E27FC236}">
                  <a16:creationId xmlns:a16="http://schemas.microsoft.com/office/drawing/2014/main" id="{C3E4DA6F-1FA3-5CBF-7B07-57CDBE53F87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9" name="Rectangle 2508">
              <a:extLst>
                <a:ext uri="{FF2B5EF4-FFF2-40B4-BE49-F238E27FC236}">
                  <a16:creationId xmlns:a16="http://schemas.microsoft.com/office/drawing/2014/main" id="{D07F139E-3A71-CE22-4693-0D57FC24A34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0" name="Rectangle 2509">
              <a:extLst>
                <a:ext uri="{FF2B5EF4-FFF2-40B4-BE49-F238E27FC236}">
                  <a16:creationId xmlns:a16="http://schemas.microsoft.com/office/drawing/2014/main" id="{E33BE57B-151A-D2F5-06F5-DC2592AA95E5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1" name="Groupe 2510">
            <a:extLst>
              <a:ext uri="{FF2B5EF4-FFF2-40B4-BE49-F238E27FC236}">
                <a16:creationId xmlns:a16="http://schemas.microsoft.com/office/drawing/2014/main" id="{E322DD1B-47B2-C940-2D1D-EAAEEAE2269A}"/>
              </a:ext>
            </a:extLst>
          </p:cNvPr>
          <p:cNvGrpSpPr/>
          <p:nvPr/>
        </p:nvGrpSpPr>
        <p:grpSpPr>
          <a:xfrm>
            <a:off x="6051669" y="3375589"/>
            <a:ext cx="249847" cy="219337"/>
            <a:chOff x="554844" y="1855631"/>
            <a:chExt cx="249847" cy="219337"/>
          </a:xfrm>
        </p:grpSpPr>
        <p:sp>
          <p:nvSpPr>
            <p:cNvPr id="2512" name="Rectangle 2511">
              <a:extLst>
                <a:ext uri="{FF2B5EF4-FFF2-40B4-BE49-F238E27FC236}">
                  <a16:creationId xmlns:a16="http://schemas.microsoft.com/office/drawing/2014/main" id="{50690441-F33C-441A-7750-2A937D33B73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3" name="Rectangle 2512">
              <a:extLst>
                <a:ext uri="{FF2B5EF4-FFF2-40B4-BE49-F238E27FC236}">
                  <a16:creationId xmlns:a16="http://schemas.microsoft.com/office/drawing/2014/main" id="{7F171424-2D90-649D-A006-1460B16F8DA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4" name="Rectangle 2513">
              <a:extLst>
                <a:ext uri="{FF2B5EF4-FFF2-40B4-BE49-F238E27FC236}">
                  <a16:creationId xmlns:a16="http://schemas.microsoft.com/office/drawing/2014/main" id="{F93342F0-4BB0-66BD-44D3-7C51D62990F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5" name="Rectangle 2514">
              <a:extLst>
                <a:ext uri="{FF2B5EF4-FFF2-40B4-BE49-F238E27FC236}">
                  <a16:creationId xmlns:a16="http://schemas.microsoft.com/office/drawing/2014/main" id="{C33AD4E0-70B8-E459-1277-E788E0A54B8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6" name="Rectangle 2515">
              <a:extLst>
                <a:ext uri="{FF2B5EF4-FFF2-40B4-BE49-F238E27FC236}">
                  <a16:creationId xmlns:a16="http://schemas.microsoft.com/office/drawing/2014/main" id="{837ECE29-FF35-115E-2365-1C63CD087CA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7" name="Rectangle 2516">
              <a:extLst>
                <a:ext uri="{FF2B5EF4-FFF2-40B4-BE49-F238E27FC236}">
                  <a16:creationId xmlns:a16="http://schemas.microsoft.com/office/drawing/2014/main" id="{C685E5EA-C4CD-4B97-9579-E8994FB1FA09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8" name="Rectangle 2517">
              <a:extLst>
                <a:ext uri="{FF2B5EF4-FFF2-40B4-BE49-F238E27FC236}">
                  <a16:creationId xmlns:a16="http://schemas.microsoft.com/office/drawing/2014/main" id="{E4DE02D5-104C-617D-141F-D8A3B170BED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9" name="Rectangle 2518">
              <a:extLst>
                <a:ext uri="{FF2B5EF4-FFF2-40B4-BE49-F238E27FC236}">
                  <a16:creationId xmlns:a16="http://schemas.microsoft.com/office/drawing/2014/main" id="{E44AAB1B-B426-78EF-D75A-B27D6C79450A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0" name="Rectangle 2519">
              <a:extLst>
                <a:ext uri="{FF2B5EF4-FFF2-40B4-BE49-F238E27FC236}">
                  <a16:creationId xmlns:a16="http://schemas.microsoft.com/office/drawing/2014/main" id="{746882C0-CA5D-A35C-1488-CF92F255F87B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1" name="Rectangle 2520">
              <a:extLst>
                <a:ext uri="{FF2B5EF4-FFF2-40B4-BE49-F238E27FC236}">
                  <a16:creationId xmlns:a16="http://schemas.microsoft.com/office/drawing/2014/main" id="{61DEEC7C-C186-EE36-A186-3F3F808702E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2" name="Rectangle 2521">
              <a:extLst>
                <a:ext uri="{FF2B5EF4-FFF2-40B4-BE49-F238E27FC236}">
                  <a16:creationId xmlns:a16="http://schemas.microsoft.com/office/drawing/2014/main" id="{EB65AE7F-678E-9BBD-D242-30E5E42BE766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3" name="Rectangle 2522">
              <a:extLst>
                <a:ext uri="{FF2B5EF4-FFF2-40B4-BE49-F238E27FC236}">
                  <a16:creationId xmlns:a16="http://schemas.microsoft.com/office/drawing/2014/main" id="{06F05298-CBE3-B20D-6CB9-B2A771F99FA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4" name="Rectangle 2523">
              <a:extLst>
                <a:ext uri="{FF2B5EF4-FFF2-40B4-BE49-F238E27FC236}">
                  <a16:creationId xmlns:a16="http://schemas.microsoft.com/office/drawing/2014/main" id="{EF473A17-9248-2436-B636-2227469129E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5" name="Rectangle 2524">
              <a:extLst>
                <a:ext uri="{FF2B5EF4-FFF2-40B4-BE49-F238E27FC236}">
                  <a16:creationId xmlns:a16="http://schemas.microsoft.com/office/drawing/2014/main" id="{E5BE341E-496C-7B4E-D7A8-1CF13F27BE42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6" name="Rectangle 2525">
              <a:extLst>
                <a:ext uri="{FF2B5EF4-FFF2-40B4-BE49-F238E27FC236}">
                  <a16:creationId xmlns:a16="http://schemas.microsoft.com/office/drawing/2014/main" id="{4EFE2DD6-DF6C-8130-B1AC-24D884E2EBE7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7" name="Rectangle 2526">
              <a:extLst>
                <a:ext uri="{FF2B5EF4-FFF2-40B4-BE49-F238E27FC236}">
                  <a16:creationId xmlns:a16="http://schemas.microsoft.com/office/drawing/2014/main" id="{A6839048-6097-3D7F-A107-429B0D5ED95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8" name="Rectangle 2527">
            <a:extLst>
              <a:ext uri="{FF2B5EF4-FFF2-40B4-BE49-F238E27FC236}">
                <a16:creationId xmlns:a16="http://schemas.microsoft.com/office/drawing/2014/main" id="{91415230-A554-30A2-F68E-14B6BB2AA163}"/>
              </a:ext>
            </a:extLst>
          </p:cNvPr>
          <p:cNvSpPr/>
          <p:nvPr/>
        </p:nvSpPr>
        <p:spPr>
          <a:xfrm>
            <a:off x="680757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29" name="Rectangle 2528">
            <a:extLst>
              <a:ext uri="{FF2B5EF4-FFF2-40B4-BE49-F238E27FC236}">
                <a16:creationId xmlns:a16="http://schemas.microsoft.com/office/drawing/2014/main" id="{810363D7-1C3A-E61B-851C-E37BEACED782}"/>
              </a:ext>
            </a:extLst>
          </p:cNvPr>
          <p:cNvSpPr/>
          <p:nvPr/>
        </p:nvSpPr>
        <p:spPr>
          <a:xfrm>
            <a:off x="1063630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0" name="Rectangle 2529">
            <a:extLst>
              <a:ext uri="{FF2B5EF4-FFF2-40B4-BE49-F238E27FC236}">
                <a16:creationId xmlns:a16="http://schemas.microsoft.com/office/drawing/2014/main" id="{7F86E965-F49C-6FDD-01A3-534DF6BF1B2A}"/>
              </a:ext>
            </a:extLst>
          </p:cNvPr>
          <p:cNvSpPr/>
          <p:nvPr/>
        </p:nvSpPr>
        <p:spPr>
          <a:xfrm>
            <a:off x="1447556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1" name="Rectangle 2530">
            <a:extLst>
              <a:ext uri="{FF2B5EF4-FFF2-40B4-BE49-F238E27FC236}">
                <a16:creationId xmlns:a16="http://schemas.microsoft.com/office/drawing/2014/main" id="{C49504D8-3AC0-8C6B-D88C-8EBEADCE715F}"/>
              </a:ext>
            </a:extLst>
          </p:cNvPr>
          <p:cNvSpPr/>
          <p:nvPr/>
        </p:nvSpPr>
        <p:spPr>
          <a:xfrm>
            <a:off x="1830429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2" name="Rectangle 2531">
            <a:extLst>
              <a:ext uri="{FF2B5EF4-FFF2-40B4-BE49-F238E27FC236}">
                <a16:creationId xmlns:a16="http://schemas.microsoft.com/office/drawing/2014/main" id="{ABBE2715-1A3F-687B-8C80-9C7184B5E129}"/>
              </a:ext>
            </a:extLst>
          </p:cNvPr>
          <p:cNvSpPr/>
          <p:nvPr/>
        </p:nvSpPr>
        <p:spPr>
          <a:xfrm>
            <a:off x="2214355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3" name="Rectangle 2532">
            <a:extLst>
              <a:ext uri="{FF2B5EF4-FFF2-40B4-BE49-F238E27FC236}">
                <a16:creationId xmlns:a16="http://schemas.microsoft.com/office/drawing/2014/main" id="{9D2653B5-C557-181A-C00F-33DC3613F0AA}"/>
              </a:ext>
            </a:extLst>
          </p:cNvPr>
          <p:cNvSpPr/>
          <p:nvPr/>
        </p:nvSpPr>
        <p:spPr>
          <a:xfrm>
            <a:off x="2597227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4" name="Rectangle 2533">
            <a:extLst>
              <a:ext uri="{FF2B5EF4-FFF2-40B4-BE49-F238E27FC236}">
                <a16:creationId xmlns:a16="http://schemas.microsoft.com/office/drawing/2014/main" id="{CA508AEE-739C-57B1-7EE4-9D73E8C1FF0D}"/>
              </a:ext>
            </a:extLst>
          </p:cNvPr>
          <p:cNvSpPr/>
          <p:nvPr/>
        </p:nvSpPr>
        <p:spPr>
          <a:xfrm>
            <a:off x="6031948" y="3636130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5" name="Rectangle 2534">
            <a:extLst>
              <a:ext uri="{FF2B5EF4-FFF2-40B4-BE49-F238E27FC236}">
                <a16:creationId xmlns:a16="http://schemas.microsoft.com/office/drawing/2014/main" id="{64F54759-9E1C-B13F-9067-E15F9AA6F340}"/>
              </a:ext>
            </a:extLst>
          </p:cNvPr>
          <p:cNvSpPr/>
          <p:nvPr/>
        </p:nvSpPr>
        <p:spPr>
          <a:xfrm>
            <a:off x="6427204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6" name="Rectangle 2535">
            <a:extLst>
              <a:ext uri="{FF2B5EF4-FFF2-40B4-BE49-F238E27FC236}">
                <a16:creationId xmlns:a16="http://schemas.microsoft.com/office/drawing/2014/main" id="{024E2A89-40C6-164E-142F-CE0FEF92621A}"/>
              </a:ext>
            </a:extLst>
          </p:cNvPr>
          <p:cNvSpPr/>
          <p:nvPr/>
        </p:nvSpPr>
        <p:spPr>
          <a:xfrm>
            <a:off x="2982837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7" name="Rectangle 2536">
            <a:extLst>
              <a:ext uri="{FF2B5EF4-FFF2-40B4-BE49-F238E27FC236}">
                <a16:creationId xmlns:a16="http://schemas.microsoft.com/office/drawing/2014/main" id="{EC32ED4C-9828-73E6-8A20-92B4E461DA25}"/>
              </a:ext>
            </a:extLst>
          </p:cNvPr>
          <p:cNvSpPr/>
          <p:nvPr/>
        </p:nvSpPr>
        <p:spPr>
          <a:xfrm>
            <a:off x="3365710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8" name="Rectangle 2537">
            <a:extLst>
              <a:ext uri="{FF2B5EF4-FFF2-40B4-BE49-F238E27FC236}">
                <a16:creationId xmlns:a16="http://schemas.microsoft.com/office/drawing/2014/main" id="{FB3E068B-3726-EFCC-26B0-636DBED6CE79}"/>
              </a:ext>
            </a:extLst>
          </p:cNvPr>
          <p:cNvSpPr/>
          <p:nvPr/>
        </p:nvSpPr>
        <p:spPr>
          <a:xfrm>
            <a:off x="3749636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9" name="Rectangle 2538">
            <a:extLst>
              <a:ext uri="{FF2B5EF4-FFF2-40B4-BE49-F238E27FC236}">
                <a16:creationId xmlns:a16="http://schemas.microsoft.com/office/drawing/2014/main" id="{AE9C1CCF-40BD-2DA9-7495-321E76A753B6}"/>
              </a:ext>
            </a:extLst>
          </p:cNvPr>
          <p:cNvSpPr/>
          <p:nvPr/>
        </p:nvSpPr>
        <p:spPr>
          <a:xfrm>
            <a:off x="4132509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0" name="Rectangle 2539">
            <a:extLst>
              <a:ext uri="{FF2B5EF4-FFF2-40B4-BE49-F238E27FC236}">
                <a16:creationId xmlns:a16="http://schemas.microsoft.com/office/drawing/2014/main" id="{7B6A60D9-8E0F-588B-560F-B254371A5ECC}"/>
              </a:ext>
            </a:extLst>
          </p:cNvPr>
          <p:cNvSpPr/>
          <p:nvPr/>
        </p:nvSpPr>
        <p:spPr>
          <a:xfrm>
            <a:off x="4516435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1" name="Rectangle 2540">
            <a:extLst>
              <a:ext uri="{FF2B5EF4-FFF2-40B4-BE49-F238E27FC236}">
                <a16:creationId xmlns:a16="http://schemas.microsoft.com/office/drawing/2014/main" id="{F77FE29D-BBC2-BDFC-4577-B14759F16CF7}"/>
              </a:ext>
            </a:extLst>
          </p:cNvPr>
          <p:cNvSpPr/>
          <p:nvPr/>
        </p:nvSpPr>
        <p:spPr>
          <a:xfrm>
            <a:off x="4899307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2" name="Rectangle 2541">
            <a:extLst>
              <a:ext uri="{FF2B5EF4-FFF2-40B4-BE49-F238E27FC236}">
                <a16:creationId xmlns:a16="http://schemas.microsoft.com/office/drawing/2014/main" id="{BB34B4D4-5B0F-0C67-536F-852831C8174E}"/>
              </a:ext>
            </a:extLst>
          </p:cNvPr>
          <p:cNvSpPr/>
          <p:nvPr/>
        </p:nvSpPr>
        <p:spPr>
          <a:xfrm>
            <a:off x="5276908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3" name="Rectangle 2542">
            <a:extLst>
              <a:ext uri="{FF2B5EF4-FFF2-40B4-BE49-F238E27FC236}">
                <a16:creationId xmlns:a16="http://schemas.microsoft.com/office/drawing/2014/main" id="{7ACFB620-B457-0D95-852C-3CFD42724DB3}"/>
              </a:ext>
            </a:extLst>
          </p:cNvPr>
          <p:cNvSpPr/>
          <p:nvPr/>
        </p:nvSpPr>
        <p:spPr>
          <a:xfrm>
            <a:off x="5659780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4" name="ZoneTexte 2543">
            <a:extLst>
              <a:ext uri="{FF2B5EF4-FFF2-40B4-BE49-F238E27FC236}">
                <a16:creationId xmlns:a16="http://schemas.microsoft.com/office/drawing/2014/main" id="{430C47D2-3195-BBC8-3424-0152703EF6A3}"/>
              </a:ext>
            </a:extLst>
          </p:cNvPr>
          <p:cNvSpPr txBox="1"/>
          <p:nvPr/>
        </p:nvSpPr>
        <p:spPr>
          <a:xfrm>
            <a:off x="701858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5" name="ZoneTexte 2544">
            <a:extLst>
              <a:ext uri="{FF2B5EF4-FFF2-40B4-BE49-F238E27FC236}">
                <a16:creationId xmlns:a16="http://schemas.microsoft.com/office/drawing/2014/main" id="{4BA2EB8F-3F9D-47C6-FF2A-39DD1BE00FDA}"/>
              </a:ext>
            </a:extLst>
          </p:cNvPr>
          <p:cNvSpPr txBox="1"/>
          <p:nvPr/>
        </p:nvSpPr>
        <p:spPr>
          <a:xfrm>
            <a:off x="1475779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6" name="ZoneTexte 2545">
            <a:extLst>
              <a:ext uri="{FF2B5EF4-FFF2-40B4-BE49-F238E27FC236}">
                <a16:creationId xmlns:a16="http://schemas.microsoft.com/office/drawing/2014/main" id="{E466F1DC-B4FB-E675-D28B-1D3D24D5D51E}"/>
              </a:ext>
            </a:extLst>
          </p:cNvPr>
          <p:cNvSpPr txBox="1"/>
          <p:nvPr/>
        </p:nvSpPr>
        <p:spPr>
          <a:xfrm>
            <a:off x="2207631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7" name="ZoneTexte 2546">
            <a:extLst>
              <a:ext uri="{FF2B5EF4-FFF2-40B4-BE49-F238E27FC236}">
                <a16:creationId xmlns:a16="http://schemas.microsoft.com/office/drawing/2014/main" id="{0E1C6270-1C12-F0C0-12D7-5B2DA7A14E99}"/>
              </a:ext>
            </a:extLst>
          </p:cNvPr>
          <p:cNvSpPr txBox="1"/>
          <p:nvPr/>
        </p:nvSpPr>
        <p:spPr>
          <a:xfrm>
            <a:off x="3001797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8" name="ZoneTexte 2547">
            <a:extLst>
              <a:ext uri="{FF2B5EF4-FFF2-40B4-BE49-F238E27FC236}">
                <a16:creationId xmlns:a16="http://schemas.microsoft.com/office/drawing/2014/main" id="{4EB6E1E2-3672-77EA-64EB-0EB8E52D0D7F}"/>
              </a:ext>
            </a:extLst>
          </p:cNvPr>
          <p:cNvSpPr txBox="1"/>
          <p:nvPr/>
        </p:nvSpPr>
        <p:spPr>
          <a:xfrm>
            <a:off x="3751730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9" name="ZoneTexte 2548">
            <a:extLst>
              <a:ext uri="{FF2B5EF4-FFF2-40B4-BE49-F238E27FC236}">
                <a16:creationId xmlns:a16="http://schemas.microsoft.com/office/drawing/2014/main" id="{96336FC5-D4A6-31DB-FBB7-B5A94BD3AF81}"/>
              </a:ext>
            </a:extLst>
          </p:cNvPr>
          <p:cNvSpPr txBox="1"/>
          <p:nvPr/>
        </p:nvSpPr>
        <p:spPr>
          <a:xfrm>
            <a:off x="4525651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50" name="ZoneTexte 2549">
            <a:extLst>
              <a:ext uri="{FF2B5EF4-FFF2-40B4-BE49-F238E27FC236}">
                <a16:creationId xmlns:a16="http://schemas.microsoft.com/office/drawing/2014/main" id="{2059624A-84CF-AD01-0FFF-367EE2888BC1}"/>
              </a:ext>
            </a:extLst>
          </p:cNvPr>
          <p:cNvSpPr txBox="1"/>
          <p:nvPr/>
        </p:nvSpPr>
        <p:spPr>
          <a:xfrm>
            <a:off x="5257503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51" name="ZoneTexte 2550">
            <a:extLst>
              <a:ext uri="{FF2B5EF4-FFF2-40B4-BE49-F238E27FC236}">
                <a16:creationId xmlns:a16="http://schemas.microsoft.com/office/drawing/2014/main" id="{9040FD85-529D-98AD-B72F-25B33A5F13CB}"/>
              </a:ext>
            </a:extLst>
          </p:cNvPr>
          <p:cNvSpPr txBox="1"/>
          <p:nvPr/>
        </p:nvSpPr>
        <p:spPr>
          <a:xfrm>
            <a:off x="6051669" y="312993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2" name="ZoneTexte 2571">
            <a:extLst>
              <a:ext uri="{FF2B5EF4-FFF2-40B4-BE49-F238E27FC236}">
                <a16:creationId xmlns:a16="http://schemas.microsoft.com/office/drawing/2014/main" id="{6771954E-6B48-897B-FD3C-0FDBA980645D}"/>
              </a:ext>
            </a:extLst>
          </p:cNvPr>
          <p:cNvSpPr txBox="1"/>
          <p:nvPr/>
        </p:nvSpPr>
        <p:spPr>
          <a:xfrm>
            <a:off x="722758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3" name="ZoneTexte 2572">
            <a:extLst>
              <a:ext uri="{FF2B5EF4-FFF2-40B4-BE49-F238E27FC236}">
                <a16:creationId xmlns:a16="http://schemas.microsoft.com/office/drawing/2014/main" id="{7F9256A6-8E7E-DE74-EB24-ADC848FE62A1}"/>
              </a:ext>
            </a:extLst>
          </p:cNvPr>
          <p:cNvSpPr txBox="1"/>
          <p:nvPr/>
        </p:nvSpPr>
        <p:spPr>
          <a:xfrm>
            <a:off x="1496679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4" name="ZoneTexte 2573">
            <a:extLst>
              <a:ext uri="{FF2B5EF4-FFF2-40B4-BE49-F238E27FC236}">
                <a16:creationId xmlns:a16="http://schemas.microsoft.com/office/drawing/2014/main" id="{F17F9ACC-9A32-1958-09AC-B77F9FA95C83}"/>
              </a:ext>
            </a:extLst>
          </p:cNvPr>
          <p:cNvSpPr txBox="1"/>
          <p:nvPr/>
        </p:nvSpPr>
        <p:spPr>
          <a:xfrm>
            <a:off x="2228531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5" name="ZoneTexte 2574">
            <a:extLst>
              <a:ext uri="{FF2B5EF4-FFF2-40B4-BE49-F238E27FC236}">
                <a16:creationId xmlns:a16="http://schemas.microsoft.com/office/drawing/2014/main" id="{FFBD9A1A-7BF1-5229-98B2-1373AA0F0181}"/>
              </a:ext>
            </a:extLst>
          </p:cNvPr>
          <p:cNvSpPr txBox="1"/>
          <p:nvPr/>
        </p:nvSpPr>
        <p:spPr>
          <a:xfrm>
            <a:off x="3022697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6" name="ZoneTexte 2575">
            <a:extLst>
              <a:ext uri="{FF2B5EF4-FFF2-40B4-BE49-F238E27FC236}">
                <a16:creationId xmlns:a16="http://schemas.microsoft.com/office/drawing/2014/main" id="{52B36C01-BECF-C98F-0F4F-45AB2E949968}"/>
              </a:ext>
            </a:extLst>
          </p:cNvPr>
          <p:cNvSpPr txBox="1"/>
          <p:nvPr/>
        </p:nvSpPr>
        <p:spPr>
          <a:xfrm>
            <a:off x="3772630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7" name="ZoneTexte 2576">
            <a:extLst>
              <a:ext uri="{FF2B5EF4-FFF2-40B4-BE49-F238E27FC236}">
                <a16:creationId xmlns:a16="http://schemas.microsoft.com/office/drawing/2014/main" id="{3B8F8BBB-8729-8EEE-CA3A-10D5DFF9B37B}"/>
              </a:ext>
            </a:extLst>
          </p:cNvPr>
          <p:cNvSpPr txBox="1"/>
          <p:nvPr/>
        </p:nvSpPr>
        <p:spPr>
          <a:xfrm>
            <a:off x="4507278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8" name="ZoneTexte 2577">
            <a:extLst>
              <a:ext uri="{FF2B5EF4-FFF2-40B4-BE49-F238E27FC236}">
                <a16:creationId xmlns:a16="http://schemas.microsoft.com/office/drawing/2014/main" id="{BF1C128D-4581-3C4B-FAA4-C091ABE6501B}"/>
              </a:ext>
            </a:extLst>
          </p:cNvPr>
          <p:cNvSpPr txBox="1"/>
          <p:nvPr/>
        </p:nvSpPr>
        <p:spPr>
          <a:xfrm>
            <a:off x="5239130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9" name="ZoneTexte 2578">
            <a:extLst>
              <a:ext uri="{FF2B5EF4-FFF2-40B4-BE49-F238E27FC236}">
                <a16:creationId xmlns:a16="http://schemas.microsoft.com/office/drawing/2014/main" id="{16B4678F-A6DC-0BA1-E0B9-280B15B34F0C}"/>
              </a:ext>
            </a:extLst>
          </p:cNvPr>
          <p:cNvSpPr txBox="1"/>
          <p:nvPr/>
        </p:nvSpPr>
        <p:spPr>
          <a:xfrm>
            <a:off x="6033296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0" name="ZoneTexte 2579">
            <a:extLst>
              <a:ext uri="{FF2B5EF4-FFF2-40B4-BE49-F238E27FC236}">
                <a16:creationId xmlns:a16="http://schemas.microsoft.com/office/drawing/2014/main" id="{4948AA40-8CE6-5469-F3D7-18014B09044B}"/>
              </a:ext>
            </a:extLst>
          </p:cNvPr>
          <p:cNvSpPr txBox="1"/>
          <p:nvPr/>
        </p:nvSpPr>
        <p:spPr>
          <a:xfrm>
            <a:off x="1091053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1" name="ZoneTexte 2580">
            <a:extLst>
              <a:ext uri="{FF2B5EF4-FFF2-40B4-BE49-F238E27FC236}">
                <a16:creationId xmlns:a16="http://schemas.microsoft.com/office/drawing/2014/main" id="{DA8AB199-F64A-73B1-7128-8421C7541992}"/>
              </a:ext>
            </a:extLst>
          </p:cNvPr>
          <p:cNvSpPr txBox="1"/>
          <p:nvPr/>
        </p:nvSpPr>
        <p:spPr>
          <a:xfrm>
            <a:off x="1864974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2" name="ZoneTexte 2581">
            <a:extLst>
              <a:ext uri="{FF2B5EF4-FFF2-40B4-BE49-F238E27FC236}">
                <a16:creationId xmlns:a16="http://schemas.microsoft.com/office/drawing/2014/main" id="{0B2C6B83-92A8-EF91-1573-D016B7C8B084}"/>
              </a:ext>
            </a:extLst>
          </p:cNvPr>
          <p:cNvSpPr txBox="1"/>
          <p:nvPr/>
        </p:nvSpPr>
        <p:spPr>
          <a:xfrm>
            <a:off x="2596826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3" name="ZoneTexte 2582">
            <a:extLst>
              <a:ext uri="{FF2B5EF4-FFF2-40B4-BE49-F238E27FC236}">
                <a16:creationId xmlns:a16="http://schemas.microsoft.com/office/drawing/2014/main" id="{E39099AD-432F-071C-F833-B7D072B5F79D}"/>
              </a:ext>
            </a:extLst>
          </p:cNvPr>
          <p:cNvSpPr txBox="1"/>
          <p:nvPr/>
        </p:nvSpPr>
        <p:spPr>
          <a:xfrm>
            <a:off x="3390992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4" name="ZoneTexte 2583">
            <a:extLst>
              <a:ext uri="{FF2B5EF4-FFF2-40B4-BE49-F238E27FC236}">
                <a16:creationId xmlns:a16="http://schemas.microsoft.com/office/drawing/2014/main" id="{04A80392-4762-2929-2109-2CA460146A3A}"/>
              </a:ext>
            </a:extLst>
          </p:cNvPr>
          <p:cNvSpPr txBox="1"/>
          <p:nvPr/>
        </p:nvSpPr>
        <p:spPr>
          <a:xfrm>
            <a:off x="4101652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5" name="ZoneTexte 2584">
            <a:extLst>
              <a:ext uri="{FF2B5EF4-FFF2-40B4-BE49-F238E27FC236}">
                <a16:creationId xmlns:a16="http://schemas.microsoft.com/office/drawing/2014/main" id="{46E24878-906D-029F-DD68-5F1881E1D110}"/>
              </a:ext>
            </a:extLst>
          </p:cNvPr>
          <p:cNvSpPr txBox="1"/>
          <p:nvPr/>
        </p:nvSpPr>
        <p:spPr>
          <a:xfrm>
            <a:off x="4875573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6" name="ZoneTexte 2585">
            <a:extLst>
              <a:ext uri="{FF2B5EF4-FFF2-40B4-BE49-F238E27FC236}">
                <a16:creationId xmlns:a16="http://schemas.microsoft.com/office/drawing/2014/main" id="{520AAD17-628A-42E5-5730-1A291591EC12}"/>
              </a:ext>
            </a:extLst>
          </p:cNvPr>
          <p:cNvSpPr txBox="1"/>
          <p:nvPr/>
        </p:nvSpPr>
        <p:spPr>
          <a:xfrm>
            <a:off x="5607425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7" name="ZoneTexte 2586">
            <a:extLst>
              <a:ext uri="{FF2B5EF4-FFF2-40B4-BE49-F238E27FC236}">
                <a16:creationId xmlns:a16="http://schemas.microsoft.com/office/drawing/2014/main" id="{0F7BDA31-B54C-77AD-E512-22021A6D1A4A}"/>
              </a:ext>
            </a:extLst>
          </p:cNvPr>
          <p:cNvSpPr txBox="1"/>
          <p:nvPr/>
        </p:nvSpPr>
        <p:spPr>
          <a:xfrm>
            <a:off x="6401591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8" name="ZoneTexte 2587">
            <a:extLst>
              <a:ext uri="{FF2B5EF4-FFF2-40B4-BE49-F238E27FC236}">
                <a16:creationId xmlns:a16="http://schemas.microsoft.com/office/drawing/2014/main" id="{00B63D3B-6685-03CA-39D1-8E86B839F36D}"/>
              </a:ext>
            </a:extLst>
          </p:cNvPr>
          <p:cNvSpPr txBox="1"/>
          <p:nvPr/>
        </p:nvSpPr>
        <p:spPr>
          <a:xfrm>
            <a:off x="3389407" y="5260755"/>
            <a:ext cx="620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 #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568D2D-020A-F889-84CF-640F0F3EC011}"/>
              </a:ext>
            </a:extLst>
          </p:cNvPr>
          <p:cNvSpPr txBox="1"/>
          <p:nvPr/>
        </p:nvSpPr>
        <p:spPr>
          <a:xfrm>
            <a:off x="31607" y="892821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24F982-034B-EAE7-902B-68A9FF754DD9}"/>
              </a:ext>
            </a:extLst>
          </p:cNvPr>
          <p:cNvSpPr txBox="1"/>
          <p:nvPr/>
        </p:nvSpPr>
        <p:spPr>
          <a:xfrm>
            <a:off x="35565" y="3216194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8" name="Graphique 3057">
            <a:extLst>
              <a:ext uri="{FF2B5EF4-FFF2-40B4-BE49-F238E27FC236}">
                <a16:creationId xmlns:a16="http://schemas.microsoft.com/office/drawing/2014/main" id="{DFC5B5A1-0C22-16CB-9460-3DAD6A56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2983" y="3266063"/>
            <a:ext cx="7780415" cy="608553"/>
          </a:xfrm>
          <a:prstGeom prst="rect">
            <a:avLst/>
          </a:prstGeom>
        </p:spPr>
      </p:pic>
      <p:pic>
        <p:nvPicPr>
          <p:cNvPr id="3059" name="Graphique 3058">
            <a:extLst>
              <a:ext uri="{FF2B5EF4-FFF2-40B4-BE49-F238E27FC236}">
                <a16:creationId xmlns:a16="http://schemas.microsoft.com/office/drawing/2014/main" id="{C96EADBB-1A0A-3DD6-95D2-F433BDFAB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2983" y="4100869"/>
            <a:ext cx="7780415" cy="608553"/>
          </a:xfrm>
          <a:prstGeom prst="rect">
            <a:avLst/>
          </a:prstGeom>
        </p:spPr>
      </p:pic>
      <p:pic>
        <p:nvPicPr>
          <p:cNvPr id="3060" name="Graphique 3059">
            <a:extLst>
              <a:ext uri="{FF2B5EF4-FFF2-40B4-BE49-F238E27FC236}">
                <a16:creationId xmlns:a16="http://schemas.microsoft.com/office/drawing/2014/main" id="{FDC977A5-1144-DE2D-C6E6-098389D9A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22983" y="1857222"/>
            <a:ext cx="7780415" cy="608553"/>
          </a:xfrm>
          <a:prstGeom prst="rect">
            <a:avLst/>
          </a:prstGeom>
        </p:spPr>
      </p:pic>
      <p:pic>
        <p:nvPicPr>
          <p:cNvPr id="3061" name="Graphique 3060">
            <a:extLst>
              <a:ext uri="{FF2B5EF4-FFF2-40B4-BE49-F238E27FC236}">
                <a16:creationId xmlns:a16="http://schemas.microsoft.com/office/drawing/2014/main" id="{DF9685B1-03CA-003F-AB97-8E71EC7F76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22986" y="1062693"/>
            <a:ext cx="7780415" cy="608553"/>
          </a:xfrm>
          <a:prstGeom prst="rect">
            <a:avLst/>
          </a:prstGeom>
        </p:spPr>
      </p:pic>
      <p:grpSp>
        <p:nvGrpSpPr>
          <p:cNvPr id="3062" name="Groupe 3061">
            <a:extLst>
              <a:ext uri="{FF2B5EF4-FFF2-40B4-BE49-F238E27FC236}">
                <a16:creationId xmlns:a16="http://schemas.microsoft.com/office/drawing/2014/main" id="{D2BD2BF2-B492-9056-B660-812961D59E68}"/>
              </a:ext>
            </a:extLst>
          </p:cNvPr>
          <p:cNvGrpSpPr/>
          <p:nvPr/>
        </p:nvGrpSpPr>
        <p:grpSpPr>
          <a:xfrm>
            <a:off x="732924" y="703507"/>
            <a:ext cx="249847" cy="219337"/>
            <a:chOff x="554844" y="1855631"/>
            <a:chExt cx="249847" cy="219337"/>
          </a:xfrm>
        </p:grpSpPr>
        <p:sp>
          <p:nvSpPr>
            <p:cNvPr id="3063" name="Rectangle 3062">
              <a:extLst>
                <a:ext uri="{FF2B5EF4-FFF2-40B4-BE49-F238E27FC236}">
                  <a16:creationId xmlns:a16="http://schemas.microsoft.com/office/drawing/2014/main" id="{A71A7577-55C7-CE5B-52D8-27195F9F60C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4" name="Rectangle 3063">
              <a:extLst>
                <a:ext uri="{FF2B5EF4-FFF2-40B4-BE49-F238E27FC236}">
                  <a16:creationId xmlns:a16="http://schemas.microsoft.com/office/drawing/2014/main" id="{41FF0E75-6EC2-E642-D691-D15BBB37B8A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5" name="Rectangle 3064">
              <a:extLst>
                <a:ext uri="{FF2B5EF4-FFF2-40B4-BE49-F238E27FC236}">
                  <a16:creationId xmlns:a16="http://schemas.microsoft.com/office/drawing/2014/main" id="{71E699F6-B2F1-31FE-01D3-0C48AF2F8EA4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6" name="Rectangle 3065">
              <a:extLst>
                <a:ext uri="{FF2B5EF4-FFF2-40B4-BE49-F238E27FC236}">
                  <a16:creationId xmlns:a16="http://schemas.microsoft.com/office/drawing/2014/main" id="{DD08A384-DEF7-0007-1AF2-D3543AEAFDD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7" name="Rectangle 3066">
              <a:extLst>
                <a:ext uri="{FF2B5EF4-FFF2-40B4-BE49-F238E27FC236}">
                  <a16:creationId xmlns:a16="http://schemas.microsoft.com/office/drawing/2014/main" id="{B983CD53-1F32-74DA-A708-DC4A542CAF7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8" name="Rectangle 3067">
              <a:extLst>
                <a:ext uri="{FF2B5EF4-FFF2-40B4-BE49-F238E27FC236}">
                  <a16:creationId xmlns:a16="http://schemas.microsoft.com/office/drawing/2014/main" id="{7C76752F-690A-8AFF-31E9-16E0EDA32EC2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9" name="Rectangle 3068">
              <a:extLst>
                <a:ext uri="{FF2B5EF4-FFF2-40B4-BE49-F238E27FC236}">
                  <a16:creationId xmlns:a16="http://schemas.microsoft.com/office/drawing/2014/main" id="{66B50134-7CAA-51C0-97C0-90564936061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0" name="Rectangle 3069">
              <a:extLst>
                <a:ext uri="{FF2B5EF4-FFF2-40B4-BE49-F238E27FC236}">
                  <a16:creationId xmlns:a16="http://schemas.microsoft.com/office/drawing/2014/main" id="{6B169C99-7BE8-A37E-7CEA-B454F2BE150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1" name="Rectangle 3070">
              <a:extLst>
                <a:ext uri="{FF2B5EF4-FFF2-40B4-BE49-F238E27FC236}">
                  <a16:creationId xmlns:a16="http://schemas.microsoft.com/office/drawing/2014/main" id="{DB8A00E3-7B4C-F3F0-91C7-F974D6E4220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09DBFFB5-3B5D-5BF2-69C0-5D1EC747A93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Rectangle 3072">
              <a:extLst>
                <a:ext uri="{FF2B5EF4-FFF2-40B4-BE49-F238E27FC236}">
                  <a16:creationId xmlns:a16="http://schemas.microsoft.com/office/drawing/2014/main" id="{73738F2C-4BBE-D249-F409-5CE8795A6EA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4" name="Rectangle 3073">
              <a:extLst>
                <a:ext uri="{FF2B5EF4-FFF2-40B4-BE49-F238E27FC236}">
                  <a16:creationId xmlns:a16="http://schemas.microsoft.com/office/drawing/2014/main" id="{EBE6623F-8992-0AD9-AA9E-03A49FE3352D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Rectangle 3074">
              <a:extLst>
                <a:ext uri="{FF2B5EF4-FFF2-40B4-BE49-F238E27FC236}">
                  <a16:creationId xmlns:a16="http://schemas.microsoft.com/office/drawing/2014/main" id="{8CD54DC0-FE2A-31DD-F0AE-B0BA61BB140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6" name="Rectangle 3075">
              <a:extLst>
                <a:ext uri="{FF2B5EF4-FFF2-40B4-BE49-F238E27FC236}">
                  <a16:creationId xmlns:a16="http://schemas.microsoft.com/office/drawing/2014/main" id="{AE30A1CE-B426-EA4D-526B-8362E4F14EBC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7" name="Rectangle 3076">
              <a:extLst>
                <a:ext uri="{FF2B5EF4-FFF2-40B4-BE49-F238E27FC236}">
                  <a16:creationId xmlns:a16="http://schemas.microsoft.com/office/drawing/2014/main" id="{430B62AD-583E-1BBE-3B76-EB8A4CF99C4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8" name="Rectangle 3077">
              <a:extLst>
                <a:ext uri="{FF2B5EF4-FFF2-40B4-BE49-F238E27FC236}">
                  <a16:creationId xmlns:a16="http://schemas.microsoft.com/office/drawing/2014/main" id="{B0C6A155-1DA6-22B4-C980-47A4B07AC95F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9" name="Groupe 3078">
            <a:extLst>
              <a:ext uri="{FF2B5EF4-FFF2-40B4-BE49-F238E27FC236}">
                <a16:creationId xmlns:a16="http://schemas.microsoft.com/office/drawing/2014/main" id="{B9029E79-0271-B769-1C32-0AFDFA34EFBF}"/>
              </a:ext>
            </a:extLst>
          </p:cNvPr>
          <p:cNvGrpSpPr/>
          <p:nvPr/>
        </p:nvGrpSpPr>
        <p:grpSpPr>
          <a:xfrm>
            <a:off x="1503509" y="703507"/>
            <a:ext cx="249847" cy="219337"/>
            <a:chOff x="554844" y="1855631"/>
            <a:chExt cx="249847" cy="219337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29D5A6A7-CBCE-3CD7-DD77-676E6019CDF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CDF2A58A-3130-3062-590E-B29707D2E9C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10557BA4-EAA7-328B-9BB1-1348FE5BC6B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CE4E1A24-9B00-429D-0023-1A3AD2A77424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709B90EA-455B-0C6E-C5CE-83F27BF133D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C89943F4-FFFF-5A66-D796-5D18DE88F15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C8944A3C-40A9-9338-FADB-71DBFBCC2E7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D6049D21-78E2-DE3A-921F-89579EB0707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EBED0A1C-9F77-66DD-E3B3-FBAF2B56CA0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90CE9155-1CA1-E22E-007D-CAFCDF13BC2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10C048AC-E766-F90A-E0F3-3FA4D88ECCE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C8126842-BADE-5BCD-2065-F47523D4A1E2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DA341E63-BC8B-EC53-5772-CD0D764B779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3092">
              <a:extLst>
                <a:ext uri="{FF2B5EF4-FFF2-40B4-BE49-F238E27FC236}">
                  <a16:creationId xmlns:a16="http://schemas.microsoft.com/office/drawing/2014/main" id="{424AD389-1EA8-0B14-11F3-3DC2FFCB282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D5BB1E5E-88AF-3D5B-FEB3-77E2987C9AF9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03AC56C4-B992-7BCA-D730-6A2DD28708B5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6" name="Groupe 3095">
            <a:extLst>
              <a:ext uri="{FF2B5EF4-FFF2-40B4-BE49-F238E27FC236}">
                <a16:creationId xmlns:a16="http://schemas.microsoft.com/office/drawing/2014/main" id="{182FE733-EDD7-27F8-9C5A-5967F98146BC}"/>
              </a:ext>
            </a:extLst>
          </p:cNvPr>
          <p:cNvGrpSpPr/>
          <p:nvPr/>
        </p:nvGrpSpPr>
        <p:grpSpPr>
          <a:xfrm>
            <a:off x="2254003" y="703507"/>
            <a:ext cx="249847" cy="219337"/>
            <a:chOff x="554844" y="1855631"/>
            <a:chExt cx="249847" cy="219337"/>
          </a:xfrm>
        </p:grpSpPr>
        <p:sp>
          <p:nvSpPr>
            <p:cNvPr id="3097" name="Rectangle 3096">
              <a:extLst>
                <a:ext uri="{FF2B5EF4-FFF2-40B4-BE49-F238E27FC236}">
                  <a16:creationId xmlns:a16="http://schemas.microsoft.com/office/drawing/2014/main" id="{6928EE19-D439-5035-AF58-08C2A01B3C3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04C3D4E1-4F99-3DDA-9C0B-BF81C20C861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8E3411F5-5C8C-EDAD-2D12-CF22D3CB7B97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9B95B406-B198-F92A-BBD2-099F1C07A06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3100">
              <a:extLst>
                <a:ext uri="{FF2B5EF4-FFF2-40B4-BE49-F238E27FC236}">
                  <a16:creationId xmlns:a16="http://schemas.microsoft.com/office/drawing/2014/main" id="{DA19A9E3-BB0E-2B14-818F-B0ED818C9FBB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Rectangle 3101">
              <a:extLst>
                <a:ext uri="{FF2B5EF4-FFF2-40B4-BE49-F238E27FC236}">
                  <a16:creationId xmlns:a16="http://schemas.microsoft.com/office/drawing/2014/main" id="{072CD0AF-B1C2-29AD-D40F-BC68EE34FE7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3102">
              <a:extLst>
                <a:ext uri="{FF2B5EF4-FFF2-40B4-BE49-F238E27FC236}">
                  <a16:creationId xmlns:a16="http://schemas.microsoft.com/office/drawing/2014/main" id="{2BE6DF0E-40DD-CED5-9D65-53DAF0D9237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3103">
              <a:extLst>
                <a:ext uri="{FF2B5EF4-FFF2-40B4-BE49-F238E27FC236}">
                  <a16:creationId xmlns:a16="http://schemas.microsoft.com/office/drawing/2014/main" id="{CC45B338-CBDE-EB6B-BCFA-A96A0A360C0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D9A7ECA0-9A4F-F79C-2EB5-5B2F75776D1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3105">
              <a:extLst>
                <a:ext uri="{FF2B5EF4-FFF2-40B4-BE49-F238E27FC236}">
                  <a16:creationId xmlns:a16="http://schemas.microsoft.com/office/drawing/2014/main" id="{B82310E4-4E09-8C8B-995A-C75CAC16453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Rectangle 3106">
              <a:extLst>
                <a:ext uri="{FF2B5EF4-FFF2-40B4-BE49-F238E27FC236}">
                  <a16:creationId xmlns:a16="http://schemas.microsoft.com/office/drawing/2014/main" id="{2589E39D-3126-363A-B271-CF963D8884E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3B600653-BF18-E45F-FFBD-383F9AF063DA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C484500E-C299-EF7C-5BBF-F4F8E380AE7E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0" name="Rectangle 3109">
              <a:extLst>
                <a:ext uri="{FF2B5EF4-FFF2-40B4-BE49-F238E27FC236}">
                  <a16:creationId xmlns:a16="http://schemas.microsoft.com/office/drawing/2014/main" id="{E310BD07-3675-A14B-8604-DAEAF364317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1" name="Rectangle 3110">
              <a:extLst>
                <a:ext uri="{FF2B5EF4-FFF2-40B4-BE49-F238E27FC236}">
                  <a16:creationId xmlns:a16="http://schemas.microsoft.com/office/drawing/2014/main" id="{501EA771-D961-F78E-BC30-C9A6747F44F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3FAF3FA7-9441-ADEC-7477-28C28A3A5DD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3" name="Groupe 3112">
            <a:extLst>
              <a:ext uri="{FF2B5EF4-FFF2-40B4-BE49-F238E27FC236}">
                <a16:creationId xmlns:a16="http://schemas.microsoft.com/office/drawing/2014/main" id="{70C87287-CE3E-C7C8-3788-4EB052DB40FD}"/>
              </a:ext>
            </a:extLst>
          </p:cNvPr>
          <p:cNvGrpSpPr/>
          <p:nvPr/>
        </p:nvGrpSpPr>
        <p:grpSpPr>
          <a:xfrm>
            <a:off x="3040422" y="703507"/>
            <a:ext cx="249847" cy="219337"/>
            <a:chOff x="554844" y="1855631"/>
            <a:chExt cx="249847" cy="219337"/>
          </a:xfrm>
        </p:grpSpPr>
        <p:sp>
          <p:nvSpPr>
            <p:cNvPr id="3114" name="Rectangle 3113">
              <a:extLst>
                <a:ext uri="{FF2B5EF4-FFF2-40B4-BE49-F238E27FC236}">
                  <a16:creationId xmlns:a16="http://schemas.microsoft.com/office/drawing/2014/main" id="{91E9D90D-1D70-94C5-63DF-A328EAC0D96C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5" name="Rectangle 3114">
              <a:extLst>
                <a:ext uri="{FF2B5EF4-FFF2-40B4-BE49-F238E27FC236}">
                  <a16:creationId xmlns:a16="http://schemas.microsoft.com/office/drawing/2014/main" id="{0440A4EF-1FCF-909F-CF5B-BFD2A77AE9D5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6" name="Rectangle 3115">
              <a:extLst>
                <a:ext uri="{FF2B5EF4-FFF2-40B4-BE49-F238E27FC236}">
                  <a16:creationId xmlns:a16="http://schemas.microsoft.com/office/drawing/2014/main" id="{A8FF83D9-FE08-CF06-FB07-2FD8D2A01AB4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7" name="Rectangle 3116">
              <a:extLst>
                <a:ext uri="{FF2B5EF4-FFF2-40B4-BE49-F238E27FC236}">
                  <a16:creationId xmlns:a16="http://schemas.microsoft.com/office/drawing/2014/main" id="{6F648DAD-6D21-E9DB-AA33-887875D73BC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8" name="Rectangle 3117">
              <a:extLst>
                <a:ext uri="{FF2B5EF4-FFF2-40B4-BE49-F238E27FC236}">
                  <a16:creationId xmlns:a16="http://schemas.microsoft.com/office/drawing/2014/main" id="{78C0F6A5-A561-8627-828D-740CF2C6FD5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9" name="Rectangle 3118">
              <a:extLst>
                <a:ext uri="{FF2B5EF4-FFF2-40B4-BE49-F238E27FC236}">
                  <a16:creationId xmlns:a16="http://schemas.microsoft.com/office/drawing/2014/main" id="{2E3AEAD3-80F7-467C-634A-B2A600DA610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0" name="Rectangle 3119">
              <a:extLst>
                <a:ext uri="{FF2B5EF4-FFF2-40B4-BE49-F238E27FC236}">
                  <a16:creationId xmlns:a16="http://schemas.microsoft.com/office/drawing/2014/main" id="{BA2E4142-0910-DEE1-9390-FE480FD3AC6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1" name="Rectangle 3120">
              <a:extLst>
                <a:ext uri="{FF2B5EF4-FFF2-40B4-BE49-F238E27FC236}">
                  <a16:creationId xmlns:a16="http://schemas.microsoft.com/office/drawing/2014/main" id="{7086B9B1-F872-3E84-E279-DD20DD06661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2" name="Rectangle 3121">
              <a:extLst>
                <a:ext uri="{FF2B5EF4-FFF2-40B4-BE49-F238E27FC236}">
                  <a16:creationId xmlns:a16="http://schemas.microsoft.com/office/drawing/2014/main" id="{369738BE-FD60-137E-A535-5CAF5AD43E15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3" name="Rectangle 3122">
              <a:extLst>
                <a:ext uri="{FF2B5EF4-FFF2-40B4-BE49-F238E27FC236}">
                  <a16:creationId xmlns:a16="http://schemas.microsoft.com/office/drawing/2014/main" id="{971446F8-50CB-6FF5-C124-AECCCA8EEE7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2606D21F-1426-62C3-14A2-DF30EE2F3DC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5" name="Rectangle 3124">
              <a:extLst>
                <a:ext uri="{FF2B5EF4-FFF2-40B4-BE49-F238E27FC236}">
                  <a16:creationId xmlns:a16="http://schemas.microsoft.com/office/drawing/2014/main" id="{78E3F964-5ECA-27D7-CFD2-676DF59ED9D0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6" name="Rectangle 3125">
              <a:extLst>
                <a:ext uri="{FF2B5EF4-FFF2-40B4-BE49-F238E27FC236}">
                  <a16:creationId xmlns:a16="http://schemas.microsoft.com/office/drawing/2014/main" id="{A24DD73F-3567-7AF4-73FE-26C8867BAB56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7" name="Rectangle 3126">
              <a:extLst>
                <a:ext uri="{FF2B5EF4-FFF2-40B4-BE49-F238E27FC236}">
                  <a16:creationId xmlns:a16="http://schemas.microsoft.com/office/drawing/2014/main" id="{5D353396-7882-2D2B-8EEE-5A4372ED2ED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8" name="Rectangle 3127">
              <a:extLst>
                <a:ext uri="{FF2B5EF4-FFF2-40B4-BE49-F238E27FC236}">
                  <a16:creationId xmlns:a16="http://schemas.microsoft.com/office/drawing/2014/main" id="{0661B1A7-21B9-32C9-BD24-A4A5278E740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9" name="Rectangle 3128">
              <a:extLst>
                <a:ext uri="{FF2B5EF4-FFF2-40B4-BE49-F238E27FC236}">
                  <a16:creationId xmlns:a16="http://schemas.microsoft.com/office/drawing/2014/main" id="{B667CAD1-DE18-ABD1-65E2-966B2ED64E4E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0" name="Groupe 3129">
            <a:extLst>
              <a:ext uri="{FF2B5EF4-FFF2-40B4-BE49-F238E27FC236}">
                <a16:creationId xmlns:a16="http://schemas.microsoft.com/office/drawing/2014/main" id="{F30BF606-6EA2-AA9C-1567-56B9875DAF3E}"/>
              </a:ext>
            </a:extLst>
          </p:cNvPr>
          <p:cNvGrpSpPr/>
          <p:nvPr/>
        </p:nvGrpSpPr>
        <p:grpSpPr>
          <a:xfrm>
            <a:off x="3785864" y="703507"/>
            <a:ext cx="249847" cy="219337"/>
            <a:chOff x="554844" y="1855631"/>
            <a:chExt cx="249847" cy="219337"/>
          </a:xfrm>
        </p:grpSpPr>
        <p:sp>
          <p:nvSpPr>
            <p:cNvPr id="3131" name="Rectangle 3130">
              <a:extLst>
                <a:ext uri="{FF2B5EF4-FFF2-40B4-BE49-F238E27FC236}">
                  <a16:creationId xmlns:a16="http://schemas.microsoft.com/office/drawing/2014/main" id="{291A27BA-33CF-8597-9C32-97C2C7B7352C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2" name="Rectangle 3131">
              <a:extLst>
                <a:ext uri="{FF2B5EF4-FFF2-40B4-BE49-F238E27FC236}">
                  <a16:creationId xmlns:a16="http://schemas.microsoft.com/office/drawing/2014/main" id="{2B5728A1-D062-4B70-0347-67A520B74EB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3" name="Rectangle 3132">
              <a:extLst>
                <a:ext uri="{FF2B5EF4-FFF2-40B4-BE49-F238E27FC236}">
                  <a16:creationId xmlns:a16="http://schemas.microsoft.com/office/drawing/2014/main" id="{63876C86-8CCB-5840-C0F8-ED9D4D9B7277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4" name="Rectangle 3133">
              <a:extLst>
                <a:ext uri="{FF2B5EF4-FFF2-40B4-BE49-F238E27FC236}">
                  <a16:creationId xmlns:a16="http://schemas.microsoft.com/office/drawing/2014/main" id="{0FC3E579-00AB-4DAB-EB0B-8C18B9E7937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5" name="Rectangle 3134">
              <a:extLst>
                <a:ext uri="{FF2B5EF4-FFF2-40B4-BE49-F238E27FC236}">
                  <a16:creationId xmlns:a16="http://schemas.microsoft.com/office/drawing/2014/main" id="{255034E4-0BF0-AD4D-D181-228999DE87D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6" name="Rectangle 3135">
              <a:extLst>
                <a:ext uri="{FF2B5EF4-FFF2-40B4-BE49-F238E27FC236}">
                  <a16:creationId xmlns:a16="http://schemas.microsoft.com/office/drawing/2014/main" id="{3A0267BF-4BA7-811A-1E9C-BF46BE60B229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7" name="Rectangle 3136">
              <a:extLst>
                <a:ext uri="{FF2B5EF4-FFF2-40B4-BE49-F238E27FC236}">
                  <a16:creationId xmlns:a16="http://schemas.microsoft.com/office/drawing/2014/main" id="{B4452FDC-F513-D001-0BB8-A57BA880E24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8" name="Rectangle 3137">
              <a:extLst>
                <a:ext uri="{FF2B5EF4-FFF2-40B4-BE49-F238E27FC236}">
                  <a16:creationId xmlns:a16="http://schemas.microsoft.com/office/drawing/2014/main" id="{F9247534-6FBA-52FF-3AF8-04296E63BD2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9" name="Rectangle 3138">
              <a:extLst>
                <a:ext uri="{FF2B5EF4-FFF2-40B4-BE49-F238E27FC236}">
                  <a16:creationId xmlns:a16="http://schemas.microsoft.com/office/drawing/2014/main" id="{434F39A3-8328-8062-7E60-C959EA07DD8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0" name="Rectangle 3139">
              <a:extLst>
                <a:ext uri="{FF2B5EF4-FFF2-40B4-BE49-F238E27FC236}">
                  <a16:creationId xmlns:a16="http://schemas.microsoft.com/office/drawing/2014/main" id="{3F68F541-9273-7A43-BB5A-64EDFF3CC0B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1" name="Rectangle 3140">
              <a:extLst>
                <a:ext uri="{FF2B5EF4-FFF2-40B4-BE49-F238E27FC236}">
                  <a16:creationId xmlns:a16="http://schemas.microsoft.com/office/drawing/2014/main" id="{B259D2B4-EE4A-C683-7C00-FA64FAF0D63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2" name="Rectangle 3141">
              <a:extLst>
                <a:ext uri="{FF2B5EF4-FFF2-40B4-BE49-F238E27FC236}">
                  <a16:creationId xmlns:a16="http://schemas.microsoft.com/office/drawing/2014/main" id="{DFC97523-F5A6-620A-EE45-EBC7CFF612F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3" name="Rectangle 3142">
              <a:extLst>
                <a:ext uri="{FF2B5EF4-FFF2-40B4-BE49-F238E27FC236}">
                  <a16:creationId xmlns:a16="http://schemas.microsoft.com/office/drawing/2014/main" id="{89B7E7C8-8827-3B91-579F-9B9E5A6A3D3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4" name="Rectangle 3143">
              <a:extLst>
                <a:ext uri="{FF2B5EF4-FFF2-40B4-BE49-F238E27FC236}">
                  <a16:creationId xmlns:a16="http://schemas.microsoft.com/office/drawing/2014/main" id="{C1B9D283-2338-E260-25CE-E6D93419636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5" name="Rectangle 3144">
              <a:extLst>
                <a:ext uri="{FF2B5EF4-FFF2-40B4-BE49-F238E27FC236}">
                  <a16:creationId xmlns:a16="http://schemas.microsoft.com/office/drawing/2014/main" id="{169087F2-EB5A-7972-6EB6-22EA36714AE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6" name="Rectangle 3145">
              <a:extLst>
                <a:ext uri="{FF2B5EF4-FFF2-40B4-BE49-F238E27FC236}">
                  <a16:creationId xmlns:a16="http://schemas.microsoft.com/office/drawing/2014/main" id="{2CA5636E-75AD-8853-706E-C6DA4185D3A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7" name="Groupe 3146">
            <a:extLst>
              <a:ext uri="{FF2B5EF4-FFF2-40B4-BE49-F238E27FC236}">
                <a16:creationId xmlns:a16="http://schemas.microsoft.com/office/drawing/2014/main" id="{57532681-D7B3-6D38-45DF-0CF52A464363}"/>
              </a:ext>
            </a:extLst>
          </p:cNvPr>
          <p:cNvGrpSpPr/>
          <p:nvPr/>
        </p:nvGrpSpPr>
        <p:grpSpPr>
          <a:xfrm>
            <a:off x="4555340" y="703507"/>
            <a:ext cx="249847" cy="219337"/>
            <a:chOff x="554844" y="1855631"/>
            <a:chExt cx="249847" cy="219337"/>
          </a:xfrm>
        </p:grpSpPr>
        <p:sp>
          <p:nvSpPr>
            <p:cNvPr id="3148" name="Rectangle 3147">
              <a:extLst>
                <a:ext uri="{FF2B5EF4-FFF2-40B4-BE49-F238E27FC236}">
                  <a16:creationId xmlns:a16="http://schemas.microsoft.com/office/drawing/2014/main" id="{03192B82-73BB-12BE-765F-99CB2753A5C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9" name="Rectangle 3148">
              <a:extLst>
                <a:ext uri="{FF2B5EF4-FFF2-40B4-BE49-F238E27FC236}">
                  <a16:creationId xmlns:a16="http://schemas.microsoft.com/office/drawing/2014/main" id="{B158808E-C359-53B4-3A63-306F7D56BE2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0" name="Rectangle 3149">
              <a:extLst>
                <a:ext uri="{FF2B5EF4-FFF2-40B4-BE49-F238E27FC236}">
                  <a16:creationId xmlns:a16="http://schemas.microsoft.com/office/drawing/2014/main" id="{62222D57-9683-CD68-A947-C1A899CC53D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1" name="Rectangle 3150">
              <a:extLst>
                <a:ext uri="{FF2B5EF4-FFF2-40B4-BE49-F238E27FC236}">
                  <a16:creationId xmlns:a16="http://schemas.microsoft.com/office/drawing/2014/main" id="{83962B88-934F-DB49-9696-237058C6BF2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2" name="Rectangle 3151">
              <a:extLst>
                <a:ext uri="{FF2B5EF4-FFF2-40B4-BE49-F238E27FC236}">
                  <a16:creationId xmlns:a16="http://schemas.microsoft.com/office/drawing/2014/main" id="{6B890754-D63F-540D-7D70-1D5FCE643BA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3" name="Rectangle 3152">
              <a:extLst>
                <a:ext uri="{FF2B5EF4-FFF2-40B4-BE49-F238E27FC236}">
                  <a16:creationId xmlns:a16="http://schemas.microsoft.com/office/drawing/2014/main" id="{EB1BBD09-89BB-F47A-1233-C5D199F35A05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4" name="Rectangle 3153">
              <a:extLst>
                <a:ext uri="{FF2B5EF4-FFF2-40B4-BE49-F238E27FC236}">
                  <a16:creationId xmlns:a16="http://schemas.microsoft.com/office/drawing/2014/main" id="{3A98FB70-4A6F-F088-2661-1D61CB273B3B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5" name="Rectangle 3154">
              <a:extLst>
                <a:ext uri="{FF2B5EF4-FFF2-40B4-BE49-F238E27FC236}">
                  <a16:creationId xmlns:a16="http://schemas.microsoft.com/office/drawing/2014/main" id="{EB7FD632-FF6A-FE68-249F-788052A48841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6" name="Rectangle 3155">
              <a:extLst>
                <a:ext uri="{FF2B5EF4-FFF2-40B4-BE49-F238E27FC236}">
                  <a16:creationId xmlns:a16="http://schemas.microsoft.com/office/drawing/2014/main" id="{78346396-7044-0A8E-AE65-42C938EE82C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7" name="Rectangle 3156">
              <a:extLst>
                <a:ext uri="{FF2B5EF4-FFF2-40B4-BE49-F238E27FC236}">
                  <a16:creationId xmlns:a16="http://schemas.microsoft.com/office/drawing/2014/main" id="{83CB5E38-85E3-8543-3404-F378C5B50CF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8" name="Rectangle 3157">
              <a:extLst>
                <a:ext uri="{FF2B5EF4-FFF2-40B4-BE49-F238E27FC236}">
                  <a16:creationId xmlns:a16="http://schemas.microsoft.com/office/drawing/2014/main" id="{88C078E8-BA5C-4267-E002-F75B06D4B14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9" name="Rectangle 3158">
              <a:extLst>
                <a:ext uri="{FF2B5EF4-FFF2-40B4-BE49-F238E27FC236}">
                  <a16:creationId xmlns:a16="http://schemas.microsoft.com/office/drawing/2014/main" id="{73447E84-AAC9-8B97-DE84-F31AA11F010A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0" name="Rectangle 3159">
              <a:extLst>
                <a:ext uri="{FF2B5EF4-FFF2-40B4-BE49-F238E27FC236}">
                  <a16:creationId xmlns:a16="http://schemas.microsoft.com/office/drawing/2014/main" id="{720A908E-B706-2B50-3D98-45E733C33D29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1" name="Rectangle 3160">
              <a:extLst>
                <a:ext uri="{FF2B5EF4-FFF2-40B4-BE49-F238E27FC236}">
                  <a16:creationId xmlns:a16="http://schemas.microsoft.com/office/drawing/2014/main" id="{C49542D3-39FC-0FF9-3500-0DDCF69C6819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2" name="Rectangle 3161">
              <a:extLst>
                <a:ext uri="{FF2B5EF4-FFF2-40B4-BE49-F238E27FC236}">
                  <a16:creationId xmlns:a16="http://schemas.microsoft.com/office/drawing/2014/main" id="{742ABFFE-E9D6-1975-CA30-780ACA17474B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3" name="Rectangle 3162">
              <a:extLst>
                <a:ext uri="{FF2B5EF4-FFF2-40B4-BE49-F238E27FC236}">
                  <a16:creationId xmlns:a16="http://schemas.microsoft.com/office/drawing/2014/main" id="{B2D98854-75DA-3E36-CA03-5AA154F60C8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4" name="Groupe 3163">
            <a:extLst>
              <a:ext uri="{FF2B5EF4-FFF2-40B4-BE49-F238E27FC236}">
                <a16:creationId xmlns:a16="http://schemas.microsoft.com/office/drawing/2014/main" id="{BFFEC2E9-0D11-0C17-CF4E-0F8571D5514C}"/>
              </a:ext>
            </a:extLst>
          </p:cNvPr>
          <p:cNvGrpSpPr/>
          <p:nvPr/>
        </p:nvGrpSpPr>
        <p:grpSpPr>
          <a:xfrm>
            <a:off x="5315084" y="703507"/>
            <a:ext cx="249847" cy="219337"/>
            <a:chOff x="554844" y="1855631"/>
            <a:chExt cx="249847" cy="219337"/>
          </a:xfrm>
        </p:grpSpPr>
        <p:sp>
          <p:nvSpPr>
            <p:cNvPr id="3165" name="Rectangle 3164">
              <a:extLst>
                <a:ext uri="{FF2B5EF4-FFF2-40B4-BE49-F238E27FC236}">
                  <a16:creationId xmlns:a16="http://schemas.microsoft.com/office/drawing/2014/main" id="{F32AA187-8364-AE5E-6BE3-C1747C01F8C8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6" name="Rectangle 3165">
              <a:extLst>
                <a:ext uri="{FF2B5EF4-FFF2-40B4-BE49-F238E27FC236}">
                  <a16:creationId xmlns:a16="http://schemas.microsoft.com/office/drawing/2014/main" id="{2FC2F930-95B3-6C12-94BE-9FD1B23319A4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7" name="Rectangle 3166">
              <a:extLst>
                <a:ext uri="{FF2B5EF4-FFF2-40B4-BE49-F238E27FC236}">
                  <a16:creationId xmlns:a16="http://schemas.microsoft.com/office/drawing/2014/main" id="{505E0B6B-47B8-9481-A153-EA1CA4DF445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8" name="Rectangle 3167">
              <a:extLst>
                <a:ext uri="{FF2B5EF4-FFF2-40B4-BE49-F238E27FC236}">
                  <a16:creationId xmlns:a16="http://schemas.microsoft.com/office/drawing/2014/main" id="{41BA07A9-5B9A-0BDC-1870-F6ECEB33FE6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9" name="Rectangle 3168">
              <a:extLst>
                <a:ext uri="{FF2B5EF4-FFF2-40B4-BE49-F238E27FC236}">
                  <a16:creationId xmlns:a16="http://schemas.microsoft.com/office/drawing/2014/main" id="{481F6C17-EEA8-78E5-F2C2-606E913FF72A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0" name="Rectangle 3169">
              <a:extLst>
                <a:ext uri="{FF2B5EF4-FFF2-40B4-BE49-F238E27FC236}">
                  <a16:creationId xmlns:a16="http://schemas.microsoft.com/office/drawing/2014/main" id="{067C6C81-83E7-E1AD-7B04-C8B08650EE3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1" name="Rectangle 3170">
              <a:extLst>
                <a:ext uri="{FF2B5EF4-FFF2-40B4-BE49-F238E27FC236}">
                  <a16:creationId xmlns:a16="http://schemas.microsoft.com/office/drawing/2014/main" id="{D8DF7A28-92EE-648C-E3E3-94FCC519B49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2" name="Rectangle 3171">
              <a:extLst>
                <a:ext uri="{FF2B5EF4-FFF2-40B4-BE49-F238E27FC236}">
                  <a16:creationId xmlns:a16="http://schemas.microsoft.com/office/drawing/2014/main" id="{D85010D2-C745-4F30-313D-2E7AE0F9112B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3" name="Rectangle 3172">
              <a:extLst>
                <a:ext uri="{FF2B5EF4-FFF2-40B4-BE49-F238E27FC236}">
                  <a16:creationId xmlns:a16="http://schemas.microsoft.com/office/drawing/2014/main" id="{1344BE89-57B8-144A-3240-AA51F9669873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4" name="Rectangle 3173">
              <a:extLst>
                <a:ext uri="{FF2B5EF4-FFF2-40B4-BE49-F238E27FC236}">
                  <a16:creationId xmlns:a16="http://schemas.microsoft.com/office/drawing/2014/main" id="{D8EDBDCA-8CE2-12C2-5965-89FFB54DECC1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5" name="Rectangle 3174">
              <a:extLst>
                <a:ext uri="{FF2B5EF4-FFF2-40B4-BE49-F238E27FC236}">
                  <a16:creationId xmlns:a16="http://schemas.microsoft.com/office/drawing/2014/main" id="{A3FBB353-E84A-C7CE-382F-4245A94FF2D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6" name="Rectangle 3175">
              <a:extLst>
                <a:ext uri="{FF2B5EF4-FFF2-40B4-BE49-F238E27FC236}">
                  <a16:creationId xmlns:a16="http://schemas.microsoft.com/office/drawing/2014/main" id="{A2C9FFF3-B02C-8729-2C8D-7E6E2999867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7" name="Rectangle 3176">
              <a:extLst>
                <a:ext uri="{FF2B5EF4-FFF2-40B4-BE49-F238E27FC236}">
                  <a16:creationId xmlns:a16="http://schemas.microsoft.com/office/drawing/2014/main" id="{E7500F0B-C220-C94F-749E-B5BCA1D9333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8" name="Rectangle 3177">
              <a:extLst>
                <a:ext uri="{FF2B5EF4-FFF2-40B4-BE49-F238E27FC236}">
                  <a16:creationId xmlns:a16="http://schemas.microsoft.com/office/drawing/2014/main" id="{FEBD8D50-E594-4D71-89E8-5EF305FA56E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9" name="Rectangle 3178">
              <a:extLst>
                <a:ext uri="{FF2B5EF4-FFF2-40B4-BE49-F238E27FC236}">
                  <a16:creationId xmlns:a16="http://schemas.microsoft.com/office/drawing/2014/main" id="{2AF3269A-E9E7-2F73-CFD7-8F94827653E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0" name="Rectangle 3179">
              <a:extLst>
                <a:ext uri="{FF2B5EF4-FFF2-40B4-BE49-F238E27FC236}">
                  <a16:creationId xmlns:a16="http://schemas.microsoft.com/office/drawing/2014/main" id="{E305DB7D-F8BE-4F64-662E-1F669162FE2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1" name="Groupe 3180">
            <a:extLst>
              <a:ext uri="{FF2B5EF4-FFF2-40B4-BE49-F238E27FC236}">
                <a16:creationId xmlns:a16="http://schemas.microsoft.com/office/drawing/2014/main" id="{BB4952CA-8FBD-7FA5-7B68-3C77927E4B67}"/>
              </a:ext>
            </a:extLst>
          </p:cNvPr>
          <p:cNvGrpSpPr/>
          <p:nvPr/>
        </p:nvGrpSpPr>
        <p:grpSpPr>
          <a:xfrm>
            <a:off x="6076779" y="703507"/>
            <a:ext cx="249847" cy="219337"/>
            <a:chOff x="554844" y="1855631"/>
            <a:chExt cx="249847" cy="219337"/>
          </a:xfrm>
        </p:grpSpPr>
        <p:sp>
          <p:nvSpPr>
            <p:cNvPr id="3182" name="Rectangle 3181">
              <a:extLst>
                <a:ext uri="{FF2B5EF4-FFF2-40B4-BE49-F238E27FC236}">
                  <a16:creationId xmlns:a16="http://schemas.microsoft.com/office/drawing/2014/main" id="{9E1801B9-F1FD-5629-1A4F-4676627E7DB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3" name="Rectangle 3182">
              <a:extLst>
                <a:ext uri="{FF2B5EF4-FFF2-40B4-BE49-F238E27FC236}">
                  <a16:creationId xmlns:a16="http://schemas.microsoft.com/office/drawing/2014/main" id="{EFC959E9-50F5-7A9E-04A2-ACF8C392DCD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707C5DC9-A6CC-70E0-3D25-8673F8C3CD6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5" name="Rectangle 3184">
              <a:extLst>
                <a:ext uri="{FF2B5EF4-FFF2-40B4-BE49-F238E27FC236}">
                  <a16:creationId xmlns:a16="http://schemas.microsoft.com/office/drawing/2014/main" id="{479867BE-FC0B-9773-4C3B-CEC528FC704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6" name="Rectangle 3185">
              <a:extLst>
                <a:ext uri="{FF2B5EF4-FFF2-40B4-BE49-F238E27FC236}">
                  <a16:creationId xmlns:a16="http://schemas.microsoft.com/office/drawing/2014/main" id="{A02E461C-301E-392E-2017-177CB4828C1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7" name="Rectangle 3186">
              <a:extLst>
                <a:ext uri="{FF2B5EF4-FFF2-40B4-BE49-F238E27FC236}">
                  <a16:creationId xmlns:a16="http://schemas.microsoft.com/office/drawing/2014/main" id="{84C107B2-750F-C7D7-3DCC-5EA91741EA5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8" name="Rectangle 3187">
              <a:extLst>
                <a:ext uri="{FF2B5EF4-FFF2-40B4-BE49-F238E27FC236}">
                  <a16:creationId xmlns:a16="http://schemas.microsoft.com/office/drawing/2014/main" id="{EBED242F-AAC5-81FF-BDF7-1E6431B8FA1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9" name="Rectangle 3188">
              <a:extLst>
                <a:ext uri="{FF2B5EF4-FFF2-40B4-BE49-F238E27FC236}">
                  <a16:creationId xmlns:a16="http://schemas.microsoft.com/office/drawing/2014/main" id="{F5DBDC76-F83D-9D93-F637-F844E6D9E68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0" name="Rectangle 3189">
              <a:extLst>
                <a:ext uri="{FF2B5EF4-FFF2-40B4-BE49-F238E27FC236}">
                  <a16:creationId xmlns:a16="http://schemas.microsoft.com/office/drawing/2014/main" id="{FCE19E92-566D-483F-A82C-EF72369BCB9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1" name="Rectangle 3190">
              <a:extLst>
                <a:ext uri="{FF2B5EF4-FFF2-40B4-BE49-F238E27FC236}">
                  <a16:creationId xmlns:a16="http://schemas.microsoft.com/office/drawing/2014/main" id="{93CF4ED0-37B8-2880-A39E-F719DBC1989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2" name="Rectangle 3191">
              <a:extLst>
                <a:ext uri="{FF2B5EF4-FFF2-40B4-BE49-F238E27FC236}">
                  <a16:creationId xmlns:a16="http://schemas.microsoft.com/office/drawing/2014/main" id="{EB0002C2-C06C-C86B-FD47-D8DE7682B6A3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3" name="Rectangle 3192">
              <a:extLst>
                <a:ext uri="{FF2B5EF4-FFF2-40B4-BE49-F238E27FC236}">
                  <a16:creationId xmlns:a16="http://schemas.microsoft.com/office/drawing/2014/main" id="{6E3CD93B-92CB-D825-BEBA-E24A03F13D6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4" name="Rectangle 3193">
              <a:extLst>
                <a:ext uri="{FF2B5EF4-FFF2-40B4-BE49-F238E27FC236}">
                  <a16:creationId xmlns:a16="http://schemas.microsoft.com/office/drawing/2014/main" id="{CCEAFEC1-6D6F-2535-DFFA-06FB7BAEB34E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5" name="Rectangle 3194">
              <a:extLst>
                <a:ext uri="{FF2B5EF4-FFF2-40B4-BE49-F238E27FC236}">
                  <a16:creationId xmlns:a16="http://schemas.microsoft.com/office/drawing/2014/main" id="{6C38166E-1F41-6F5E-9D80-19433CAC940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6" name="Rectangle 3195">
              <a:extLst>
                <a:ext uri="{FF2B5EF4-FFF2-40B4-BE49-F238E27FC236}">
                  <a16:creationId xmlns:a16="http://schemas.microsoft.com/office/drawing/2014/main" id="{8242673A-38D9-FA26-D9F8-51A8592E1C5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7" name="Rectangle 3196">
              <a:extLst>
                <a:ext uri="{FF2B5EF4-FFF2-40B4-BE49-F238E27FC236}">
                  <a16:creationId xmlns:a16="http://schemas.microsoft.com/office/drawing/2014/main" id="{292A09C8-6F65-6203-6AB0-F2BB2CF314A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8" name="Rectangle 3197">
            <a:extLst>
              <a:ext uri="{FF2B5EF4-FFF2-40B4-BE49-F238E27FC236}">
                <a16:creationId xmlns:a16="http://schemas.microsoft.com/office/drawing/2014/main" id="{E1D815B1-CE85-B5F1-ACD1-509D344B6603}"/>
              </a:ext>
            </a:extLst>
          </p:cNvPr>
          <p:cNvSpPr/>
          <p:nvPr/>
        </p:nvSpPr>
        <p:spPr>
          <a:xfrm>
            <a:off x="705867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199" name="Rectangle 3198">
            <a:extLst>
              <a:ext uri="{FF2B5EF4-FFF2-40B4-BE49-F238E27FC236}">
                <a16:creationId xmlns:a16="http://schemas.microsoft.com/office/drawing/2014/main" id="{1368077B-7097-CE19-6262-49767AB0BD19}"/>
              </a:ext>
            </a:extLst>
          </p:cNvPr>
          <p:cNvSpPr/>
          <p:nvPr/>
        </p:nvSpPr>
        <p:spPr>
          <a:xfrm>
            <a:off x="1088740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0" name="Rectangle 3199">
            <a:extLst>
              <a:ext uri="{FF2B5EF4-FFF2-40B4-BE49-F238E27FC236}">
                <a16:creationId xmlns:a16="http://schemas.microsoft.com/office/drawing/2014/main" id="{3725AB98-29A2-23CF-21E0-9405F24E2088}"/>
              </a:ext>
            </a:extLst>
          </p:cNvPr>
          <p:cNvSpPr/>
          <p:nvPr/>
        </p:nvSpPr>
        <p:spPr>
          <a:xfrm>
            <a:off x="1472666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1" name="Rectangle 3200">
            <a:extLst>
              <a:ext uri="{FF2B5EF4-FFF2-40B4-BE49-F238E27FC236}">
                <a16:creationId xmlns:a16="http://schemas.microsoft.com/office/drawing/2014/main" id="{DB90F3C9-CB41-F68A-D232-5571E72A251E}"/>
              </a:ext>
            </a:extLst>
          </p:cNvPr>
          <p:cNvSpPr/>
          <p:nvPr/>
        </p:nvSpPr>
        <p:spPr>
          <a:xfrm>
            <a:off x="1855539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2" name="Rectangle 3201">
            <a:extLst>
              <a:ext uri="{FF2B5EF4-FFF2-40B4-BE49-F238E27FC236}">
                <a16:creationId xmlns:a16="http://schemas.microsoft.com/office/drawing/2014/main" id="{59E320EB-8D77-F393-F8F0-4D49290D621E}"/>
              </a:ext>
            </a:extLst>
          </p:cNvPr>
          <p:cNvSpPr/>
          <p:nvPr/>
        </p:nvSpPr>
        <p:spPr>
          <a:xfrm>
            <a:off x="2239465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3" name="Rectangle 3202">
            <a:extLst>
              <a:ext uri="{FF2B5EF4-FFF2-40B4-BE49-F238E27FC236}">
                <a16:creationId xmlns:a16="http://schemas.microsoft.com/office/drawing/2014/main" id="{18B0A370-1116-8797-EEAE-5FD92C0FAD49}"/>
              </a:ext>
            </a:extLst>
          </p:cNvPr>
          <p:cNvSpPr/>
          <p:nvPr/>
        </p:nvSpPr>
        <p:spPr>
          <a:xfrm>
            <a:off x="2622337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4" name="Rectangle 3203">
            <a:extLst>
              <a:ext uri="{FF2B5EF4-FFF2-40B4-BE49-F238E27FC236}">
                <a16:creationId xmlns:a16="http://schemas.microsoft.com/office/drawing/2014/main" id="{18134031-FF96-A1CC-A63A-FF90B4D0147B}"/>
              </a:ext>
            </a:extLst>
          </p:cNvPr>
          <p:cNvSpPr/>
          <p:nvPr/>
        </p:nvSpPr>
        <p:spPr>
          <a:xfrm>
            <a:off x="6057058" y="964048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5" name="Rectangle 3204">
            <a:extLst>
              <a:ext uri="{FF2B5EF4-FFF2-40B4-BE49-F238E27FC236}">
                <a16:creationId xmlns:a16="http://schemas.microsoft.com/office/drawing/2014/main" id="{FF9A0A22-F7F2-5FD9-DBB9-7F9C207CD671}"/>
              </a:ext>
            </a:extLst>
          </p:cNvPr>
          <p:cNvSpPr/>
          <p:nvPr/>
        </p:nvSpPr>
        <p:spPr>
          <a:xfrm>
            <a:off x="6452314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6" name="ZoneTexte 3205">
            <a:extLst>
              <a:ext uri="{FF2B5EF4-FFF2-40B4-BE49-F238E27FC236}">
                <a16:creationId xmlns:a16="http://schemas.microsoft.com/office/drawing/2014/main" id="{24F38B1E-E465-6092-343F-0EF1A05FBC3E}"/>
              </a:ext>
            </a:extLst>
          </p:cNvPr>
          <p:cNvSpPr txBox="1"/>
          <p:nvPr/>
        </p:nvSpPr>
        <p:spPr>
          <a:xfrm rot="16200000">
            <a:off x="220188" y="59437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Pattern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7" name="Rectangle 3206">
            <a:extLst>
              <a:ext uri="{FF2B5EF4-FFF2-40B4-BE49-F238E27FC236}">
                <a16:creationId xmlns:a16="http://schemas.microsoft.com/office/drawing/2014/main" id="{C6967E6C-EFCB-3867-BDEB-9C244A2AA067}"/>
              </a:ext>
            </a:extLst>
          </p:cNvPr>
          <p:cNvSpPr/>
          <p:nvPr/>
        </p:nvSpPr>
        <p:spPr>
          <a:xfrm>
            <a:off x="3007947" y="959144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8" name="Rectangle 3207">
            <a:extLst>
              <a:ext uri="{FF2B5EF4-FFF2-40B4-BE49-F238E27FC236}">
                <a16:creationId xmlns:a16="http://schemas.microsoft.com/office/drawing/2014/main" id="{6F500BBF-0537-2140-E9BD-5BC93B2DBAE4}"/>
              </a:ext>
            </a:extLst>
          </p:cNvPr>
          <p:cNvSpPr/>
          <p:nvPr/>
        </p:nvSpPr>
        <p:spPr>
          <a:xfrm>
            <a:off x="3390820" y="959144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9" name="Rectangle 3208">
            <a:extLst>
              <a:ext uri="{FF2B5EF4-FFF2-40B4-BE49-F238E27FC236}">
                <a16:creationId xmlns:a16="http://schemas.microsoft.com/office/drawing/2014/main" id="{D027554D-A8AC-2525-CAE3-FFC4CE27F8A2}"/>
              </a:ext>
            </a:extLst>
          </p:cNvPr>
          <p:cNvSpPr/>
          <p:nvPr/>
        </p:nvSpPr>
        <p:spPr>
          <a:xfrm>
            <a:off x="3774746" y="959144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0" name="Rectangle 3209">
            <a:extLst>
              <a:ext uri="{FF2B5EF4-FFF2-40B4-BE49-F238E27FC236}">
                <a16:creationId xmlns:a16="http://schemas.microsoft.com/office/drawing/2014/main" id="{0DB9ABAA-374E-8CBD-0B0D-14A8A7CFC03A}"/>
              </a:ext>
            </a:extLst>
          </p:cNvPr>
          <p:cNvSpPr/>
          <p:nvPr/>
        </p:nvSpPr>
        <p:spPr>
          <a:xfrm>
            <a:off x="4157619" y="959144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1" name="Rectangle 3210">
            <a:extLst>
              <a:ext uri="{FF2B5EF4-FFF2-40B4-BE49-F238E27FC236}">
                <a16:creationId xmlns:a16="http://schemas.microsoft.com/office/drawing/2014/main" id="{8A51CFD0-40FB-C722-EF91-03F06C9AFA49}"/>
              </a:ext>
            </a:extLst>
          </p:cNvPr>
          <p:cNvSpPr/>
          <p:nvPr/>
        </p:nvSpPr>
        <p:spPr>
          <a:xfrm>
            <a:off x="4541545" y="959144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42B71EA6-1D2E-D556-67A0-ADDFE3E44E1A}"/>
              </a:ext>
            </a:extLst>
          </p:cNvPr>
          <p:cNvSpPr/>
          <p:nvPr/>
        </p:nvSpPr>
        <p:spPr>
          <a:xfrm>
            <a:off x="4924417" y="959144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3" name="Rectangle 3212">
            <a:extLst>
              <a:ext uri="{FF2B5EF4-FFF2-40B4-BE49-F238E27FC236}">
                <a16:creationId xmlns:a16="http://schemas.microsoft.com/office/drawing/2014/main" id="{11278048-BE87-8E39-A857-87E2AE5163CB}"/>
              </a:ext>
            </a:extLst>
          </p:cNvPr>
          <p:cNvSpPr/>
          <p:nvPr/>
        </p:nvSpPr>
        <p:spPr>
          <a:xfrm>
            <a:off x="5302018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4" name="Rectangle 3213">
            <a:extLst>
              <a:ext uri="{FF2B5EF4-FFF2-40B4-BE49-F238E27FC236}">
                <a16:creationId xmlns:a16="http://schemas.microsoft.com/office/drawing/2014/main" id="{5FA93024-DC90-1576-224A-DE8CE0529C42}"/>
              </a:ext>
            </a:extLst>
          </p:cNvPr>
          <p:cNvSpPr/>
          <p:nvPr/>
        </p:nvSpPr>
        <p:spPr>
          <a:xfrm>
            <a:off x="5684890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5" name="ZoneTexte 3214">
            <a:extLst>
              <a:ext uri="{FF2B5EF4-FFF2-40B4-BE49-F238E27FC236}">
                <a16:creationId xmlns:a16="http://schemas.microsoft.com/office/drawing/2014/main" id="{FF06C973-B90F-E304-777C-E7DFD1585348}"/>
              </a:ext>
            </a:extLst>
          </p:cNvPr>
          <p:cNvSpPr txBox="1"/>
          <p:nvPr/>
        </p:nvSpPr>
        <p:spPr>
          <a:xfrm>
            <a:off x="726968" y="45499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6" name="ZoneTexte 3215">
            <a:extLst>
              <a:ext uri="{FF2B5EF4-FFF2-40B4-BE49-F238E27FC236}">
                <a16:creationId xmlns:a16="http://schemas.microsoft.com/office/drawing/2014/main" id="{4C0A5340-9A7F-4286-D8BB-F57A162A7F4E}"/>
              </a:ext>
            </a:extLst>
          </p:cNvPr>
          <p:cNvSpPr txBox="1"/>
          <p:nvPr/>
        </p:nvSpPr>
        <p:spPr>
          <a:xfrm>
            <a:off x="1500889" y="4474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7" name="ZoneTexte 3216">
            <a:extLst>
              <a:ext uri="{FF2B5EF4-FFF2-40B4-BE49-F238E27FC236}">
                <a16:creationId xmlns:a16="http://schemas.microsoft.com/office/drawing/2014/main" id="{1CA17866-9C33-6015-029D-E32F634FEEA3}"/>
              </a:ext>
            </a:extLst>
          </p:cNvPr>
          <p:cNvSpPr txBox="1"/>
          <p:nvPr/>
        </p:nvSpPr>
        <p:spPr>
          <a:xfrm>
            <a:off x="2232741" y="4432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8" name="ZoneTexte 3217">
            <a:extLst>
              <a:ext uri="{FF2B5EF4-FFF2-40B4-BE49-F238E27FC236}">
                <a16:creationId xmlns:a16="http://schemas.microsoft.com/office/drawing/2014/main" id="{D174F02A-F200-A47E-0F2C-5D1518C37682}"/>
              </a:ext>
            </a:extLst>
          </p:cNvPr>
          <p:cNvSpPr txBox="1"/>
          <p:nvPr/>
        </p:nvSpPr>
        <p:spPr>
          <a:xfrm>
            <a:off x="3026907" y="45386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9" name="ZoneTexte 3218">
            <a:extLst>
              <a:ext uri="{FF2B5EF4-FFF2-40B4-BE49-F238E27FC236}">
                <a16:creationId xmlns:a16="http://schemas.microsoft.com/office/drawing/2014/main" id="{EAD9CB78-0C91-D0BF-2FFB-5060217F0540}"/>
              </a:ext>
            </a:extLst>
          </p:cNvPr>
          <p:cNvSpPr txBox="1"/>
          <p:nvPr/>
        </p:nvSpPr>
        <p:spPr>
          <a:xfrm>
            <a:off x="3776840" y="4724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0" name="ZoneTexte 3219">
            <a:extLst>
              <a:ext uri="{FF2B5EF4-FFF2-40B4-BE49-F238E27FC236}">
                <a16:creationId xmlns:a16="http://schemas.microsoft.com/office/drawing/2014/main" id="{994AE552-F6F7-F83F-877C-9B40ACD583BA}"/>
              </a:ext>
            </a:extLst>
          </p:cNvPr>
          <p:cNvSpPr txBox="1"/>
          <p:nvPr/>
        </p:nvSpPr>
        <p:spPr>
          <a:xfrm>
            <a:off x="4550761" y="4648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1" name="ZoneTexte 3220">
            <a:extLst>
              <a:ext uri="{FF2B5EF4-FFF2-40B4-BE49-F238E27FC236}">
                <a16:creationId xmlns:a16="http://schemas.microsoft.com/office/drawing/2014/main" id="{B63A0558-1D6F-F003-9565-B0058D6C6868}"/>
              </a:ext>
            </a:extLst>
          </p:cNvPr>
          <p:cNvSpPr txBox="1"/>
          <p:nvPr/>
        </p:nvSpPr>
        <p:spPr>
          <a:xfrm>
            <a:off x="5282613" y="4607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2" name="ZoneTexte 3221">
            <a:extLst>
              <a:ext uri="{FF2B5EF4-FFF2-40B4-BE49-F238E27FC236}">
                <a16:creationId xmlns:a16="http://schemas.microsoft.com/office/drawing/2014/main" id="{B7C48615-C4DD-C8DA-AE7C-FC75DAE84DA4}"/>
              </a:ext>
            </a:extLst>
          </p:cNvPr>
          <p:cNvSpPr txBox="1"/>
          <p:nvPr/>
        </p:nvSpPr>
        <p:spPr>
          <a:xfrm>
            <a:off x="6076779" y="4712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3" name="ZoneTexte 3222">
            <a:extLst>
              <a:ext uri="{FF2B5EF4-FFF2-40B4-BE49-F238E27FC236}">
                <a16:creationId xmlns:a16="http://schemas.microsoft.com/office/drawing/2014/main" id="{0C490DE0-37AE-E73B-2741-03F6FEDA802E}"/>
              </a:ext>
            </a:extLst>
          </p:cNvPr>
          <p:cNvSpPr txBox="1"/>
          <p:nvPr/>
        </p:nvSpPr>
        <p:spPr>
          <a:xfrm rot="16200000">
            <a:off x="332858" y="107963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4" name="ZoneTexte 3223">
            <a:extLst>
              <a:ext uri="{FF2B5EF4-FFF2-40B4-BE49-F238E27FC236}">
                <a16:creationId xmlns:a16="http://schemas.microsoft.com/office/drawing/2014/main" id="{6C0F38CF-9928-48FC-F8BB-696F0F53D01E}"/>
              </a:ext>
            </a:extLst>
          </p:cNvPr>
          <p:cNvSpPr txBox="1"/>
          <p:nvPr/>
        </p:nvSpPr>
        <p:spPr>
          <a:xfrm rot="16200000">
            <a:off x="335403" y="138946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5" name="Losange 3224">
            <a:extLst>
              <a:ext uri="{FF2B5EF4-FFF2-40B4-BE49-F238E27FC236}">
                <a16:creationId xmlns:a16="http://schemas.microsoft.com/office/drawing/2014/main" id="{E572AE78-7FC0-E226-5A6F-B4B70636B1D7}"/>
              </a:ext>
            </a:extLst>
          </p:cNvPr>
          <p:cNvSpPr/>
          <p:nvPr/>
        </p:nvSpPr>
        <p:spPr>
          <a:xfrm>
            <a:off x="223312" y="1242104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6" name="Losange 3225">
            <a:extLst>
              <a:ext uri="{FF2B5EF4-FFF2-40B4-BE49-F238E27FC236}">
                <a16:creationId xmlns:a16="http://schemas.microsoft.com/office/drawing/2014/main" id="{D89769FC-E527-04EB-9AD3-BA510F06D4EF}"/>
              </a:ext>
            </a:extLst>
          </p:cNvPr>
          <p:cNvSpPr/>
          <p:nvPr/>
        </p:nvSpPr>
        <p:spPr>
          <a:xfrm>
            <a:off x="223311" y="1980059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7" name="ZoneTexte 3226">
            <a:extLst>
              <a:ext uri="{FF2B5EF4-FFF2-40B4-BE49-F238E27FC236}">
                <a16:creationId xmlns:a16="http://schemas.microsoft.com/office/drawing/2014/main" id="{D0741A72-B60E-EE91-A379-43D0FBA2014F}"/>
              </a:ext>
            </a:extLst>
          </p:cNvPr>
          <p:cNvSpPr txBox="1"/>
          <p:nvPr/>
        </p:nvSpPr>
        <p:spPr>
          <a:xfrm rot="16200000">
            <a:off x="338066" y="1857968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8" name="ZoneTexte 3227">
            <a:extLst>
              <a:ext uri="{FF2B5EF4-FFF2-40B4-BE49-F238E27FC236}">
                <a16:creationId xmlns:a16="http://schemas.microsoft.com/office/drawing/2014/main" id="{267B3EC7-EFD1-4057-6A77-D9A045D3AA77}"/>
              </a:ext>
            </a:extLst>
          </p:cNvPr>
          <p:cNvSpPr txBox="1"/>
          <p:nvPr/>
        </p:nvSpPr>
        <p:spPr>
          <a:xfrm rot="16200000">
            <a:off x="340611" y="216780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9" name="ZoneTexte 3228">
            <a:extLst>
              <a:ext uri="{FF2B5EF4-FFF2-40B4-BE49-F238E27FC236}">
                <a16:creationId xmlns:a16="http://schemas.microsoft.com/office/drawing/2014/main" id="{F6A223BB-848E-9569-6E2D-10EE0383D4FA}"/>
              </a:ext>
            </a:extLst>
          </p:cNvPr>
          <p:cNvSpPr txBox="1"/>
          <p:nvPr/>
        </p:nvSpPr>
        <p:spPr>
          <a:xfrm rot="16200000">
            <a:off x="325098" y="3295583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30" name="ZoneTexte 3229">
            <a:extLst>
              <a:ext uri="{FF2B5EF4-FFF2-40B4-BE49-F238E27FC236}">
                <a16:creationId xmlns:a16="http://schemas.microsoft.com/office/drawing/2014/main" id="{8B990A02-9F83-CAB7-840E-46FBC9F5737F}"/>
              </a:ext>
            </a:extLst>
          </p:cNvPr>
          <p:cNvSpPr txBox="1"/>
          <p:nvPr/>
        </p:nvSpPr>
        <p:spPr>
          <a:xfrm rot="16200000">
            <a:off x="305201" y="3605415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31" name="Losange 3230">
            <a:extLst>
              <a:ext uri="{FF2B5EF4-FFF2-40B4-BE49-F238E27FC236}">
                <a16:creationId xmlns:a16="http://schemas.microsoft.com/office/drawing/2014/main" id="{685F0D18-EEA9-4BB7-0CB1-A5A150EB76A5}"/>
              </a:ext>
            </a:extLst>
          </p:cNvPr>
          <p:cNvSpPr/>
          <p:nvPr/>
        </p:nvSpPr>
        <p:spPr>
          <a:xfrm>
            <a:off x="215552" y="3458052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2" name="Losange 3231">
            <a:extLst>
              <a:ext uri="{FF2B5EF4-FFF2-40B4-BE49-F238E27FC236}">
                <a16:creationId xmlns:a16="http://schemas.microsoft.com/office/drawing/2014/main" id="{4F03E273-3E2E-DD67-01C5-58F208C9E0C8}"/>
              </a:ext>
            </a:extLst>
          </p:cNvPr>
          <p:cNvSpPr/>
          <p:nvPr/>
        </p:nvSpPr>
        <p:spPr>
          <a:xfrm>
            <a:off x="215551" y="4196007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3" name="ZoneTexte 3232">
            <a:extLst>
              <a:ext uri="{FF2B5EF4-FFF2-40B4-BE49-F238E27FC236}">
                <a16:creationId xmlns:a16="http://schemas.microsoft.com/office/drawing/2014/main" id="{76520A29-190F-9B3E-0144-EA04CAA59A1B}"/>
              </a:ext>
            </a:extLst>
          </p:cNvPr>
          <p:cNvSpPr txBox="1"/>
          <p:nvPr/>
        </p:nvSpPr>
        <p:spPr>
          <a:xfrm rot="16200000">
            <a:off x="330306" y="4073916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34" name="ZoneTexte 3233">
            <a:extLst>
              <a:ext uri="{FF2B5EF4-FFF2-40B4-BE49-F238E27FC236}">
                <a16:creationId xmlns:a16="http://schemas.microsoft.com/office/drawing/2014/main" id="{A913C3B8-83E9-B73F-6CEB-46BEE1DAEDCD}"/>
              </a:ext>
            </a:extLst>
          </p:cNvPr>
          <p:cNvSpPr txBox="1"/>
          <p:nvPr/>
        </p:nvSpPr>
        <p:spPr>
          <a:xfrm rot="16200000">
            <a:off x="310409" y="4383748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235" name="Connecteur droit 3234">
            <a:extLst>
              <a:ext uri="{FF2B5EF4-FFF2-40B4-BE49-F238E27FC236}">
                <a16:creationId xmlns:a16="http://schemas.microsoft.com/office/drawing/2014/main" id="{0C0308E2-FFC3-B9CA-1CA5-DA0DB3F6477B}"/>
              </a:ext>
            </a:extLst>
          </p:cNvPr>
          <p:cNvCxnSpPr>
            <a:cxnSpLocks/>
          </p:cNvCxnSpPr>
          <p:nvPr/>
        </p:nvCxnSpPr>
        <p:spPr>
          <a:xfrm>
            <a:off x="378050" y="1008223"/>
            <a:ext cx="254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6" name="ZoneTexte 3235">
            <a:extLst>
              <a:ext uri="{FF2B5EF4-FFF2-40B4-BE49-F238E27FC236}">
                <a16:creationId xmlns:a16="http://schemas.microsoft.com/office/drawing/2014/main" id="{A8A57868-B9E0-C3FA-9AA2-13E6E83D65F9}"/>
              </a:ext>
            </a:extLst>
          </p:cNvPr>
          <p:cNvSpPr txBox="1"/>
          <p:nvPr/>
        </p:nvSpPr>
        <p:spPr>
          <a:xfrm rot="16200000">
            <a:off x="29278" y="83052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3237" name="Groupe 3236">
            <a:extLst>
              <a:ext uri="{FF2B5EF4-FFF2-40B4-BE49-F238E27FC236}">
                <a16:creationId xmlns:a16="http://schemas.microsoft.com/office/drawing/2014/main" id="{E7A7CD41-6A7D-FD63-3BF6-0603A401B735}"/>
              </a:ext>
            </a:extLst>
          </p:cNvPr>
          <p:cNvGrpSpPr/>
          <p:nvPr/>
        </p:nvGrpSpPr>
        <p:grpSpPr>
          <a:xfrm>
            <a:off x="733051" y="2916631"/>
            <a:ext cx="249847" cy="219337"/>
            <a:chOff x="554844" y="1855631"/>
            <a:chExt cx="249847" cy="219337"/>
          </a:xfrm>
        </p:grpSpPr>
        <p:sp>
          <p:nvSpPr>
            <p:cNvPr id="3238" name="Rectangle 3237">
              <a:extLst>
                <a:ext uri="{FF2B5EF4-FFF2-40B4-BE49-F238E27FC236}">
                  <a16:creationId xmlns:a16="http://schemas.microsoft.com/office/drawing/2014/main" id="{B1582841-E025-ACDA-2F8D-CFD7C9D84D99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9" name="Rectangle 3238">
              <a:extLst>
                <a:ext uri="{FF2B5EF4-FFF2-40B4-BE49-F238E27FC236}">
                  <a16:creationId xmlns:a16="http://schemas.microsoft.com/office/drawing/2014/main" id="{6FE56155-8021-E00D-3DF1-67186ACDD3E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0" name="Rectangle 3239">
              <a:extLst>
                <a:ext uri="{FF2B5EF4-FFF2-40B4-BE49-F238E27FC236}">
                  <a16:creationId xmlns:a16="http://schemas.microsoft.com/office/drawing/2014/main" id="{4109BD9D-99C0-CA3E-99C0-7DADF752C1A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tangle 3240">
              <a:extLst>
                <a:ext uri="{FF2B5EF4-FFF2-40B4-BE49-F238E27FC236}">
                  <a16:creationId xmlns:a16="http://schemas.microsoft.com/office/drawing/2014/main" id="{9F022878-0285-F367-EC2E-281097F1872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tangle 3241">
              <a:extLst>
                <a:ext uri="{FF2B5EF4-FFF2-40B4-BE49-F238E27FC236}">
                  <a16:creationId xmlns:a16="http://schemas.microsoft.com/office/drawing/2014/main" id="{716F9F6A-C93E-502B-1599-67947973DFB7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3" name="Rectangle 3242">
              <a:extLst>
                <a:ext uri="{FF2B5EF4-FFF2-40B4-BE49-F238E27FC236}">
                  <a16:creationId xmlns:a16="http://schemas.microsoft.com/office/drawing/2014/main" id="{5D58DD60-755C-2C3B-4FC6-81974AF290FB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4" name="Rectangle 3243">
              <a:extLst>
                <a:ext uri="{FF2B5EF4-FFF2-40B4-BE49-F238E27FC236}">
                  <a16:creationId xmlns:a16="http://schemas.microsoft.com/office/drawing/2014/main" id="{33DC6377-6129-8131-223C-D6972C24DD4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5" name="Rectangle 3244">
              <a:extLst>
                <a:ext uri="{FF2B5EF4-FFF2-40B4-BE49-F238E27FC236}">
                  <a16:creationId xmlns:a16="http://schemas.microsoft.com/office/drawing/2014/main" id="{E7D53720-B64C-611D-C38F-63443042D4A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6" name="Rectangle 3245">
              <a:extLst>
                <a:ext uri="{FF2B5EF4-FFF2-40B4-BE49-F238E27FC236}">
                  <a16:creationId xmlns:a16="http://schemas.microsoft.com/office/drawing/2014/main" id="{80EE5E32-A718-1C58-1B38-EDE2594BAB49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7" name="Rectangle 3246">
              <a:extLst>
                <a:ext uri="{FF2B5EF4-FFF2-40B4-BE49-F238E27FC236}">
                  <a16:creationId xmlns:a16="http://schemas.microsoft.com/office/drawing/2014/main" id="{423B32EB-DC5E-8CA3-2197-7D68B50C11F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8" name="Rectangle 3247">
              <a:extLst>
                <a:ext uri="{FF2B5EF4-FFF2-40B4-BE49-F238E27FC236}">
                  <a16:creationId xmlns:a16="http://schemas.microsoft.com/office/drawing/2014/main" id="{738F9772-484B-221C-1722-22D35185004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9" name="Rectangle 3248">
              <a:extLst>
                <a:ext uri="{FF2B5EF4-FFF2-40B4-BE49-F238E27FC236}">
                  <a16:creationId xmlns:a16="http://schemas.microsoft.com/office/drawing/2014/main" id="{6DBC3E66-1369-CCBB-CBFF-10C5836C5B5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0" name="Rectangle 3249">
              <a:extLst>
                <a:ext uri="{FF2B5EF4-FFF2-40B4-BE49-F238E27FC236}">
                  <a16:creationId xmlns:a16="http://schemas.microsoft.com/office/drawing/2014/main" id="{E67FDBC1-4051-6161-6D81-7F3E801AB90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1" name="Rectangle 3250">
              <a:extLst>
                <a:ext uri="{FF2B5EF4-FFF2-40B4-BE49-F238E27FC236}">
                  <a16:creationId xmlns:a16="http://schemas.microsoft.com/office/drawing/2014/main" id="{498DC2DB-81AA-08B6-9863-52B017D2634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2" name="Rectangle 3251">
              <a:extLst>
                <a:ext uri="{FF2B5EF4-FFF2-40B4-BE49-F238E27FC236}">
                  <a16:creationId xmlns:a16="http://schemas.microsoft.com/office/drawing/2014/main" id="{89BF4CBD-982A-A642-DE07-95D59946EF5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3" name="Rectangle 3252">
              <a:extLst>
                <a:ext uri="{FF2B5EF4-FFF2-40B4-BE49-F238E27FC236}">
                  <a16:creationId xmlns:a16="http://schemas.microsoft.com/office/drawing/2014/main" id="{F3E43273-D400-995A-CCB3-78E129706F5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4" name="Groupe 3253">
            <a:extLst>
              <a:ext uri="{FF2B5EF4-FFF2-40B4-BE49-F238E27FC236}">
                <a16:creationId xmlns:a16="http://schemas.microsoft.com/office/drawing/2014/main" id="{CD7EC1F3-6517-A04A-2E52-106C92143F96}"/>
              </a:ext>
            </a:extLst>
          </p:cNvPr>
          <p:cNvGrpSpPr/>
          <p:nvPr/>
        </p:nvGrpSpPr>
        <p:grpSpPr>
          <a:xfrm>
            <a:off x="1503636" y="2916631"/>
            <a:ext cx="249847" cy="219337"/>
            <a:chOff x="554844" y="1855631"/>
            <a:chExt cx="249847" cy="219337"/>
          </a:xfrm>
        </p:grpSpPr>
        <p:sp>
          <p:nvSpPr>
            <p:cNvPr id="3255" name="Rectangle 3254">
              <a:extLst>
                <a:ext uri="{FF2B5EF4-FFF2-40B4-BE49-F238E27FC236}">
                  <a16:creationId xmlns:a16="http://schemas.microsoft.com/office/drawing/2014/main" id="{977F3F39-3A24-7B11-AD34-BF12B6B4582F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6" name="Rectangle 3255">
              <a:extLst>
                <a:ext uri="{FF2B5EF4-FFF2-40B4-BE49-F238E27FC236}">
                  <a16:creationId xmlns:a16="http://schemas.microsoft.com/office/drawing/2014/main" id="{F6377627-766C-9732-76EC-D487A2DC09DC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7" name="Rectangle 3256">
              <a:extLst>
                <a:ext uri="{FF2B5EF4-FFF2-40B4-BE49-F238E27FC236}">
                  <a16:creationId xmlns:a16="http://schemas.microsoft.com/office/drawing/2014/main" id="{187A4220-36A1-5F63-1350-A36C14BC4C2A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8" name="Rectangle 3257">
              <a:extLst>
                <a:ext uri="{FF2B5EF4-FFF2-40B4-BE49-F238E27FC236}">
                  <a16:creationId xmlns:a16="http://schemas.microsoft.com/office/drawing/2014/main" id="{2DFAD536-7D03-AAF7-7B30-E6FB24D4A65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9" name="Rectangle 3258">
              <a:extLst>
                <a:ext uri="{FF2B5EF4-FFF2-40B4-BE49-F238E27FC236}">
                  <a16:creationId xmlns:a16="http://schemas.microsoft.com/office/drawing/2014/main" id="{666E01F4-FD15-455E-3805-10B23788B84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0" name="Rectangle 3259">
              <a:extLst>
                <a:ext uri="{FF2B5EF4-FFF2-40B4-BE49-F238E27FC236}">
                  <a16:creationId xmlns:a16="http://schemas.microsoft.com/office/drawing/2014/main" id="{59BE65BF-7919-AEF0-BAB6-51B231006FC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1" name="Rectangle 3260">
              <a:extLst>
                <a:ext uri="{FF2B5EF4-FFF2-40B4-BE49-F238E27FC236}">
                  <a16:creationId xmlns:a16="http://schemas.microsoft.com/office/drawing/2014/main" id="{015E4FC3-8AA4-8CEC-7BBD-C16F814CF32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2" name="Rectangle 3261">
              <a:extLst>
                <a:ext uri="{FF2B5EF4-FFF2-40B4-BE49-F238E27FC236}">
                  <a16:creationId xmlns:a16="http://schemas.microsoft.com/office/drawing/2014/main" id="{20209A5A-855C-59F9-F408-B5BCB6818EF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3" name="Rectangle 3262">
              <a:extLst>
                <a:ext uri="{FF2B5EF4-FFF2-40B4-BE49-F238E27FC236}">
                  <a16:creationId xmlns:a16="http://schemas.microsoft.com/office/drawing/2014/main" id="{0279290F-1918-D1FF-307D-BFF4A267E94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4" name="Rectangle 3263">
              <a:extLst>
                <a:ext uri="{FF2B5EF4-FFF2-40B4-BE49-F238E27FC236}">
                  <a16:creationId xmlns:a16="http://schemas.microsoft.com/office/drawing/2014/main" id="{536063E7-883D-8480-573D-91FFCEB281ED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5" name="Rectangle 3264">
              <a:extLst>
                <a:ext uri="{FF2B5EF4-FFF2-40B4-BE49-F238E27FC236}">
                  <a16:creationId xmlns:a16="http://schemas.microsoft.com/office/drawing/2014/main" id="{354C5766-B918-0184-7DCD-DF33CC770EC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6" name="Rectangle 3265">
              <a:extLst>
                <a:ext uri="{FF2B5EF4-FFF2-40B4-BE49-F238E27FC236}">
                  <a16:creationId xmlns:a16="http://schemas.microsoft.com/office/drawing/2014/main" id="{8EFBADFD-9829-DDD4-5264-97B1375826C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7" name="Rectangle 3266">
              <a:extLst>
                <a:ext uri="{FF2B5EF4-FFF2-40B4-BE49-F238E27FC236}">
                  <a16:creationId xmlns:a16="http://schemas.microsoft.com/office/drawing/2014/main" id="{4487D392-97B9-D4D9-B41D-0B1CD9D823D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8" name="Rectangle 3267">
              <a:extLst>
                <a:ext uri="{FF2B5EF4-FFF2-40B4-BE49-F238E27FC236}">
                  <a16:creationId xmlns:a16="http://schemas.microsoft.com/office/drawing/2014/main" id="{D9BE5010-CB1B-A2A5-D640-C9D1E2346B8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9" name="Rectangle 3268">
              <a:extLst>
                <a:ext uri="{FF2B5EF4-FFF2-40B4-BE49-F238E27FC236}">
                  <a16:creationId xmlns:a16="http://schemas.microsoft.com/office/drawing/2014/main" id="{26017789-A137-4271-7411-7FBC46DAF81D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EB2E79D4-6CC2-08A8-ED13-7EF4BEBDE9B5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1" name="Groupe 3270">
            <a:extLst>
              <a:ext uri="{FF2B5EF4-FFF2-40B4-BE49-F238E27FC236}">
                <a16:creationId xmlns:a16="http://schemas.microsoft.com/office/drawing/2014/main" id="{B721E9EC-B392-10EF-9C2A-4DAA47BDADB8}"/>
              </a:ext>
            </a:extLst>
          </p:cNvPr>
          <p:cNvGrpSpPr/>
          <p:nvPr/>
        </p:nvGrpSpPr>
        <p:grpSpPr>
          <a:xfrm>
            <a:off x="2254130" y="2916631"/>
            <a:ext cx="249847" cy="219337"/>
            <a:chOff x="554844" y="1855631"/>
            <a:chExt cx="249847" cy="219337"/>
          </a:xfrm>
        </p:grpSpPr>
        <p:sp>
          <p:nvSpPr>
            <p:cNvPr id="3272" name="Rectangle 3271">
              <a:extLst>
                <a:ext uri="{FF2B5EF4-FFF2-40B4-BE49-F238E27FC236}">
                  <a16:creationId xmlns:a16="http://schemas.microsoft.com/office/drawing/2014/main" id="{08B4386F-F03E-7C60-1435-A56F089FD06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3" name="Rectangle 3272">
              <a:extLst>
                <a:ext uri="{FF2B5EF4-FFF2-40B4-BE49-F238E27FC236}">
                  <a16:creationId xmlns:a16="http://schemas.microsoft.com/office/drawing/2014/main" id="{8B2A5D29-22B4-CB43-A141-BF62EC891078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Rectangle 3273">
              <a:extLst>
                <a:ext uri="{FF2B5EF4-FFF2-40B4-BE49-F238E27FC236}">
                  <a16:creationId xmlns:a16="http://schemas.microsoft.com/office/drawing/2014/main" id="{CF2D7276-8E06-8E0B-AED0-BEC99F674A1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Rectangle 3274">
              <a:extLst>
                <a:ext uri="{FF2B5EF4-FFF2-40B4-BE49-F238E27FC236}">
                  <a16:creationId xmlns:a16="http://schemas.microsoft.com/office/drawing/2014/main" id="{C331E75E-2B0C-53CC-6E7C-B502A4BBD750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6" name="Rectangle 3275">
              <a:extLst>
                <a:ext uri="{FF2B5EF4-FFF2-40B4-BE49-F238E27FC236}">
                  <a16:creationId xmlns:a16="http://schemas.microsoft.com/office/drawing/2014/main" id="{0239C3D9-94A6-3096-E572-F7EF20411A4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7" name="Rectangle 3276">
              <a:extLst>
                <a:ext uri="{FF2B5EF4-FFF2-40B4-BE49-F238E27FC236}">
                  <a16:creationId xmlns:a16="http://schemas.microsoft.com/office/drawing/2014/main" id="{E83CCCCE-7A50-5242-3067-EA1E92FD2CB1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8" name="Rectangle 3277">
              <a:extLst>
                <a:ext uri="{FF2B5EF4-FFF2-40B4-BE49-F238E27FC236}">
                  <a16:creationId xmlns:a16="http://schemas.microsoft.com/office/drawing/2014/main" id="{F7904245-E5B0-A63B-F9CA-28FDFD5C0D08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3DF8A760-A0B3-0B91-7763-4C64B9A9DF2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0" name="Rectangle 3279">
              <a:extLst>
                <a:ext uri="{FF2B5EF4-FFF2-40B4-BE49-F238E27FC236}">
                  <a16:creationId xmlns:a16="http://schemas.microsoft.com/office/drawing/2014/main" id="{F3355F5B-41FB-106D-42CE-03564DB5D9E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1" name="Rectangle 3280">
              <a:extLst>
                <a:ext uri="{FF2B5EF4-FFF2-40B4-BE49-F238E27FC236}">
                  <a16:creationId xmlns:a16="http://schemas.microsoft.com/office/drawing/2014/main" id="{D25041AE-7031-C5ED-611A-69945E679DC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2" name="Rectangle 3281">
              <a:extLst>
                <a:ext uri="{FF2B5EF4-FFF2-40B4-BE49-F238E27FC236}">
                  <a16:creationId xmlns:a16="http://schemas.microsoft.com/office/drawing/2014/main" id="{11E46F11-D51D-A663-F117-817326D3FF4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3" name="Rectangle 3282">
              <a:extLst>
                <a:ext uri="{FF2B5EF4-FFF2-40B4-BE49-F238E27FC236}">
                  <a16:creationId xmlns:a16="http://schemas.microsoft.com/office/drawing/2014/main" id="{39A73AA8-4E6D-27D0-32C1-A370F93A0A69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Rectangle 3283">
              <a:extLst>
                <a:ext uri="{FF2B5EF4-FFF2-40B4-BE49-F238E27FC236}">
                  <a16:creationId xmlns:a16="http://schemas.microsoft.com/office/drawing/2014/main" id="{65B678EF-8C8C-22E4-11B3-565074DE88F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5" name="Rectangle 3284">
              <a:extLst>
                <a:ext uri="{FF2B5EF4-FFF2-40B4-BE49-F238E27FC236}">
                  <a16:creationId xmlns:a16="http://schemas.microsoft.com/office/drawing/2014/main" id="{1339C3E8-0FFC-BAD4-B633-EDA20086A111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6" name="Rectangle 3285">
              <a:extLst>
                <a:ext uri="{FF2B5EF4-FFF2-40B4-BE49-F238E27FC236}">
                  <a16:creationId xmlns:a16="http://schemas.microsoft.com/office/drawing/2014/main" id="{651D0085-320F-E372-6699-57525418AE5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7" name="Rectangle 3286">
              <a:extLst>
                <a:ext uri="{FF2B5EF4-FFF2-40B4-BE49-F238E27FC236}">
                  <a16:creationId xmlns:a16="http://schemas.microsoft.com/office/drawing/2014/main" id="{613E0549-AEB6-69C3-0131-97804BCFC87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8" name="Groupe 3287">
            <a:extLst>
              <a:ext uri="{FF2B5EF4-FFF2-40B4-BE49-F238E27FC236}">
                <a16:creationId xmlns:a16="http://schemas.microsoft.com/office/drawing/2014/main" id="{24A702E8-F4BE-2295-6DF8-BAAC4CBA56CF}"/>
              </a:ext>
            </a:extLst>
          </p:cNvPr>
          <p:cNvGrpSpPr/>
          <p:nvPr/>
        </p:nvGrpSpPr>
        <p:grpSpPr>
          <a:xfrm>
            <a:off x="3040549" y="2916631"/>
            <a:ext cx="249847" cy="219337"/>
            <a:chOff x="554844" y="1855631"/>
            <a:chExt cx="249847" cy="219337"/>
          </a:xfrm>
        </p:grpSpPr>
        <p:sp>
          <p:nvSpPr>
            <p:cNvPr id="3289" name="Rectangle 3288">
              <a:extLst>
                <a:ext uri="{FF2B5EF4-FFF2-40B4-BE49-F238E27FC236}">
                  <a16:creationId xmlns:a16="http://schemas.microsoft.com/office/drawing/2014/main" id="{2F26AEF2-68AE-BC8D-9FF2-D6100BC28EB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tangle 3289">
              <a:extLst>
                <a:ext uri="{FF2B5EF4-FFF2-40B4-BE49-F238E27FC236}">
                  <a16:creationId xmlns:a16="http://schemas.microsoft.com/office/drawing/2014/main" id="{193919E2-8708-AD3D-8D58-229CC8C7C334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1" name="Rectangle 3290">
              <a:extLst>
                <a:ext uri="{FF2B5EF4-FFF2-40B4-BE49-F238E27FC236}">
                  <a16:creationId xmlns:a16="http://schemas.microsoft.com/office/drawing/2014/main" id="{CAE29FC8-F76A-1B56-4A91-61FC4F01645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2" name="Rectangle 3291">
              <a:extLst>
                <a:ext uri="{FF2B5EF4-FFF2-40B4-BE49-F238E27FC236}">
                  <a16:creationId xmlns:a16="http://schemas.microsoft.com/office/drawing/2014/main" id="{C4D7DF23-A53E-C743-BEFE-F37F5EC90AE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3" name="Rectangle 3292">
              <a:extLst>
                <a:ext uri="{FF2B5EF4-FFF2-40B4-BE49-F238E27FC236}">
                  <a16:creationId xmlns:a16="http://schemas.microsoft.com/office/drawing/2014/main" id="{2E9349E8-CD2C-1EA3-9E7F-2DBD42EA8FD2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4" name="Rectangle 3293">
              <a:extLst>
                <a:ext uri="{FF2B5EF4-FFF2-40B4-BE49-F238E27FC236}">
                  <a16:creationId xmlns:a16="http://schemas.microsoft.com/office/drawing/2014/main" id="{48CC0F7E-4CFE-A6BD-92C4-24413B85CB1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5" name="Rectangle 3294">
              <a:extLst>
                <a:ext uri="{FF2B5EF4-FFF2-40B4-BE49-F238E27FC236}">
                  <a16:creationId xmlns:a16="http://schemas.microsoft.com/office/drawing/2014/main" id="{C86A8EA3-8FEF-4327-C25D-B17CFCFC37D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6" name="Rectangle 3295">
              <a:extLst>
                <a:ext uri="{FF2B5EF4-FFF2-40B4-BE49-F238E27FC236}">
                  <a16:creationId xmlns:a16="http://schemas.microsoft.com/office/drawing/2014/main" id="{8AB8F8C7-173E-E3CD-652C-479CD070BAA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7" name="Rectangle 3296">
              <a:extLst>
                <a:ext uri="{FF2B5EF4-FFF2-40B4-BE49-F238E27FC236}">
                  <a16:creationId xmlns:a16="http://schemas.microsoft.com/office/drawing/2014/main" id="{76FB06E3-DE6B-8611-6F9A-491BB22447E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tangle 3297">
              <a:extLst>
                <a:ext uri="{FF2B5EF4-FFF2-40B4-BE49-F238E27FC236}">
                  <a16:creationId xmlns:a16="http://schemas.microsoft.com/office/drawing/2014/main" id="{A8A6ED2E-6D99-30A3-CB41-3F0AC5D9FEC1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tangle 3298">
              <a:extLst>
                <a:ext uri="{FF2B5EF4-FFF2-40B4-BE49-F238E27FC236}">
                  <a16:creationId xmlns:a16="http://schemas.microsoft.com/office/drawing/2014/main" id="{E5E0613F-922B-F9FD-0720-5CCDCCBCC5A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0" name="Rectangle 3299">
              <a:extLst>
                <a:ext uri="{FF2B5EF4-FFF2-40B4-BE49-F238E27FC236}">
                  <a16:creationId xmlns:a16="http://schemas.microsoft.com/office/drawing/2014/main" id="{A85179BF-5561-BE40-AA18-AF380E1AC4A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1" name="Rectangle 3300">
              <a:extLst>
                <a:ext uri="{FF2B5EF4-FFF2-40B4-BE49-F238E27FC236}">
                  <a16:creationId xmlns:a16="http://schemas.microsoft.com/office/drawing/2014/main" id="{BFB0257C-399A-FD4F-FA12-256EF0FC7F2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2" name="Rectangle 3301">
              <a:extLst>
                <a:ext uri="{FF2B5EF4-FFF2-40B4-BE49-F238E27FC236}">
                  <a16:creationId xmlns:a16="http://schemas.microsoft.com/office/drawing/2014/main" id="{82411BE9-840D-0844-2E2A-63E5D986EA1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3" name="Rectangle 3302">
              <a:extLst>
                <a:ext uri="{FF2B5EF4-FFF2-40B4-BE49-F238E27FC236}">
                  <a16:creationId xmlns:a16="http://schemas.microsoft.com/office/drawing/2014/main" id="{F373CE72-E56C-F349-142B-5342FE00019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4" name="Rectangle 3303">
              <a:extLst>
                <a:ext uri="{FF2B5EF4-FFF2-40B4-BE49-F238E27FC236}">
                  <a16:creationId xmlns:a16="http://schemas.microsoft.com/office/drawing/2014/main" id="{6EF47DB2-4B5A-487B-FCF8-123B1F858C0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5" name="Groupe 3304">
            <a:extLst>
              <a:ext uri="{FF2B5EF4-FFF2-40B4-BE49-F238E27FC236}">
                <a16:creationId xmlns:a16="http://schemas.microsoft.com/office/drawing/2014/main" id="{D46662EC-89EA-1401-F114-F365904844A8}"/>
              </a:ext>
            </a:extLst>
          </p:cNvPr>
          <p:cNvGrpSpPr/>
          <p:nvPr/>
        </p:nvGrpSpPr>
        <p:grpSpPr>
          <a:xfrm>
            <a:off x="3785991" y="2916631"/>
            <a:ext cx="249847" cy="219337"/>
            <a:chOff x="554844" y="1855631"/>
            <a:chExt cx="249847" cy="219337"/>
          </a:xfrm>
        </p:grpSpPr>
        <p:sp>
          <p:nvSpPr>
            <p:cNvPr id="3306" name="Rectangle 3305">
              <a:extLst>
                <a:ext uri="{FF2B5EF4-FFF2-40B4-BE49-F238E27FC236}">
                  <a16:creationId xmlns:a16="http://schemas.microsoft.com/office/drawing/2014/main" id="{8A4D66E6-550E-A59F-741B-D18C7479CDC8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7" name="Rectangle 3306">
              <a:extLst>
                <a:ext uri="{FF2B5EF4-FFF2-40B4-BE49-F238E27FC236}">
                  <a16:creationId xmlns:a16="http://schemas.microsoft.com/office/drawing/2014/main" id="{02AC39C7-E2DF-36B8-2EEE-EADA55FA15F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8" name="Rectangle 3307">
              <a:extLst>
                <a:ext uri="{FF2B5EF4-FFF2-40B4-BE49-F238E27FC236}">
                  <a16:creationId xmlns:a16="http://schemas.microsoft.com/office/drawing/2014/main" id="{0E996855-57DB-7697-1005-DE5053D5D47A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9" name="Rectangle 3308">
              <a:extLst>
                <a:ext uri="{FF2B5EF4-FFF2-40B4-BE49-F238E27FC236}">
                  <a16:creationId xmlns:a16="http://schemas.microsoft.com/office/drawing/2014/main" id="{954D4CDA-13CF-AC90-9114-FF72AA2D6B8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0" name="Rectangle 3309">
              <a:extLst>
                <a:ext uri="{FF2B5EF4-FFF2-40B4-BE49-F238E27FC236}">
                  <a16:creationId xmlns:a16="http://schemas.microsoft.com/office/drawing/2014/main" id="{2D89AB38-D2BA-D41E-5992-EB033BC8713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1" name="Rectangle 3310">
              <a:extLst>
                <a:ext uri="{FF2B5EF4-FFF2-40B4-BE49-F238E27FC236}">
                  <a16:creationId xmlns:a16="http://schemas.microsoft.com/office/drawing/2014/main" id="{BD0279F6-24E4-B434-56D2-E81388FBA7CE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2" name="Rectangle 3311">
              <a:extLst>
                <a:ext uri="{FF2B5EF4-FFF2-40B4-BE49-F238E27FC236}">
                  <a16:creationId xmlns:a16="http://schemas.microsoft.com/office/drawing/2014/main" id="{3A55E902-1BF6-4089-21FA-1DBE0E28131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3" name="Rectangle 3312">
              <a:extLst>
                <a:ext uri="{FF2B5EF4-FFF2-40B4-BE49-F238E27FC236}">
                  <a16:creationId xmlns:a16="http://schemas.microsoft.com/office/drawing/2014/main" id="{DE778440-DB30-FD9F-E975-C08B6A94252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4" name="Rectangle 3313">
              <a:extLst>
                <a:ext uri="{FF2B5EF4-FFF2-40B4-BE49-F238E27FC236}">
                  <a16:creationId xmlns:a16="http://schemas.microsoft.com/office/drawing/2014/main" id="{9C73C16F-26C9-77AA-6DE0-3012BFC0050F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5" name="Rectangle 3314">
              <a:extLst>
                <a:ext uri="{FF2B5EF4-FFF2-40B4-BE49-F238E27FC236}">
                  <a16:creationId xmlns:a16="http://schemas.microsoft.com/office/drawing/2014/main" id="{962BA2DA-0766-A358-D902-E6DE9B1FCFA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6" name="Rectangle 3315">
              <a:extLst>
                <a:ext uri="{FF2B5EF4-FFF2-40B4-BE49-F238E27FC236}">
                  <a16:creationId xmlns:a16="http://schemas.microsoft.com/office/drawing/2014/main" id="{19ABB199-F200-1005-34E9-B83950E2AE8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7" name="Rectangle 3316">
              <a:extLst>
                <a:ext uri="{FF2B5EF4-FFF2-40B4-BE49-F238E27FC236}">
                  <a16:creationId xmlns:a16="http://schemas.microsoft.com/office/drawing/2014/main" id="{F80B0CA1-F5AB-66D1-E61F-BDF818F9E66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8" name="Rectangle 3317">
              <a:extLst>
                <a:ext uri="{FF2B5EF4-FFF2-40B4-BE49-F238E27FC236}">
                  <a16:creationId xmlns:a16="http://schemas.microsoft.com/office/drawing/2014/main" id="{F6BFDD6F-0A4D-2358-B18E-A4ED998F8A5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9" name="Rectangle 3318">
              <a:extLst>
                <a:ext uri="{FF2B5EF4-FFF2-40B4-BE49-F238E27FC236}">
                  <a16:creationId xmlns:a16="http://schemas.microsoft.com/office/drawing/2014/main" id="{FBA4CA0F-3173-9089-401E-76E93B28832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0" name="Rectangle 3319">
              <a:extLst>
                <a:ext uri="{FF2B5EF4-FFF2-40B4-BE49-F238E27FC236}">
                  <a16:creationId xmlns:a16="http://schemas.microsoft.com/office/drawing/2014/main" id="{56A8BECB-42F5-1FB1-B726-C0CF605F02A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1" name="Rectangle 3320">
              <a:extLst>
                <a:ext uri="{FF2B5EF4-FFF2-40B4-BE49-F238E27FC236}">
                  <a16:creationId xmlns:a16="http://schemas.microsoft.com/office/drawing/2014/main" id="{F5DB7300-2B3A-2853-7C34-D254C46357C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22" name="Groupe 3321">
            <a:extLst>
              <a:ext uri="{FF2B5EF4-FFF2-40B4-BE49-F238E27FC236}">
                <a16:creationId xmlns:a16="http://schemas.microsoft.com/office/drawing/2014/main" id="{D14B7CC6-CE21-C2D6-8308-34AE25954067}"/>
              </a:ext>
            </a:extLst>
          </p:cNvPr>
          <p:cNvGrpSpPr/>
          <p:nvPr/>
        </p:nvGrpSpPr>
        <p:grpSpPr>
          <a:xfrm>
            <a:off x="4555467" y="2916631"/>
            <a:ext cx="249847" cy="219337"/>
            <a:chOff x="554844" y="1855631"/>
            <a:chExt cx="249847" cy="219337"/>
          </a:xfrm>
        </p:grpSpPr>
        <p:sp>
          <p:nvSpPr>
            <p:cNvPr id="3323" name="Rectangle 3322">
              <a:extLst>
                <a:ext uri="{FF2B5EF4-FFF2-40B4-BE49-F238E27FC236}">
                  <a16:creationId xmlns:a16="http://schemas.microsoft.com/office/drawing/2014/main" id="{B51C9259-FE49-D86A-CAE0-57B129B3E9E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4" name="Rectangle 3323">
              <a:extLst>
                <a:ext uri="{FF2B5EF4-FFF2-40B4-BE49-F238E27FC236}">
                  <a16:creationId xmlns:a16="http://schemas.microsoft.com/office/drawing/2014/main" id="{07137679-4DAC-A10C-E66A-DA2699D93BA3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5" name="Rectangle 3324">
              <a:extLst>
                <a:ext uri="{FF2B5EF4-FFF2-40B4-BE49-F238E27FC236}">
                  <a16:creationId xmlns:a16="http://schemas.microsoft.com/office/drawing/2014/main" id="{70C9DFFB-04D0-3361-83F3-DA8B35D705B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6" name="Rectangle 3325">
              <a:extLst>
                <a:ext uri="{FF2B5EF4-FFF2-40B4-BE49-F238E27FC236}">
                  <a16:creationId xmlns:a16="http://schemas.microsoft.com/office/drawing/2014/main" id="{2B32546F-9074-3663-90A5-3F0AB8A7FF9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7" name="Rectangle 3326">
              <a:extLst>
                <a:ext uri="{FF2B5EF4-FFF2-40B4-BE49-F238E27FC236}">
                  <a16:creationId xmlns:a16="http://schemas.microsoft.com/office/drawing/2014/main" id="{D782E5E3-14A9-8E3D-F688-4DE025576812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8" name="Rectangle 3327">
              <a:extLst>
                <a:ext uri="{FF2B5EF4-FFF2-40B4-BE49-F238E27FC236}">
                  <a16:creationId xmlns:a16="http://schemas.microsoft.com/office/drawing/2014/main" id="{34F054CE-61EC-C0FF-A808-EE5509B742FC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9" name="Rectangle 3328">
              <a:extLst>
                <a:ext uri="{FF2B5EF4-FFF2-40B4-BE49-F238E27FC236}">
                  <a16:creationId xmlns:a16="http://schemas.microsoft.com/office/drawing/2014/main" id="{66998826-65AC-0918-640F-BF8782B7F28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0" name="Rectangle 3329">
              <a:extLst>
                <a:ext uri="{FF2B5EF4-FFF2-40B4-BE49-F238E27FC236}">
                  <a16:creationId xmlns:a16="http://schemas.microsoft.com/office/drawing/2014/main" id="{DD7D0005-23BD-7E88-229A-8272CD49E77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1" name="Rectangle 3330">
              <a:extLst>
                <a:ext uri="{FF2B5EF4-FFF2-40B4-BE49-F238E27FC236}">
                  <a16:creationId xmlns:a16="http://schemas.microsoft.com/office/drawing/2014/main" id="{C6AEEEC1-D981-3B89-DD68-EE6C6D28EA7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2" name="Rectangle 3331">
              <a:extLst>
                <a:ext uri="{FF2B5EF4-FFF2-40B4-BE49-F238E27FC236}">
                  <a16:creationId xmlns:a16="http://schemas.microsoft.com/office/drawing/2014/main" id="{CFB35FBE-909D-8C4C-134F-368F06A1D38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3" name="Rectangle 3332">
              <a:extLst>
                <a:ext uri="{FF2B5EF4-FFF2-40B4-BE49-F238E27FC236}">
                  <a16:creationId xmlns:a16="http://schemas.microsoft.com/office/drawing/2014/main" id="{5E69AA15-1A34-AD33-96F2-C8A0DCB1729A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4" name="Rectangle 3333">
              <a:extLst>
                <a:ext uri="{FF2B5EF4-FFF2-40B4-BE49-F238E27FC236}">
                  <a16:creationId xmlns:a16="http://schemas.microsoft.com/office/drawing/2014/main" id="{BD885A78-F4D2-714A-42ED-19A94A2CD58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5" name="Rectangle 3334">
              <a:extLst>
                <a:ext uri="{FF2B5EF4-FFF2-40B4-BE49-F238E27FC236}">
                  <a16:creationId xmlns:a16="http://schemas.microsoft.com/office/drawing/2014/main" id="{52A99EFA-C0FF-6FD9-2C11-C134C867DC0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6" name="Rectangle 3335">
              <a:extLst>
                <a:ext uri="{FF2B5EF4-FFF2-40B4-BE49-F238E27FC236}">
                  <a16:creationId xmlns:a16="http://schemas.microsoft.com/office/drawing/2014/main" id="{820440A8-9CEA-0E5B-8AC3-1C0F32E0FCF4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7" name="Rectangle 3336">
              <a:extLst>
                <a:ext uri="{FF2B5EF4-FFF2-40B4-BE49-F238E27FC236}">
                  <a16:creationId xmlns:a16="http://schemas.microsoft.com/office/drawing/2014/main" id="{58E4A820-DFCC-BC36-26BC-C282BECB55DC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8" name="Rectangle 3337">
              <a:extLst>
                <a:ext uri="{FF2B5EF4-FFF2-40B4-BE49-F238E27FC236}">
                  <a16:creationId xmlns:a16="http://schemas.microsoft.com/office/drawing/2014/main" id="{EF8B2B25-E8FC-38F8-930A-56350FDED9D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9" name="Groupe 3338">
            <a:extLst>
              <a:ext uri="{FF2B5EF4-FFF2-40B4-BE49-F238E27FC236}">
                <a16:creationId xmlns:a16="http://schemas.microsoft.com/office/drawing/2014/main" id="{F97B48CA-E0D5-E46D-24CF-6E45A74F31CB}"/>
              </a:ext>
            </a:extLst>
          </p:cNvPr>
          <p:cNvGrpSpPr/>
          <p:nvPr/>
        </p:nvGrpSpPr>
        <p:grpSpPr>
          <a:xfrm>
            <a:off x="5315211" y="2916631"/>
            <a:ext cx="249847" cy="219337"/>
            <a:chOff x="554844" y="1855631"/>
            <a:chExt cx="249847" cy="219337"/>
          </a:xfrm>
        </p:grpSpPr>
        <p:sp>
          <p:nvSpPr>
            <p:cNvPr id="3340" name="Rectangle 3339">
              <a:extLst>
                <a:ext uri="{FF2B5EF4-FFF2-40B4-BE49-F238E27FC236}">
                  <a16:creationId xmlns:a16="http://schemas.microsoft.com/office/drawing/2014/main" id="{D232CB0E-89AB-D3A8-995C-11D98BE1ED2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1" name="Rectangle 3340">
              <a:extLst>
                <a:ext uri="{FF2B5EF4-FFF2-40B4-BE49-F238E27FC236}">
                  <a16:creationId xmlns:a16="http://schemas.microsoft.com/office/drawing/2014/main" id="{F22D64C0-0E17-DB4B-DADA-4A75E38E43A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2" name="Rectangle 3341">
              <a:extLst>
                <a:ext uri="{FF2B5EF4-FFF2-40B4-BE49-F238E27FC236}">
                  <a16:creationId xmlns:a16="http://schemas.microsoft.com/office/drawing/2014/main" id="{F88A684E-922A-35A7-9CFF-8C41D323AB4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3" name="Rectangle 3342">
              <a:extLst>
                <a:ext uri="{FF2B5EF4-FFF2-40B4-BE49-F238E27FC236}">
                  <a16:creationId xmlns:a16="http://schemas.microsoft.com/office/drawing/2014/main" id="{4C3C6C77-142A-DF83-FF6B-1FB70C16349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4" name="Rectangle 3343">
              <a:extLst>
                <a:ext uri="{FF2B5EF4-FFF2-40B4-BE49-F238E27FC236}">
                  <a16:creationId xmlns:a16="http://schemas.microsoft.com/office/drawing/2014/main" id="{53F5C131-19E7-F804-7BD5-212C2C38EC2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5" name="Rectangle 3344">
              <a:extLst>
                <a:ext uri="{FF2B5EF4-FFF2-40B4-BE49-F238E27FC236}">
                  <a16:creationId xmlns:a16="http://schemas.microsoft.com/office/drawing/2014/main" id="{50200E2E-EFA6-AF9C-F978-80A4A19901C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6" name="Rectangle 3345">
              <a:extLst>
                <a:ext uri="{FF2B5EF4-FFF2-40B4-BE49-F238E27FC236}">
                  <a16:creationId xmlns:a16="http://schemas.microsoft.com/office/drawing/2014/main" id="{675539B8-2E58-AD89-A7D0-8600935A253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7" name="Rectangle 3346">
              <a:extLst>
                <a:ext uri="{FF2B5EF4-FFF2-40B4-BE49-F238E27FC236}">
                  <a16:creationId xmlns:a16="http://schemas.microsoft.com/office/drawing/2014/main" id="{7A5E9CA4-6AF1-AF92-8534-93C70AF99FC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8" name="Rectangle 3347">
              <a:extLst>
                <a:ext uri="{FF2B5EF4-FFF2-40B4-BE49-F238E27FC236}">
                  <a16:creationId xmlns:a16="http://schemas.microsoft.com/office/drawing/2014/main" id="{BD801B57-400D-B660-C9C7-3941FC8FE1D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9" name="Rectangle 3348">
              <a:extLst>
                <a:ext uri="{FF2B5EF4-FFF2-40B4-BE49-F238E27FC236}">
                  <a16:creationId xmlns:a16="http://schemas.microsoft.com/office/drawing/2014/main" id="{C5A88A5B-1CB9-1E21-4046-FF7384B4C238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0" name="Rectangle 3349">
              <a:extLst>
                <a:ext uri="{FF2B5EF4-FFF2-40B4-BE49-F238E27FC236}">
                  <a16:creationId xmlns:a16="http://schemas.microsoft.com/office/drawing/2014/main" id="{B0D4614D-97F3-5A91-090E-C4BD576D32DA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1" name="Rectangle 3350">
              <a:extLst>
                <a:ext uri="{FF2B5EF4-FFF2-40B4-BE49-F238E27FC236}">
                  <a16:creationId xmlns:a16="http://schemas.microsoft.com/office/drawing/2014/main" id="{9CB866E1-B0C7-E2E2-9D24-E55CE9503AF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2" name="Rectangle 3351">
              <a:extLst>
                <a:ext uri="{FF2B5EF4-FFF2-40B4-BE49-F238E27FC236}">
                  <a16:creationId xmlns:a16="http://schemas.microsoft.com/office/drawing/2014/main" id="{13731667-6A33-FD6B-7C79-4F2D3FD8E12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3" name="Rectangle 3352">
              <a:extLst>
                <a:ext uri="{FF2B5EF4-FFF2-40B4-BE49-F238E27FC236}">
                  <a16:creationId xmlns:a16="http://schemas.microsoft.com/office/drawing/2014/main" id="{3A5C4DEF-4DCD-FE65-FE32-4B818C7F1646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4" name="Rectangle 3353">
              <a:extLst>
                <a:ext uri="{FF2B5EF4-FFF2-40B4-BE49-F238E27FC236}">
                  <a16:creationId xmlns:a16="http://schemas.microsoft.com/office/drawing/2014/main" id="{6596AF93-01B9-F37E-E9B5-586E7E1277E7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5" name="Rectangle 3354">
              <a:extLst>
                <a:ext uri="{FF2B5EF4-FFF2-40B4-BE49-F238E27FC236}">
                  <a16:creationId xmlns:a16="http://schemas.microsoft.com/office/drawing/2014/main" id="{2F250472-B3AF-41E6-A9A1-D59BCBC2110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6" name="Groupe 3355">
            <a:extLst>
              <a:ext uri="{FF2B5EF4-FFF2-40B4-BE49-F238E27FC236}">
                <a16:creationId xmlns:a16="http://schemas.microsoft.com/office/drawing/2014/main" id="{B726D17F-885F-52A4-7D29-4DA9F62858B6}"/>
              </a:ext>
            </a:extLst>
          </p:cNvPr>
          <p:cNvGrpSpPr/>
          <p:nvPr/>
        </p:nvGrpSpPr>
        <p:grpSpPr>
          <a:xfrm>
            <a:off x="6076906" y="2916631"/>
            <a:ext cx="249847" cy="219337"/>
            <a:chOff x="554844" y="1855631"/>
            <a:chExt cx="249847" cy="219337"/>
          </a:xfrm>
        </p:grpSpPr>
        <p:sp>
          <p:nvSpPr>
            <p:cNvPr id="3357" name="Rectangle 3356">
              <a:extLst>
                <a:ext uri="{FF2B5EF4-FFF2-40B4-BE49-F238E27FC236}">
                  <a16:creationId xmlns:a16="http://schemas.microsoft.com/office/drawing/2014/main" id="{883DAC3B-5742-A82D-D0AE-2FD127B58F1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Rectangle 3357">
              <a:extLst>
                <a:ext uri="{FF2B5EF4-FFF2-40B4-BE49-F238E27FC236}">
                  <a16:creationId xmlns:a16="http://schemas.microsoft.com/office/drawing/2014/main" id="{E2BC2D63-B39F-E7FE-1BED-57BCA3E9C226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Rectangle 3358">
              <a:extLst>
                <a:ext uri="{FF2B5EF4-FFF2-40B4-BE49-F238E27FC236}">
                  <a16:creationId xmlns:a16="http://schemas.microsoft.com/office/drawing/2014/main" id="{255BA212-BA4E-A4EA-0BF5-01F6792015F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0" name="Rectangle 3359">
              <a:extLst>
                <a:ext uri="{FF2B5EF4-FFF2-40B4-BE49-F238E27FC236}">
                  <a16:creationId xmlns:a16="http://schemas.microsoft.com/office/drawing/2014/main" id="{1476E5C0-A70E-AB4D-2E46-74F19E5557D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1" name="Rectangle 3360">
              <a:extLst>
                <a:ext uri="{FF2B5EF4-FFF2-40B4-BE49-F238E27FC236}">
                  <a16:creationId xmlns:a16="http://schemas.microsoft.com/office/drawing/2014/main" id="{BAE95F12-6D4C-DA01-F68F-5AA8F67452CD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2" name="Rectangle 3361">
              <a:extLst>
                <a:ext uri="{FF2B5EF4-FFF2-40B4-BE49-F238E27FC236}">
                  <a16:creationId xmlns:a16="http://schemas.microsoft.com/office/drawing/2014/main" id="{EC71D521-1F26-DB10-1A58-1315DE826567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3" name="Rectangle 3362">
              <a:extLst>
                <a:ext uri="{FF2B5EF4-FFF2-40B4-BE49-F238E27FC236}">
                  <a16:creationId xmlns:a16="http://schemas.microsoft.com/office/drawing/2014/main" id="{27228DC5-C339-DAE5-934D-1723C3D2C759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4" name="Rectangle 3363">
              <a:extLst>
                <a:ext uri="{FF2B5EF4-FFF2-40B4-BE49-F238E27FC236}">
                  <a16:creationId xmlns:a16="http://schemas.microsoft.com/office/drawing/2014/main" id="{A19D0951-F585-6F97-F5A4-AAF8CAFF3B2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5" name="Rectangle 3364">
              <a:extLst>
                <a:ext uri="{FF2B5EF4-FFF2-40B4-BE49-F238E27FC236}">
                  <a16:creationId xmlns:a16="http://schemas.microsoft.com/office/drawing/2014/main" id="{779E0FB4-9476-958D-4C3E-B359EF4A494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6" name="Rectangle 3365">
              <a:extLst>
                <a:ext uri="{FF2B5EF4-FFF2-40B4-BE49-F238E27FC236}">
                  <a16:creationId xmlns:a16="http://schemas.microsoft.com/office/drawing/2014/main" id="{BC2E6E5B-61F2-368A-7D19-99CD8098EB5B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7" name="Rectangle 3366">
              <a:extLst>
                <a:ext uri="{FF2B5EF4-FFF2-40B4-BE49-F238E27FC236}">
                  <a16:creationId xmlns:a16="http://schemas.microsoft.com/office/drawing/2014/main" id="{9466FE77-AD9A-0638-6A02-6BAC60E473AE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8" name="Rectangle 3367">
              <a:extLst>
                <a:ext uri="{FF2B5EF4-FFF2-40B4-BE49-F238E27FC236}">
                  <a16:creationId xmlns:a16="http://schemas.microsoft.com/office/drawing/2014/main" id="{239F0005-3737-B410-A109-71EB44C8024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9" name="Rectangle 3368">
              <a:extLst>
                <a:ext uri="{FF2B5EF4-FFF2-40B4-BE49-F238E27FC236}">
                  <a16:creationId xmlns:a16="http://schemas.microsoft.com/office/drawing/2014/main" id="{1BCA09E5-AD10-241E-EF5A-9E59C2AEC20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0" name="Rectangle 3369">
              <a:extLst>
                <a:ext uri="{FF2B5EF4-FFF2-40B4-BE49-F238E27FC236}">
                  <a16:creationId xmlns:a16="http://schemas.microsoft.com/office/drawing/2014/main" id="{505DC3BA-DCD2-4658-94F6-8FE908861271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1" name="Rectangle 3370">
              <a:extLst>
                <a:ext uri="{FF2B5EF4-FFF2-40B4-BE49-F238E27FC236}">
                  <a16:creationId xmlns:a16="http://schemas.microsoft.com/office/drawing/2014/main" id="{0005957B-6A9D-FB48-9184-026450FC9EDD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2" name="Rectangle 3371">
              <a:extLst>
                <a:ext uri="{FF2B5EF4-FFF2-40B4-BE49-F238E27FC236}">
                  <a16:creationId xmlns:a16="http://schemas.microsoft.com/office/drawing/2014/main" id="{247CDEF2-87DC-73A5-9EC2-3F1ECCABBF9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73" name="Rectangle 3372">
            <a:extLst>
              <a:ext uri="{FF2B5EF4-FFF2-40B4-BE49-F238E27FC236}">
                <a16:creationId xmlns:a16="http://schemas.microsoft.com/office/drawing/2014/main" id="{FC4C5714-D56F-6698-F1E3-F263EFFAB061}"/>
              </a:ext>
            </a:extLst>
          </p:cNvPr>
          <p:cNvSpPr/>
          <p:nvPr/>
        </p:nvSpPr>
        <p:spPr>
          <a:xfrm>
            <a:off x="705994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74" name="Rectangle 3373">
            <a:extLst>
              <a:ext uri="{FF2B5EF4-FFF2-40B4-BE49-F238E27FC236}">
                <a16:creationId xmlns:a16="http://schemas.microsoft.com/office/drawing/2014/main" id="{21AAD8B3-CCD7-745B-B4BE-A0EA9BC3684D}"/>
              </a:ext>
            </a:extLst>
          </p:cNvPr>
          <p:cNvSpPr/>
          <p:nvPr/>
        </p:nvSpPr>
        <p:spPr>
          <a:xfrm>
            <a:off x="1088867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5" name="Rectangle 3374">
            <a:extLst>
              <a:ext uri="{FF2B5EF4-FFF2-40B4-BE49-F238E27FC236}">
                <a16:creationId xmlns:a16="http://schemas.microsoft.com/office/drawing/2014/main" id="{FE2234C1-2734-B2C4-67AD-F3E657F516BE}"/>
              </a:ext>
            </a:extLst>
          </p:cNvPr>
          <p:cNvSpPr/>
          <p:nvPr/>
        </p:nvSpPr>
        <p:spPr>
          <a:xfrm>
            <a:off x="1472793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76" name="Rectangle 3375">
            <a:extLst>
              <a:ext uri="{FF2B5EF4-FFF2-40B4-BE49-F238E27FC236}">
                <a16:creationId xmlns:a16="http://schemas.microsoft.com/office/drawing/2014/main" id="{438CA60B-4795-35A9-07B8-EA76E1602128}"/>
              </a:ext>
            </a:extLst>
          </p:cNvPr>
          <p:cNvSpPr/>
          <p:nvPr/>
        </p:nvSpPr>
        <p:spPr>
          <a:xfrm>
            <a:off x="1855666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7" name="Rectangle 3376">
            <a:extLst>
              <a:ext uri="{FF2B5EF4-FFF2-40B4-BE49-F238E27FC236}">
                <a16:creationId xmlns:a16="http://schemas.microsoft.com/office/drawing/2014/main" id="{C31AC67A-9A87-2550-0781-0620665D3532}"/>
              </a:ext>
            </a:extLst>
          </p:cNvPr>
          <p:cNvSpPr/>
          <p:nvPr/>
        </p:nvSpPr>
        <p:spPr>
          <a:xfrm>
            <a:off x="2239592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78" name="Rectangle 3377">
            <a:extLst>
              <a:ext uri="{FF2B5EF4-FFF2-40B4-BE49-F238E27FC236}">
                <a16:creationId xmlns:a16="http://schemas.microsoft.com/office/drawing/2014/main" id="{0892C8A9-4ED0-E98A-A7B7-9DBD73EE4C56}"/>
              </a:ext>
            </a:extLst>
          </p:cNvPr>
          <p:cNvSpPr/>
          <p:nvPr/>
        </p:nvSpPr>
        <p:spPr>
          <a:xfrm>
            <a:off x="2622464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9" name="Rectangle 3378">
            <a:extLst>
              <a:ext uri="{FF2B5EF4-FFF2-40B4-BE49-F238E27FC236}">
                <a16:creationId xmlns:a16="http://schemas.microsoft.com/office/drawing/2014/main" id="{E62E56E6-3D68-D1E9-6892-D37DC070DE67}"/>
              </a:ext>
            </a:extLst>
          </p:cNvPr>
          <p:cNvSpPr/>
          <p:nvPr/>
        </p:nvSpPr>
        <p:spPr>
          <a:xfrm>
            <a:off x="6057185" y="3177172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0" name="Rectangle 3379">
            <a:extLst>
              <a:ext uri="{FF2B5EF4-FFF2-40B4-BE49-F238E27FC236}">
                <a16:creationId xmlns:a16="http://schemas.microsoft.com/office/drawing/2014/main" id="{3B0932CF-5617-BE4A-6872-2CFD70CD5CD3}"/>
              </a:ext>
            </a:extLst>
          </p:cNvPr>
          <p:cNvSpPr/>
          <p:nvPr/>
        </p:nvSpPr>
        <p:spPr>
          <a:xfrm>
            <a:off x="6452441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1" name="Rectangle 3380">
            <a:extLst>
              <a:ext uri="{FF2B5EF4-FFF2-40B4-BE49-F238E27FC236}">
                <a16:creationId xmlns:a16="http://schemas.microsoft.com/office/drawing/2014/main" id="{EC7A5845-9177-A510-5EED-57293C4B4DFE}"/>
              </a:ext>
            </a:extLst>
          </p:cNvPr>
          <p:cNvSpPr/>
          <p:nvPr/>
        </p:nvSpPr>
        <p:spPr>
          <a:xfrm>
            <a:off x="3008074" y="317226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2" name="Rectangle 3381">
            <a:extLst>
              <a:ext uri="{FF2B5EF4-FFF2-40B4-BE49-F238E27FC236}">
                <a16:creationId xmlns:a16="http://schemas.microsoft.com/office/drawing/2014/main" id="{91A26977-68EF-3E70-861C-C8D167D40BD5}"/>
              </a:ext>
            </a:extLst>
          </p:cNvPr>
          <p:cNvSpPr/>
          <p:nvPr/>
        </p:nvSpPr>
        <p:spPr>
          <a:xfrm>
            <a:off x="3390947" y="317226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3" name="Rectangle 3382">
            <a:extLst>
              <a:ext uri="{FF2B5EF4-FFF2-40B4-BE49-F238E27FC236}">
                <a16:creationId xmlns:a16="http://schemas.microsoft.com/office/drawing/2014/main" id="{62333467-F16E-ECEE-F1A2-4BEC49274353}"/>
              </a:ext>
            </a:extLst>
          </p:cNvPr>
          <p:cNvSpPr/>
          <p:nvPr/>
        </p:nvSpPr>
        <p:spPr>
          <a:xfrm>
            <a:off x="3774873" y="317226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4" name="Rectangle 3383">
            <a:extLst>
              <a:ext uri="{FF2B5EF4-FFF2-40B4-BE49-F238E27FC236}">
                <a16:creationId xmlns:a16="http://schemas.microsoft.com/office/drawing/2014/main" id="{F08103A4-99DD-C03C-0643-2D49D8BD3C85}"/>
              </a:ext>
            </a:extLst>
          </p:cNvPr>
          <p:cNvSpPr/>
          <p:nvPr/>
        </p:nvSpPr>
        <p:spPr>
          <a:xfrm>
            <a:off x="4157746" y="317226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5" name="Rectangle 3384">
            <a:extLst>
              <a:ext uri="{FF2B5EF4-FFF2-40B4-BE49-F238E27FC236}">
                <a16:creationId xmlns:a16="http://schemas.microsoft.com/office/drawing/2014/main" id="{2C055AC4-3778-59FD-0549-2AFA8247F41C}"/>
              </a:ext>
            </a:extLst>
          </p:cNvPr>
          <p:cNvSpPr/>
          <p:nvPr/>
        </p:nvSpPr>
        <p:spPr>
          <a:xfrm>
            <a:off x="4541672" y="317226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6" name="Rectangle 3385">
            <a:extLst>
              <a:ext uri="{FF2B5EF4-FFF2-40B4-BE49-F238E27FC236}">
                <a16:creationId xmlns:a16="http://schemas.microsoft.com/office/drawing/2014/main" id="{FAA54C06-D3FE-0D9B-52E5-9B02D75CF95A}"/>
              </a:ext>
            </a:extLst>
          </p:cNvPr>
          <p:cNvSpPr/>
          <p:nvPr/>
        </p:nvSpPr>
        <p:spPr>
          <a:xfrm>
            <a:off x="4924544" y="317226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7" name="Rectangle 3386">
            <a:extLst>
              <a:ext uri="{FF2B5EF4-FFF2-40B4-BE49-F238E27FC236}">
                <a16:creationId xmlns:a16="http://schemas.microsoft.com/office/drawing/2014/main" id="{09194149-CA6D-3277-FBD0-C9042C2A604A}"/>
              </a:ext>
            </a:extLst>
          </p:cNvPr>
          <p:cNvSpPr/>
          <p:nvPr/>
        </p:nvSpPr>
        <p:spPr>
          <a:xfrm>
            <a:off x="5302145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8" name="Rectangle 3387">
            <a:extLst>
              <a:ext uri="{FF2B5EF4-FFF2-40B4-BE49-F238E27FC236}">
                <a16:creationId xmlns:a16="http://schemas.microsoft.com/office/drawing/2014/main" id="{C85FCD24-55B3-4F8D-928B-6EF8172036A5}"/>
              </a:ext>
            </a:extLst>
          </p:cNvPr>
          <p:cNvSpPr/>
          <p:nvPr/>
        </p:nvSpPr>
        <p:spPr>
          <a:xfrm>
            <a:off x="5685017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9" name="ZoneTexte 3388">
            <a:extLst>
              <a:ext uri="{FF2B5EF4-FFF2-40B4-BE49-F238E27FC236}">
                <a16:creationId xmlns:a16="http://schemas.microsoft.com/office/drawing/2014/main" id="{639EDE4E-866C-23BD-AEDD-4E033637E3F3}"/>
              </a:ext>
            </a:extLst>
          </p:cNvPr>
          <p:cNvSpPr txBox="1"/>
          <p:nvPr/>
        </p:nvSpPr>
        <p:spPr>
          <a:xfrm>
            <a:off x="727095" y="26681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0" name="ZoneTexte 3389">
            <a:extLst>
              <a:ext uri="{FF2B5EF4-FFF2-40B4-BE49-F238E27FC236}">
                <a16:creationId xmlns:a16="http://schemas.microsoft.com/office/drawing/2014/main" id="{0ADA268C-B2CD-1BC0-22B5-B0C26BA031EF}"/>
              </a:ext>
            </a:extLst>
          </p:cNvPr>
          <p:cNvSpPr txBox="1"/>
          <p:nvPr/>
        </p:nvSpPr>
        <p:spPr>
          <a:xfrm>
            <a:off x="1501016" y="26605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1" name="ZoneTexte 3390">
            <a:extLst>
              <a:ext uri="{FF2B5EF4-FFF2-40B4-BE49-F238E27FC236}">
                <a16:creationId xmlns:a16="http://schemas.microsoft.com/office/drawing/2014/main" id="{A56A9BE2-B76E-75F2-79A7-D299A3A43A4D}"/>
              </a:ext>
            </a:extLst>
          </p:cNvPr>
          <p:cNvSpPr txBox="1"/>
          <p:nvPr/>
        </p:nvSpPr>
        <p:spPr>
          <a:xfrm>
            <a:off x="2232868" y="265642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2" name="ZoneTexte 3391">
            <a:extLst>
              <a:ext uri="{FF2B5EF4-FFF2-40B4-BE49-F238E27FC236}">
                <a16:creationId xmlns:a16="http://schemas.microsoft.com/office/drawing/2014/main" id="{94D39C24-400E-C0A7-A5CF-11E8205F3FF1}"/>
              </a:ext>
            </a:extLst>
          </p:cNvPr>
          <p:cNvSpPr txBox="1"/>
          <p:nvPr/>
        </p:nvSpPr>
        <p:spPr>
          <a:xfrm>
            <a:off x="3027034" y="26669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3" name="ZoneTexte 3392">
            <a:extLst>
              <a:ext uri="{FF2B5EF4-FFF2-40B4-BE49-F238E27FC236}">
                <a16:creationId xmlns:a16="http://schemas.microsoft.com/office/drawing/2014/main" id="{2B816DFF-B40D-4D5E-F985-CD95357A38DE}"/>
              </a:ext>
            </a:extLst>
          </p:cNvPr>
          <p:cNvSpPr txBox="1"/>
          <p:nvPr/>
        </p:nvSpPr>
        <p:spPr>
          <a:xfrm>
            <a:off x="3776967" y="26855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4" name="ZoneTexte 3393">
            <a:extLst>
              <a:ext uri="{FF2B5EF4-FFF2-40B4-BE49-F238E27FC236}">
                <a16:creationId xmlns:a16="http://schemas.microsoft.com/office/drawing/2014/main" id="{34480894-D1A0-890C-BEA9-E0211DB69E24}"/>
              </a:ext>
            </a:extLst>
          </p:cNvPr>
          <p:cNvSpPr txBox="1"/>
          <p:nvPr/>
        </p:nvSpPr>
        <p:spPr>
          <a:xfrm>
            <a:off x="4550888" y="2677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5" name="ZoneTexte 3394">
            <a:extLst>
              <a:ext uri="{FF2B5EF4-FFF2-40B4-BE49-F238E27FC236}">
                <a16:creationId xmlns:a16="http://schemas.microsoft.com/office/drawing/2014/main" id="{07D541E0-A096-B51F-1BEF-DD1B0FA4EB72}"/>
              </a:ext>
            </a:extLst>
          </p:cNvPr>
          <p:cNvSpPr txBox="1"/>
          <p:nvPr/>
        </p:nvSpPr>
        <p:spPr>
          <a:xfrm>
            <a:off x="5282740" y="26738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6" name="ZoneTexte 3395">
            <a:extLst>
              <a:ext uri="{FF2B5EF4-FFF2-40B4-BE49-F238E27FC236}">
                <a16:creationId xmlns:a16="http://schemas.microsoft.com/office/drawing/2014/main" id="{0D74A008-F54D-17F2-5771-007A03863264}"/>
              </a:ext>
            </a:extLst>
          </p:cNvPr>
          <p:cNvSpPr txBox="1"/>
          <p:nvPr/>
        </p:nvSpPr>
        <p:spPr>
          <a:xfrm>
            <a:off x="6076906" y="268440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7" name="Losange 3396">
            <a:extLst>
              <a:ext uri="{FF2B5EF4-FFF2-40B4-BE49-F238E27FC236}">
                <a16:creationId xmlns:a16="http://schemas.microsoft.com/office/drawing/2014/main" id="{448086D5-C63A-D6FE-60BE-DFAD1A7C0366}"/>
              </a:ext>
            </a:extLst>
          </p:cNvPr>
          <p:cNvSpPr/>
          <p:nvPr/>
        </p:nvSpPr>
        <p:spPr>
          <a:xfrm>
            <a:off x="2228502" y="178229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8" name="Losange 3397">
            <a:extLst>
              <a:ext uri="{FF2B5EF4-FFF2-40B4-BE49-F238E27FC236}">
                <a16:creationId xmlns:a16="http://schemas.microsoft.com/office/drawing/2014/main" id="{C5DF774B-4C38-4C04-FF21-845E7C9D8A10}"/>
              </a:ext>
            </a:extLst>
          </p:cNvPr>
          <p:cNvSpPr/>
          <p:nvPr/>
        </p:nvSpPr>
        <p:spPr>
          <a:xfrm>
            <a:off x="2977387" y="178229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9" name="ZoneTexte 3398">
            <a:extLst>
              <a:ext uri="{FF2B5EF4-FFF2-40B4-BE49-F238E27FC236}">
                <a16:creationId xmlns:a16="http://schemas.microsoft.com/office/drawing/2014/main" id="{CF08701E-C9AF-9BD5-C4FC-517FD2F80E0E}"/>
              </a:ext>
            </a:extLst>
          </p:cNvPr>
          <p:cNvSpPr txBox="1"/>
          <p:nvPr/>
        </p:nvSpPr>
        <p:spPr>
          <a:xfrm>
            <a:off x="632852" y="173410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Early-phase plasticity fit 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0" name="ZoneTexte 3399">
            <a:extLst>
              <a:ext uri="{FF2B5EF4-FFF2-40B4-BE49-F238E27FC236}">
                <a16:creationId xmlns:a16="http://schemas.microsoft.com/office/drawing/2014/main" id="{EAD67018-AD60-F92F-9A16-9A8D749ECB1E}"/>
              </a:ext>
            </a:extLst>
          </p:cNvPr>
          <p:cNvSpPr txBox="1"/>
          <p:nvPr/>
        </p:nvSpPr>
        <p:spPr>
          <a:xfrm>
            <a:off x="2357473" y="17341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2012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1" name="ZoneTexte 3400">
            <a:extLst>
              <a:ext uri="{FF2B5EF4-FFF2-40B4-BE49-F238E27FC236}">
                <a16:creationId xmlns:a16="http://schemas.microsoft.com/office/drawing/2014/main" id="{A6D963F3-7F93-25CA-3AE8-FCA87479F150}"/>
              </a:ext>
            </a:extLst>
          </p:cNvPr>
          <p:cNvSpPr txBox="1"/>
          <p:nvPr/>
        </p:nvSpPr>
        <p:spPr>
          <a:xfrm>
            <a:off x="3108193" y="17341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2016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2" name="ZoneTexte 3401">
            <a:extLst>
              <a:ext uri="{FF2B5EF4-FFF2-40B4-BE49-F238E27FC236}">
                <a16:creationId xmlns:a16="http://schemas.microsoft.com/office/drawing/2014/main" id="{1528070A-B715-A4B2-01B5-4532BF40A821}"/>
              </a:ext>
            </a:extLst>
          </p:cNvPr>
          <p:cNvSpPr txBox="1"/>
          <p:nvPr/>
        </p:nvSpPr>
        <p:spPr>
          <a:xfrm>
            <a:off x="724864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3" name="ZoneTexte 3402">
            <a:extLst>
              <a:ext uri="{FF2B5EF4-FFF2-40B4-BE49-F238E27FC236}">
                <a16:creationId xmlns:a16="http://schemas.microsoft.com/office/drawing/2014/main" id="{4C6662F1-3D34-E186-1A40-3E2D45CA9427}"/>
              </a:ext>
            </a:extLst>
          </p:cNvPr>
          <p:cNvSpPr txBox="1"/>
          <p:nvPr/>
        </p:nvSpPr>
        <p:spPr>
          <a:xfrm>
            <a:off x="1498785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4" name="ZoneTexte 3403">
            <a:extLst>
              <a:ext uri="{FF2B5EF4-FFF2-40B4-BE49-F238E27FC236}">
                <a16:creationId xmlns:a16="http://schemas.microsoft.com/office/drawing/2014/main" id="{2E85A76D-B6C0-C27D-E025-AC694231BF8E}"/>
              </a:ext>
            </a:extLst>
          </p:cNvPr>
          <p:cNvSpPr txBox="1"/>
          <p:nvPr/>
        </p:nvSpPr>
        <p:spPr>
          <a:xfrm>
            <a:off x="2230637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5" name="ZoneTexte 3404">
            <a:extLst>
              <a:ext uri="{FF2B5EF4-FFF2-40B4-BE49-F238E27FC236}">
                <a16:creationId xmlns:a16="http://schemas.microsoft.com/office/drawing/2014/main" id="{9868A613-6B89-B278-A16D-6F1F21C4DB79}"/>
              </a:ext>
            </a:extLst>
          </p:cNvPr>
          <p:cNvSpPr txBox="1"/>
          <p:nvPr/>
        </p:nvSpPr>
        <p:spPr>
          <a:xfrm>
            <a:off x="3024803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6" name="ZoneTexte 3405">
            <a:extLst>
              <a:ext uri="{FF2B5EF4-FFF2-40B4-BE49-F238E27FC236}">
                <a16:creationId xmlns:a16="http://schemas.microsoft.com/office/drawing/2014/main" id="{6F96AFA1-5F54-58DD-0A35-679EDFC642CF}"/>
              </a:ext>
            </a:extLst>
          </p:cNvPr>
          <p:cNvSpPr txBox="1"/>
          <p:nvPr/>
        </p:nvSpPr>
        <p:spPr>
          <a:xfrm>
            <a:off x="3774736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7" name="ZoneTexte 3406">
            <a:extLst>
              <a:ext uri="{FF2B5EF4-FFF2-40B4-BE49-F238E27FC236}">
                <a16:creationId xmlns:a16="http://schemas.microsoft.com/office/drawing/2014/main" id="{684521E5-4754-14DA-5FC6-97F247E4E6F5}"/>
              </a:ext>
            </a:extLst>
          </p:cNvPr>
          <p:cNvSpPr txBox="1"/>
          <p:nvPr/>
        </p:nvSpPr>
        <p:spPr>
          <a:xfrm>
            <a:off x="4509384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8" name="ZoneTexte 3407">
            <a:extLst>
              <a:ext uri="{FF2B5EF4-FFF2-40B4-BE49-F238E27FC236}">
                <a16:creationId xmlns:a16="http://schemas.microsoft.com/office/drawing/2014/main" id="{BA48AC61-9882-0E27-A2AD-341F03A68A95}"/>
              </a:ext>
            </a:extLst>
          </p:cNvPr>
          <p:cNvSpPr txBox="1"/>
          <p:nvPr/>
        </p:nvSpPr>
        <p:spPr>
          <a:xfrm>
            <a:off x="5241236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9" name="ZoneTexte 3408">
            <a:extLst>
              <a:ext uri="{FF2B5EF4-FFF2-40B4-BE49-F238E27FC236}">
                <a16:creationId xmlns:a16="http://schemas.microsoft.com/office/drawing/2014/main" id="{9FE94CB8-2964-CA00-7A45-C692BFF4E200}"/>
              </a:ext>
            </a:extLst>
          </p:cNvPr>
          <p:cNvSpPr txBox="1"/>
          <p:nvPr/>
        </p:nvSpPr>
        <p:spPr>
          <a:xfrm>
            <a:off x="6035402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0" name="ZoneTexte 3409">
            <a:extLst>
              <a:ext uri="{FF2B5EF4-FFF2-40B4-BE49-F238E27FC236}">
                <a16:creationId xmlns:a16="http://schemas.microsoft.com/office/drawing/2014/main" id="{55A1B2FF-B774-7C19-77F5-ABC2460C8440}"/>
              </a:ext>
            </a:extLst>
          </p:cNvPr>
          <p:cNvSpPr txBox="1"/>
          <p:nvPr/>
        </p:nvSpPr>
        <p:spPr>
          <a:xfrm>
            <a:off x="1093159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1" name="ZoneTexte 3410">
            <a:extLst>
              <a:ext uri="{FF2B5EF4-FFF2-40B4-BE49-F238E27FC236}">
                <a16:creationId xmlns:a16="http://schemas.microsoft.com/office/drawing/2014/main" id="{751DF983-61D1-8FF3-32BC-EEFCA061E041}"/>
              </a:ext>
            </a:extLst>
          </p:cNvPr>
          <p:cNvSpPr txBox="1"/>
          <p:nvPr/>
        </p:nvSpPr>
        <p:spPr>
          <a:xfrm>
            <a:off x="1867080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2" name="ZoneTexte 3411">
            <a:extLst>
              <a:ext uri="{FF2B5EF4-FFF2-40B4-BE49-F238E27FC236}">
                <a16:creationId xmlns:a16="http://schemas.microsoft.com/office/drawing/2014/main" id="{1C75F905-2A67-85A5-4644-A30FA81853FD}"/>
              </a:ext>
            </a:extLst>
          </p:cNvPr>
          <p:cNvSpPr txBox="1"/>
          <p:nvPr/>
        </p:nvSpPr>
        <p:spPr>
          <a:xfrm>
            <a:off x="2598932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3" name="ZoneTexte 3412">
            <a:extLst>
              <a:ext uri="{FF2B5EF4-FFF2-40B4-BE49-F238E27FC236}">
                <a16:creationId xmlns:a16="http://schemas.microsoft.com/office/drawing/2014/main" id="{C69A2CB3-240D-C557-F455-42A3D7B25724}"/>
              </a:ext>
            </a:extLst>
          </p:cNvPr>
          <p:cNvSpPr txBox="1"/>
          <p:nvPr/>
        </p:nvSpPr>
        <p:spPr>
          <a:xfrm>
            <a:off x="3393098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4" name="ZoneTexte 3413">
            <a:extLst>
              <a:ext uri="{FF2B5EF4-FFF2-40B4-BE49-F238E27FC236}">
                <a16:creationId xmlns:a16="http://schemas.microsoft.com/office/drawing/2014/main" id="{F72F7DE5-2AC1-1E78-32EF-116B4AB687E6}"/>
              </a:ext>
            </a:extLst>
          </p:cNvPr>
          <p:cNvSpPr txBox="1"/>
          <p:nvPr/>
        </p:nvSpPr>
        <p:spPr>
          <a:xfrm>
            <a:off x="4103758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5" name="ZoneTexte 3414">
            <a:extLst>
              <a:ext uri="{FF2B5EF4-FFF2-40B4-BE49-F238E27FC236}">
                <a16:creationId xmlns:a16="http://schemas.microsoft.com/office/drawing/2014/main" id="{1458BFEB-8659-3ECF-1B54-F8BB03D6D150}"/>
              </a:ext>
            </a:extLst>
          </p:cNvPr>
          <p:cNvSpPr txBox="1"/>
          <p:nvPr/>
        </p:nvSpPr>
        <p:spPr>
          <a:xfrm>
            <a:off x="4877679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6" name="ZoneTexte 3415">
            <a:extLst>
              <a:ext uri="{FF2B5EF4-FFF2-40B4-BE49-F238E27FC236}">
                <a16:creationId xmlns:a16="http://schemas.microsoft.com/office/drawing/2014/main" id="{81A861BB-9E97-9E01-98DA-CC11B2BDCB27}"/>
              </a:ext>
            </a:extLst>
          </p:cNvPr>
          <p:cNvSpPr txBox="1"/>
          <p:nvPr/>
        </p:nvSpPr>
        <p:spPr>
          <a:xfrm>
            <a:off x="5609531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7" name="ZoneTexte 3416">
            <a:extLst>
              <a:ext uri="{FF2B5EF4-FFF2-40B4-BE49-F238E27FC236}">
                <a16:creationId xmlns:a16="http://schemas.microsoft.com/office/drawing/2014/main" id="{60AA575B-E795-6778-0323-E20D50B771C9}"/>
              </a:ext>
            </a:extLst>
          </p:cNvPr>
          <p:cNvSpPr txBox="1"/>
          <p:nvPr/>
        </p:nvSpPr>
        <p:spPr>
          <a:xfrm>
            <a:off x="6403697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8" name="ZoneTexte 3417">
            <a:extLst>
              <a:ext uri="{FF2B5EF4-FFF2-40B4-BE49-F238E27FC236}">
                <a16:creationId xmlns:a16="http://schemas.microsoft.com/office/drawing/2014/main" id="{B374E43E-D841-30AA-25A0-437B7CF8282D}"/>
              </a:ext>
            </a:extLst>
          </p:cNvPr>
          <p:cNvSpPr txBox="1"/>
          <p:nvPr/>
        </p:nvSpPr>
        <p:spPr>
          <a:xfrm>
            <a:off x="3391513" y="4850588"/>
            <a:ext cx="620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 #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Rectangle 2009">
            <a:extLst>
              <a:ext uri="{FF2B5EF4-FFF2-40B4-BE49-F238E27FC236}">
                <a16:creationId xmlns:a16="http://schemas.microsoft.com/office/drawing/2014/main" id="{6B7D6F35-5239-828A-CD14-8B8AB49C778C}"/>
              </a:ext>
            </a:extLst>
          </p:cNvPr>
          <p:cNvSpPr/>
          <p:nvPr/>
        </p:nvSpPr>
        <p:spPr>
          <a:xfrm>
            <a:off x="1233325" y="816703"/>
            <a:ext cx="180000" cy="43256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Rectangle 2010">
            <a:extLst>
              <a:ext uri="{FF2B5EF4-FFF2-40B4-BE49-F238E27FC236}">
                <a16:creationId xmlns:a16="http://schemas.microsoft.com/office/drawing/2014/main" id="{42CF51BA-84DB-2944-F0F5-3186D4365123}"/>
              </a:ext>
            </a:extLst>
          </p:cNvPr>
          <p:cNvSpPr/>
          <p:nvPr/>
        </p:nvSpPr>
        <p:spPr>
          <a:xfrm>
            <a:off x="901511" y="626694"/>
            <a:ext cx="180000" cy="77102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Ellipse 2011">
            <a:extLst>
              <a:ext uri="{FF2B5EF4-FFF2-40B4-BE49-F238E27FC236}">
                <a16:creationId xmlns:a16="http://schemas.microsoft.com/office/drawing/2014/main" id="{25DDB5C1-94F8-D796-2281-3FA2BDD69B4D}"/>
              </a:ext>
            </a:extLst>
          </p:cNvPr>
          <p:cNvSpPr/>
          <p:nvPr/>
        </p:nvSpPr>
        <p:spPr>
          <a:xfrm>
            <a:off x="901791" y="626694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13" name="Ellipse 2012">
            <a:extLst>
              <a:ext uri="{FF2B5EF4-FFF2-40B4-BE49-F238E27FC236}">
                <a16:creationId xmlns:a16="http://schemas.microsoft.com/office/drawing/2014/main" id="{0CC6E7AC-A3FB-D70B-BDF3-95C19BBCC447}"/>
              </a:ext>
            </a:extLst>
          </p:cNvPr>
          <p:cNvSpPr/>
          <p:nvPr/>
        </p:nvSpPr>
        <p:spPr>
          <a:xfrm>
            <a:off x="1234031" y="817885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2014" name="Ellipse 2013">
            <a:extLst>
              <a:ext uri="{FF2B5EF4-FFF2-40B4-BE49-F238E27FC236}">
                <a16:creationId xmlns:a16="http://schemas.microsoft.com/office/drawing/2014/main" id="{9C7699DF-C618-E1E6-CE95-099370CCA5C8}"/>
              </a:ext>
            </a:extLst>
          </p:cNvPr>
          <p:cNvSpPr/>
          <p:nvPr/>
        </p:nvSpPr>
        <p:spPr>
          <a:xfrm>
            <a:off x="901791" y="870081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Ellipse 2014">
            <a:extLst>
              <a:ext uri="{FF2B5EF4-FFF2-40B4-BE49-F238E27FC236}">
                <a16:creationId xmlns:a16="http://schemas.microsoft.com/office/drawing/2014/main" id="{4CB7D76F-33BC-27D4-F80B-5D08A4369D7E}"/>
              </a:ext>
            </a:extLst>
          </p:cNvPr>
          <p:cNvSpPr/>
          <p:nvPr/>
        </p:nvSpPr>
        <p:spPr>
          <a:xfrm>
            <a:off x="1234031" y="1061272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cxnSp>
        <p:nvCxnSpPr>
          <p:cNvPr id="2016" name="Connecteur droit avec flèche 2015">
            <a:extLst>
              <a:ext uri="{FF2B5EF4-FFF2-40B4-BE49-F238E27FC236}">
                <a16:creationId xmlns:a16="http://schemas.microsoft.com/office/drawing/2014/main" id="{BB1F8AAD-3B31-B4E6-12DD-148DCCEF8755}"/>
              </a:ext>
            </a:extLst>
          </p:cNvPr>
          <p:cNvCxnSpPr>
            <a:stCxn id="2012" idx="6"/>
            <a:endCxn id="2013" idx="2"/>
          </p:cNvCxnSpPr>
          <p:nvPr/>
        </p:nvCxnSpPr>
        <p:spPr>
          <a:xfrm>
            <a:off x="1081791" y="716694"/>
            <a:ext cx="152240" cy="1911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necteur droit avec flèche 2016">
            <a:extLst>
              <a:ext uri="{FF2B5EF4-FFF2-40B4-BE49-F238E27FC236}">
                <a16:creationId xmlns:a16="http://schemas.microsoft.com/office/drawing/2014/main" id="{B918158F-418E-B961-5229-132F6406E174}"/>
              </a:ext>
            </a:extLst>
          </p:cNvPr>
          <p:cNvCxnSpPr>
            <a:cxnSpLocks/>
            <a:stCxn id="2012" idx="6"/>
            <a:endCxn id="2015" idx="2"/>
          </p:cNvCxnSpPr>
          <p:nvPr/>
        </p:nvCxnSpPr>
        <p:spPr>
          <a:xfrm>
            <a:off x="1081791" y="716694"/>
            <a:ext cx="152240" cy="43457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Connecteur droit avec flèche 2017">
            <a:extLst>
              <a:ext uri="{FF2B5EF4-FFF2-40B4-BE49-F238E27FC236}">
                <a16:creationId xmlns:a16="http://schemas.microsoft.com/office/drawing/2014/main" id="{E755B36C-01EC-FE61-4448-39BC0572551B}"/>
              </a:ext>
            </a:extLst>
          </p:cNvPr>
          <p:cNvCxnSpPr>
            <a:cxnSpLocks/>
            <a:stCxn id="2014" idx="6"/>
            <a:endCxn id="2013" idx="2"/>
          </p:cNvCxnSpPr>
          <p:nvPr/>
        </p:nvCxnSpPr>
        <p:spPr>
          <a:xfrm flipV="1">
            <a:off x="1081791" y="907885"/>
            <a:ext cx="152240" cy="5219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Connecteur droit avec flèche 2018">
            <a:extLst>
              <a:ext uri="{FF2B5EF4-FFF2-40B4-BE49-F238E27FC236}">
                <a16:creationId xmlns:a16="http://schemas.microsoft.com/office/drawing/2014/main" id="{E54AFC03-B4E0-C613-5382-D11B0C6A8275}"/>
              </a:ext>
            </a:extLst>
          </p:cNvPr>
          <p:cNvCxnSpPr>
            <a:cxnSpLocks/>
            <a:stCxn id="2014" idx="6"/>
            <a:endCxn id="2015" idx="2"/>
          </p:cNvCxnSpPr>
          <p:nvPr/>
        </p:nvCxnSpPr>
        <p:spPr>
          <a:xfrm>
            <a:off x="1081791" y="960081"/>
            <a:ext cx="152240" cy="1911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0" name="Ellipse 2019">
            <a:extLst>
              <a:ext uri="{FF2B5EF4-FFF2-40B4-BE49-F238E27FC236}">
                <a16:creationId xmlns:a16="http://schemas.microsoft.com/office/drawing/2014/main" id="{A16843C8-8058-2026-0181-D6BCD2362BEA}"/>
              </a:ext>
            </a:extLst>
          </p:cNvPr>
          <p:cNvSpPr>
            <a:spLocks noChangeAspect="1"/>
          </p:cNvSpPr>
          <p:nvPr/>
        </p:nvSpPr>
        <p:spPr>
          <a:xfrm>
            <a:off x="1072056" y="492063"/>
            <a:ext cx="108000" cy="108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1" name="Connecteur droit avec flèche 2020">
            <a:extLst>
              <a:ext uri="{FF2B5EF4-FFF2-40B4-BE49-F238E27FC236}">
                <a16:creationId xmlns:a16="http://schemas.microsoft.com/office/drawing/2014/main" id="{373C112F-372B-FECC-DE93-76876ACB0F8A}"/>
              </a:ext>
            </a:extLst>
          </p:cNvPr>
          <p:cNvCxnSpPr>
            <a:cxnSpLocks/>
            <a:stCxn id="2020" idx="6"/>
            <a:endCxn id="2013" idx="0"/>
          </p:cNvCxnSpPr>
          <p:nvPr/>
        </p:nvCxnSpPr>
        <p:spPr>
          <a:xfrm>
            <a:off x="1180056" y="546063"/>
            <a:ext cx="143975" cy="271822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Connecteur droit avec flèche 2021">
            <a:extLst>
              <a:ext uri="{FF2B5EF4-FFF2-40B4-BE49-F238E27FC236}">
                <a16:creationId xmlns:a16="http://schemas.microsoft.com/office/drawing/2014/main" id="{A0B7F4C4-145C-51C5-5AE9-6F4777409CDF}"/>
              </a:ext>
            </a:extLst>
          </p:cNvPr>
          <p:cNvCxnSpPr>
            <a:cxnSpLocks/>
            <a:stCxn id="2020" idx="2"/>
            <a:endCxn id="2012" idx="0"/>
          </p:cNvCxnSpPr>
          <p:nvPr/>
        </p:nvCxnSpPr>
        <p:spPr>
          <a:xfrm flipH="1">
            <a:off x="991791" y="546063"/>
            <a:ext cx="80265" cy="80631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ZoneTexte 2022">
            <a:extLst>
              <a:ext uri="{FF2B5EF4-FFF2-40B4-BE49-F238E27FC236}">
                <a16:creationId xmlns:a16="http://schemas.microsoft.com/office/drawing/2014/main" id="{8FE0E62D-EB26-9F75-D336-928A4A4901AA}"/>
              </a:ext>
            </a:extLst>
          </p:cNvPr>
          <p:cNvSpPr txBox="1"/>
          <p:nvPr/>
        </p:nvSpPr>
        <p:spPr>
          <a:xfrm rot="16200000">
            <a:off x="517293" y="69636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circuit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024" name="Graphique 2023">
            <a:extLst>
              <a:ext uri="{FF2B5EF4-FFF2-40B4-BE49-F238E27FC236}">
                <a16:creationId xmlns:a16="http://schemas.microsoft.com/office/drawing/2014/main" id="{D8B65EF2-BF40-0855-0B2B-E7B168284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470" y="1973340"/>
            <a:ext cx="805068" cy="805068"/>
          </a:xfrm>
          <a:prstGeom prst="rect">
            <a:avLst/>
          </a:prstGeom>
        </p:spPr>
      </p:pic>
      <p:pic>
        <p:nvPicPr>
          <p:cNvPr id="2025" name="Graphique 2024">
            <a:extLst>
              <a:ext uri="{FF2B5EF4-FFF2-40B4-BE49-F238E27FC236}">
                <a16:creationId xmlns:a16="http://schemas.microsoft.com/office/drawing/2014/main" id="{86BDFD76-AA47-A5B2-A890-5E8937B7B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1033" y="1973340"/>
            <a:ext cx="805068" cy="805068"/>
          </a:xfrm>
          <a:prstGeom prst="rect">
            <a:avLst/>
          </a:prstGeom>
        </p:spPr>
      </p:pic>
      <p:pic>
        <p:nvPicPr>
          <p:cNvPr id="2026" name="Graphique 2025">
            <a:extLst>
              <a:ext uri="{FF2B5EF4-FFF2-40B4-BE49-F238E27FC236}">
                <a16:creationId xmlns:a16="http://schemas.microsoft.com/office/drawing/2014/main" id="{D77101E6-69C8-AF34-9788-A1C4AC00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9470" y="2509700"/>
            <a:ext cx="805068" cy="805068"/>
          </a:xfrm>
          <a:prstGeom prst="rect">
            <a:avLst/>
          </a:prstGeom>
        </p:spPr>
      </p:pic>
      <p:pic>
        <p:nvPicPr>
          <p:cNvPr id="2027" name="Graphique 2026">
            <a:extLst>
              <a:ext uri="{FF2B5EF4-FFF2-40B4-BE49-F238E27FC236}">
                <a16:creationId xmlns:a16="http://schemas.microsoft.com/office/drawing/2014/main" id="{11D063A4-9730-ACC6-9376-D95276417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1033" y="2509700"/>
            <a:ext cx="805068" cy="805068"/>
          </a:xfrm>
          <a:prstGeom prst="rect">
            <a:avLst/>
          </a:prstGeom>
        </p:spPr>
      </p:pic>
      <p:pic>
        <p:nvPicPr>
          <p:cNvPr id="2028" name="Graphique 2027">
            <a:extLst>
              <a:ext uri="{FF2B5EF4-FFF2-40B4-BE49-F238E27FC236}">
                <a16:creationId xmlns:a16="http://schemas.microsoft.com/office/drawing/2014/main" id="{C83055C0-7348-6FFD-D54F-046AC34F0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054138" y="1949911"/>
            <a:ext cx="805068" cy="805068"/>
          </a:xfrm>
          <a:prstGeom prst="rect">
            <a:avLst/>
          </a:prstGeom>
        </p:spPr>
      </p:pic>
      <p:pic>
        <p:nvPicPr>
          <p:cNvPr id="2029" name="Graphique 2028">
            <a:extLst>
              <a:ext uri="{FF2B5EF4-FFF2-40B4-BE49-F238E27FC236}">
                <a16:creationId xmlns:a16="http://schemas.microsoft.com/office/drawing/2014/main" id="{A567F6ED-C140-C658-0C8B-630AF430B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85701" y="1949911"/>
            <a:ext cx="805068" cy="805068"/>
          </a:xfrm>
          <a:prstGeom prst="rect">
            <a:avLst/>
          </a:prstGeom>
        </p:spPr>
      </p:pic>
      <p:pic>
        <p:nvPicPr>
          <p:cNvPr id="2030" name="Graphique 2029">
            <a:extLst>
              <a:ext uri="{FF2B5EF4-FFF2-40B4-BE49-F238E27FC236}">
                <a16:creationId xmlns:a16="http://schemas.microsoft.com/office/drawing/2014/main" id="{CC1C2616-569C-F4F7-585E-E25AEF2D3A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054138" y="2486271"/>
            <a:ext cx="805068" cy="805068"/>
          </a:xfrm>
          <a:prstGeom prst="rect">
            <a:avLst/>
          </a:prstGeom>
        </p:spPr>
      </p:pic>
      <p:pic>
        <p:nvPicPr>
          <p:cNvPr id="2031" name="Graphique 2030">
            <a:extLst>
              <a:ext uri="{FF2B5EF4-FFF2-40B4-BE49-F238E27FC236}">
                <a16:creationId xmlns:a16="http://schemas.microsoft.com/office/drawing/2014/main" id="{D4C953BE-9819-18F5-AA8C-3DF6D634AE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385701" y="2486271"/>
            <a:ext cx="805068" cy="805068"/>
          </a:xfrm>
          <a:prstGeom prst="rect">
            <a:avLst/>
          </a:prstGeom>
        </p:spPr>
      </p:pic>
      <p:pic>
        <p:nvPicPr>
          <p:cNvPr id="2032" name="Graphique 2031">
            <a:extLst>
              <a:ext uri="{FF2B5EF4-FFF2-40B4-BE49-F238E27FC236}">
                <a16:creationId xmlns:a16="http://schemas.microsoft.com/office/drawing/2014/main" id="{FEB124A0-E1A5-EE15-28E4-764F653469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088205" y="3291339"/>
            <a:ext cx="805068" cy="805068"/>
          </a:xfrm>
          <a:prstGeom prst="rect">
            <a:avLst/>
          </a:prstGeom>
        </p:spPr>
      </p:pic>
      <p:pic>
        <p:nvPicPr>
          <p:cNvPr id="2033" name="Graphique 2032">
            <a:extLst>
              <a:ext uri="{FF2B5EF4-FFF2-40B4-BE49-F238E27FC236}">
                <a16:creationId xmlns:a16="http://schemas.microsoft.com/office/drawing/2014/main" id="{B5984743-CC92-3A00-4F87-37EE8C87C0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419768" y="3291339"/>
            <a:ext cx="805068" cy="805068"/>
          </a:xfrm>
          <a:prstGeom prst="rect">
            <a:avLst/>
          </a:prstGeom>
        </p:spPr>
      </p:pic>
      <p:pic>
        <p:nvPicPr>
          <p:cNvPr id="2034" name="Graphique 2033">
            <a:extLst>
              <a:ext uri="{FF2B5EF4-FFF2-40B4-BE49-F238E27FC236}">
                <a16:creationId xmlns:a16="http://schemas.microsoft.com/office/drawing/2014/main" id="{3AFB4A93-44C1-1A5D-7673-3B91E52E16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088205" y="3827699"/>
            <a:ext cx="805068" cy="805068"/>
          </a:xfrm>
          <a:prstGeom prst="rect">
            <a:avLst/>
          </a:prstGeom>
        </p:spPr>
      </p:pic>
      <p:pic>
        <p:nvPicPr>
          <p:cNvPr id="2035" name="Graphique 2034">
            <a:extLst>
              <a:ext uri="{FF2B5EF4-FFF2-40B4-BE49-F238E27FC236}">
                <a16:creationId xmlns:a16="http://schemas.microsoft.com/office/drawing/2014/main" id="{AB8C879C-2707-601F-54ED-42A6F37C0C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419768" y="3827699"/>
            <a:ext cx="805068" cy="805068"/>
          </a:xfrm>
          <a:prstGeom prst="rect">
            <a:avLst/>
          </a:prstGeom>
        </p:spPr>
      </p:pic>
      <p:pic>
        <p:nvPicPr>
          <p:cNvPr id="2036" name="Graphique 2035">
            <a:extLst>
              <a:ext uri="{FF2B5EF4-FFF2-40B4-BE49-F238E27FC236}">
                <a16:creationId xmlns:a16="http://schemas.microsoft.com/office/drawing/2014/main" id="{80A4DBB7-A912-4D69-2378-213CFE8C89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063533" y="3284547"/>
            <a:ext cx="805068" cy="805068"/>
          </a:xfrm>
          <a:prstGeom prst="rect">
            <a:avLst/>
          </a:prstGeom>
        </p:spPr>
      </p:pic>
      <p:pic>
        <p:nvPicPr>
          <p:cNvPr id="2037" name="Graphique 2036">
            <a:extLst>
              <a:ext uri="{FF2B5EF4-FFF2-40B4-BE49-F238E27FC236}">
                <a16:creationId xmlns:a16="http://schemas.microsoft.com/office/drawing/2014/main" id="{7BBF1614-BAC4-11B6-A31C-4082AB26B6F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395096" y="3284547"/>
            <a:ext cx="805068" cy="805068"/>
          </a:xfrm>
          <a:prstGeom prst="rect">
            <a:avLst/>
          </a:prstGeom>
        </p:spPr>
      </p:pic>
      <p:pic>
        <p:nvPicPr>
          <p:cNvPr id="2038" name="Graphique 2037">
            <a:extLst>
              <a:ext uri="{FF2B5EF4-FFF2-40B4-BE49-F238E27FC236}">
                <a16:creationId xmlns:a16="http://schemas.microsoft.com/office/drawing/2014/main" id="{DC4828DA-D0E6-966B-1A1D-6E67E22FF0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4063533" y="3820907"/>
            <a:ext cx="805068" cy="805068"/>
          </a:xfrm>
          <a:prstGeom prst="rect">
            <a:avLst/>
          </a:prstGeom>
        </p:spPr>
      </p:pic>
      <p:pic>
        <p:nvPicPr>
          <p:cNvPr id="2039" name="Graphique 2038">
            <a:extLst>
              <a:ext uri="{FF2B5EF4-FFF2-40B4-BE49-F238E27FC236}">
                <a16:creationId xmlns:a16="http://schemas.microsoft.com/office/drawing/2014/main" id="{880E1274-E458-C4E6-DC5F-7B4AD3797C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3395096" y="3820907"/>
            <a:ext cx="805068" cy="805068"/>
          </a:xfrm>
          <a:prstGeom prst="rect">
            <a:avLst/>
          </a:prstGeom>
        </p:spPr>
      </p:pic>
      <p:sp>
        <p:nvSpPr>
          <p:cNvPr id="2040" name="Rectangle 2039">
            <a:extLst>
              <a:ext uri="{FF2B5EF4-FFF2-40B4-BE49-F238E27FC236}">
                <a16:creationId xmlns:a16="http://schemas.microsoft.com/office/drawing/2014/main" id="{5502E633-4E07-7B89-B24C-581BD51616B2}"/>
              </a:ext>
            </a:extLst>
          </p:cNvPr>
          <p:cNvSpPr/>
          <p:nvPr/>
        </p:nvSpPr>
        <p:spPr>
          <a:xfrm>
            <a:off x="1511713" y="1946748"/>
            <a:ext cx="1392825" cy="1147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Rectangle 2040">
            <a:extLst>
              <a:ext uri="{FF2B5EF4-FFF2-40B4-BE49-F238E27FC236}">
                <a16:creationId xmlns:a16="http://schemas.microsoft.com/office/drawing/2014/main" id="{E6874426-BE18-2140-995D-E4734C115A99}"/>
              </a:ext>
            </a:extLst>
          </p:cNvPr>
          <p:cNvSpPr/>
          <p:nvPr/>
        </p:nvSpPr>
        <p:spPr>
          <a:xfrm>
            <a:off x="1511712" y="3259563"/>
            <a:ext cx="1392825" cy="11477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Rectangle 2041">
            <a:extLst>
              <a:ext uri="{FF2B5EF4-FFF2-40B4-BE49-F238E27FC236}">
                <a16:creationId xmlns:a16="http://schemas.microsoft.com/office/drawing/2014/main" id="{25AAE8FA-6208-C46C-9380-11AB534F5A8B}"/>
              </a:ext>
            </a:extLst>
          </p:cNvPr>
          <p:cNvSpPr/>
          <p:nvPr/>
        </p:nvSpPr>
        <p:spPr>
          <a:xfrm>
            <a:off x="3481031" y="1934215"/>
            <a:ext cx="1392825" cy="114775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Rectangle 2042">
            <a:extLst>
              <a:ext uri="{FF2B5EF4-FFF2-40B4-BE49-F238E27FC236}">
                <a16:creationId xmlns:a16="http://schemas.microsoft.com/office/drawing/2014/main" id="{163FCEED-6582-8AA8-5C3E-AFD1FCA4DA86}"/>
              </a:ext>
            </a:extLst>
          </p:cNvPr>
          <p:cNvSpPr/>
          <p:nvPr/>
        </p:nvSpPr>
        <p:spPr>
          <a:xfrm>
            <a:off x="3481030" y="3247030"/>
            <a:ext cx="1392825" cy="1147753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ZoneTexte 2043">
            <a:extLst>
              <a:ext uri="{FF2B5EF4-FFF2-40B4-BE49-F238E27FC236}">
                <a16:creationId xmlns:a16="http://schemas.microsoft.com/office/drawing/2014/main" id="{544F985C-8AC8-DB9D-010F-1E1AA7FBC0F9}"/>
              </a:ext>
            </a:extLst>
          </p:cNvPr>
          <p:cNvSpPr txBox="1"/>
          <p:nvPr/>
        </p:nvSpPr>
        <p:spPr>
          <a:xfrm rot="16200000">
            <a:off x="1166802" y="261582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</a:t>
            </a:r>
          </a:p>
        </p:txBody>
      </p:sp>
      <p:sp>
        <p:nvSpPr>
          <p:cNvPr id="2045" name="ZoneTexte 2044">
            <a:extLst>
              <a:ext uri="{FF2B5EF4-FFF2-40B4-BE49-F238E27FC236}">
                <a16:creationId xmlns:a16="http://schemas.microsoft.com/office/drawing/2014/main" id="{B34DA530-4274-4A2B-A8AB-2C928F622690}"/>
              </a:ext>
            </a:extLst>
          </p:cNvPr>
          <p:cNvSpPr txBox="1"/>
          <p:nvPr/>
        </p:nvSpPr>
        <p:spPr>
          <a:xfrm rot="16200000">
            <a:off x="1166802" y="342089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46" name="ZoneTexte 2045">
            <a:extLst>
              <a:ext uri="{FF2B5EF4-FFF2-40B4-BE49-F238E27FC236}">
                <a16:creationId xmlns:a16="http://schemas.microsoft.com/office/drawing/2014/main" id="{D3696E95-2BB6-76A9-EE11-43E288BFB736}"/>
              </a:ext>
            </a:extLst>
          </p:cNvPr>
          <p:cNvSpPr txBox="1"/>
          <p:nvPr/>
        </p:nvSpPr>
        <p:spPr>
          <a:xfrm rot="16200000">
            <a:off x="1166802" y="394995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</a:t>
            </a:r>
          </a:p>
        </p:txBody>
      </p:sp>
      <p:sp>
        <p:nvSpPr>
          <p:cNvPr id="2047" name="ZoneTexte 2046">
            <a:extLst>
              <a:ext uri="{FF2B5EF4-FFF2-40B4-BE49-F238E27FC236}">
                <a16:creationId xmlns:a16="http://schemas.microsoft.com/office/drawing/2014/main" id="{4D63B287-A534-E1AF-2BB6-E1BE62FA34EA}"/>
              </a:ext>
            </a:extLst>
          </p:cNvPr>
          <p:cNvSpPr txBox="1"/>
          <p:nvPr/>
        </p:nvSpPr>
        <p:spPr>
          <a:xfrm rot="16200000">
            <a:off x="3138288" y="20871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48" name="ZoneTexte 2047">
            <a:extLst>
              <a:ext uri="{FF2B5EF4-FFF2-40B4-BE49-F238E27FC236}">
                <a16:creationId xmlns:a16="http://schemas.microsoft.com/office/drawing/2014/main" id="{E059A81E-5B79-2731-E3B3-E057C0AA2034}"/>
              </a:ext>
            </a:extLst>
          </p:cNvPr>
          <p:cNvSpPr txBox="1"/>
          <p:nvPr/>
        </p:nvSpPr>
        <p:spPr>
          <a:xfrm rot="16200000">
            <a:off x="3113442" y="261582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RF2*</a:t>
            </a:r>
          </a:p>
        </p:txBody>
      </p:sp>
      <p:sp>
        <p:nvSpPr>
          <p:cNvPr id="2049" name="ZoneTexte 2048">
            <a:extLst>
              <a:ext uri="{FF2B5EF4-FFF2-40B4-BE49-F238E27FC236}">
                <a16:creationId xmlns:a16="http://schemas.microsoft.com/office/drawing/2014/main" id="{C7E78192-E590-FDF1-87AE-E2524487E0F9}"/>
              </a:ext>
            </a:extLst>
          </p:cNvPr>
          <p:cNvSpPr txBox="1"/>
          <p:nvPr/>
        </p:nvSpPr>
        <p:spPr>
          <a:xfrm rot="16200000">
            <a:off x="3138288" y="342089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50" name="ZoneTexte 2049">
            <a:extLst>
              <a:ext uri="{FF2B5EF4-FFF2-40B4-BE49-F238E27FC236}">
                <a16:creationId xmlns:a16="http://schemas.microsoft.com/office/drawing/2014/main" id="{31545BF5-F26E-69A3-76BB-9AD7D1862A77}"/>
              </a:ext>
            </a:extLst>
          </p:cNvPr>
          <p:cNvSpPr txBox="1"/>
          <p:nvPr/>
        </p:nvSpPr>
        <p:spPr>
          <a:xfrm rot="16200000">
            <a:off x="3113442" y="394995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RF2*</a:t>
            </a:r>
          </a:p>
        </p:txBody>
      </p: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94FA61B-A544-2EE2-D2E5-7AC00744DC0D}"/>
              </a:ext>
            </a:extLst>
          </p:cNvPr>
          <p:cNvGrpSpPr/>
          <p:nvPr/>
        </p:nvGrpSpPr>
        <p:grpSpPr>
          <a:xfrm>
            <a:off x="2339364" y="745804"/>
            <a:ext cx="673179" cy="608553"/>
            <a:chOff x="554844" y="1855631"/>
            <a:chExt cx="249847" cy="219337"/>
          </a:xfrm>
        </p:grpSpPr>
        <p:sp>
          <p:nvSpPr>
            <p:cNvPr id="2052" name="Rectangle 2051">
              <a:extLst>
                <a:ext uri="{FF2B5EF4-FFF2-40B4-BE49-F238E27FC236}">
                  <a16:creationId xmlns:a16="http://schemas.microsoft.com/office/drawing/2014/main" id="{17CAE05C-3980-D682-F076-BB3622D4908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26A814E0-7F6D-129E-C246-60F166CBA9D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A36DB6D6-BBC9-C3F1-5A4F-54697FCC37BB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613C3CB7-F4D5-1169-A07D-D96DDE2689D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08AA7AC2-721B-6B9D-1364-F4143856147B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447D9BA3-87A6-73FF-EC82-36F0BB496375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43A76A1F-E8F7-8489-CF26-61C7004AA1D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58AAD95-D96D-370B-EF53-3CA3E967EFD1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59AFA17C-957E-CBCD-4620-68B5F85D109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620433D2-235C-C26E-49AA-EB258B3409C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50A72F7-B653-8953-7CF6-A89B18AA0B2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0E9DE277-6741-1DAB-B40D-97434368AD0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ADC890AD-48AF-0DF5-498A-F1DC2B29717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8BC5DA08-2668-1F4C-0DD5-2B7E9758EC0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9510811A-D567-3DAE-96C2-5E19DB1D49F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6828B57A-72B1-6F66-950A-FFF0CC7664B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8" name="ZoneTexte 2067">
            <a:extLst>
              <a:ext uri="{FF2B5EF4-FFF2-40B4-BE49-F238E27FC236}">
                <a16:creationId xmlns:a16="http://schemas.microsoft.com/office/drawing/2014/main" id="{BD739491-5329-6262-C8E0-512C6AE62FCA}"/>
              </a:ext>
            </a:extLst>
          </p:cNvPr>
          <p:cNvSpPr txBox="1"/>
          <p:nvPr/>
        </p:nvSpPr>
        <p:spPr>
          <a:xfrm rot="16200000">
            <a:off x="1166802" y="20871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69" name="ZoneTexte 2068">
            <a:extLst>
              <a:ext uri="{FF2B5EF4-FFF2-40B4-BE49-F238E27FC236}">
                <a16:creationId xmlns:a16="http://schemas.microsoft.com/office/drawing/2014/main" id="{504A8776-557B-6BAB-96F7-65CD78FB2FD1}"/>
              </a:ext>
            </a:extLst>
          </p:cNvPr>
          <p:cNvSpPr txBox="1"/>
          <p:nvPr/>
        </p:nvSpPr>
        <p:spPr>
          <a:xfrm>
            <a:off x="2310749" y="503871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1</a:t>
            </a:r>
          </a:p>
        </p:txBody>
      </p:sp>
      <p:grpSp>
        <p:nvGrpSpPr>
          <p:cNvPr id="2070" name="Groupe 2069">
            <a:extLst>
              <a:ext uri="{FF2B5EF4-FFF2-40B4-BE49-F238E27FC236}">
                <a16:creationId xmlns:a16="http://schemas.microsoft.com/office/drawing/2014/main" id="{AB349C3A-24E2-2AC6-C44E-A76CE1005F19}"/>
              </a:ext>
            </a:extLst>
          </p:cNvPr>
          <p:cNvGrpSpPr/>
          <p:nvPr/>
        </p:nvGrpSpPr>
        <p:grpSpPr>
          <a:xfrm>
            <a:off x="3274426" y="745804"/>
            <a:ext cx="673179" cy="608553"/>
            <a:chOff x="554844" y="1855631"/>
            <a:chExt cx="249847" cy="219337"/>
          </a:xfrm>
        </p:grpSpPr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CC045D97-656A-A2BA-DCCF-86820488ECD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D6C0C1AF-8D74-6C69-6200-51602FD51A1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98FA8CBF-641A-C223-42A7-5A1D5E945F8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EAF2528E-9A8A-8952-2FE3-4FACA22E940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8C9D0BEB-605F-926C-F2C0-E2EAA88BF9A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A12782B-4DC6-BDC8-55E6-64B6F70F9D6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F0D66A6C-5245-AEAA-F5E9-9090CD384A5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AC5C164A-C540-2226-7539-F5E570D6AEF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ED969A6C-B793-3C2C-2537-088903C7939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18893A2D-1889-E98F-ACF7-AA04935CD96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E207411E-0CC3-4E0E-D9F6-8CEBD41733D4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074F9879-AE4C-A548-E120-9C4C6168DBD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6DEBBDD4-C702-E20A-7A0B-5A1756258B4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37BD0976-CFD3-A7AD-6FB7-D9F7FCE6653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361DAA62-493F-941C-1BD8-806C80D46C5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3BECC019-0791-312E-277D-8C8A711CE619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7" name="ZoneTexte 2086">
            <a:extLst>
              <a:ext uri="{FF2B5EF4-FFF2-40B4-BE49-F238E27FC236}">
                <a16:creationId xmlns:a16="http://schemas.microsoft.com/office/drawing/2014/main" id="{C968C629-ED23-84A6-67A2-986A42592618}"/>
              </a:ext>
            </a:extLst>
          </p:cNvPr>
          <p:cNvSpPr txBox="1"/>
          <p:nvPr/>
        </p:nvSpPr>
        <p:spPr>
          <a:xfrm>
            <a:off x="3245811" y="503871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2</a:t>
            </a:r>
          </a:p>
        </p:txBody>
      </p:sp>
      <p:grpSp>
        <p:nvGrpSpPr>
          <p:cNvPr id="2088" name="Groupe 2087">
            <a:extLst>
              <a:ext uri="{FF2B5EF4-FFF2-40B4-BE49-F238E27FC236}">
                <a16:creationId xmlns:a16="http://schemas.microsoft.com/office/drawing/2014/main" id="{24E23024-ED86-653B-7DC4-C221BA6F809F}"/>
              </a:ext>
            </a:extLst>
          </p:cNvPr>
          <p:cNvGrpSpPr/>
          <p:nvPr/>
        </p:nvGrpSpPr>
        <p:grpSpPr>
          <a:xfrm>
            <a:off x="4200164" y="745804"/>
            <a:ext cx="673179" cy="608553"/>
            <a:chOff x="554844" y="1855631"/>
            <a:chExt cx="249847" cy="219337"/>
          </a:xfrm>
        </p:grpSpPr>
        <p:sp>
          <p:nvSpPr>
            <p:cNvPr id="2089" name="Rectangle 2088">
              <a:extLst>
                <a:ext uri="{FF2B5EF4-FFF2-40B4-BE49-F238E27FC236}">
                  <a16:creationId xmlns:a16="http://schemas.microsoft.com/office/drawing/2014/main" id="{244B1EF1-D739-63B4-BCF6-AACCC5AC17B6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10A23C1A-E5E6-03D7-16D6-F0C1362E32E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90">
              <a:extLst>
                <a:ext uri="{FF2B5EF4-FFF2-40B4-BE49-F238E27FC236}">
                  <a16:creationId xmlns:a16="http://schemas.microsoft.com/office/drawing/2014/main" id="{B798B00F-B5FD-292D-6BC0-FD13E1B4742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2091">
              <a:extLst>
                <a:ext uri="{FF2B5EF4-FFF2-40B4-BE49-F238E27FC236}">
                  <a16:creationId xmlns:a16="http://schemas.microsoft.com/office/drawing/2014/main" id="{E43AE7FD-CEE9-D8BB-BC01-772FB276220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DC546028-B257-8C6F-C516-1AED63EE6D4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2093">
              <a:extLst>
                <a:ext uri="{FF2B5EF4-FFF2-40B4-BE49-F238E27FC236}">
                  <a16:creationId xmlns:a16="http://schemas.microsoft.com/office/drawing/2014/main" id="{B63F4F2F-9B6F-EC22-993B-8E798F88E21B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2DD0C1BE-CEF8-0005-0D2F-8EE6D198495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2095">
              <a:extLst>
                <a:ext uri="{FF2B5EF4-FFF2-40B4-BE49-F238E27FC236}">
                  <a16:creationId xmlns:a16="http://schemas.microsoft.com/office/drawing/2014/main" id="{36D9C824-82CA-0348-21CB-396311B3BF4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2096">
              <a:extLst>
                <a:ext uri="{FF2B5EF4-FFF2-40B4-BE49-F238E27FC236}">
                  <a16:creationId xmlns:a16="http://schemas.microsoft.com/office/drawing/2014/main" id="{51EB5BC2-64C1-177E-BC52-0161C084098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95739D19-132D-D0E8-E817-8A6EE295564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Rectangle 2098">
              <a:extLst>
                <a:ext uri="{FF2B5EF4-FFF2-40B4-BE49-F238E27FC236}">
                  <a16:creationId xmlns:a16="http://schemas.microsoft.com/office/drawing/2014/main" id="{80B4AA3F-F103-0706-4E78-7515CD88FA4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23EAF95B-B258-C312-7E04-8BA6B28820A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2100">
              <a:extLst>
                <a:ext uri="{FF2B5EF4-FFF2-40B4-BE49-F238E27FC236}">
                  <a16:creationId xmlns:a16="http://schemas.microsoft.com/office/drawing/2014/main" id="{45749F9F-C799-A761-CE1C-2CA79533CAD9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D0EB212D-133E-E41F-7889-F208D3CDE10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62315A3-96BE-A4A5-F3E6-9B544F0EE1F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58053BA5-669D-B7A7-B107-4F186BB593BB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5" name="ZoneTexte 2104">
            <a:extLst>
              <a:ext uri="{FF2B5EF4-FFF2-40B4-BE49-F238E27FC236}">
                <a16:creationId xmlns:a16="http://schemas.microsoft.com/office/drawing/2014/main" id="{15ECACF4-D39F-87CB-B5C5-FCC8BF9E814D}"/>
              </a:ext>
            </a:extLst>
          </p:cNvPr>
          <p:cNvSpPr txBox="1"/>
          <p:nvPr/>
        </p:nvSpPr>
        <p:spPr>
          <a:xfrm>
            <a:off x="4171549" y="503871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2*</a:t>
            </a:r>
          </a:p>
        </p:txBody>
      </p:sp>
      <p:sp>
        <p:nvSpPr>
          <p:cNvPr id="2106" name="Ellipse 2105">
            <a:extLst>
              <a:ext uri="{FF2B5EF4-FFF2-40B4-BE49-F238E27FC236}">
                <a16:creationId xmlns:a16="http://schemas.microsoft.com/office/drawing/2014/main" id="{BA21EC55-45EF-0C0B-CAAD-03F978A807CE}"/>
              </a:ext>
            </a:extLst>
          </p:cNvPr>
          <p:cNvSpPr/>
          <p:nvPr/>
        </p:nvSpPr>
        <p:spPr>
          <a:xfrm>
            <a:off x="901511" y="1217715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C8BB917A-62D5-05B3-4C16-DB5696235009}"/>
              </a:ext>
            </a:extLst>
          </p:cNvPr>
          <p:cNvSpPr txBox="1"/>
          <p:nvPr/>
        </p:nvSpPr>
        <p:spPr>
          <a:xfrm>
            <a:off x="786892" y="1189076"/>
            <a:ext cx="3931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16</a:t>
            </a:r>
          </a:p>
        </p:txBody>
      </p:sp>
      <p:cxnSp>
        <p:nvCxnSpPr>
          <p:cNvPr id="2110" name="Connecteur droit avec flèche 2109">
            <a:extLst>
              <a:ext uri="{FF2B5EF4-FFF2-40B4-BE49-F238E27FC236}">
                <a16:creationId xmlns:a16="http://schemas.microsoft.com/office/drawing/2014/main" id="{0F1930AA-190A-78F2-056C-8E0750AFBB32}"/>
              </a:ext>
            </a:extLst>
          </p:cNvPr>
          <p:cNvCxnSpPr>
            <a:cxnSpLocks/>
            <a:endCxn id="2015" idx="2"/>
          </p:cNvCxnSpPr>
          <p:nvPr/>
        </p:nvCxnSpPr>
        <p:spPr>
          <a:xfrm flipV="1">
            <a:off x="1085291" y="1151272"/>
            <a:ext cx="148740" cy="15606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ZoneTexte 2113">
            <a:extLst>
              <a:ext uri="{FF2B5EF4-FFF2-40B4-BE49-F238E27FC236}">
                <a16:creationId xmlns:a16="http://schemas.microsoft.com/office/drawing/2014/main" id="{15873DA6-393A-973F-794A-7DEC31345A96}"/>
              </a:ext>
            </a:extLst>
          </p:cNvPr>
          <p:cNvSpPr txBox="1"/>
          <p:nvPr/>
        </p:nvSpPr>
        <p:spPr>
          <a:xfrm rot="16200000">
            <a:off x="760058" y="1015931"/>
            <a:ext cx="3931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…</a:t>
            </a: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0E6290D7-4825-3A43-A2CF-DAE60352D3B1}"/>
              </a:ext>
            </a:extLst>
          </p:cNvPr>
          <p:cNvSpPr/>
          <p:nvPr/>
        </p:nvSpPr>
        <p:spPr>
          <a:xfrm>
            <a:off x="4190769" y="744913"/>
            <a:ext cx="345983" cy="3051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082902F3-9628-9589-27E6-39A76C164AF3}"/>
              </a:ext>
            </a:extLst>
          </p:cNvPr>
          <p:cNvSpPr/>
          <p:nvPr/>
        </p:nvSpPr>
        <p:spPr>
          <a:xfrm>
            <a:off x="4235449" y="3873721"/>
            <a:ext cx="273051" cy="232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Rectangle 2118">
            <a:extLst>
              <a:ext uri="{FF2B5EF4-FFF2-40B4-BE49-F238E27FC236}">
                <a16:creationId xmlns:a16="http://schemas.microsoft.com/office/drawing/2014/main" id="{ACF73098-78D1-21C1-DDE9-092A1DEB7C8C}"/>
              </a:ext>
            </a:extLst>
          </p:cNvPr>
          <p:cNvSpPr/>
          <p:nvPr/>
        </p:nvSpPr>
        <p:spPr>
          <a:xfrm>
            <a:off x="4517974" y="3873720"/>
            <a:ext cx="273051" cy="232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Rectangle 2119">
            <a:extLst>
              <a:ext uri="{FF2B5EF4-FFF2-40B4-BE49-F238E27FC236}">
                <a16:creationId xmlns:a16="http://schemas.microsoft.com/office/drawing/2014/main" id="{7729F88B-8316-8E66-57CE-1570A6E29B99}"/>
              </a:ext>
            </a:extLst>
          </p:cNvPr>
          <p:cNvSpPr/>
          <p:nvPr/>
        </p:nvSpPr>
        <p:spPr>
          <a:xfrm>
            <a:off x="4236905" y="3336342"/>
            <a:ext cx="273051" cy="232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Rectangle 2120">
            <a:extLst>
              <a:ext uri="{FF2B5EF4-FFF2-40B4-BE49-F238E27FC236}">
                <a16:creationId xmlns:a16="http://schemas.microsoft.com/office/drawing/2014/main" id="{BF0524CD-64A8-A46C-8B8D-9B8DEA399921}"/>
              </a:ext>
            </a:extLst>
          </p:cNvPr>
          <p:cNvSpPr/>
          <p:nvPr/>
        </p:nvSpPr>
        <p:spPr>
          <a:xfrm>
            <a:off x="4519430" y="3336341"/>
            <a:ext cx="273051" cy="232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ZoneTexte 2122">
            <a:extLst>
              <a:ext uri="{FF2B5EF4-FFF2-40B4-BE49-F238E27FC236}">
                <a16:creationId xmlns:a16="http://schemas.microsoft.com/office/drawing/2014/main" id="{10E8E95C-8CDF-A74D-6F24-CFF86AE6C132}"/>
              </a:ext>
            </a:extLst>
          </p:cNvPr>
          <p:cNvSpPr txBox="1"/>
          <p:nvPr/>
        </p:nvSpPr>
        <p:spPr>
          <a:xfrm>
            <a:off x="2359038" y="16257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2</a:t>
            </a:r>
          </a:p>
        </p:txBody>
      </p:sp>
    </p:spTree>
    <p:extLst>
      <p:ext uri="{BB962C8B-B14F-4D97-AF65-F5344CB8AC3E}">
        <p14:creationId xmlns:p14="http://schemas.microsoft.com/office/powerpoint/2010/main" val="2581048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33847</TotalTime>
  <Words>124</Words>
  <Application>Microsoft Macintosh PowerPoint</Application>
  <PresentationFormat>Format A4 (210 x 297 mm)</PresentationFormat>
  <Paragraphs>109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 Light</vt:lpstr>
      <vt:lpstr>Helvetica Neue Medium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501</cp:revision>
  <dcterms:created xsi:type="dcterms:W3CDTF">2022-11-18T05:31:33Z</dcterms:created>
  <dcterms:modified xsi:type="dcterms:W3CDTF">2024-04-16T23:02:56Z</dcterms:modified>
</cp:coreProperties>
</file>