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6197"/>
  </p:normalViewPr>
  <p:slideViewPr>
    <p:cSldViewPr snapToGrid="0">
      <p:cViewPr>
        <p:scale>
          <a:sx n="115" d="100"/>
          <a:sy n="115" d="100"/>
        </p:scale>
        <p:origin x="215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6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5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3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7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9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4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8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F085-34A2-3147-BF94-08D26E84A1D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3E4D773D-C79B-7CE1-194A-877A7F397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49" r="8854"/>
          <a:stretch/>
        </p:blipFill>
        <p:spPr>
          <a:xfrm>
            <a:off x="114648" y="3725021"/>
            <a:ext cx="6628703" cy="608553"/>
          </a:xfrm>
          <a:prstGeom prst="rect">
            <a:avLst/>
          </a:prstGeom>
        </p:spPr>
      </p:pic>
      <p:pic>
        <p:nvPicPr>
          <p:cNvPr id="3" name="Graphique 2">
            <a:extLst>
              <a:ext uri="{FF2B5EF4-FFF2-40B4-BE49-F238E27FC236}">
                <a16:creationId xmlns:a16="http://schemas.microsoft.com/office/drawing/2014/main" id="{570F7355-D049-4A48-249F-8D57360A7E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949" r="8854"/>
          <a:stretch/>
        </p:blipFill>
        <p:spPr>
          <a:xfrm>
            <a:off x="114648" y="4559827"/>
            <a:ext cx="6628703" cy="608553"/>
          </a:xfrm>
          <a:prstGeom prst="rect">
            <a:avLst/>
          </a:prstGeom>
        </p:spPr>
      </p:pic>
      <p:pic>
        <p:nvPicPr>
          <p:cNvPr id="4" name="Graphique 3">
            <a:extLst>
              <a:ext uri="{FF2B5EF4-FFF2-40B4-BE49-F238E27FC236}">
                <a16:creationId xmlns:a16="http://schemas.microsoft.com/office/drawing/2014/main" id="{10629C2F-9668-EBCA-1DB2-DC020F9AF6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949" r="8854"/>
          <a:stretch/>
        </p:blipFill>
        <p:spPr>
          <a:xfrm>
            <a:off x="114648" y="2316924"/>
            <a:ext cx="6628703" cy="608553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80E3CA70-D576-FB80-ADB8-23DA006B71C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949" r="8854"/>
          <a:stretch/>
        </p:blipFill>
        <p:spPr>
          <a:xfrm>
            <a:off x="114648" y="1522395"/>
            <a:ext cx="6628704" cy="608553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928E9FCA-1767-7F46-DCFA-702D2014E935}"/>
              </a:ext>
            </a:extLst>
          </p:cNvPr>
          <p:cNvGrpSpPr/>
          <p:nvPr/>
        </p:nvGrpSpPr>
        <p:grpSpPr>
          <a:xfrm>
            <a:off x="707687" y="1163209"/>
            <a:ext cx="249847" cy="219337"/>
            <a:chOff x="554844" y="1855631"/>
            <a:chExt cx="249847" cy="2193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D9DB3F-D149-4578-DBE8-D49A3EFB515D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EF2D1E-C04B-C6F9-BC2D-33675E37A120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BBAFBA-9549-070F-596A-181614586C0C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63B122-5913-43D9-F067-A0864CBB9A4D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D134B7-10FB-4CA1-12B7-59703E6ED031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51C3FB-067D-16C7-157B-43DDD44A8178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B3C462-AD8A-D8B1-D861-57FDAEC96E1E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4F4BAF-A4F6-8000-1AD6-1D1AB58F3A94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C58A58-1BFD-AE12-52A8-FAECE897A54D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395869B-CECA-EB56-9505-B26ABB937B56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62A592-668B-4F27-626F-12886B53183D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8EA7BE-AAB1-812D-20CA-7F912599AF03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92A8B5-B991-F8DB-65A9-5660E9974624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6EE0FAD-A2A0-3947-1EE6-7DF424633200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5A3B80-9633-09E1-11F1-ECDCE6416BC3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F40F4A3-C70C-66EB-FB7E-09F639CC9638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4B9FE51-29EA-1F4A-F3FC-ADFB3FEA4F35}"/>
              </a:ext>
            </a:extLst>
          </p:cNvPr>
          <p:cNvGrpSpPr/>
          <p:nvPr/>
        </p:nvGrpSpPr>
        <p:grpSpPr>
          <a:xfrm>
            <a:off x="1478272" y="1163209"/>
            <a:ext cx="249847" cy="219337"/>
            <a:chOff x="554844" y="1855631"/>
            <a:chExt cx="249847" cy="21933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A3D865-2CC7-A246-94F4-64CB1DA25864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82BAE0-E0E3-BB76-016A-6E6195DE92F8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1820BF-14D1-4AEB-CE44-A3EA0C972723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079BEFC-2AA9-950D-FF61-5D0D0DDB267A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9C8CB6-FE58-BB10-74AF-74DA6B123216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EEBC0B-0693-381B-1739-DB96F9BFEF00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0E829A4-2141-3945-DE3D-B6D307E9E81A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BAD1A42-6D40-F7AF-0A8B-53F0EABAA693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6E8BECA-B859-DCA9-2F3E-BC19588F4391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E12F18-E7A5-9849-2BCC-291FFAE1BBA4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EB0230-B009-1F8A-05F0-E52874F10B6B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0E68C3-75DA-F689-DF24-24AA3EE3F50E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EFE4B5-506C-BFB8-B77D-F37E2E5EBA88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7A08F6-BEEB-A1AD-6B85-2BFEAEFDF661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A4E6DFF-413D-0D5E-E69A-A9F5AC9D87F6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0AD93F3-E535-9380-1869-5F016336F616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70A59F1B-5336-FDE2-109C-217134F2DFD6}"/>
              </a:ext>
            </a:extLst>
          </p:cNvPr>
          <p:cNvGrpSpPr/>
          <p:nvPr/>
        </p:nvGrpSpPr>
        <p:grpSpPr>
          <a:xfrm>
            <a:off x="2228766" y="1163209"/>
            <a:ext cx="249847" cy="219337"/>
            <a:chOff x="554844" y="1855631"/>
            <a:chExt cx="249847" cy="2193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EC22F03-0387-B049-DE86-47D4FC222144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163583-6B6E-60C7-2693-B227EAAA405D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762D28A-E102-02E7-DB19-05AFD43CF952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E449E2-2AAB-3DF8-96D9-58EC6C90728B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FD8AD4-1148-D328-D614-AD751301E93F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62F333A-DDA9-7C10-4E8C-E377D428EEA7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63BA051-46BF-FCAB-4DD3-6ACA908ADEB2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9250556-3A53-6491-8304-F00C0BC50F60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248364E-520A-B5D1-B99D-6D7CB145BAE8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513CC16-BEFA-7E24-2BAF-EA1503DF3C57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28E58B9-0D32-EC84-0A0D-88A396E7D3F0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7CD52DF-AC5D-A4B4-6C25-148A7757CDA4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CA5E841-20BD-4D62-1365-2A82D200DBF2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605BE46-C2C6-C374-DB89-AB8444B3FD20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23D7495-9271-ADA1-D10B-F5A0A72D1370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19DCFEA-A4B2-CF99-920B-1D153AA99839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8C18E0FC-90D5-97F5-C5B5-BBF2C0A71108}"/>
              </a:ext>
            </a:extLst>
          </p:cNvPr>
          <p:cNvGrpSpPr/>
          <p:nvPr/>
        </p:nvGrpSpPr>
        <p:grpSpPr>
          <a:xfrm>
            <a:off x="3015185" y="1163209"/>
            <a:ext cx="249847" cy="219337"/>
            <a:chOff x="554844" y="1855631"/>
            <a:chExt cx="249847" cy="21933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4496963-4C20-A5C0-89A9-D89B4184F275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A916F45-79C6-4D52-D0EE-335CAACF7471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D0CF83E-B755-7F95-1B0B-00AA64EAD3D2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60F438F-D9E3-D53E-1832-791797BF2AA1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BA7F7E1-1CA9-CBC1-4CCA-CF225F019AA6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C3E4A9C-1DE8-536E-DFC9-A71CFF513AE4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73E8EF4-72A3-EBB0-F674-9BE238A302BA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7CAB65E-4A60-3ABC-7AB4-103DE2B8323E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E27BF82-E2F0-5609-0266-95D7758FE499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695532B-E85D-7E80-38A7-4EB2DB6A1377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20123D5-3541-CEE2-F319-86A008D6F7BB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86BEC20-C957-0628-C098-60629AA98B61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705B166-BB2A-87EA-2693-E2B61AA4A4C7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1B9EE5C-0ED7-7B23-5FF9-5E78B554AFF1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442B843-F805-A317-1BCA-3107520E11A1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5F7F70F-7451-F516-0599-65C292699494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A2F393C3-14BB-640E-C225-8D411E567AAE}"/>
              </a:ext>
            </a:extLst>
          </p:cNvPr>
          <p:cNvGrpSpPr/>
          <p:nvPr/>
        </p:nvGrpSpPr>
        <p:grpSpPr>
          <a:xfrm>
            <a:off x="3760627" y="1163209"/>
            <a:ext cx="249847" cy="219337"/>
            <a:chOff x="554844" y="1855631"/>
            <a:chExt cx="249847" cy="21933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CE97087-4549-47DC-264C-6DE7251799B3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E43D2BF-9ACF-418C-487B-1E4501C5D368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0128D48-29C0-D04A-90C7-A2319D0E4D23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247782-71C5-27D5-CEAD-3F42DCC0B14D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835B32F-8F8D-F17E-0121-05910C9A060E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0B04A9E-83A9-7936-3BF8-895721AF378E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19C538B-6A2C-11A4-DC67-755599A4F677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5058DF-BB7E-DECF-3261-A296D311F6BE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F4358DD-CF80-CF29-E480-B5D62F7C2000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FC288B0-081B-5C65-BAAB-BCBD0ACA6674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26E8A53-749E-CE8A-C5E0-C2BB575043D0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41B36D4-315C-FBF5-FC0F-F64B4094919D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29B9EA6-C6AB-DD7E-30E3-FE057E3F1F17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47C2994-2261-F378-0962-3D0D058AED27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203F790-CC90-7DF3-9A15-9FE4BD2718E2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1502F9E-4C50-3767-E073-286640793652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97D8E2CC-9D6B-1E69-F9D7-9A5017618648}"/>
              </a:ext>
            </a:extLst>
          </p:cNvPr>
          <p:cNvGrpSpPr/>
          <p:nvPr/>
        </p:nvGrpSpPr>
        <p:grpSpPr>
          <a:xfrm>
            <a:off x="4530103" y="1163209"/>
            <a:ext cx="249847" cy="219337"/>
            <a:chOff x="554844" y="1855631"/>
            <a:chExt cx="249847" cy="21933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120029B-B751-0940-27AB-36C825C22604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C4DECA6-F229-26DE-0291-8403C562BFFE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4B9A14-8190-8358-4BE0-373F48B26C70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5C78963-C20E-33E9-5FC6-F1B9B7885B35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C7EEC8D-9B31-CD06-3857-B69A19007188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30284E3-33E8-3DEB-770B-58603C6CE874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81D7AFC-261E-A919-B918-2ACAFAEE4133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2A6DCC7-003F-D0CD-A199-BA07D7E40C26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F06583E-3FFE-6D69-6A90-6488921AC4CB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01F787A-899D-D801-0FF0-A70FA055F185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385DC56-823A-4649-1190-5B32147C388D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11C82BC-7D5B-5E88-0BFE-C074A11B8DCD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881C0D0-EE29-439B-F6B5-CD7EF08D53EA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5836496-A3F1-AEFD-695F-9813768A7AE6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0C54D29-1CA9-0213-AA67-6ECB1FF95C7F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3158204-06EA-9FED-D2F3-E8512AB1B3B4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A1C65E04-A849-6A5B-F09D-72695EA51715}"/>
              </a:ext>
            </a:extLst>
          </p:cNvPr>
          <p:cNvGrpSpPr/>
          <p:nvPr/>
        </p:nvGrpSpPr>
        <p:grpSpPr>
          <a:xfrm>
            <a:off x="5289847" y="1163209"/>
            <a:ext cx="249847" cy="219337"/>
            <a:chOff x="554844" y="1855631"/>
            <a:chExt cx="249847" cy="21933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BAC35B4-63E0-F9EF-A42A-438F706067B3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EF41662-7CB3-F69D-83B7-2093659524DB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624EC75-5B6C-EE53-455A-D19B36B32336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1442B62-BA3F-51A9-CB7D-4D55C86B978B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03E0ECA-A8D8-DF21-E597-6C544C32B4D1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1AFE8C9-B0B2-9C4A-2108-5004127388E9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3E150B-6C5F-49A9-FFF6-CC56042C4E8C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64B5490-507D-2CE0-7584-259A349F5AFF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7C3AA6E-BFA0-9AB8-F2F3-3CE9F2DFF5BC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2D72633-F0CB-AEB1-64C9-4EA6FEEB31EF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0B1A117-16DF-CAD0-F492-848C149128B9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0A3D723-0662-67EA-AD58-9BAE61DA2AE3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2A13FF1-19B2-51EE-1FDF-5D708E20A4CF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A01F113-3F85-3AEB-B369-778CB2C8696D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BB60556-054F-5352-1B66-590F5A80B71A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C7402B2-0699-57EC-0222-CBA21F816D2A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FDB24CEF-6C63-F49B-BBFA-5F833B21BD0E}"/>
              </a:ext>
            </a:extLst>
          </p:cNvPr>
          <p:cNvGrpSpPr/>
          <p:nvPr/>
        </p:nvGrpSpPr>
        <p:grpSpPr>
          <a:xfrm>
            <a:off x="6051542" y="1163209"/>
            <a:ext cx="249847" cy="219337"/>
            <a:chOff x="554844" y="1855631"/>
            <a:chExt cx="249847" cy="219337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D164372-8A2D-7431-0901-11B497026F79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ADD3FC2-712D-EAAC-51F0-93A8E0DE1997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7B65BB4-4686-77E5-E6CB-2C918E4D02E0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7285765-0A40-224B-A595-8D3A496C5031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F8CEFEA-7525-6EF6-BB5E-0E1514F53D6F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91C1775-74B7-0FB2-1421-B08EE76D34C8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801767C9-1193-87CA-B661-BA234C6662AB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1037CA7-EB7D-C522-1D90-B97F0B90698B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E4BA3B7-6D23-6E46-14DD-90F45E791623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FB09357-21C8-BFBF-D376-2233455ECB8A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C4AD6F8-0A3C-659D-0CAE-FE3D1A60F0C5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9177051-3818-00EC-91E6-BA6FFD97C511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CC1CF7B-F022-F205-66D9-7ED44F0FEA34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7B663E1-167F-8C31-2055-849DE6A2A2ED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54F1C2F-960D-1814-5A56-7DA8EFF4B924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AE575AC-BDE7-DF16-922C-8F07099F0DC6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0C7537-7CDA-0A50-3884-D6277B2479DD}"/>
              </a:ext>
            </a:extLst>
          </p:cNvPr>
          <p:cNvSpPr/>
          <p:nvPr/>
        </p:nvSpPr>
        <p:spPr>
          <a:xfrm>
            <a:off x="680630" y="142375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21EC9FC-9CA1-FA20-E86A-FDA241A4A80B}"/>
              </a:ext>
            </a:extLst>
          </p:cNvPr>
          <p:cNvSpPr/>
          <p:nvPr/>
        </p:nvSpPr>
        <p:spPr>
          <a:xfrm>
            <a:off x="1063503" y="142375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010E2A3-5626-2096-ADB2-AD0EC7545655}"/>
              </a:ext>
            </a:extLst>
          </p:cNvPr>
          <p:cNvSpPr/>
          <p:nvPr/>
        </p:nvSpPr>
        <p:spPr>
          <a:xfrm>
            <a:off x="1447429" y="142375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D00F7D2-A668-DD26-3B59-4988A2542174}"/>
              </a:ext>
            </a:extLst>
          </p:cNvPr>
          <p:cNvSpPr/>
          <p:nvPr/>
        </p:nvSpPr>
        <p:spPr>
          <a:xfrm>
            <a:off x="1830302" y="142375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52C5A73-DC94-5CE8-3B4E-C21EDE1737B6}"/>
              </a:ext>
            </a:extLst>
          </p:cNvPr>
          <p:cNvSpPr/>
          <p:nvPr/>
        </p:nvSpPr>
        <p:spPr>
          <a:xfrm>
            <a:off x="2214228" y="142375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B22F9D27-2313-9E6E-A18A-B384BE6C77E2}"/>
              </a:ext>
            </a:extLst>
          </p:cNvPr>
          <p:cNvSpPr/>
          <p:nvPr/>
        </p:nvSpPr>
        <p:spPr>
          <a:xfrm>
            <a:off x="2597100" y="142375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75E740A-142B-E9C2-F741-FCB2372DCDA2}"/>
              </a:ext>
            </a:extLst>
          </p:cNvPr>
          <p:cNvSpPr/>
          <p:nvPr/>
        </p:nvSpPr>
        <p:spPr>
          <a:xfrm>
            <a:off x="6031821" y="1423750"/>
            <a:ext cx="303962" cy="9864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529B106-5155-8162-46A4-0403611ED292}"/>
              </a:ext>
            </a:extLst>
          </p:cNvPr>
          <p:cNvSpPr/>
          <p:nvPr/>
        </p:nvSpPr>
        <p:spPr>
          <a:xfrm>
            <a:off x="6427077" y="142375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DC64B495-604B-C815-8AF2-72972C654F48}"/>
              </a:ext>
            </a:extLst>
          </p:cNvPr>
          <p:cNvSpPr txBox="1"/>
          <p:nvPr/>
        </p:nvSpPr>
        <p:spPr>
          <a:xfrm rot="16200000">
            <a:off x="194951" y="1054081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Pattern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9DB68B0-47E9-CBDE-6CBF-47527B0868DB}"/>
              </a:ext>
            </a:extLst>
          </p:cNvPr>
          <p:cNvSpPr/>
          <p:nvPr/>
        </p:nvSpPr>
        <p:spPr>
          <a:xfrm>
            <a:off x="2982710" y="1418846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8BFD020-10A0-DAB1-684A-11CB9FACEA30}"/>
              </a:ext>
            </a:extLst>
          </p:cNvPr>
          <p:cNvSpPr/>
          <p:nvPr/>
        </p:nvSpPr>
        <p:spPr>
          <a:xfrm>
            <a:off x="3365583" y="1418846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9B650A0-E677-EC46-9A04-7DE4AC1629B2}"/>
              </a:ext>
            </a:extLst>
          </p:cNvPr>
          <p:cNvSpPr/>
          <p:nvPr/>
        </p:nvSpPr>
        <p:spPr>
          <a:xfrm>
            <a:off x="3749509" y="1418846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6FD6F7C-DAA9-7D02-B460-65BD9C0CE626}"/>
              </a:ext>
            </a:extLst>
          </p:cNvPr>
          <p:cNvSpPr/>
          <p:nvPr/>
        </p:nvSpPr>
        <p:spPr>
          <a:xfrm>
            <a:off x="4132382" y="1418846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40DC95B-F692-E219-420F-E00463BA20CF}"/>
              </a:ext>
            </a:extLst>
          </p:cNvPr>
          <p:cNvSpPr/>
          <p:nvPr/>
        </p:nvSpPr>
        <p:spPr>
          <a:xfrm>
            <a:off x="4516308" y="1418846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AA90237-2DC1-9CFC-66D7-CE45DA209AD5}"/>
              </a:ext>
            </a:extLst>
          </p:cNvPr>
          <p:cNvSpPr/>
          <p:nvPr/>
        </p:nvSpPr>
        <p:spPr>
          <a:xfrm>
            <a:off x="4899180" y="1418846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45393BB-7B50-5CD1-3A06-E3C3D4850934}"/>
              </a:ext>
            </a:extLst>
          </p:cNvPr>
          <p:cNvSpPr/>
          <p:nvPr/>
        </p:nvSpPr>
        <p:spPr>
          <a:xfrm>
            <a:off x="5276781" y="142375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5CE70B3-3BFB-2478-3240-68DCE7C29D4D}"/>
              </a:ext>
            </a:extLst>
          </p:cNvPr>
          <p:cNvSpPr/>
          <p:nvPr/>
        </p:nvSpPr>
        <p:spPr>
          <a:xfrm>
            <a:off x="5659653" y="142375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3BD21E3A-8934-AE0B-973F-0B43DFF5060B}"/>
              </a:ext>
            </a:extLst>
          </p:cNvPr>
          <p:cNvSpPr txBox="1"/>
          <p:nvPr/>
        </p:nvSpPr>
        <p:spPr>
          <a:xfrm>
            <a:off x="701731" y="9175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FDCD0BF3-8F72-6C0A-513F-F6A66986A463}"/>
              </a:ext>
            </a:extLst>
          </p:cNvPr>
          <p:cNvSpPr txBox="1"/>
          <p:nvPr/>
        </p:nvSpPr>
        <p:spPr>
          <a:xfrm>
            <a:off x="1475652" y="9175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46856212-1F5C-D59A-1297-9A889C19CB5C}"/>
              </a:ext>
            </a:extLst>
          </p:cNvPr>
          <p:cNvSpPr txBox="1"/>
          <p:nvPr/>
        </p:nvSpPr>
        <p:spPr>
          <a:xfrm>
            <a:off x="2207504" y="9175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5190C9FB-3EFC-3239-5E2E-D5301051D9C4}"/>
              </a:ext>
            </a:extLst>
          </p:cNvPr>
          <p:cNvSpPr txBox="1"/>
          <p:nvPr/>
        </p:nvSpPr>
        <p:spPr>
          <a:xfrm>
            <a:off x="3001670" y="9175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5CE5056A-04C2-8FDA-E72D-27625B971E83}"/>
              </a:ext>
            </a:extLst>
          </p:cNvPr>
          <p:cNvSpPr txBox="1"/>
          <p:nvPr/>
        </p:nvSpPr>
        <p:spPr>
          <a:xfrm>
            <a:off x="3751603" y="9175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D9A0D4E1-3592-E070-336E-8219644355F2}"/>
              </a:ext>
            </a:extLst>
          </p:cNvPr>
          <p:cNvSpPr txBox="1"/>
          <p:nvPr/>
        </p:nvSpPr>
        <p:spPr>
          <a:xfrm>
            <a:off x="4525524" y="9175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F4172BB4-D4B9-B8EA-1279-70902D3B6D3F}"/>
              </a:ext>
            </a:extLst>
          </p:cNvPr>
          <p:cNvSpPr txBox="1"/>
          <p:nvPr/>
        </p:nvSpPr>
        <p:spPr>
          <a:xfrm>
            <a:off x="5257376" y="9175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3A3A33C2-F135-6319-43DE-FC42817962EA}"/>
              </a:ext>
            </a:extLst>
          </p:cNvPr>
          <p:cNvSpPr txBox="1"/>
          <p:nvPr/>
        </p:nvSpPr>
        <p:spPr>
          <a:xfrm>
            <a:off x="6051542" y="9175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AC13216D-F20E-FDFF-D767-1A68C9ED9FD0}"/>
              </a:ext>
            </a:extLst>
          </p:cNvPr>
          <p:cNvSpPr txBox="1"/>
          <p:nvPr/>
        </p:nvSpPr>
        <p:spPr>
          <a:xfrm rot="16200000">
            <a:off x="307621" y="1539337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RF1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D32A041F-0271-BF4B-BA21-6B907BC117EB}"/>
              </a:ext>
            </a:extLst>
          </p:cNvPr>
          <p:cNvSpPr txBox="1"/>
          <p:nvPr/>
        </p:nvSpPr>
        <p:spPr>
          <a:xfrm rot="16200000">
            <a:off x="310166" y="1849169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RF2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0" name="Losange 189">
            <a:extLst>
              <a:ext uri="{FF2B5EF4-FFF2-40B4-BE49-F238E27FC236}">
                <a16:creationId xmlns:a16="http://schemas.microsoft.com/office/drawing/2014/main" id="{F0885DC9-8898-0A8C-DECA-CB9EE5ED681C}"/>
              </a:ext>
            </a:extLst>
          </p:cNvPr>
          <p:cNvSpPr/>
          <p:nvPr/>
        </p:nvSpPr>
        <p:spPr>
          <a:xfrm>
            <a:off x="198075" y="1701806"/>
            <a:ext cx="145623" cy="236582"/>
          </a:xfrm>
          <a:prstGeom prst="diamond">
            <a:avLst/>
          </a:prstGeom>
          <a:solidFill>
            <a:srgbClr val="009193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Losange 190">
            <a:extLst>
              <a:ext uri="{FF2B5EF4-FFF2-40B4-BE49-F238E27FC236}">
                <a16:creationId xmlns:a16="http://schemas.microsoft.com/office/drawing/2014/main" id="{2DF7811E-9BFA-19B5-582B-70D6E41BEEB5}"/>
              </a:ext>
            </a:extLst>
          </p:cNvPr>
          <p:cNvSpPr/>
          <p:nvPr/>
        </p:nvSpPr>
        <p:spPr>
          <a:xfrm>
            <a:off x="198074" y="2439761"/>
            <a:ext cx="145623" cy="236582"/>
          </a:xfrm>
          <a:prstGeom prst="diamond">
            <a:avLst/>
          </a:prstGeom>
          <a:solidFill>
            <a:srgbClr val="C593F2"/>
          </a:solidFill>
          <a:ln>
            <a:solidFill>
              <a:srgbClr val="C593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157F79D2-1599-E271-4D92-C19A5353128F}"/>
              </a:ext>
            </a:extLst>
          </p:cNvPr>
          <p:cNvSpPr txBox="1"/>
          <p:nvPr/>
        </p:nvSpPr>
        <p:spPr>
          <a:xfrm rot="16200000">
            <a:off x="312829" y="231767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RF1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2EB8D24F-A54D-8BEB-7CDB-36A91115A753}"/>
              </a:ext>
            </a:extLst>
          </p:cNvPr>
          <p:cNvSpPr txBox="1"/>
          <p:nvPr/>
        </p:nvSpPr>
        <p:spPr>
          <a:xfrm rot="16200000">
            <a:off x="315374" y="2627502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RF2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964B1767-A2F9-5633-FD51-894073B9F26E}"/>
              </a:ext>
            </a:extLst>
          </p:cNvPr>
          <p:cNvSpPr txBox="1"/>
          <p:nvPr/>
        </p:nvSpPr>
        <p:spPr>
          <a:xfrm rot="16200000">
            <a:off x="299861" y="375454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RF1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8C4DB137-FB69-2A9B-40BF-88F0873FA562}"/>
              </a:ext>
            </a:extLst>
          </p:cNvPr>
          <p:cNvSpPr txBox="1"/>
          <p:nvPr/>
        </p:nvSpPr>
        <p:spPr>
          <a:xfrm rot="16200000">
            <a:off x="279964" y="4064373"/>
            <a:ext cx="453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RF2*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6" name="Losange 195">
            <a:extLst>
              <a:ext uri="{FF2B5EF4-FFF2-40B4-BE49-F238E27FC236}">
                <a16:creationId xmlns:a16="http://schemas.microsoft.com/office/drawing/2014/main" id="{054D6410-7102-7CAD-F540-4E723B95F853}"/>
              </a:ext>
            </a:extLst>
          </p:cNvPr>
          <p:cNvSpPr/>
          <p:nvPr/>
        </p:nvSpPr>
        <p:spPr>
          <a:xfrm>
            <a:off x="190315" y="3917010"/>
            <a:ext cx="145623" cy="236582"/>
          </a:xfrm>
          <a:prstGeom prst="diamond">
            <a:avLst/>
          </a:prstGeom>
          <a:solidFill>
            <a:srgbClr val="009193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Losange 196">
            <a:extLst>
              <a:ext uri="{FF2B5EF4-FFF2-40B4-BE49-F238E27FC236}">
                <a16:creationId xmlns:a16="http://schemas.microsoft.com/office/drawing/2014/main" id="{8856C0E0-172E-C6F0-7D25-298100D20D65}"/>
              </a:ext>
            </a:extLst>
          </p:cNvPr>
          <p:cNvSpPr/>
          <p:nvPr/>
        </p:nvSpPr>
        <p:spPr>
          <a:xfrm>
            <a:off x="190314" y="4654965"/>
            <a:ext cx="145623" cy="236582"/>
          </a:xfrm>
          <a:prstGeom prst="diamond">
            <a:avLst/>
          </a:prstGeom>
          <a:solidFill>
            <a:srgbClr val="C593F2"/>
          </a:solidFill>
          <a:ln>
            <a:solidFill>
              <a:srgbClr val="C593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22BCCD01-26DD-9E7D-1424-BEDA1CB54D86}"/>
              </a:ext>
            </a:extLst>
          </p:cNvPr>
          <p:cNvSpPr txBox="1"/>
          <p:nvPr/>
        </p:nvSpPr>
        <p:spPr>
          <a:xfrm rot="16200000">
            <a:off x="305069" y="4532874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RF1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FB843D23-0904-FD49-4300-7011DCC38600}"/>
              </a:ext>
            </a:extLst>
          </p:cNvPr>
          <p:cNvSpPr txBox="1"/>
          <p:nvPr/>
        </p:nvSpPr>
        <p:spPr>
          <a:xfrm rot="16200000">
            <a:off x="285172" y="4842706"/>
            <a:ext cx="453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RF2*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200" name="Connecteur droit 199">
            <a:extLst>
              <a:ext uri="{FF2B5EF4-FFF2-40B4-BE49-F238E27FC236}">
                <a16:creationId xmlns:a16="http://schemas.microsoft.com/office/drawing/2014/main" id="{426DD060-06F1-1564-5CAB-EC489BE8B28F}"/>
              </a:ext>
            </a:extLst>
          </p:cNvPr>
          <p:cNvCxnSpPr>
            <a:cxnSpLocks/>
          </p:cNvCxnSpPr>
          <p:nvPr/>
        </p:nvCxnSpPr>
        <p:spPr>
          <a:xfrm>
            <a:off x="352813" y="1467925"/>
            <a:ext cx="254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ZoneTexte 200">
            <a:extLst>
              <a:ext uri="{FF2B5EF4-FFF2-40B4-BE49-F238E27FC236}">
                <a16:creationId xmlns:a16="http://schemas.microsoft.com/office/drawing/2014/main" id="{EF02EE92-E85C-E59E-0E3B-24A90B8C3686}"/>
              </a:ext>
            </a:extLst>
          </p:cNvPr>
          <p:cNvSpPr txBox="1"/>
          <p:nvPr/>
        </p:nvSpPr>
        <p:spPr>
          <a:xfrm rot="16200000">
            <a:off x="4041" y="1290230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state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grpSp>
        <p:nvGrpSpPr>
          <p:cNvPr id="202" name="Groupe 201">
            <a:extLst>
              <a:ext uri="{FF2B5EF4-FFF2-40B4-BE49-F238E27FC236}">
                <a16:creationId xmlns:a16="http://schemas.microsoft.com/office/drawing/2014/main" id="{9FBF3C36-6885-3F1E-B6FF-DF524F2EB58F}"/>
              </a:ext>
            </a:extLst>
          </p:cNvPr>
          <p:cNvGrpSpPr/>
          <p:nvPr/>
        </p:nvGrpSpPr>
        <p:grpSpPr>
          <a:xfrm>
            <a:off x="707814" y="3375589"/>
            <a:ext cx="249847" cy="219337"/>
            <a:chOff x="554844" y="1855631"/>
            <a:chExt cx="249847" cy="219337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DDC433D-A59B-733E-5A90-511B0A24B259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4D3A09E5-E63D-B9DE-0597-36C804BF8E55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060DDAE-47CF-C16F-D2E5-864C1EF0FF3A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07026BF-8696-7595-0D4E-A7AFEE8945BC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9851885-3047-E21B-E725-69806A9A677E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6929EC5-7709-3B96-6DB1-54DF6DCAF832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06BE372-269F-9B18-AD7B-0EA9DD9A13D2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90B7598-2CA9-4D25-2968-36918F599064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186E7A4-B0CD-8D9E-83A1-85A33D8AFBC0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E137494-620F-98D4-4D2D-102C67503E02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08F0140-46D9-5E15-03D2-6AAC97525431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D161E76-D069-DB03-5545-F97620831C95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077E52CC-2BBE-2E07-85F0-4E4F526D8E2C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AD7912C-BC0D-ABEB-56D5-9EBCBB4698F0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B9C3DEC-ECB1-B99A-C0CF-C95E69688222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8F2D0C5C-6208-6274-1E7B-EE5588B098B1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93D5F938-4120-8786-A163-E6B66DD875C0}"/>
              </a:ext>
            </a:extLst>
          </p:cNvPr>
          <p:cNvGrpSpPr/>
          <p:nvPr/>
        </p:nvGrpSpPr>
        <p:grpSpPr>
          <a:xfrm>
            <a:off x="1478399" y="3375589"/>
            <a:ext cx="249847" cy="219337"/>
            <a:chOff x="554844" y="1855631"/>
            <a:chExt cx="249847" cy="219337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490F2C82-D51D-8BBF-3592-8432BDF8D7F9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9FB8D7D5-6696-56E9-169A-80F78BEFB140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66E48202-036D-C044-C15F-81C9B65F6995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254FDFFB-1680-1B36-9660-148BE1448621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A612EC2-853F-A771-FAC6-2FA70F001AA3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BAE615B3-DB4C-4B2B-B3C0-E0D9D53D8499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FEEFB4D-19CC-D611-E67D-903F5CDC9B5A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7F52A85-C77B-8A4F-70D1-329A1B04987F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FECD217-2364-414A-991D-19D85DB2C2B3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4056E57-54CD-9B6C-FA5A-27D3980FF2DB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3AD6FD80-07B2-BFD5-BA2B-63337285CC99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E3FB753-0F75-C7D2-9D6C-3BB6E2DFFC44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BD9C82-7151-DE9E-EC0F-17BF5233C67C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89326D8-2799-A1BF-2972-8ADF503DEDFE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F398AE2-46D0-F22D-DB7F-4C16CB163D0F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78BC5BF8-3CC5-2BE6-0BC0-1924AD96BD4C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e 235">
            <a:extLst>
              <a:ext uri="{FF2B5EF4-FFF2-40B4-BE49-F238E27FC236}">
                <a16:creationId xmlns:a16="http://schemas.microsoft.com/office/drawing/2014/main" id="{F490FFF8-39C4-E0D2-1E7E-18A2DF119BC9}"/>
              </a:ext>
            </a:extLst>
          </p:cNvPr>
          <p:cNvGrpSpPr/>
          <p:nvPr/>
        </p:nvGrpSpPr>
        <p:grpSpPr>
          <a:xfrm>
            <a:off x="2228893" y="3375589"/>
            <a:ext cx="249847" cy="219337"/>
            <a:chOff x="554844" y="1855631"/>
            <a:chExt cx="249847" cy="219337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D493F11-770E-DA5A-7843-A8A9044CEA5F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D722E131-53B4-B353-0A3F-D0DD5680090E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FB5613F-DF85-823A-420C-789DDC7D847D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C9350060-02DD-0C5F-DED0-B53B402949B0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397775EA-A9B7-9515-5A17-E6373707BFA0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6AAB59A-0FE0-900F-62E0-F16A14B8EABE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79F8515-EB5C-4F1F-9266-919A6A4843F1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8B4CAAD-58B2-D657-3ADC-26C6DC40EED7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141F1A9B-B807-FBE4-85D0-B0D67D89F52D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6FC759E6-C7E8-44B2-5BF0-B0A0F22F48F3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8987AC00-53D5-5857-F7D5-042B47D6105D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DEEA45C-CD09-ABB0-1A84-2F2D96B86746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6CFF3C5-4ACA-AA1D-9864-2D6C46EDC524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577520A4-3B90-0DCD-762E-81EB81A27994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FEAB52B-71D7-C1A7-287C-11E34B0013AC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327EF9E4-9E3D-3AD2-5C18-74333D00F5D4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e 252">
            <a:extLst>
              <a:ext uri="{FF2B5EF4-FFF2-40B4-BE49-F238E27FC236}">
                <a16:creationId xmlns:a16="http://schemas.microsoft.com/office/drawing/2014/main" id="{D348C0AC-C444-AA00-2D7F-339F017E0B7E}"/>
              </a:ext>
            </a:extLst>
          </p:cNvPr>
          <p:cNvGrpSpPr/>
          <p:nvPr/>
        </p:nvGrpSpPr>
        <p:grpSpPr>
          <a:xfrm>
            <a:off x="3015312" y="3375589"/>
            <a:ext cx="249847" cy="219337"/>
            <a:chOff x="554844" y="1855631"/>
            <a:chExt cx="249847" cy="219337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459AB90-E53F-A020-7F4A-3A5DD4417F93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C025623-BE5E-9AAE-9384-D085F2608129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6A12E415-CAB5-0980-C6F8-5219C21FA7D3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9ED54931-698B-E614-882E-95B4CDA738DA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41A3DC3C-F308-FD7F-E5A3-ED6F60AFBFF4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849E3064-266B-AB8A-1C0F-3758F41455B6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13B7AFB5-6550-D9D7-177D-9C89509A28A6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75AA668B-5D76-74BF-8641-D9063689635C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0FD700D5-6E9D-7F60-05B2-27AA087A6277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1B999322-9C79-362F-5CE3-BBE8BB1B051C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A2CB3C70-8F88-6EC5-C462-77C312D23921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551661B7-A6B4-3F8A-A811-75626116733E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872839F3-948F-1A94-E072-F0423BEE3D80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FEC10B2E-032B-8F4E-418E-46C97BF964EB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1BBBFA12-FC73-93C8-DAE9-D5FDA9B0DCCB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582254AC-144C-16E5-A9EF-0921B7E2DFD4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0" name="Groupe 269">
            <a:extLst>
              <a:ext uri="{FF2B5EF4-FFF2-40B4-BE49-F238E27FC236}">
                <a16:creationId xmlns:a16="http://schemas.microsoft.com/office/drawing/2014/main" id="{3EC4ED12-04A1-C8F2-5950-3D9FB44D5EEA}"/>
              </a:ext>
            </a:extLst>
          </p:cNvPr>
          <p:cNvGrpSpPr/>
          <p:nvPr/>
        </p:nvGrpSpPr>
        <p:grpSpPr>
          <a:xfrm>
            <a:off x="3760754" y="3375589"/>
            <a:ext cx="249847" cy="219337"/>
            <a:chOff x="554844" y="1855631"/>
            <a:chExt cx="249847" cy="219337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1CB7007E-3727-A4C9-E99A-AA91F4BDDD57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FE142BAC-ECFE-8F07-F410-E6316F1EA4D0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8A46491E-64E4-B750-2083-E50E1B088C4F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8511CFDF-9F3E-9F0B-DBBB-5EDC46904832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F2E9714-7C74-945F-09B1-57523C031890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912F7988-609D-03DB-35D3-1C1341BA9454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BFDA21E5-7C04-BD10-94E3-FE654A4CDBB7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0EB47C8-F21D-CFE7-DBAD-796909D81ED2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32DA109F-04CD-E41C-EF4B-991C691CA4CE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71642A06-ACD6-65B4-2A78-2ABB7E6BAA53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16489E32-3F95-64B4-62B1-35215883DBE6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CFBBAAAF-632A-323B-B3C7-E61D5931BA41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8DF57051-0E3B-1558-511A-A0AC00ADA0CF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4FB61771-40B8-E759-3CD7-36768CC4B71D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F1B40C7-7433-CE0E-1456-024F57363909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FC73DB73-622A-7543-0554-795548116E62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7" name="Groupe 286">
            <a:extLst>
              <a:ext uri="{FF2B5EF4-FFF2-40B4-BE49-F238E27FC236}">
                <a16:creationId xmlns:a16="http://schemas.microsoft.com/office/drawing/2014/main" id="{A4E45698-E394-92D0-11B1-E445AF212980}"/>
              </a:ext>
            </a:extLst>
          </p:cNvPr>
          <p:cNvGrpSpPr/>
          <p:nvPr/>
        </p:nvGrpSpPr>
        <p:grpSpPr>
          <a:xfrm>
            <a:off x="4530230" y="3375589"/>
            <a:ext cx="249847" cy="219337"/>
            <a:chOff x="554844" y="1855631"/>
            <a:chExt cx="249847" cy="219337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04B5823E-2921-09F4-3D5D-2ECE69514BDD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4375E59D-F99C-2AE2-FB62-3CF99C34FE2B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D4E0B1C7-8C51-0C0B-9A67-DC7ED31054F5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59DC2E52-8D0B-3FA3-3F00-FFDA2297C587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B1C25354-D5DA-1076-EA43-3D00866EB8A8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F6936E83-2AE3-9655-9C16-78E920F5A981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170F7A1B-73DC-26E1-6E93-68FB9E455B48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F3D7E5-C8F4-4E9E-26E2-9128C3FD6350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A8B20826-53B5-980E-58AF-CF5442FC6646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0ACB81D8-6C49-BA65-7BE7-AAFBE3201950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44A4AE85-E5A6-A87B-4DCE-A9D6E00A7B19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36701995-6E3B-09D2-22BE-81B38B8063D0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AF90CAC4-1A2C-E34D-0EC1-1B06972764F3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1552918F-ACFA-BF87-7A27-D5297F4C09FF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70710178-247B-B9F8-974B-8C3636CA9655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5B222A26-D2E9-6138-C1EC-E47C0414860A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e 303">
            <a:extLst>
              <a:ext uri="{FF2B5EF4-FFF2-40B4-BE49-F238E27FC236}">
                <a16:creationId xmlns:a16="http://schemas.microsoft.com/office/drawing/2014/main" id="{FE484F3C-10BB-39BB-71B1-787B1D2B8A6B}"/>
              </a:ext>
            </a:extLst>
          </p:cNvPr>
          <p:cNvGrpSpPr/>
          <p:nvPr/>
        </p:nvGrpSpPr>
        <p:grpSpPr>
          <a:xfrm>
            <a:off x="5289974" y="3375589"/>
            <a:ext cx="249847" cy="219337"/>
            <a:chOff x="554844" y="1855631"/>
            <a:chExt cx="249847" cy="219337"/>
          </a:xfrm>
        </p:grpSpPr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55D1525C-77F3-F2D1-2163-D155B9A35467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0A5671A-D64B-C5DF-63CA-DD337EF0A5EE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C5DD130F-0C8C-E72F-973B-B70B9034B208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9AAD551E-C13A-A2DE-56DB-490EE079AD1D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820D3064-8A49-CCDC-777E-8E11FC1A474E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00A76D39-644E-EA55-16C8-0A14F22B4D74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14F313F2-7116-5C57-7C75-8BECBE92D1D8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02F21F54-55D1-F191-1C27-04560813AC6D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2B97A319-2D90-E1FC-D88C-EFF7EE5A2E20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75A6BE-E0D9-5613-8AC2-E8B3303D3A57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A109F8EB-5EB3-2F54-A5CE-E6982EB16447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4DF479E0-B621-13BF-AA27-29A8FABC8250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B8B8E208-1BA2-5C49-4AFA-4921C9E794E8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36C8B908-92F8-C555-CC33-4CAB9AEAAB5B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8B0981F6-81CA-D5C4-FFFE-8581A4E8E49C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8E55E11-9AB1-261C-E0D7-3CC2B18DCBC2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1" name="Groupe 320">
            <a:extLst>
              <a:ext uri="{FF2B5EF4-FFF2-40B4-BE49-F238E27FC236}">
                <a16:creationId xmlns:a16="http://schemas.microsoft.com/office/drawing/2014/main" id="{59650EFC-1C4D-5D3B-B6F8-07F863D2177D}"/>
              </a:ext>
            </a:extLst>
          </p:cNvPr>
          <p:cNvGrpSpPr/>
          <p:nvPr/>
        </p:nvGrpSpPr>
        <p:grpSpPr>
          <a:xfrm>
            <a:off x="6051669" y="3375589"/>
            <a:ext cx="249847" cy="219337"/>
            <a:chOff x="554844" y="1855631"/>
            <a:chExt cx="249847" cy="219337"/>
          </a:xfrm>
        </p:grpSpPr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C5AA9A1D-95B0-44E0-E3D8-298358DA42E3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DF0DEDD0-F28F-3A34-DEFC-53258F6085FE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672FBA37-B2EC-146C-9C9D-C3BBCE96025D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2204744B-99D1-F4A1-C510-5D1ABC1375B2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7B307F85-6228-8E5A-64C2-4C8A923E83E9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C2930350-AABA-E601-D003-41DA5F0AD033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E191C739-1A9C-0294-933B-275DC020E486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56E4F76-EC33-1E00-9EBB-6AB8F5B181AD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39FC9CD9-3DDA-454F-81D0-F49688199EE4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FE880D2F-45E0-26E8-1217-204F0DE418FA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6FDDD816-76E5-D7C8-7B30-3D77C1B1B6DC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3DF43686-CDC9-B904-D794-0F373F123895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0154357C-CA2F-9C2C-B26B-77F4A8FF4E94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331BE2BD-9641-4406-D6E9-6F789304C86D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DC5D526E-F2CB-6487-EB92-9E3BE33F96AA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F5EFC5C-E961-5504-187B-8A30751DA553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8" name="Rectangle 337">
            <a:extLst>
              <a:ext uri="{FF2B5EF4-FFF2-40B4-BE49-F238E27FC236}">
                <a16:creationId xmlns:a16="http://schemas.microsoft.com/office/drawing/2014/main" id="{2658535C-32DB-EBFF-A312-26FC0B15B6C9}"/>
              </a:ext>
            </a:extLst>
          </p:cNvPr>
          <p:cNvSpPr/>
          <p:nvPr/>
        </p:nvSpPr>
        <p:spPr>
          <a:xfrm>
            <a:off x="680757" y="363613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B6AF9997-04DD-CBED-5C3B-B2C14E9E0657}"/>
              </a:ext>
            </a:extLst>
          </p:cNvPr>
          <p:cNvSpPr/>
          <p:nvPr/>
        </p:nvSpPr>
        <p:spPr>
          <a:xfrm>
            <a:off x="1063630" y="363613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C73CF4B5-985B-F8CA-48E2-3C3BB77B1D2F}"/>
              </a:ext>
            </a:extLst>
          </p:cNvPr>
          <p:cNvSpPr/>
          <p:nvPr/>
        </p:nvSpPr>
        <p:spPr>
          <a:xfrm>
            <a:off x="1447556" y="363613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D76A4BA9-4199-AB90-F747-6145FA0BBD69}"/>
              </a:ext>
            </a:extLst>
          </p:cNvPr>
          <p:cNvSpPr/>
          <p:nvPr/>
        </p:nvSpPr>
        <p:spPr>
          <a:xfrm>
            <a:off x="1830429" y="363613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3E1CCBFF-5424-447D-AB46-6C930710A24F}"/>
              </a:ext>
            </a:extLst>
          </p:cNvPr>
          <p:cNvSpPr/>
          <p:nvPr/>
        </p:nvSpPr>
        <p:spPr>
          <a:xfrm>
            <a:off x="2214355" y="363613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41AE53A9-25A0-D8A0-5B97-1A0409471C79}"/>
              </a:ext>
            </a:extLst>
          </p:cNvPr>
          <p:cNvSpPr/>
          <p:nvPr/>
        </p:nvSpPr>
        <p:spPr>
          <a:xfrm>
            <a:off x="2597227" y="363613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7D102382-AFBD-A5FD-17B9-385F676CD3DC}"/>
              </a:ext>
            </a:extLst>
          </p:cNvPr>
          <p:cNvSpPr/>
          <p:nvPr/>
        </p:nvSpPr>
        <p:spPr>
          <a:xfrm>
            <a:off x="6031948" y="3636130"/>
            <a:ext cx="303962" cy="9864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AB2D44DF-A367-8E0C-6299-7FCF36163FD9}"/>
              </a:ext>
            </a:extLst>
          </p:cNvPr>
          <p:cNvSpPr/>
          <p:nvPr/>
        </p:nvSpPr>
        <p:spPr>
          <a:xfrm>
            <a:off x="6427204" y="363613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84B79986-3131-7D22-EB4A-902A9890FA37}"/>
              </a:ext>
            </a:extLst>
          </p:cNvPr>
          <p:cNvSpPr/>
          <p:nvPr/>
        </p:nvSpPr>
        <p:spPr>
          <a:xfrm>
            <a:off x="2982837" y="3631226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5CCD7AF6-1BE7-F9BA-1E8A-EA5E4C8A0BF1}"/>
              </a:ext>
            </a:extLst>
          </p:cNvPr>
          <p:cNvSpPr/>
          <p:nvPr/>
        </p:nvSpPr>
        <p:spPr>
          <a:xfrm>
            <a:off x="3365710" y="3631226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CEBC6759-6E1D-2195-084E-2E873BFA4AA5}"/>
              </a:ext>
            </a:extLst>
          </p:cNvPr>
          <p:cNvSpPr/>
          <p:nvPr/>
        </p:nvSpPr>
        <p:spPr>
          <a:xfrm>
            <a:off x="3749636" y="3631226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7CA26F32-4964-7E00-6274-FCB7457D27DC}"/>
              </a:ext>
            </a:extLst>
          </p:cNvPr>
          <p:cNvSpPr/>
          <p:nvPr/>
        </p:nvSpPr>
        <p:spPr>
          <a:xfrm>
            <a:off x="4132509" y="3631226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242E060-3D92-709F-A3D7-68AC49079E2A}"/>
              </a:ext>
            </a:extLst>
          </p:cNvPr>
          <p:cNvSpPr/>
          <p:nvPr/>
        </p:nvSpPr>
        <p:spPr>
          <a:xfrm>
            <a:off x="4516435" y="3631226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334BE4F7-7F04-5C04-C5BA-082D0BDE3A79}"/>
              </a:ext>
            </a:extLst>
          </p:cNvPr>
          <p:cNvSpPr/>
          <p:nvPr/>
        </p:nvSpPr>
        <p:spPr>
          <a:xfrm>
            <a:off x="4899307" y="3631226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1847EBBB-D14F-A33F-3E37-215CEA5823EA}"/>
              </a:ext>
            </a:extLst>
          </p:cNvPr>
          <p:cNvSpPr/>
          <p:nvPr/>
        </p:nvSpPr>
        <p:spPr>
          <a:xfrm>
            <a:off x="5276908" y="363613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2A04386C-C627-814B-62AA-25C019CEE123}"/>
              </a:ext>
            </a:extLst>
          </p:cNvPr>
          <p:cNvSpPr/>
          <p:nvPr/>
        </p:nvSpPr>
        <p:spPr>
          <a:xfrm>
            <a:off x="5659780" y="363613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ZoneTexte 353">
            <a:extLst>
              <a:ext uri="{FF2B5EF4-FFF2-40B4-BE49-F238E27FC236}">
                <a16:creationId xmlns:a16="http://schemas.microsoft.com/office/drawing/2014/main" id="{5AE2D06F-7510-5035-37B9-AFC4D1DD65F0}"/>
              </a:ext>
            </a:extLst>
          </p:cNvPr>
          <p:cNvSpPr txBox="1"/>
          <p:nvPr/>
        </p:nvSpPr>
        <p:spPr>
          <a:xfrm>
            <a:off x="701858" y="31299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55" name="ZoneTexte 354">
            <a:extLst>
              <a:ext uri="{FF2B5EF4-FFF2-40B4-BE49-F238E27FC236}">
                <a16:creationId xmlns:a16="http://schemas.microsoft.com/office/drawing/2014/main" id="{07CF3DB7-AE61-2104-0A5F-E31EAE556650}"/>
              </a:ext>
            </a:extLst>
          </p:cNvPr>
          <p:cNvSpPr txBox="1"/>
          <p:nvPr/>
        </p:nvSpPr>
        <p:spPr>
          <a:xfrm>
            <a:off x="1475779" y="31299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56" name="ZoneTexte 355">
            <a:extLst>
              <a:ext uri="{FF2B5EF4-FFF2-40B4-BE49-F238E27FC236}">
                <a16:creationId xmlns:a16="http://schemas.microsoft.com/office/drawing/2014/main" id="{4CC7AD1A-28CF-D0BB-0967-3D0AE2C2536B}"/>
              </a:ext>
            </a:extLst>
          </p:cNvPr>
          <p:cNvSpPr txBox="1"/>
          <p:nvPr/>
        </p:nvSpPr>
        <p:spPr>
          <a:xfrm>
            <a:off x="2207631" y="31299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57" name="ZoneTexte 356">
            <a:extLst>
              <a:ext uri="{FF2B5EF4-FFF2-40B4-BE49-F238E27FC236}">
                <a16:creationId xmlns:a16="http://schemas.microsoft.com/office/drawing/2014/main" id="{B1A2AA9A-5E7A-FE8E-3346-2E86C8BC77CB}"/>
              </a:ext>
            </a:extLst>
          </p:cNvPr>
          <p:cNvSpPr txBox="1"/>
          <p:nvPr/>
        </p:nvSpPr>
        <p:spPr>
          <a:xfrm>
            <a:off x="3001797" y="31299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58" name="ZoneTexte 357">
            <a:extLst>
              <a:ext uri="{FF2B5EF4-FFF2-40B4-BE49-F238E27FC236}">
                <a16:creationId xmlns:a16="http://schemas.microsoft.com/office/drawing/2014/main" id="{10BEB860-F45C-308C-8C5C-47D2F69E5B8E}"/>
              </a:ext>
            </a:extLst>
          </p:cNvPr>
          <p:cNvSpPr txBox="1"/>
          <p:nvPr/>
        </p:nvSpPr>
        <p:spPr>
          <a:xfrm>
            <a:off x="3751730" y="31299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59" name="ZoneTexte 358">
            <a:extLst>
              <a:ext uri="{FF2B5EF4-FFF2-40B4-BE49-F238E27FC236}">
                <a16:creationId xmlns:a16="http://schemas.microsoft.com/office/drawing/2014/main" id="{48644646-13EC-AABF-4E27-4D8175D7B9D5}"/>
              </a:ext>
            </a:extLst>
          </p:cNvPr>
          <p:cNvSpPr txBox="1"/>
          <p:nvPr/>
        </p:nvSpPr>
        <p:spPr>
          <a:xfrm>
            <a:off x="4525651" y="31299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60" name="ZoneTexte 359">
            <a:extLst>
              <a:ext uri="{FF2B5EF4-FFF2-40B4-BE49-F238E27FC236}">
                <a16:creationId xmlns:a16="http://schemas.microsoft.com/office/drawing/2014/main" id="{612BF5BD-016F-20E2-88B8-A80171C6C00D}"/>
              </a:ext>
            </a:extLst>
          </p:cNvPr>
          <p:cNvSpPr txBox="1"/>
          <p:nvPr/>
        </p:nvSpPr>
        <p:spPr>
          <a:xfrm>
            <a:off x="5257503" y="31299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61" name="ZoneTexte 360">
            <a:extLst>
              <a:ext uri="{FF2B5EF4-FFF2-40B4-BE49-F238E27FC236}">
                <a16:creationId xmlns:a16="http://schemas.microsoft.com/office/drawing/2014/main" id="{C958E0B8-9267-CBC5-F93F-65BDE441E423}"/>
              </a:ext>
            </a:extLst>
          </p:cNvPr>
          <p:cNvSpPr txBox="1"/>
          <p:nvPr/>
        </p:nvSpPr>
        <p:spPr>
          <a:xfrm>
            <a:off x="6051669" y="31299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62" name="ZoneTexte 361">
            <a:extLst>
              <a:ext uri="{FF2B5EF4-FFF2-40B4-BE49-F238E27FC236}">
                <a16:creationId xmlns:a16="http://schemas.microsoft.com/office/drawing/2014/main" id="{C7C3475F-29F6-1B29-DA22-BAF5503D36EF}"/>
              </a:ext>
            </a:extLst>
          </p:cNvPr>
          <p:cNvSpPr txBox="1"/>
          <p:nvPr/>
        </p:nvSpPr>
        <p:spPr>
          <a:xfrm>
            <a:off x="722758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63" name="ZoneTexte 362">
            <a:extLst>
              <a:ext uri="{FF2B5EF4-FFF2-40B4-BE49-F238E27FC236}">
                <a16:creationId xmlns:a16="http://schemas.microsoft.com/office/drawing/2014/main" id="{825DC786-F29A-66F3-19EE-E84FE209888E}"/>
              </a:ext>
            </a:extLst>
          </p:cNvPr>
          <p:cNvSpPr txBox="1"/>
          <p:nvPr/>
        </p:nvSpPr>
        <p:spPr>
          <a:xfrm>
            <a:off x="1496679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3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64" name="ZoneTexte 363">
            <a:extLst>
              <a:ext uri="{FF2B5EF4-FFF2-40B4-BE49-F238E27FC236}">
                <a16:creationId xmlns:a16="http://schemas.microsoft.com/office/drawing/2014/main" id="{F1932775-F4FF-552D-F507-1E8696D198E2}"/>
              </a:ext>
            </a:extLst>
          </p:cNvPr>
          <p:cNvSpPr txBox="1"/>
          <p:nvPr/>
        </p:nvSpPr>
        <p:spPr>
          <a:xfrm>
            <a:off x="2228531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5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65" name="ZoneTexte 364">
            <a:extLst>
              <a:ext uri="{FF2B5EF4-FFF2-40B4-BE49-F238E27FC236}">
                <a16:creationId xmlns:a16="http://schemas.microsoft.com/office/drawing/2014/main" id="{14E10045-413E-E74C-E600-F550BC4F619F}"/>
              </a:ext>
            </a:extLst>
          </p:cNvPr>
          <p:cNvSpPr txBox="1"/>
          <p:nvPr/>
        </p:nvSpPr>
        <p:spPr>
          <a:xfrm>
            <a:off x="3022697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7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66" name="ZoneTexte 365">
            <a:extLst>
              <a:ext uri="{FF2B5EF4-FFF2-40B4-BE49-F238E27FC236}">
                <a16:creationId xmlns:a16="http://schemas.microsoft.com/office/drawing/2014/main" id="{FF34F51C-F88D-358F-DA45-3F44644A3AD4}"/>
              </a:ext>
            </a:extLst>
          </p:cNvPr>
          <p:cNvSpPr txBox="1"/>
          <p:nvPr/>
        </p:nvSpPr>
        <p:spPr>
          <a:xfrm>
            <a:off x="3772630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67" name="ZoneTexte 366">
            <a:extLst>
              <a:ext uri="{FF2B5EF4-FFF2-40B4-BE49-F238E27FC236}">
                <a16:creationId xmlns:a16="http://schemas.microsoft.com/office/drawing/2014/main" id="{B3F79AAC-D976-C06B-F54A-137422542355}"/>
              </a:ext>
            </a:extLst>
          </p:cNvPr>
          <p:cNvSpPr txBox="1"/>
          <p:nvPr/>
        </p:nvSpPr>
        <p:spPr>
          <a:xfrm>
            <a:off x="4507278" y="504801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68" name="ZoneTexte 367">
            <a:extLst>
              <a:ext uri="{FF2B5EF4-FFF2-40B4-BE49-F238E27FC236}">
                <a16:creationId xmlns:a16="http://schemas.microsoft.com/office/drawing/2014/main" id="{DA6D0E00-31B8-EB0E-FF2F-22CA1DAA45EA}"/>
              </a:ext>
            </a:extLst>
          </p:cNvPr>
          <p:cNvSpPr txBox="1"/>
          <p:nvPr/>
        </p:nvSpPr>
        <p:spPr>
          <a:xfrm>
            <a:off x="5239130" y="504801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13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69" name="ZoneTexte 368">
            <a:extLst>
              <a:ext uri="{FF2B5EF4-FFF2-40B4-BE49-F238E27FC236}">
                <a16:creationId xmlns:a16="http://schemas.microsoft.com/office/drawing/2014/main" id="{23F198B8-D15C-B1CD-3C9B-23D019FA0887}"/>
              </a:ext>
            </a:extLst>
          </p:cNvPr>
          <p:cNvSpPr txBox="1"/>
          <p:nvPr/>
        </p:nvSpPr>
        <p:spPr>
          <a:xfrm>
            <a:off x="6033296" y="504801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15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70" name="ZoneTexte 369">
            <a:extLst>
              <a:ext uri="{FF2B5EF4-FFF2-40B4-BE49-F238E27FC236}">
                <a16:creationId xmlns:a16="http://schemas.microsoft.com/office/drawing/2014/main" id="{304EE296-A4FB-65E4-31D3-2FB1C3E27476}"/>
              </a:ext>
            </a:extLst>
          </p:cNvPr>
          <p:cNvSpPr txBox="1"/>
          <p:nvPr/>
        </p:nvSpPr>
        <p:spPr>
          <a:xfrm>
            <a:off x="1091053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71" name="ZoneTexte 370">
            <a:extLst>
              <a:ext uri="{FF2B5EF4-FFF2-40B4-BE49-F238E27FC236}">
                <a16:creationId xmlns:a16="http://schemas.microsoft.com/office/drawing/2014/main" id="{64876FB5-632B-02A3-AC84-D6D889328413}"/>
              </a:ext>
            </a:extLst>
          </p:cNvPr>
          <p:cNvSpPr txBox="1"/>
          <p:nvPr/>
        </p:nvSpPr>
        <p:spPr>
          <a:xfrm>
            <a:off x="1864974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4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72" name="ZoneTexte 371">
            <a:extLst>
              <a:ext uri="{FF2B5EF4-FFF2-40B4-BE49-F238E27FC236}">
                <a16:creationId xmlns:a16="http://schemas.microsoft.com/office/drawing/2014/main" id="{8F6E5842-4288-B2E5-1248-6E41874340C5}"/>
              </a:ext>
            </a:extLst>
          </p:cNvPr>
          <p:cNvSpPr txBox="1"/>
          <p:nvPr/>
        </p:nvSpPr>
        <p:spPr>
          <a:xfrm>
            <a:off x="2596826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6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73" name="ZoneTexte 372">
            <a:extLst>
              <a:ext uri="{FF2B5EF4-FFF2-40B4-BE49-F238E27FC236}">
                <a16:creationId xmlns:a16="http://schemas.microsoft.com/office/drawing/2014/main" id="{19114824-8790-BCFF-C8A0-62D4CEE58CD9}"/>
              </a:ext>
            </a:extLst>
          </p:cNvPr>
          <p:cNvSpPr txBox="1"/>
          <p:nvPr/>
        </p:nvSpPr>
        <p:spPr>
          <a:xfrm>
            <a:off x="3390992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8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74" name="ZoneTexte 373">
            <a:extLst>
              <a:ext uri="{FF2B5EF4-FFF2-40B4-BE49-F238E27FC236}">
                <a16:creationId xmlns:a16="http://schemas.microsoft.com/office/drawing/2014/main" id="{E5B26F4E-64BC-8A57-1063-F4D14979EA96}"/>
              </a:ext>
            </a:extLst>
          </p:cNvPr>
          <p:cNvSpPr txBox="1"/>
          <p:nvPr/>
        </p:nvSpPr>
        <p:spPr>
          <a:xfrm>
            <a:off x="4101652" y="504801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75" name="ZoneTexte 374">
            <a:extLst>
              <a:ext uri="{FF2B5EF4-FFF2-40B4-BE49-F238E27FC236}">
                <a16:creationId xmlns:a16="http://schemas.microsoft.com/office/drawing/2014/main" id="{591506FA-B024-1644-70E1-41D0F337A3A3}"/>
              </a:ext>
            </a:extLst>
          </p:cNvPr>
          <p:cNvSpPr txBox="1"/>
          <p:nvPr/>
        </p:nvSpPr>
        <p:spPr>
          <a:xfrm>
            <a:off x="4875573" y="504801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76" name="ZoneTexte 375">
            <a:extLst>
              <a:ext uri="{FF2B5EF4-FFF2-40B4-BE49-F238E27FC236}">
                <a16:creationId xmlns:a16="http://schemas.microsoft.com/office/drawing/2014/main" id="{A5594D12-3C37-9AFD-7042-837D39AB6337}"/>
              </a:ext>
            </a:extLst>
          </p:cNvPr>
          <p:cNvSpPr txBox="1"/>
          <p:nvPr/>
        </p:nvSpPr>
        <p:spPr>
          <a:xfrm>
            <a:off x="5607425" y="504801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14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77" name="ZoneTexte 376">
            <a:extLst>
              <a:ext uri="{FF2B5EF4-FFF2-40B4-BE49-F238E27FC236}">
                <a16:creationId xmlns:a16="http://schemas.microsoft.com/office/drawing/2014/main" id="{3602F776-52F7-F765-EB6E-EFBD727C14CF}"/>
              </a:ext>
            </a:extLst>
          </p:cNvPr>
          <p:cNvSpPr txBox="1"/>
          <p:nvPr/>
        </p:nvSpPr>
        <p:spPr>
          <a:xfrm>
            <a:off x="6401591" y="504801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16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78" name="ZoneTexte 377">
            <a:extLst>
              <a:ext uri="{FF2B5EF4-FFF2-40B4-BE49-F238E27FC236}">
                <a16:creationId xmlns:a16="http://schemas.microsoft.com/office/drawing/2014/main" id="{E1930F33-68FA-3301-AAB8-46958DF60ABE}"/>
              </a:ext>
            </a:extLst>
          </p:cNvPr>
          <p:cNvSpPr txBox="1"/>
          <p:nvPr/>
        </p:nvSpPr>
        <p:spPr>
          <a:xfrm>
            <a:off x="3389407" y="5260755"/>
            <a:ext cx="620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State #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79" name="ZoneTexte 378">
            <a:extLst>
              <a:ext uri="{FF2B5EF4-FFF2-40B4-BE49-F238E27FC236}">
                <a16:creationId xmlns:a16="http://schemas.microsoft.com/office/drawing/2014/main" id="{1BDD13EE-E298-ADEF-A0D1-919FC9576E26}"/>
              </a:ext>
            </a:extLst>
          </p:cNvPr>
          <p:cNvSpPr txBox="1"/>
          <p:nvPr/>
        </p:nvSpPr>
        <p:spPr>
          <a:xfrm>
            <a:off x="31607" y="892821"/>
            <a:ext cx="2616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80" name="ZoneTexte 379">
            <a:extLst>
              <a:ext uri="{FF2B5EF4-FFF2-40B4-BE49-F238E27FC236}">
                <a16:creationId xmlns:a16="http://schemas.microsoft.com/office/drawing/2014/main" id="{5A4791C5-088B-6B35-F437-3377634228A6}"/>
              </a:ext>
            </a:extLst>
          </p:cNvPr>
          <p:cNvSpPr txBox="1"/>
          <p:nvPr/>
        </p:nvSpPr>
        <p:spPr>
          <a:xfrm>
            <a:off x="35565" y="3216194"/>
            <a:ext cx="266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5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raphique 505">
            <a:extLst>
              <a:ext uri="{FF2B5EF4-FFF2-40B4-BE49-F238E27FC236}">
                <a16:creationId xmlns:a16="http://schemas.microsoft.com/office/drawing/2014/main" id="{E9BA3651-58C5-1993-1F7C-6EA9889F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22647"/>
            <a:ext cx="6858000" cy="3423617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B84DE7DD-28DA-745F-5C85-C8290535FA76}"/>
              </a:ext>
            </a:extLst>
          </p:cNvPr>
          <p:cNvSpPr txBox="1"/>
          <p:nvPr/>
        </p:nvSpPr>
        <p:spPr>
          <a:xfrm>
            <a:off x="104931" y="0"/>
            <a:ext cx="225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GB2012 | non overlap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AAA36A2-6B23-37F6-A6D7-17BA1A02240D}"/>
              </a:ext>
            </a:extLst>
          </p:cNvPr>
          <p:cNvSpPr txBox="1"/>
          <p:nvPr/>
        </p:nvSpPr>
        <p:spPr>
          <a:xfrm>
            <a:off x="104931" y="399947"/>
            <a:ext cx="225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GB2016 | non overlap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C2502B8-4330-0AEF-FB24-0F638ED5F3E9}"/>
              </a:ext>
            </a:extLst>
          </p:cNvPr>
          <p:cNvSpPr txBox="1"/>
          <p:nvPr/>
        </p:nvSpPr>
        <p:spPr>
          <a:xfrm>
            <a:off x="3367143" y="0"/>
            <a:ext cx="189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GB2012 |  overlap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850BE15-7759-ACFF-4304-83CC14F4871A}"/>
              </a:ext>
            </a:extLst>
          </p:cNvPr>
          <p:cNvSpPr txBox="1"/>
          <p:nvPr/>
        </p:nvSpPr>
        <p:spPr>
          <a:xfrm>
            <a:off x="3367143" y="399947"/>
            <a:ext cx="189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GB2016 |  overlap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3E381D04-1D98-DA7D-95DF-62130E109986}"/>
              </a:ext>
            </a:extLst>
          </p:cNvPr>
          <p:cNvGrpSpPr/>
          <p:nvPr/>
        </p:nvGrpSpPr>
        <p:grpSpPr>
          <a:xfrm>
            <a:off x="1119579" y="4112355"/>
            <a:ext cx="249847" cy="219337"/>
            <a:chOff x="554844" y="1855631"/>
            <a:chExt cx="249847" cy="21933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39D7FF8-2E1E-F96C-83F4-6BF6D023A6AB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ABFE17E-C0AD-644F-6824-2CDECE2A541B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79ED702-3C92-86B7-715A-D2D49B23EF52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0165829-05BE-5063-D541-8C942ED1D79A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4FD2D78-C2CA-6751-D401-5FA405EC4368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D4E8C3A-D975-E0C2-EC65-122EEDBC056F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0590C59-1863-02DC-CA80-8BF2867A4ED1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1133B3E-7B6A-C0F1-2E5F-185ACE28B696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EA9298A-95E1-91CD-C535-39791F85338E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D3A95C3-9512-6207-C194-D96C0364B1DF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E2D7E38-3571-055F-99FE-73BB5050A7CB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8008578-6DF1-4046-5D22-B33468DC4E47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E97C19A4-5633-4B56-8DEF-A609B3D19AB0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84BCE544-8812-FD3C-9018-49C15012453A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C479BB5A-92A3-DC4A-DC28-C49C1F865511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AD1F2816-2E2A-16E8-128B-EE0F67597491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oupe 384">
            <a:extLst>
              <a:ext uri="{FF2B5EF4-FFF2-40B4-BE49-F238E27FC236}">
                <a16:creationId xmlns:a16="http://schemas.microsoft.com/office/drawing/2014/main" id="{BF0D7FEC-D189-8197-D32C-C19F25A96633}"/>
              </a:ext>
            </a:extLst>
          </p:cNvPr>
          <p:cNvGrpSpPr/>
          <p:nvPr/>
        </p:nvGrpSpPr>
        <p:grpSpPr>
          <a:xfrm>
            <a:off x="1701669" y="4097299"/>
            <a:ext cx="249847" cy="219337"/>
            <a:chOff x="554844" y="1855631"/>
            <a:chExt cx="249847" cy="219337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92ECD241-D95B-116E-E074-A0831E6A9ACD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B0A10DF5-D217-CFAB-72BE-E4B304242FAF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62C3A2A1-F532-4F23-B546-9A6295BA56F3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7B227F49-CBAF-AF72-CF7B-98B4E92D254E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ADCE8498-141F-B8E8-80D3-83B3D1FD23D5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B4BFED6F-0C60-1C67-610A-2AE056B823E3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ACCF0C89-59EF-F02C-5817-F9F05206CA65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CB4337EE-CA2E-B783-C047-C36916489BE3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45E321EF-FC39-CBCD-4BCA-1C5228F30EF6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0609358-82E6-D80D-B2CB-2AD3BBE5B182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0CE6F10D-1B5F-8CB6-CD00-0BB1388CA6AF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8D27B9DA-8206-EDB3-07E9-CFBD123D41CF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5F2F520E-3056-A768-4D53-36942B3CAB9F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395701BB-C399-998D-9511-598EB9DE77CE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2C3A85D9-FE3F-8F66-A319-C852A0672274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392B9DEA-93F1-3B84-E6F5-6F6CC718BF17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2" name="Groupe 401">
            <a:extLst>
              <a:ext uri="{FF2B5EF4-FFF2-40B4-BE49-F238E27FC236}">
                <a16:creationId xmlns:a16="http://schemas.microsoft.com/office/drawing/2014/main" id="{2F4A5B7F-9EF9-F36D-C71B-2BB16EEFF9C9}"/>
              </a:ext>
            </a:extLst>
          </p:cNvPr>
          <p:cNvGrpSpPr/>
          <p:nvPr/>
        </p:nvGrpSpPr>
        <p:grpSpPr>
          <a:xfrm>
            <a:off x="2302973" y="4084938"/>
            <a:ext cx="249847" cy="219337"/>
            <a:chOff x="554844" y="1855631"/>
            <a:chExt cx="249847" cy="219337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F3A28742-F743-D50E-7707-0C027027354E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E273C1FF-BA42-B373-9CF3-7390153531B0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7D5F708E-7C91-6211-13BE-2FB614F60EFD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94B05C27-95A6-9320-F235-B90E42A76086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A76F792B-6742-3320-6DBD-6F97775881BC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D0338771-0D7B-75E5-A1A6-B4BD93A7FECA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B843518C-EE6A-DBFB-B3F9-7210DB25701F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5CF58068-CCD4-C14C-EA19-5F8F2E738684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485F8C-20EE-1D46-133D-B4EC96D132E6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3F11B4B5-3BF6-B38E-E6EC-32F3CDF0AA8A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BC29BC4C-E081-9423-C5DA-8F0D60A7F7B5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68124F84-8145-7CBC-9C35-BA9A9A0365D0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EBA77B31-8369-CF0A-7A81-70BEEA5DEC4C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E41F862E-D2D7-A955-A3B5-E9C881918EBA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895A13C1-CC98-B494-E1BB-8F82A464FAB1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AAFE6585-229B-5419-B396-30B01E9CC7B9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oupe 418">
            <a:extLst>
              <a:ext uri="{FF2B5EF4-FFF2-40B4-BE49-F238E27FC236}">
                <a16:creationId xmlns:a16="http://schemas.microsoft.com/office/drawing/2014/main" id="{972DAD8C-5B21-13F6-1D7C-B2E3CD21A71B}"/>
              </a:ext>
            </a:extLst>
          </p:cNvPr>
          <p:cNvGrpSpPr/>
          <p:nvPr/>
        </p:nvGrpSpPr>
        <p:grpSpPr>
          <a:xfrm>
            <a:off x="2979898" y="4084938"/>
            <a:ext cx="249847" cy="219337"/>
            <a:chOff x="554844" y="1855631"/>
            <a:chExt cx="249847" cy="219337"/>
          </a:xfrm>
        </p:grpSpPr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9AFEB30A-C223-B8F9-5906-683CE9AACB12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134CC48E-2BBA-3EAF-DB57-764E5B75824A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36F075E2-87C7-0891-8387-07CCE4493A2C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E20285D3-9907-7EDD-B3DD-5825101CE322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97B0B9DE-73C0-E328-83DD-5ADBCB994316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759E7F9C-2562-6185-82BA-133C8B89977D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F73FF164-2E7C-BF67-97CE-E893F424372C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B858BBD2-E608-5506-45C2-68799CABF205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9A39C818-6320-1B60-CA6F-96591B12DFD5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391585B8-98C9-4898-A5B9-B8EE82F64343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CFCA3000-E17B-BF58-36BA-E9B82D941352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F381587E-7C7D-215A-4A1A-E13B10A8AF5C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949EAD73-4A72-1DF5-5517-110B0CD9D975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46E86C14-2E70-D8AC-1060-1721D722758D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A30D7F5E-A8ED-D2A3-CE76-D190C7D78CEE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67D8D18A-094E-EED5-90DC-07729FFCD9D7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6" name="Groupe 435">
            <a:extLst>
              <a:ext uri="{FF2B5EF4-FFF2-40B4-BE49-F238E27FC236}">
                <a16:creationId xmlns:a16="http://schemas.microsoft.com/office/drawing/2014/main" id="{93DD4F55-AED4-C0CC-7860-22895522F1F3}"/>
              </a:ext>
            </a:extLst>
          </p:cNvPr>
          <p:cNvGrpSpPr/>
          <p:nvPr/>
        </p:nvGrpSpPr>
        <p:grpSpPr>
          <a:xfrm>
            <a:off x="3589259" y="4084938"/>
            <a:ext cx="249847" cy="219337"/>
            <a:chOff x="554844" y="1855631"/>
            <a:chExt cx="249847" cy="219337"/>
          </a:xfrm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466AA299-3ECF-60EC-AC1D-6B1B05935DAA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05A5336D-824A-BD2A-CFDC-41E62B974842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7792D1AD-4DA0-00C0-7CC7-028672B359B8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CF19C3BD-CEFE-EBA1-24F8-6F88DB125C22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2767DFD4-2410-84A9-4A65-D7FD05700967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9312C7A6-EB65-A3B4-6F4E-7356A061B090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C3F5198-4327-A966-8379-80CFB23000B5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AEF8C942-8FAA-8980-BD12-CA183B89BE13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C5B61B5D-7210-6750-0111-C86EF35E9A71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40E05A37-E612-3B82-530E-1DC7AFBA83F2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143950AC-ACA8-BB3E-83EB-5AF875163659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0FF113E-BB6F-C9F3-63AA-8F4FDE9BAC68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FE557BC9-2225-8A5F-D904-147519BE5338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77A88F3B-6E49-EF34-049E-EF7738237977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A63839A2-D9D4-54F2-1CC2-CAC503E4B9A4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BAE6852D-80CB-EEF5-BEE3-904FFAFEA6EA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3" name="Groupe 452">
            <a:extLst>
              <a:ext uri="{FF2B5EF4-FFF2-40B4-BE49-F238E27FC236}">
                <a16:creationId xmlns:a16="http://schemas.microsoft.com/office/drawing/2014/main" id="{58026770-0854-8EBB-EA0D-F9B81949337D}"/>
              </a:ext>
            </a:extLst>
          </p:cNvPr>
          <p:cNvGrpSpPr/>
          <p:nvPr/>
        </p:nvGrpSpPr>
        <p:grpSpPr>
          <a:xfrm>
            <a:off x="4192881" y="4089062"/>
            <a:ext cx="249847" cy="219337"/>
            <a:chOff x="554844" y="1855631"/>
            <a:chExt cx="249847" cy="219337"/>
          </a:xfrm>
        </p:grpSpPr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AB999E61-4436-04B6-4B76-1561A8A566A5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E0608B87-1CA9-CE12-6C4C-4A5A001BBD2D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747D35EA-1C1F-F386-FF70-82A5F68C03D2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97EC7B18-78C7-7231-0550-2C277082A929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3C9A18AD-2242-F582-0DF7-B217F76DF814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AE2334B0-91A7-7CC9-6648-7620772BF1E3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7E8D7587-089B-CC76-76BB-7AF892E6737D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519D71C4-5A6D-4B56-5B63-6D64BB72C1EE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C23CEC74-5816-5898-2148-EE8594EE8274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54644AE4-A5E0-0BC5-1076-3AE5233E8ECC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FE45007B-083D-F7A2-F298-36B19D7E9E75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BD913147-B1F9-1494-4FFC-E1E700D5F42A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974D7FB1-3C3D-D263-2DCA-F1E59BA1C19D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F3BAA5E6-A341-DB61-53F7-D03663225868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4F570676-493F-CA99-7DB6-921078A3DCC7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35A47BCA-72C5-6274-364C-3BF1216712A7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0" name="Groupe 469">
            <a:extLst>
              <a:ext uri="{FF2B5EF4-FFF2-40B4-BE49-F238E27FC236}">
                <a16:creationId xmlns:a16="http://schemas.microsoft.com/office/drawing/2014/main" id="{F0F34F9E-9DEE-398F-20EB-A5EFBE62E3C4}"/>
              </a:ext>
            </a:extLst>
          </p:cNvPr>
          <p:cNvGrpSpPr/>
          <p:nvPr/>
        </p:nvGrpSpPr>
        <p:grpSpPr>
          <a:xfrm>
            <a:off x="4812945" y="4084938"/>
            <a:ext cx="249847" cy="219337"/>
            <a:chOff x="554844" y="1855631"/>
            <a:chExt cx="249847" cy="219337"/>
          </a:xfrm>
        </p:grpSpPr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C705EFA3-674B-5B45-8520-BDE9D8D97987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6C452FC7-C354-886E-FD85-6180E18661B4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6DEB45D0-52F9-0F2C-DDF9-07761CF23EDF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EAEAE6FE-3F24-5698-CD5D-F0E70E5A2A6C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FDD67BE5-B7D2-9FB4-77FF-1BC301E9D904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54E575F1-EAA9-F26F-5109-7D167BE1BAC1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2591FE4-B24E-13FC-7620-8D27C41D3B2B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F61B65C8-736E-7678-2536-EBDAC5DFAA3F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8CA4CA80-7DD4-0CB4-EC50-A56B99CB2BC8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B47728B1-D917-FAED-DFF6-2F90C387E3BE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88CBBE0D-878B-3DA7-845C-58FF4F04CB0A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5620E75B-3B94-B90A-59D7-A6B8C55F08EB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FA24A6D4-E7BA-5D77-02C6-AD83D137815A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3EAB9C66-348D-B3FF-FFAF-29BE23C7A005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B7D6D7C5-0B9D-DA8D-3601-A88C20EA15EF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686F0CAA-17D7-A325-F5DA-7EAE5E22A18F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7" name="Groupe 486">
            <a:extLst>
              <a:ext uri="{FF2B5EF4-FFF2-40B4-BE49-F238E27FC236}">
                <a16:creationId xmlns:a16="http://schemas.microsoft.com/office/drawing/2014/main" id="{5377BDCA-8DC4-9369-860C-EDB37430FD99}"/>
              </a:ext>
            </a:extLst>
          </p:cNvPr>
          <p:cNvGrpSpPr/>
          <p:nvPr/>
        </p:nvGrpSpPr>
        <p:grpSpPr>
          <a:xfrm>
            <a:off x="5460702" y="4080950"/>
            <a:ext cx="249847" cy="219337"/>
            <a:chOff x="554844" y="1855631"/>
            <a:chExt cx="249847" cy="219337"/>
          </a:xfrm>
        </p:grpSpPr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C030A51B-1BE7-880D-88F1-8C02043635DD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57F28D3D-03FD-54F0-C509-C7F31D41284E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82B8E8E8-C3CF-C3AF-0D74-C4C59CFF3C08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16E64DB3-E794-797A-C952-4D3D9AE42170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3587DE0D-4ADE-B375-CAFD-735AB47681F8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D78A9719-7042-B8C8-65C1-71C0EF0D8A60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44A072E8-B8C5-95A4-A978-6EE3587926F0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3D101C63-F52F-9DC0-FA90-68D39CDD7B04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92E9B29B-5536-B209-3722-35477454E252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4618890B-8DE9-96F4-60D0-75A557EDA3C5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AC6F7790-D819-8A86-19B8-064097960B4E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A2CFE038-B352-2716-0412-AFADD242425B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5F554D3A-D0E8-73D8-AA4D-927E0D11E120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60CC2B8D-CEBB-EF6F-3217-375E5F8B5ADD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D8122C43-581A-6DEC-AD6D-D6D65EB18E40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629EABC7-F944-9AA2-7B31-98C8C5EB760D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9" name="Graphique 508">
            <a:extLst>
              <a:ext uri="{FF2B5EF4-FFF2-40B4-BE49-F238E27FC236}">
                <a16:creationId xmlns:a16="http://schemas.microsoft.com/office/drawing/2014/main" id="{254339CC-1FB0-FF5F-0DB2-B586100C9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438" y="5050509"/>
            <a:ext cx="6858000" cy="342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8">
            <a:extLst>
              <a:ext uri="{FF2B5EF4-FFF2-40B4-BE49-F238E27FC236}">
                <a16:creationId xmlns:a16="http://schemas.microsoft.com/office/drawing/2014/main" id="{E4555B76-5D91-6E44-172C-FEB939E63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7" y="1299725"/>
            <a:ext cx="6858000" cy="3423617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B84DE7DD-28DA-745F-5C85-C8290535FA76}"/>
              </a:ext>
            </a:extLst>
          </p:cNvPr>
          <p:cNvSpPr txBox="1"/>
          <p:nvPr/>
        </p:nvSpPr>
        <p:spPr>
          <a:xfrm>
            <a:off x="104931" y="0"/>
            <a:ext cx="225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GB2012 | non overlap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AAA36A2-6B23-37F6-A6D7-17BA1A02240D}"/>
              </a:ext>
            </a:extLst>
          </p:cNvPr>
          <p:cNvSpPr txBox="1"/>
          <p:nvPr/>
        </p:nvSpPr>
        <p:spPr>
          <a:xfrm>
            <a:off x="104931" y="399947"/>
            <a:ext cx="225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GB2016 | non overlap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C2502B8-4330-0AEF-FB24-0F638ED5F3E9}"/>
              </a:ext>
            </a:extLst>
          </p:cNvPr>
          <p:cNvSpPr txBox="1"/>
          <p:nvPr/>
        </p:nvSpPr>
        <p:spPr>
          <a:xfrm>
            <a:off x="3367143" y="0"/>
            <a:ext cx="189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GB2012 |  overlap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850BE15-7759-ACFF-4304-83CC14F4871A}"/>
              </a:ext>
            </a:extLst>
          </p:cNvPr>
          <p:cNvSpPr txBox="1"/>
          <p:nvPr/>
        </p:nvSpPr>
        <p:spPr>
          <a:xfrm>
            <a:off x="3367143" y="399947"/>
            <a:ext cx="189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GB2016 |  overlap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3E381D04-1D98-DA7D-95DF-62130E109986}"/>
              </a:ext>
            </a:extLst>
          </p:cNvPr>
          <p:cNvGrpSpPr/>
          <p:nvPr/>
        </p:nvGrpSpPr>
        <p:grpSpPr>
          <a:xfrm>
            <a:off x="1119579" y="4112355"/>
            <a:ext cx="249847" cy="219337"/>
            <a:chOff x="554844" y="1855631"/>
            <a:chExt cx="249847" cy="21933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39D7FF8-2E1E-F96C-83F4-6BF6D023A6AB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ABFE17E-C0AD-644F-6824-2CDECE2A541B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79ED702-3C92-86B7-715A-D2D49B23EF52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0165829-05BE-5063-D541-8C942ED1D79A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4FD2D78-C2CA-6751-D401-5FA405EC4368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D4E8C3A-D975-E0C2-EC65-122EEDBC056F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0590C59-1863-02DC-CA80-8BF2867A4ED1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1133B3E-7B6A-C0F1-2E5F-185ACE28B696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EA9298A-95E1-91CD-C535-39791F85338E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D3A95C3-9512-6207-C194-D96C0364B1DF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E2D7E38-3571-055F-99FE-73BB5050A7CB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8008578-6DF1-4046-5D22-B33468DC4E47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E97C19A4-5633-4B56-8DEF-A609B3D19AB0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84BCE544-8812-FD3C-9018-49C15012453A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C479BB5A-92A3-DC4A-DC28-C49C1F865511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AD1F2816-2E2A-16E8-128B-EE0F67597491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oupe 384">
            <a:extLst>
              <a:ext uri="{FF2B5EF4-FFF2-40B4-BE49-F238E27FC236}">
                <a16:creationId xmlns:a16="http://schemas.microsoft.com/office/drawing/2014/main" id="{BF0D7FEC-D189-8197-D32C-C19F25A96633}"/>
              </a:ext>
            </a:extLst>
          </p:cNvPr>
          <p:cNvGrpSpPr/>
          <p:nvPr/>
        </p:nvGrpSpPr>
        <p:grpSpPr>
          <a:xfrm>
            <a:off x="1701669" y="4097299"/>
            <a:ext cx="249847" cy="219337"/>
            <a:chOff x="554844" y="1855631"/>
            <a:chExt cx="249847" cy="219337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92ECD241-D95B-116E-E074-A0831E6A9ACD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B0A10DF5-D217-CFAB-72BE-E4B304242FAF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62C3A2A1-F532-4F23-B546-9A6295BA56F3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7B227F49-CBAF-AF72-CF7B-98B4E92D254E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ADCE8498-141F-B8E8-80D3-83B3D1FD23D5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B4BFED6F-0C60-1C67-610A-2AE056B823E3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ACCF0C89-59EF-F02C-5817-F9F05206CA65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CB4337EE-CA2E-B783-C047-C36916489BE3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45E321EF-FC39-CBCD-4BCA-1C5228F30EF6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0609358-82E6-D80D-B2CB-2AD3BBE5B182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0CE6F10D-1B5F-8CB6-CD00-0BB1388CA6AF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8D27B9DA-8206-EDB3-07E9-CFBD123D41CF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5F2F520E-3056-A768-4D53-36942B3CAB9F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395701BB-C399-998D-9511-598EB9DE77CE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2C3A85D9-FE3F-8F66-A319-C852A0672274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392B9DEA-93F1-3B84-E6F5-6F6CC718BF17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2" name="Groupe 401">
            <a:extLst>
              <a:ext uri="{FF2B5EF4-FFF2-40B4-BE49-F238E27FC236}">
                <a16:creationId xmlns:a16="http://schemas.microsoft.com/office/drawing/2014/main" id="{2F4A5B7F-9EF9-F36D-C71B-2BB16EEFF9C9}"/>
              </a:ext>
            </a:extLst>
          </p:cNvPr>
          <p:cNvGrpSpPr/>
          <p:nvPr/>
        </p:nvGrpSpPr>
        <p:grpSpPr>
          <a:xfrm>
            <a:off x="2302973" y="4084938"/>
            <a:ext cx="249847" cy="219337"/>
            <a:chOff x="554844" y="1855631"/>
            <a:chExt cx="249847" cy="219337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F3A28742-F743-D50E-7707-0C027027354E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E273C1FF-BA42-B373-9CF3-7390153531B0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7D5F708E-7C91-6211-13BE-2FB614F60EFD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94B05C27-95A6-9320-F235-B90E42A76086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A76F792B-6742-3320-6DBD-6F97775881BC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D0338771-0D7B-75E5-A1A6-B4BD93A7FECA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B843518C-EE6A-DBFB-B3F9-7210DB25701F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5CF58068-CCD4-C14C-EA19-5F8F2E738684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485F8C-20EE-1D46-133D-B4EC96D132E6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3F11B4B5-3BF6-B38E-E6EC-32F3CDF0AA8A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BC29BC4C-E081-9423-C5DA-8F0D60A7F7B5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68124F84-8145-7CBC-9C35-BA9A9A0365D0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EBA77B31-8369-CF0A-7A81-70BEEA5DEC4C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E41F862E-D2D7-A955-A3B5-E9C881918EBA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895A13C1-CC98-B494-E1BB-8F82A464FAB1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AAFE6585-229B-5419-B396-30B01E9CC7B9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oupe 418">
            <a:extLst>
              <a:ext uri="{FF2B5EF4-FFF2-40B4-BE49-F238E27FC236}">
                <a16:creationId xmlns:a16="http://schemas.microsoft.com/office/drawing/2014/main" id="{972DAD8C-5B21-13F6-1D7C-B2E3CD21A71B}"/>
              </a:ext>
            </a:extLst>
          </p:cNvPr>
          <p:cNvGrpSpPr/>
          <p:nvPr/>
        </p:nvGrpSpPr>
        <p:grpSpPr>
          <a:xfrm>
            <a:off x="2979898" y="4084938"/>
            <a:ext cx="249847" cy="219337"/>
            <a:chOff x="554844" y="1855631"/>
            <a:chExt cx="249847" cy="219337"/>
          </a:xfrm>
        </p:grpSpPr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9AFEB30A-C223-B8F9-5906-683CE9AACB12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134CC48E-2BBA-3EAF-DB57-764E5B75824A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36F075E2-87C7-0891-8387-07CCE4493A2C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E20285D3-9907-7EDD-B3DD-5825101CE322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97B0B9DE-73C0-E328-83DD-5ADBCB994316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759E7F9C-2562-6185-82BA-133C8B89977D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F73FF164-2E7C-BF67-97CE-E893F424372C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B858BBD2-E608-5506-45C2-68799CABF205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9A39C818-6320-1B60-CA6F-96591B12DFD5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391585B8-98C9-4898-A5B9-B8EE82F64343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CFCA3000-E17B-BF58-36BA-E9B82D941352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F381587E-7C7D-215A-4A1A-E13B10A8AF5C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949EAD73-4A72-1DF5-5517-110B0CD9D975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46E86C14-2E70-D8AC-1060-1721D722758D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A30D7F5E-A8ED-D2A3-CE76-D190C7D78CEE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67D8D18A-094E-EED5-90DC-07729FFCD9D7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6" name="Groupe 435">
            <a:extLst>
              <a:ext uri="{FF2B5EF4-FFF2-40B4-BE49-F238E27FC236}">
                <a16:creationId xmlns:a16="http://schemas.microsoft.com/office/drawing/2014/main" id="{93DD4F55-AED4-C0CC-7860-22895522F1F3}"/>
              </a:ext>
            </a:extLst>
          </p:cNvPr>
          <p:cNvGrpSpPr/>
          <p:nvPr/>
        </p:nvGrpSpPr>
        <p:grpSpPr>
          <a:xfrm>
            <a:off x="3589259" y="4084938"/>
            <a:ext cx="249847" cy="219337"/>
            <a:chOff x="554844" y="1855631"/>
            <a:chExt cx="249847" cy="219337"/>
          </a:xfrm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466AA299-3ECF-60EC-AC1D-6B1B05935DAA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05A5336D-824A-BD2A-CFDC-41E62B974842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7792D1AD-4DA0-00C0-7CC7-028672B359B8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CF19C3BD-CEFE-EBA1-24F8-6F88DB125C22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2767DFD4-2410-84A9-4A65-D7FD05700967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9312C7A6-EB65-A3B4-6F4E-7356A061B090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C3F5198-4327-A966-8379-80CFB23000B5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AEF8C942-8FAA-8980-BD12-CA183B89BE13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C5B61B5D-7210-6750-0111-C86EF35E9A71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40E05A37-E612-3B82-530E-1DC7AFBA83F2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143950AC-ACA8-BB3E-83EB-5AF875163659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0FF113E-BB6F-C9F3-63AA-8F4FDE9BAC68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FE557BC9-2225-8A5F-D904-147519BE5338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77A88F3B-6E49-EF34-049E-EF7738237977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A63839A2-D9D4-54F2-1CC2-CAC503E4B9A4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BAE6852D-80CB-EEF5-BEE3-904FFAFEA6EA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3" name="Groupe 452">
            <a:extLst>
              <a:ext uri="{FF2B5EF4-FFF2-40B4-BE49-F238E27FC236}">
                <a16:creationId xmlns:a16="http://schemas.microsoft.com/office/drawing/2014/main" id="{58026770-0854-8EBB-EA0D-F9B81949337D}"/>
              </a:ext>
            </a:extLst>
          </p:cNvPr>
          <p:cNvGrpSpPr/>
          <p:nvPr/>
        </p:nvGrpSpPr>
        <p:grpSpPr>
          <a:xfrm>
            <a:off x="4192881" y="4089062"/>
            <a:ext cx="249847" cy="219337"/>
            <a:chOff x="554844" y="1855631"/>
            <a:chExt cx="249847" cy="219337"/>
          </a:xfrm>
        </p:grpSpPr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AB999E61-4436-04B6-4B76-1561A8A566A5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E0608B87-1CA9-CE12-6C4C-4A5A001BBD2D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747D35EA-1C1F-F386-FF70-82A5F68C03D2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97EC7B18-78C7-7231-0550-2C277082A929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3C9A18AD-2242-F582-0DF7-B217F76DF814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AE2334B0-91A7-7CC9-6648-7620772BF1E3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7E8D7587-089B-CC76-76BB-7AF892E6737D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519D71C4-5A6D-4B56-5B63-6D64BB72C1EE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C23CEC74-5816-5898-2148-EE8594EE8274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54644AE4-A5E0-0BC5-1076-3AE5233E8ECC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FE45007B-083D-F7A2-F298-36B19D7E9E75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BD913147-B1F9-1494-4FFC-E1E700D5F42A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974D7FB1-3C3D-D263-2DCA-F1E59BA1C19D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F3BAA5E6-A341-DB61-53F7-D03663225868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4F570676-493F-CA99-7DB6-921078A3DCC7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35A47BCA-72C5-6274-364C-3BF1216712A7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0" name="Groupe 469">
            <a:extLst>
              <a:ext uri="{FF2B5EF4-FFF2-40B4-BE49-F238E27FC236}">
                <a16:creationId xmlns:a16="http://schemas.microsoft.com/office/drawing/2014/main" id="{F0F34F9E-9DEE-398F-20EB-A5EFBE62E3C4}"/>
              </a:ext>
            </a:extLst>
          </p:cNvPr>
          <p:cNvGrpSpPr/>
          <p:nvPr/>
        </p:nvGrpSpPr>
        <p:grpSpPr>
          <a:xfrm>
            <a:off x="4812945" y="4084938"/>
            <a:ext cx="249847" cy="219337"/>
            <a:chOff x="554844" y="1855631"/>
            <a:chExt cx="249847" cy="219337"/>
          </a:xfrm>
        </p:grpSpPr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C705EFA3-674B-5B45-8520-BDE9D8D97987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6C452FC7-C354-886E-FD85-6180E18661B4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6DEB45D0-52F9-0F2C-DDF9-07761CF23EDF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EAEAE6FE-3F24-5698-CD5D-F0E70E5A2A6C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FDD67BE5-B7D2-9FB4-77FF-1BC301E9D904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54E575F1-EAA9-F26F-5109-7D167BE1BAC1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2591FE4-B24E-13FC-7620-8D27C41D3B2B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F61B65C8-736E-7678-2536-EBDAC5DFAA3F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8CA4CA80-7DD4-0CB4-EC50-A56B99CB2BC8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B47728B1-D917-FAED-DFF6-2F90C387E3BE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88CBBE0D-878B-3DA7-845C-58FF4F04CB0A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5620E75B-3B94-B90A-59D7-A6B8C55F08EB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FA24A6D4-E7BA-5D77-02C6-AD83D137815A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3EAB9C66-348D-B3FF-FFAF-29BE23C7A005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B7D6D7C5-0B9D-DA8D-3601-A88C20EA15EF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686F0CAA-17D7-A325-F5DA-7EAE5E22A18F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7" name="Groupe 486">
            <a:extLst>
              <a:ext uri="{FF2B5EF4-FFF2-40B4-BE49-F238E27FC236}">
                <a16:creationId xmlns:a16="http://schemas.microsoft.com/office/drawing/2014/main" id="{5377BDCA-8DC4-9369-860C-EDB37430FD99}"/>
              </a:ext>
            </a:extLst>
          </p:cNvPr>
          <p:cNvGrpSpPr/>
          <p:nvPr/>
        </p:nvGrpSpPr>
        <p:grpSpPr>
          <a:xfrm>
            <a:off x="5460702" y="4080950"/>
            <a:ext cx="249847" cy="219337"/>
            <a:chOff x="554844" y="1855631"/>
            <a:chExt cx="249847" cy="219337"/>
          </a:xfrm>
        </p:grpSpPr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C030A51B-1BE7-880D-88F1-8C02043635DD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57F28D3D-03FD-54F0-C509-C7F31D41284E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82B8E8E8-C3CF-C3AF-0D74-C4C59CFF3C08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16E64DB3-E794-797A-C952-4D3D9AE42170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3587DE0D-4ADE-B375-CAFD-735AB47681F8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D78A9719-7042-B8C8-65C1-71C0EF0D8A60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44A072E8-B8C5-95A4-A978-6EE3587926F0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3D101C63-F52F-9DC0-FA90-68D39CDD7B04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92E9B29B-5536-B209-3722-35477454E252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4618890B-8DE9-96F4-60D0-75A557EDA3C5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AC6F7790-D819-8A86-19B8-064097960B4E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A2CFE038-B352-2716-0412-AFADD242425B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5F554D3A-D0E8-73D8-AA4D-927E0D11E120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60CC2B8D-CEBB-EF6F-3217-375E5F8B5ADD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D8122C43-581A-6DEC-AD6D-D6D65EB18E40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629EABC7-F944-9AA2-7B31-98C8C5EB760D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que 6">
            <a:extLst>
              <a:ext uri="{FF2B5EF4-FFF2-40B4-BE49-F238E27FC236}">
                <a16:creationId xmlns:a16="http://schemas.microsoft.com/office/drawing/2014/main" id="{F5FD3334-B11D-70E2-EF66-AC5D7F296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89" y="4723342"/>
            <a:ext cx="6858000" cy="342361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8172EF1-FEC6-A899-09AB-27115A7B3C8D}"/>
              </a:ext>
            </a:extLst>
          </p:cNvPr>
          <p:cNvSpPr txBox="1"/>
          <p:nvPr/>
        </p:nvSpPr>
        <p:spPr>
          <a:xfrm>
            <a:off x="2490358" y="4640663"/>
            <a:ext cx="404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GB2016 | non overlap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Learns well non overlapping patterns </a:t>
            </a:r>
            <a:r>
              <a:rPr lang="en-US" sz="1200" dirty="0">
                <a:solidFill>
                  <a:schemeClr val="accent1"/>
                </a:solidFill>
              </a:rPr>
              <a:t>better than GB2012 </a:t>
            </a:r>
            <a:r>
              <a:rPr lang="en-US" sz="1200" dirty="0" err="1">
                <a:solidFill>
                  <a:schemeClr val="accent1"/>
                </a:solidFill>
              </a:rPr>
              <a:t>nOL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7A689D-ACA3-24AE-5A6E-8985B3F9BCBC}"/>
              </a:ext>
            </a:extLst>
          </p:cNvPr>
          <p:cNvSpPr txBox="1"/>
          <p:nvPr/>
        </p:nvSpPr>
        <p:spPr>
          <a:xfrm>
            <a:off x="2521589" y="5220502"/>
            <a:ext cx="2644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GB2012 is able to classify (</a:t>
            </a:r>
            <a:r>
              <a:rPr lang="en-US" sz="1200" dirty="0" err="1">
                <a:solidFill>
                  <a:schemeClr val="accent1"/>
                </a:solidFill>
              </a:rPr>
              <a:t>nOL</a:t>
            </a:r>
            <a:r>
              <a:rPr lang="en-US" sz="1200" dirty="0">
                <a:solidFill>
                  <a:schemeClr val="accent1"/>
                </a:solidFill>
              </a:rPr>
              <a:t> and </a:t>
            </a:r>
            <a:r>
              <a:rPr lang="en-US" sz="1200" dirty="0">
                <a:solidFill>
                  <a:schemeClr val="accent4"/>
                </a:solidFill>
              </a:rPr>
              <a:t>OL) </a:t>
            </a:r>
          </a:p>
        </p:txBody>
      </p:sp>
    </p:spTree>
    <p:extLst>
      <p:ext uri="{BB962C8B-B14F-4D97-AF65-F5344CB8AC3E}">
        <p14:creationId xmlns:p14="http://schemas.microsoft.com/office/powerpoint/2010/main" val="400670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>
            <a:extLst>
              <a:ext uri="{FF2B5EF4-FFF2-40B4-BE49-F238E27FC236}">
                <a16:creationId xmlns:a16="http://schemas.microsoft.com/office/drawing/2014/main" id="{650FAFCF-7A98-142B-2B3A-677BD88EC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6863" y="3371742"/>
            <a:ext cx="1346200" cy="134620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34ED7ACA-C8BB-D7B6-0A21-CD4556FEA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9333" y="3399220"/>
            <a:ext cx="1346200" cy="1346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9CD966-1A57-E824-FCCF-2F3DA17EFA12}"/>
              </a:ext>
            </a:extLst>
          </p:cNvPr>
          <p:cNvSpPr/>
          <p:nvPr/>
        </p:nvSpPr>
        <p:spPr>
          <a:xfrm>
            <a:off x="1851917" y="2818150"/>
            <a:ext cx="383514" cy="5535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AFC4F-9ACA-CE8D-2370-6CCFCE495BB5}"/>
              </a:ext>
            </a:extLst>
          </p:cNvPr>
          <p:cNvSpPr/>
          <p:nvPr/>
        </p:nvSpPr>
        <p:spPr>
          <a:xfrm>
            <a:off x="1467185" y="2818150"/>
            <a:ext cx="383514" cy="553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52CB61E-BA07-5FC5-6CDD-7B69E0F55AF3}"/>
              </a:ext>
            </a:extLst>
          </p:cNvPr>
          <p:cNvGrpSpPr/>
          <p:nvPr/>
        </p:nvGrpSpPr>
        <p:grpSpPr>
          <a:xfrm rot="5400000">
            <a:off x="3325114" y="2818151"/>
            <a:ext cx="553590" cy="553591"/>
            <a:chOff x="1169881" y="1426563"/>
            <a:chExt cx="768246" cy="5535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C70D56-8FAA-4CAD-EEAB-E7397886FB7F}"/>
                </a:ext>
              </a:extLst>
            </p:cNvPr>
            <p:cNvSpPr/>
            <p:nvPr/>
          </p:nvSpPr>
          <p:spPr>
            <a:xfrm>
              <a:off x="1554613" y="1426563"/>
              <a:ext cx="383514" cy="55359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2A0772-F861-391A-1BD9-83B755FCE737}"/>
                </a:ext>
              </a:extLst>
            </p:cNvPr>
            <p:cNvSpPr/>
            <p:nvPr/>
          </p:nvSpPr>
          <p:spPr>
            <a:xfrm>
              <a:off x="1169881" y="1426563"/>
              <a:ext cx="383514" cy="5535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21955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363</TotalTime>
  <Words>99</Words>
  <Application>Microsoft Macintosh PowerPoint</Application>
  <PresentationFormat>Format A4 (210 x 297 mm)</PresentationFormat>
  <Paragraphs>56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Neue Light</vt:lpstr>
      <vt:lpstr>Helvetica Neue Medium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Kathleen Jacquerie</dc:creator>
  <cp:lastModifiedBy>Kathleen Jacquerie</cp:lastModifiedBy>
  <cp:revision>12</cp:revision>
  <dcterms:created xsi:type="dcterms:W3CDTF">2023-12-22T10:46:07Z</dcterms:created>
  <dcterms:modified xsi:type="dcterms:W3CDTF">2024-04-22T17:04:10Z</dcterms:modified>
</cp:coreProperties>
</file>