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79" r:id="rId2"/>
    <p:sldId id="284" r:id="rId3"/>
    <p:sldId id="285" r:id="rId4"/>
    <p:sldId id="286" r:id="rId5"/>
    <p:sldId id="278" r:id="rId6"/>
    <p:sldId id="277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D6FF"/>
    <a:srgbClr val="1F4E79"/>
    <a:srgbClr val="BDD7EE"/>
    <a:srgbClr val="D13E45"/>
    <a:srgbClr val="99C1C0"/>
    <a:srgbClr val="007F80"/>
    <a:srgbClr val="BDD7EF"/>
    <a:srgbClr val="E287AC"/>
    <a:srgbClr val="F6D6E2"/>
    <a:srgbClr val="F0F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40"/>
    <p:restoredTop sz="96197"/>
  </p:normalViewPr>
  <p:slideViewPr>
    <p:cSldViewPr snapToGrid="0">
      <p:cViewPr varScale="1">
        <p:scale>
          <a:sx n="85" d="100"/>
          <a:sy n="85" d="100"/>
        </p:scale>
        <p:origin x="26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8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12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0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0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2/14/24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77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2/14/24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34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2/14/24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75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2/14/24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5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2/14/24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17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2/14/24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58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C340-4BEE-ED44-826C-0ED8C20F9E24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6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9.emf"/><Relationship Id="rId21" Type="http://schemas.openxmlformats.org/officeDocument/2006/relationships/image" Target="../media/image24.emf"/><Relationship Id="rId42" Type="http://schemas.openxmlformats.org/officeDocument/2006/relationships/image" Target="../media/image45.emf"/><Relationship Id="rId47" Type="http://schemas.openxmlformats.org/officeDocument/2006/relationships/image" Target="../media/image50.emf"/><Relationship Id="rId63" Type="http://schemas.openxmlformats.org/officeDocument/2006/relationships/image" Target="../media/image66.emf"/><Relationship Id="rId68" Type="http://schemas.openxmlformats.org/officeDocument/2006/relationships/image" Target="../media/image71.emf"/><Relationship Id="rId16" Type="http://schemas.openxmlformats.org/officeDocument/2006/relationships/image" Target="../media/image19.emf"/><Relationship Id="rId11" Type="http://schemas.openxmlformats.org/officeDocument/2006/relationships/image" Target="../media/image14.emf"/><Relationship Id="rId24" Type="http://schemas.openxmlformats.org/officeDocument/2006/relationships/image" Target="../media/image27.emf"/><Relationship Id="rId32" Type="http://schemas.openxmlformats.org/officeDocument/2006/relationships/image" Target="../media/image35.emf"/><Relationship Id="rId37" Type="http://schemas.openxmlformats.org/officeDocument/2006/relationships/image" Target="../media/image40.emf"/><Relationship Id="rId40" Type="http://schemas.openxmlformats.org/officeDocument/2006/relationships/image" Target="../media/image43.emf"/><Relationship Id="rId45" Type="http://schemas.openxmlformats.org/officeDocument/2006/relationships/image" Target="../media/image48.emf"/><Relationship Id="rId53" Type="http://schemas.openxmlformats.org/officeDocument/2006/relationships/image" Target="../media/image56.emf"/><Relationship Id="rId58" Type="http://schemas.openxmlformats.org/officeDocument/2006/relationships/image" Target="../media/image61.emf"/><Relationship Id="rId66" Type="http://schemas.openxmlformats.org/officeDocument/2006/relationships/image" Target="../media/image69.emf"/><Relationship Id="rId74" Type="http://schemas.openxmlformats.org/officeDocument/2006/relationships/image" Target="../media/image77.emf"/><Relationship Id="rId79" Type="http://schemas.openxmlformats.org/officeDocument/2006/relationships/image" Target="../media/image82.emf"/><Relationship Id="rId5" Type="http://schemas.openxmlformats.org/officeDocument/2006/relationships/image" Target="../media/image8.emf"/><Relationship Id="rId61" Type="http://schemas.openxmlformats.org/officeDocument/2006/relationships/image" Target="../media/image64.emf"/><Relationship Id="rId19" Type="http://schemas.openxmlformats.org/officeDocument/2006/relationships/image" Target="../media/image22.emf"/><Relationship Id="rId14" Type="http://schemas.openxmlformats.org/officeDocument/2006/relationships/image" Target="../media/image17.emf"/><Relationship Id="rId22" Type="http://schemas.openxmlformats.org/officeDocument/2006/relationships/image" Target="../media/image25.emf"/><Relationship Id="rId27" Type="http://schemas.openxmlformats.org/officeDocument/2006/relationships/image" Target="../media/image30.emf"/><Relationship Id="rId30" Type="http://schemas.openxmlformats.org/officeDocument/2006/relationships/image" Target="../media/image33.emf"/><Relationship Id="rId35" Type="http://schemas.openxmlformats.org/officeDocument/2006/relationships/image" Target="../media/image38.emf"/><Relationship Id="rId43" Type="http://schemas.openxmlformats.org/officeDocument/2006/relationships/image" Target="../media/image46.emf"/><Relationship Id="rId48" Type="http://schemas.openxmlformats.org/officeDocument/2006/relationships/image" Target="../media/image51.emf"/><Relationship Id="rId56" Type="http://schemas.openxmlformats.org/officeDocument/2006/relationships/image" Target="../media/image59.emf"/><Relationship Id="rId64" Type="http://schemas.openxmlformats.org/officeDocument/2006/relationships/image" Target="../media/image67.emf"/><Relationship Id="rId69" Type="http://schemas.openxmlformats.org/officeDocument/2006/relationships/image" Target="../media/image72.emf"/><Relationship Id="rId77" Type="http://schemas.openxmlformats.org/officeDocument/2006/relationships/image" Target="../media/image80.emf"/><Relationship Id="rId8" Type="http://schemas.openxmlformats.org/officeDocument/2006/relationships/image" Target="../media/image11.emf"/><Relationship Id="rId51" Type="http://schemas.openxmlformats.org/officeDocument/2006/relationships/image" Target="../media/image54.emf"/><Relationship Id="rId72" Type="http://schemas.openxmlformats.org/officeDocument/2006/relationships/image" Target="../media/image75.emf"/><Relationship Id="rId3" Type="http://schemas.openxmlformats.org/officeDocument/2006/relationships/image" Target="../media/image6.emf"/><Relationship Id="rId12" Type="http://schemas.openxmlformats.org/officeDocument/2006/relationships/image" Target="../media/image15.emf"/><Relationship Id="rId17" Type="http://schemas.openxmlformats.org/officeDocument/2006/relationships/image" Target="../media/image20.emf"/><Relationship Id="rId25" Type="http://schemas.openxmlformats.org/officeDocument/2006/relationships/image" Target="../media/image28.emf"/><Relationship Id="rId33" Type="http://schemas.openxmlformats.org/officeDocument/2006/relationships/image" Target="../media/image36.emf"/><Relationship Id="rId38" Type="http://schemas.openxmlformats.org/officeDocument/2006/relationships/image" Target="../media/image41.emf"/><Relationship Id="rId46" Type="http://schemas.openxmlformats.org/officeDocument/2006/relationships/image" Target="../media/image49.emf"/><Relationship Id="rId59" Type="http://schemas.openxmlformats.org/officeDocument/2006/relationships/image" Target="../media/image62.emf"/><Relationship Id="rId67" Type="http://schemas.openxmlformats.org/officeDocument/2006/relationships/image" Target="../media/image70.emf"/><Relationship Id="rId20" Type="http://schemas.openxmlformats.org/officeDocument/2006/relationships/image" Target="../media/image23.emf"/><Relationship Id="rId41" Type="http://schemas.openxmlformats.org/officeDocument/2006/relationships/image" Target="../media/image44.emf"/><Relationship Id="rId54" Type="http://schemas.openxmlformats.org/officeDocument/2006/relationships/image" Target="../media/image57.emf"/><Relationship Id="rId62" Type="http://schemas.openxmlformats.org/officeDocument/2006/relationships/image" Target="../media/image65.emf"/><Relationship Id="rId70" Type="http://schemas.openxmlformats.org/officeDocument/2006/relationships/image" Target="../media/image73.emf"/><Relationship Id="rId75" Type="http://schemas.openxmlformats.org/officeDocument/2006/relationships/image" Target="../media/image7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emf"/><Relationship Id="rId15" Type="http://schemas.openxmlformats.org/officeDocument/2006/relationships/image" Target="../media/image18.emf"/><Relationship Id="rId23" Type="http://schemas.openxmlformats.org/officeDocument/2006/relationships/image" Target="../media/image26.emf"/><Relationship Id="rId28" Type="http://schemas.openxmlformats.org/officeDocument/2006/relationships/image" Target="../media/image31.emf"/><Relationship Id="rId36" Type="http://schemas.openxmlformats.org/officeDocument/2006/relationships/image" Target="../media/image39.emf"/><Relationship Id="rId49" Type="http://schemas.openxmlformats.org/officeDocument/2006/relationships/image" Target="../media/image52.emf"/><Relationship Id="rId57" Type="http://schemas.openxmlformats.org/officeDocument/2006/relationships/image" Target="../media/image60.emf"/><Relationship Id="rId10" Type="http://schemas.openxmlformats.org/officeDocument/2006/relationships/image" Target="../media/image13.emf"/><Relationship Id="rId31" Type="http://schemas.openxmlformats.org/officeDocument/2006/relationships/image" Target="../media/image34.emf"/><Relationship Id="rId44" Type="http://schemas.openxmlformats.org/officeDocument/2006/relationships/image" Target="../media/image47.emf"/><Relationship Id="rId52" Type="http://schemas.openxmlformats.org/officeDocument/2006/relationships/image" Target="../media/image55.emf"/><Relationship Id="rId60" Type="http://schemas.openxmlformats.org/officeDocument/2006/relationships/image" Target="../media/image63.emf"/><Relationship Id="rId65" Type="http://schemas.openxmlformats.org/officeDocument/2006/relationships/image" Target="../media/image68.emf"/><Relationship Id="rId73" Type="http://schemas.openxmlformats.org/officeDocument/2006/relationships/image" Target="../media/image76.emf"/><Relationship Id="rId78" Type="http://schemas.openxmlformats.org/officeDocument/2006/relationships/image" Target="../media/image81.emf"/><Relationship Id="rId4" Type="http://schemas.openxmlformats.org/officeDocument/2006/relationships/image" Target="../media/image7.emf"/><Relationship Id="rId9" Type="http://schemas.openxmlformats.org/officeDocument/2006/relationships/image" Target="../media/image12.emf"/><Relationship Id="rId13" Type="http://schemas.openxmlformats.org/officeDocument/2006/relationships/image" Target="../media/image16.emf"/><Relationship Id="rId18" Type="http://schemas.openxmlformats.org/officeDocument/2006/relationships/image" Target="../media/image21.emf"/><Relationship Id="rId39" Type="http://schemas.openxmlformats.org/officeDocument/2006/relationships/image" Target="../media/image42.emf"/><Relationship Id="rId34" Type="http://schemas.openxmlformats.org/officeDocument/2006/relationships/image" Target="../media/image37.emf"/><Relationship Id="rId50" Type="http://schemas.openxmlformats.org/officeDocument/2006/relationships/image" Target="../media/image53.emf"/><Relationship Id="rId55" Type="http://schemas.openxmlformats.org/officeDocument/2006/relationships/image" Target="../media/image58.emf"/><Relationship Id="rId76" Type="http://schemas.openxmlformats.org/officeDocument/2006/relationships/image" Target="../media/image79.emf"/><Relationship Id="rId7" Type="http://schemas.openxmlformats.org/officeDocument/2006/relationships/image" Target="../media/image10.emf"/><Relationship Id="rId71" Type="http://schemas.openxmlformats.org/officeDocument/2006/relationships/image" Target="../media/image74.emf"/><Relationship Id="rId2" Type="http://schemas.openxmlformats.org/officeDocument/2006/relationships/image" Target="../media/image5.emf"/><Relationship Id="rId29" Type="http://schemas.openxmlformats.org/officeDocument/2006/relationships/image" Target="../media/image3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ZoneTexte 27">
            <a:extLst>
              <a:ext uri="{FF2B5EF4-FFF2-40B4-BE49-F238E27FC236}">
                <a16:creationId xmlns:a16="http://schemas.microsoft.com/office/drawing/2014/main" id="{EB6C82CE-B47B-6A62-6458-66DB93FEEE63}"/>
              </a:ext>
            </a:extLst>
          </p:cNvPr>
          <p:cNvSpPr txBox="1"/>
          <p:nvPr/>
        </p:nvSpPr>
        <p:spPr>
          <a:xfrm>
            <a:off x="83877" y="90904"/>
            <a:ext cx="2097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Late-phase plasticity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D88FF6AF-3FF9-0167-BBE8-40228638A103}"/>
              </a:ext>
            </a:extLst>
          </p:cNvPr>
          <p:cNvSpPr txBox="1"/>
          <p:nvPr/>
        </p:nvSpPr>
        <p:spPr>
          <a:xfrm>
            <a:off x="2997453" y="8985227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State</a:t>
            </a:r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#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B0E41056-4D44-65F4-0F17-62FA41C45795}"/>
              </a:ext>
            </a:extLst>
          </p:cNvPr>
          <p:cNvSpPr txBox="1"/>
          <p:nvPr/>
        </p:nvSpPr>
        <p:spPr>
          <a:xfrm>
            <a:off x="636092" y="107313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0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248" name="ZoneTexte 2247">
            <a:extLst>
              <a:ext uri="{FF2B5EF4-FFF2-40B4-BE49-F238E27FC236}">
                <a16:creationId xmlns:a16="http://schemas.microsoft.com/office/drawing/2014/main" id="{3FAD396F-759A-78F0-301E-1F50574D7428}"/>
              </a:ext>
            </a:extLst>
          </p:cNvPr>
          <p:cNvSpPr txBox="1"/>
          <p:nvPr/>
        </p:nvSpPr>
        <p:spPr>
          <a:xfrm>
            <a:off x="5354612" y="1073135"/>
            <a:ext cx="522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noise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420E0B5B-87F5-4FCF-AECC-621C3E8C5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10" y="1502870"/>
            <a:ext cx="5554232" cy="7243408"/>
          </a:xfrm>
          <a:prstGeom prst="rect">
            <a:avLst/>
          </a:prstGeom>
        </p:spPr>
      </p:pic>
      <p:sp>
        <p:nvSpPr>
          <p:cNvPr id="44" name="ZoneTexte 43">
            <a:extLst>
              <a:ext uri="{FF2B5EF4-FFF2-40B4-BE49-F238E27FC236}">
                <a16:creationId xmlns:a16="http://schemas.microsoft.com/office/drawing/2014/main" id="{E34A2D43-A4AA-3823-AD58-7099721754F5}"/>
              </a:ext>
            </a:extLst>
          </p:cNvPr>
          <p:cNvSpPr txBox="1"/>
          <p:nvPr/>
        </p:nvSpPr>
        <p:spPr>
          <a:xfrm>
            <a:off x="663787" y="874627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4A06D059-1262-A10C-CED8-F3C05D1B4763}"/>
              </a:ext>
            </a:extLst>
          </p:cNvPr>
          <p:cNvSpPr txBox="1"/>
          <p:nvPr/>
        </p:nvSpPr>
        <p:spPr>
          <a:xfrm>
            <a:off x="1046132" y="874627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2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8D3B82C3-DAF6-1EB0-9EF8-95B5E3F9EEAF}"/>
              </a:ext>
            </a:extLst>
          </p:cNvPr>
          <p:cNvSpPr txBox="1"/>
          <p:nvPr/>
        </p:nvSpPr>
        <p:spPr>
          <a:xfrm>
            <a:off x="1392056" y="874627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19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330B7667-86EF-C776-6EB5-FC9BD61F606A}"/>
              </a:ext>
            </a:extLst>
          </p:cNvPr>
          <p:cNvSpPr txBox="1"/>
          <p:nvPr/>
        </p:nvSpPr>
        <p:spPr>
          <a:xfrm>
            <a:off x="1801593" y="874627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20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4377B7A6-207B-9A75-CA29-8811256CE05F}"/>
              </a:ext>
            </a:extLst>
          </p:cNvPr>
          <p:cNvSpPr txBox="1"/>
          <p:nvPr/>
        </p:nvSpPr>
        <p:spPr>
          <a:xfrm>
            <a:off x="2211131" y="874627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21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5E79F5A8-2281-1D4F-37E1-54DA5C5D54FB}"/>
              </a:ext>
            </a:extLst>
          </p:cNvPr>
          <p:cNvSpPr txBox="1"/>
          <p:nvPr/>
        </p:nvSpPr>
        <p:spPr>
          <a:xfrm>
            <a:off x="2620668" y="874627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22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758F083F-093C-7039-13E3-0CF7B8839A23}"/>
              </a:ext>
            </a:extLst>
          </p:cNvPr>
          <p:cNvSpPr txBox="1"/>
          <p:nvPr/>
        </p:nvSpPr>
        <p:spPr>
          <a:xfrm>
            <a:off x="3030206" y="874627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39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BE96D52C-5E01-D4A2-6D66-672B8313EC37}"/>
              </a:ext>
            </a:extLst>
          </p:cNvPr>
          <p:cNvSpPr txBox="1"/>
          <p:nvPr/>
        </p:nvSpPr>
        <p:spPr>
          <a:xfrm>
            <a:off x="3439743" y="874627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40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0299A478-607C-2852-DC3C-9C66AFDB045B}"/>
              </a:ext>
            </a:extLst>
          </p:cNvPr>
          <p:cNvSpPr txBox="1"/>
          <p:nvPr/>
        </p:nvSpPr>
        <p:spPr>
          <a:xfrm>
            <a:off x="3849281" y="874627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41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B1396778-1284-AC6A-B4E8-533928E537FB}"/>
              </a:ext>
            </a:extLst>
          </p:cNvPr>
          <p:cNvSpPr txBox="1"/>
          <p:nvPr/>
        </p:nvSpPr>
        <p:spPr>
          <a:xfrm>
            <a:off x="4668356" y="874627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59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A6BAAC8B-7935-D366-097C-B18E28433F60}"/>
              </a:ext>
            </a:extLst>
          </p:cNvPr>
          <p:cNvSpPr txBox="1"/>
          <p:nvPr/>
        </p:nvSpPr>
        <p:spPr>
          <a:xfrm>
            <a:off x="5077893" y="874627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60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50AFFD6C-1702-FED0-96A4-11D4165BEB81}"/>
              </a:ext>
            </a:extLst>
          </p:cNvPr>
          <p:cNvSpPr txBox="1"/>
          <p:nvPr/>
        </p:nvSpPr>
        <p:spPr>
          <a:xfrm>
            <a:off x="5487431" y="874627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61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CF179434-A70B-9853-9B8F-1F4CC0F609EF}"/>
              </a:ext>
            </a:extLst>
          </p:cNvPr>
          <p:cNvSpPr txBox="1"/>
          <p:nvPr/>
        </p:nvSpPr>
        <p:spPr>
          <a:xfrm>
            <a:off x="5896964" y="874627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62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825F4D6B-4B3C-0A29-ADEF-64A3DBF3A8A2}"/>
              </a:ext>
            </a:extLst>
          </p:cNvPr>
          <p:cNvSpPr txBox="1"/>
          <p:nvPr/>
        </p:nvSpPr>
        <p:spPr>
          <a:xfrm>
            <a:off x="4258818" y="874627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42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CC36BC-99D9-2397-38DB-45F8D55AB2D2}"/>
              </a:ext>
            </a:extLst>
          </p:cNvPr>
          <p:cNvSpPr/>
          <p:nvPr/>
        </p:nvSpPr>
        <p:spPr>
          <a:xfrm>
            <a:off x="623115" y="1361872"/>
            <a:ext cx="303962" cy="986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EFD3CB-9308-6EA2-D6A4-D42567593BB3}"/>
              </a:ext>
            </a:extLst>
          </p:cNvPr>
          <p:cNvSpPr/>
          <p:nvPr/>
        </p:nvSpPr>
        <p:spPr>
          <a:xfrm>
            <a:off x="1018371" y="1361872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FC089-3132-950F-A914-993CA5068848}"/>
              </a:ext>
            </a:extLst>
          </p:cNvPr>
          <p:cNvSpPr/>
          <p:nvPr/>
        </p:nvSpPr>
        <p:spPr>
          <a:xfrm>
            <a:off x="1422499" y="1361872"/>
            <a:ext cx="303962" cy="986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475EA5-BA7F-843E-F0EE-DB531277A1C5}"/>
              </a:ext>
            </a:extLst>
          </p:cNvPr>
          <p:cNvSpPr/>
          <p:nvPr/>
        </p:nvSpPr>
        <p:spPr>
          <a:xfrm>
            <a:off x="1817755" y="1361872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2089B5-DC26-6E77-C4B7-D620B668BEC6}"/>
              </a:ext>
            </a:extLst>
          </p:cNvPr>
          <p:cNvSpPr/>
          <p:nvPr/>
        </p:nvSpPr>
        <p:spPr>
          <a:xfrm>
            <a:off x="2230822" y="1361872"/>
            <a:ext cx="303962" cy="986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C37C08-0F26-7700-808C-153C0F3461B5}"/>
              </a:ext>
            </a:extLst>
          </p:cNvPr>
          <p:cNvSpPr/>
          <p:nvPr/>
        </p:nvSpPr>
        <p:spPr>
          <a:xfrm>
            <a:off x="2626077" y="1361872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1F40E0-2F1D-10FF-FB10-63846A765A12}"/>
              </a:ext>
            </a:extLst>
          </p:cNvPr>
          <p:cNvSpPr/>
          <p:nvPr/>
        </p:nvSpPr>
        <p:spPr>
          <a:xfrm>
            <a:off x="3030206" y="1361872"/>
            <a:ext cx="303962" cy="986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D61D35-58E5-9F37-8757-6E0240045E16}"/>
              </a:ext>
            </a:extLst>
          </p:cNvPr>
          <p:cNvSpPr/>
          <p:nvPr/>
        </p:nvSpPr>
        <p:spPr>
          <a:xfrm>
            <a:off x="3425462" y="1361872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EBB13E-05FD-3D54-733C-217C31CBB1EA}"/>
              </a:ext>
            </a:extLst>
          </p:cNvPr>
          <p:cNvSpPr/>
          <p:nvPr/>
        </p:nvSpPr>
        <p:spPr>
          <a:xfrm>
            <a:off x="3849281" y="1361872"/>
            <a:ext cx="303962" cy="986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17E2D4-EFF1-4BB7-83CD-3DA3A4A96419}"/>
              </a:ext>
            </a:extLst>
          </p:cNvPr>
          <p:cNvSpPr/>
          <p:nvPr/>
        </p:nvSpPr>
        <p:spPr>
          <a:xfrm>
            <a:off x="4244537" y="1361872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14A406-4EF8-0736-3754-1734A3AA33A5}"/>
              </a:ext>
            </a:extLst>
          </p:cNvPr>
          <p:cNvSpPr/>
          <p:nvPr/>
        </p:nvSpPr>
        <p:spPr>
          <a:xfrm>
            <a:off x="4648665" y="1361872"/>
            <a:ext cx="303962" cy="986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3B06DD-2B4A-E6D1-9125-011505F11E40}"/>
              </a:ext>
            </a:extLst>
          </p:cNvPr>
          <p:cNvSpPr/>
          <p:nvPr/>
        </p:nvSpPr>
        <p:spPr>
          <a:xfrm>
            <a:off x="5043921" y="1361872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64EDBA-96B9-53C9-9560-C66E0AC9EC9C}"/>
              </a:ext>
            </a:extLst>
          </p:cNvPr>
          <p:cNvSpPr/>
          <p:nvPr/>
        </p:nvSpPr>
        <p:spPr>
          <a:xfrm>
            <a:off x="5462865" y="1361872"/>
            <a:ext cx="303962" cy="98645"/>
          </a:xfrm>
          <a:prstGeom prst="rect">
            <a:avLst/>
          </a:prstGeom>
          <a:pattFill prst="solidDmnd">
            <a:fgClr>
              <a:schemeClr val="tx1">
                <a:lumMod val="50000"/>
                <a:lumOff val="50000"/>
              </a:schemeClr>
            </a:fgClr>
            <a:bgClr>
              <a:schemeClr val="tx1">
                <a:lumMod val="65000"/>
                <a:lumOff val="35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F4C074-09AF-1883-D490-6649F2640106}"/>
              </a:ext>
            </a:extLst>
          </p:cNvPr>
          <p:cNvSpPr/>
          <p:nvPr/>
        </p:nvSpPr>
        <p:spPr>
          <a:xfrm>
            <a:off x="5858121" y="1361872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CE0BA6D-1B2E-6E90-5B60-12A4E01AD8CF}"/>
              </a:ext>
            </a:extLst>
          </p:cNvPr>
          <p:cNvSpPr txBox="1"/>
          <p:nvPr/>
        </p:nvSpPr>
        <p:spPr>
          <a:xfrm>
            <a:off x="1442873" y="107313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9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FC4AAB7-1CF9-B923-60AA-731E35AF647E}"/>
              </a:ext>
            </a:extLst>
          </p:cNvPr>
          <p:cNvSpPr txBox="1"/>
          <p:nvPr/>
        </p:nvSpPr>
        <p:spPr>
          <a:xfrm>
            <a:off x="2260346" y="107313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0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5834045-E66F-DC20-65FC-9FFADF425020}"/>
              </a:ext>
            </a:extLst>
          </p:cNvPr>
          <p:cNvSpPr txBox="1"/>
          <p:nvPr/>
        </p:nvSpPr>
        <p:spPr>
          <a:xfrm>
            <a:off x="3067127" y="107313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9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26B37F9-9489-7CC4-BB7C-148C0A118913}"/>
              </a:ext>
            </a:extLst>
          </p:cNvPr>
          <p:cNvSpPr txBox="1"/>
          <p:nvPr/>
        </p:nvSpPr>
        <p:spPr>
          <a:xfrm>
            <a:off x="3884600" y="107313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0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20C4AEB-72CB-DCBB-4DA2-0507FC6C6D52}"/>
              </a:ext>
            </a:extLst>
          </p:cNvPr>
          <p:cNvSpPr txBox="1"/>
          <p:nvPr/>
        </p:nvSpPr>
        <p:spPr>
          <a:xfrm>
            <a:off x="4691381" y="107313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9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4808967-0E8E-C597-14A9-2A781D24F360}"/>
              </a:ext>
            </a:extLst>
          </p:cNvPr>
          <p:cNvSpPr txBox="1"/>
          <p:nvPr/>
        </p:nvSpPr>
        <p:spPr>
          <a:xfrm rot="16200000">
            <a:off x="203160" y="1082638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class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2613C7D3-7F00-ABCD-0899-BBE0B19FA6C3}"/>
              </a:ext>
            </a:extLst>
          </p:cNvPr>
          <p:cNvCxnSpPr>
            <a:cxnSpLocks/>
          </p:cNvCxnSpPr>
          <p:nvPr/>
        </p:nvCxnSpPr>
        <p:spPr>
          <a:xfrm>
            <a:off x="633911" y="1037987"/>
            <a:ext cx="15045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F8A72772-350B-0193-214D-2E2766064A83}"/>
              </a:ext>
            </a:extLst>
          </p:cNvPr>
          <p:cNvCxnSpPr>
            <a:cxnSpLocks/>
          </p:cNvCxnSpPr>
          <p:nvPr/>
        </p:nvCxnSpPr>
        <p:spPr>
          <a:xfrm>
            <a:off x="2224928" y="1037987"/>
            <a:ext cx="15045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225C0E87-1CF6-3EA0-5664-EE133FDE5FBC}"/>
              </a:ext>
            </a:extLst>
          </p:cNvPr>
          <p:cNvCxnSpPr>
            <a:cxnSpLocks/>
          </p:cNvCxnSpPr>
          <p:nvPr/>
        </p:nvCxnSpPr>
        <p:spPr>
          <a:xfrm>
            <a:off x="3815945" y="1037987"/>
            <a:ext cx="15045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2D9CBC81-185F-3DC6-B652-A183DD6431EB}"/>
              </a:ext>
            </a:extLst>
          </p:cNvPr>
          <p:cNvSpPr txBox="1"/>
          <p:nvPr/>
        </p:nvSpPr>
        <p:spPr>
          <a:xfrm>
            <a:off x="950788" y="767269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Sequence I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AF236B0E-0755-3EB1-FD35-2963B00E0133}"/>
              </a:ext>
            </a:extLst>
          </p:cNvPr>
          <p:cNvSpPr txBox="1"/>
          <p:nvPr/>
        </p:nvSpPr>
        <p:spPr>
          <a:xfrm>
            <a:off x="2525775" y="767269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Sequence II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D5473C5-092B-B8DC-B20E-E20094C24E1F}"/>
              </a:ext>
            </a:extLst>
          </p:cNvPr>
          <p:cNvSpPr txBox="1"/>
          <p:nvPr/>
        </p:nvSpPr>
        <p:spPr>
          <a:xfrm>
            <a:off x="4100762" y="767269"/>
            <a:ext cx="9348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Sequence III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38A2DFAD-9B29-A981-DE00-D4ECDE282437}"/>
              </a:ext>
            </a:extLst>
          </p:cNvPr>
          <p:cNvSpPr txBox="1"/>
          <p:nvPr/>
        </p:nvSpPr>
        <p:spPr>
          <a:xfrm>
            <a:off x="5320450" y="767269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Sequence IV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390E32F9-B8D6-3DF1-5C9C-864FAE785A8C}"/>
              </a:ext>
            </a:extLst>
          </p:cNvPr>
          <p:cNvCxnSpPr>
            <a:cxnSpLocks/>
          </p:cNvCxnSpPr>
          <p:nvPr/>
        </p:nvCxnSpPr>
        <p:spPr>
          <a:xfrm>
            <a:off x="5403791" y="1038859"/>
            <a:ext cx="7593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114C5B3C-C710-0BBF-8AED-FCC986BEA2AC}"/>
              </a:ext>
            </a:extLst>
          </p:cNvPr>
          <p:cNvSpPr txBox="1"/>
          <p:nvPr/>
        </p:nvSpPr>
        <p:spPr>
          <a:xfrm rot="16200000">
            <a:off x="232815" y="1648075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RF0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7DAB130-D787-C87D-E135-DF417BF08EBD}"/>
              </a:ext>
            </a:extLst>
          </p:cNvPr>
          <p:cNvSpPr txBox="1"/>
          <p:nvPr/>
        </p:nvSpPr>
        <p:spPr>
          <a:xfrm rot="16200000">
            <a:off x="232815" y="2388569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RF1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71F179D-E904-B9E8-EE18-E743661B554C}"/>
              </a:ext>
            </a:extLst>
          </p:cNvPr>
          <p:cNvSpPr txBox="1"/>
          <p:nvPr/>
        </p:nvSpPr>
        <p:spPr>
          <a:xfrm rot="16200000">
            <a:off x="232815" y="3146928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RF2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71B2B5C-2737-7B08-D307-31D4ED37E87B}"/>
              </a:ext>
            </a:extLst>
          </p:cNvPr>
          <p:cNvSpPr txBox="1"/>
          <p:nvPr/>
        </p:nvSpPr>
        <p:spPr>
          <a:xfrm rot="16200000">
            <a:off x="232815" y="3885247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RF3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544DFBD7-4D4C-68BB-5EA9-F380319693CE}"/>
              </a:ext>
            </a:extLst>
          </p:cNvPr>
          <p:cNvSpPr txBox="1"/>
          <p:nvPr/>
        </p:nvSpPr>
        <p:spPr>
          <a:xfrm rot="16200000">
            <a:off x="232815" y="4629622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RF4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924289E-021C-B820-1C2C-5A859C5216DD}"/>
              </a:ext>
            </a:extLst>
          </p:cNvPr>
          <p:cNvSpPr txBox="1"/>
          <p:nvPr/>
        </p:nvSpPr>
        <p:spPr>
          <a:xfrm rot="16200000">
            <a:off x="232815" y="5361576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RF5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16A9A10-35B4-ABEB-F41D-E5F22BFFF9D6}"/>
              </a:ext>
            </a:extLst>
          </p:cNvPr>
          <p:cNvSpPr txBox="1"/>
          <p:nvPr/>
        </p:nvSpPr>
        <p:spPr>
          <a:xfrm rot="16200000">
            <a:off x="232815" y="6112804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RF6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F24A082-A7EE-D81C-1484-9F2B26B50302}"/>
              </a:ext>
            </a:extLst>
          </p:cNvPr>
          <p:cNvSpPr txBox="1"/>
          <p:nvPr/>
        </p:nvSpPr>
        <p:spPr>
          <a:xfrm rot="16200000">
            <a:off x="232815" y="6858662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RF7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BBF61DF7-A97B-2385-A348-D0B236084E8A}"/>
              </a:ext>
            </a:extLst>
          </p:cNvPr>
          <p:cNvSpPr txBox="1"/>
          <p:nvPr/>
        </p:nvSpPr>
        <p:spPr>
          <a:xfrm rot="16200000">
            <a:off x="232815" y="7601880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RF8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2AD655D7-37D9-94F7-4924-D9E0FAA915AF}"/>
              </a:ext>
            </a:extLst>
          </p:cNvPr>
          <p:cNvSpPr txBox="1"/>
          <p:nvPr/>
        </p:nvSpPr>
        <p:spPr>
          <a:xfrm rot="16200000">
            <a:off x="228808" y="8357730"/>
            <a:ext cx="441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RF9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078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ZoneTexte 27">
            <a:extLst>
              <a:ext uri="{FF2B5EF4-FFF2-40B4-BE49-F238E27FC236}">
                <a16:creationId xmlns:a16="http://schemas.microsoft.com/office/drawing/2014/main" id="{EB6C82CE-B47B-6A62-6458-66DB93FEEE63}"/>
              </a:ext>
            </a:extLst>
          </p:cNvPr>
          <p:cNvSpPr txBox="1"/>
          <p:nvPr/>
        </p:nvSpPr>
        <p:spPr>
          <a:xfrm>
            <a:off x="61502" y="11429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Learn-learn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D88FF6AF-3FF9-0167-BBE8-40228638A103}"/>
              </a:ext>
            </a:extLst>
          </p:cNvPr>
          <p:cNvSpPr txBox="1"/>
          <p:nvPr/>
        </p:nvSpPr>
        <p:spPr>
          <a:xfrm>
            <a:off x="2997453" y="8985227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State</a:t>
            </a:r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#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B0E41056-4D44-65F4-0F17-62FA41C45795}"/>
              </a:ext>
            </a:extLst>
          </p:cNvPr>
          <p:cNvSpPr txBox="1"/>
          <p:nvPr/>
        </p:nvSpPr>
        <p:spPr>
          <a:xfrm>
            <a:off x="636092" y="107313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0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248" name="ZoneTexte 2247">
            <a:extLst>
              <a:ext uri="{FF2B5EF4-FFF2-40B4-BE49-F238E27FC236}">
                <a16:creationId xmlns:a16="http://schemas.microsoft.com/office/drawing/2014/main" id="{3FAD396F-759A-78F0-301E-1F50574D7428}"/>
              </a:ext>
            </a:extLst>
          </p:cNvPr>
          <p:cNvSpPr txBox="1"/>
          <p:nvPr/>
        </p:nvSpPr>
        <p:spPr>
          <a:xfrm>
            <a:off x="5354612" y="1073135"/>
            <a:ext cx="522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noise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E34A2D43-A4AA-3823-AD58-7099721754F5}"/>
              </a:ext>
            </a:extLst>
          </p:cNvPr>
          <p:cNvSpPr txBox="1"/>
          <p:nvPr/>
        </p:nvSpPr>
        <p:spPr>
          <a:xfrm>
            <a:off x="663787" y="874627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4A06D059-1262-A10C-CED8-F3C05D1B4763}"/>
              </a:ext>
            </a:extLst>
          </p:cNvPr>
          <p:cNvSpPr txBox="1"/>
          <p:nvPr/>
        </p:nvSpPr>
        <p:spPr>
          <a:xfrm>
            <a:off x="1046132" y="874627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2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8D3B82C3-DAF6-1EB0-9EF8-95B5E3F9EEAF}"/>
              </a:ext>
            </a:extLst>
          </p:cNvPr>
          <p:cNvSpPr txBox="1"/>
          <p:nvPr/>
        </p:nvSpPr>
        <p:spPr>
          <a:xfrm>
            <a:off x="1392056" y="874627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19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330B7667-86EF-C776-6EB5-FC9BD61F606A}"/>
              </a:ext>
            </a:extLst>
          </p:cNvPr>
          <p:cNvSpPr txBox="1"/>
          <p:nvPr/>
        </p:nvSpPr>
        <p:spPr>
          <a:xfrm>
            <a:off x="1801593" y="874627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20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4377B7A6-207B-9A75-CA29-8811256CE05F}"/>
              </a:ext>
            </a:extLst>
          </p:cNvPr>
          <p:cNvSpPr txBox="1"/>
          <p:nvPr/>
        </p:nvSpPr>
        <p:spPr>
          <a:xfrm>
            <a:off x="2211131" y="874627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21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5E79F5A8-2281-1D4F-37E1-54DA5C5D54FB}"/>
              </a:ext>
            </a:extLst>
          </p:cNvPr>
          <p:cNvSpPr txBox="1"/>
          <p:nvPr/>
        </p:nvSpPr>
        <p:spPr>
          <a:xfrm>
            <a:off x="2620668" y="874627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22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758F083F-093C-7039-13E3-0CF7B8839A23}"/>
              </a:ext>
            </a:extLst>
          </p:cNvPr>
          <p:cNvSpPr txBox="1"/>
          <p:nvPr/>
        </p:nvSpPr>
        <p:spPr>
          <a:xfrm>
            <a:off x="3030206" y="874627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39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BE96D52C-5E01-D4A2-6D66-672B8313EC37}"/>
              </a:ext>
            </a:extLst>
          </p:cNvPr>
          <p:cNvSpPr txBox="1"/>
          <p:nvPr/>
        </p:nvSpPr>
        <p:spPr>
          <a:xfrm>
            <a:off x="3439743" y="874627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40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0299A478-607C-2852-DC3C-9C66AFDB045B}"/>
              </a:ext>
            </a:extLst>
          </p:cNvPr>
          <p:cNvSpPr txBox="1"/>
          <p:nvPr/>
        </p:nvSpPr>
        <p:spPr>
          <a:xfrm>
            <a:off x="3849281" y="874627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41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B1396778-1284-AC6A-B4E8-533928E537FB}"/>
              </a:ext>
            </a:extLst>
          </p:cNvPr>
          <p:cNvSpPr txBox="1"/>
          <p:nvPr/>
        </p:nvSpPr>
        <p:spPr>
          <a:xfrm>
            <a:off x="4668356" y="874627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59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A6BAAC8B-7935-D366-097C-B18E28433F60}"/>
              </a:ext>
            </a:extLst>
          </p:cNvPr>
          <p:cNvSpPr txBox="1"/>
          <p:nvPr/>
        </p:nvSpPr>
        <p:spPr>
          <a:xfrm>
            <a:off x="5077893" y="874627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60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50AFFD6C-1702-FED0-96A4-11D4165BEB81}"/>
              </a:ext>
            </a:extLst>
          </p:cNvPr>
          <p:cNvSpPr txBox="1"/>
          <p:nvPr/>
        </p:nvSpPr>
        <p:spPr>
          <a:xfrm>
            <a:off x="5487431" y="874627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61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CF179434-A70B-9853-9B8F-1F4CC0F609EF}"/>
              </a:ext>
            </a:extLst>
          </p:cNvPr>
          <p:cNvSpPr txBox="1"/>
          <p:nvPr/>
        </p:nvSpPr>
        <p:spPr>
          <a:xfrm>
            <a:off x="5896964" y="874627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62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825F4D6B-4B3C-0A29-ADEF-64A3DBF3A8A2}"/>
              </a:ext>
            </a:extLst>
          </p:cNvPr>
          <p:cNvSpPr txBox="1"/>
          <p:nvPr/>
        </p:nvSpPr>
        <p:spPr>
          <a:xfrm>
            <a:off x="4258818" y="874627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42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CC36BC-99D9-2397-38DB-45F8D55AB2D2}"/>
              </a:ext>
            </a:extLst>
          </p:cNvPr>
          <p:cNvSpPr/>
          <p:nvPr/>
        </p:nvSpPr>
        <p:spPr>
          <a:xfrm>
            <a:off x="623115" y="1361872"/>
            <a:ext cx="303962" cy="986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EFD3CB-9308-6EA2-D6A4-D42567593BB3}"/>
              </a:ext>
            </a:extLst>
          </p:cNvPr>
          <p:cNvSpPr/>
          <p:nvPr/>
        </p:nvSpPr>
        <p:spPr>
          <a:xfrm>
            <a:off x="1018371" y="1361872"/>
            <a:ext cx="305015" cy="98645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FC089-3132-950F-A914-993CA5068848}"/>
              </a:ext>
            </a:extLst>
          </p:cNvPr>
          <p:cNvSpPr/>
          <p:nvPr/>
        </p:nvSpPr>
        <p:spPr>
          <a:xfrm>
            <a:off x="1422499" y="1361872"/>
            <a:ext cx="303962" cy="986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475EA5-BA7F-843E-F0EE-DB531277A1C5}"/>
              </a:ext>
            </a:extLst>
          </p:cNvPr>
          <p:cNvSpPr/>
          <p:nvPr/>
        </p:nvSpPr>
        <p:spPr>
          <a:xfrm>
            <a:off x="1817755" y="1361872"/>
            <a:ext cx="305015" cy="98645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2089B5-DC26-6E77-C4B7-D620B668BEC6}"/>
              </a:ext>
            </a:extLst>
          </p:cNvPr>
          <p:cNvSpPr/>
          <p:nvPr/>
        </p:nvSpPr>
        <p:spPr>
          <a:xfrm>
            <a:off x="2230822" y="1361872"/>
            <a:ext cx="303962" cy="986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C37C08-0F26-7700-808C-153C0F3461B5}"/>
              </a:ext>
            </a:extLst>
          </p:cNvPr>
          <p:cNvSpPr/>
          <p:nvPr/>
        </p:nvSpPr>
        <p:spPr>
          <a:xfrm>
            <a:off x="2626077" y="1361872"/>
            <a:ext cx="305015" cy="98645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1F40E0-2F1D-10FF-FB10-63846A765A12}"/>
              </a:ext>
            </a:extLst>
          </p:cNvPr>
          <p:cNvSpPr/>
          <p:nvPr/>
        </p:nvSpPr>
        <p:spPr>
          <a:xfrm>
            <a:off x="3030206" y="1361872"/>
            <a:ext cx="303962" cy="986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D61D35-58E5-9F37-8757-6E0240045E16}"/>
              </a:ext>
            </a:extLst>
          </p:cNvPr>
          <p:cNvSpPr/>
          <p:nvPr/>
        </p:nvSpPr>
        <p:spPr>
          <a:xfrm>
            <a:off x="3425462" y="1361872"/>
            <a:ext cx="305015" cy="98645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EBB13E-05FD-3D54-733C-217C31CBB1EA}"/>
              </a:ext>
            </a:extLst>
          </p:cNvPr>
          <p:cNvSpPr/>
          <p:nvPr/>
        </p:nvSpPr>
        <p:spPr>
          <a:xfrm>
            <a:off x="3849281" y="1361872"/>
            <a:ext cx="303962" cy="986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17E2D4-EFF1-4BB7-83CD-3DA3A4A96419}"/>
              </a:ext>
            </a:extLst>
          </p:cNvPr>
          <p:cNvSpPr/>
          <p:nvPr/>
        </p:nvSpPr>
        <p:spPr>
          <a:xfrm>
            <a:off x="4244537" y="1361872"/>
            <a:ext cx="305015" cy="98645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14A406-4EF8-0736-3754-1734A3AA33A5}"/>
              </a:ext>
            </a:extLst>
          </p:cNvPr>
          <p:cNvSpPr/>
          <p:nvPr/>
        </p:nvSpPr>
        <p:spPr>
          <a:xfrm>
            <a:off x="4648665" y="1361872"/>
            <a:ext cx="303962" cy="986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3B06DD-2B4A-E6D1-9125-011505F11E40}"/>
              </a:ext>
            </a:extLst>
          </p:cNvPr>
          <p:cNvSpPr/>
          <p:nvPr/>
        </p:nvSpPr>
        <p:spPr>
          <a:xfrm>
            <a:off x="5043921" y="1361872"/>
            <a:ext cx="305015" cy="98645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64EDBA-96B9-53C9-9560-C66E0AC9EC9C}"/>
              </a:ext>
            </a:extLst>
          </p:cNvPr>
          <p:cNvSpPr/>
          <p:nvPr/>
        </p:nvSpPr>
        <p:spPr>
          <a:xfrm>
            <a:off x="5462865" y="1361872"/>
            <a:ext cx="303962" cy="98645"/>
          </a:xfrm>
          <a:prstGeom prst="rect">
            <a:avLst/>
          </a:prstGeom>
          <a:pattFill prst="solidDmnd">
            <a:fgClr>
              <a:schemeClr val="tx1">
                <a:lumMod val="50000"/>
                <a:lumOff val="50000"/>
              </a:schemeClr>
            </a:fgClr>
            <a:bgClr>
              <a:schemeClr val="tx1">
                <a:lumMod val="65000"/>
                <a:lumOff val="35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F4C074-09AF-1883-D490-6649F2640106}"/>
              </a:ext>
            </a:extLst>
          </p:cNvPr>
          <p:cNvSpPr/>
          <p:nvPr/>
        </p:nvSpPr>
        <p:spPr>
          <a:xfrm>
            <a:off x="5858121" y="1361872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CE0BA6D-1B2E-6E90-5B60-12A4E01AD8CF}"/>
              </a:ext>
            </a:extLst>
          </p:cNvPr>
          <p:cNvSpPr txBox="1"/>
          <p:nvPr/>
        </p:nvSpPr>
        <p:spPr>
          <a:xfrm>
            <a:off x="1442873" y="107313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9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FC4AAB7-1CF9-B923-60AA-731E35AF647E}"/>
              </a:ext>
            </a:extLst>
          </p:cNvPr>
          <p:cNvSpPr txBox="1"/>
          <p:nvPr/>
        </p:nvSpPr>
        <p:spPr>
          <a:xfrm>
            <a:off x="2260346" y="107313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0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5834045-E66F-DC20-65FC-9FFADF425020}"/>
              </a:ext>
            </a:extLst>
          </p:cNvPr>
          <p:cNvSpPr txBox="1"/>
          <p:nvPr/>
        </p:nvSpPr>
        <p:spPr>
          <a:xfrm>
            <a:off x="3067127" y="107313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9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26B37F9-9489-7CC4-BB7C-148C0A118913}"/>
              </a:ext>
            </a:extLst>
          </p:cNvPr>
          <p:cNvSpPr txBox="1"/>
          <p:nvPr/>
        </p:nvSpPr>
        <p:spPr>
          <a:xfrm>
            <a:off x="3884600" y="107313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0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20C4AEB-72CB-DCBB-4DA2-0507FC6C6D52}"/>
              </a:ext>
            </a:extLst>
          </p:cNvPr>
          <p:cNvSpPr txBox="1"/>
          <p:nvPr/>
        </p:nvSpPr>
        <p:spPr>
          <a:xfrm>
            <a:off x="4691381" y="107313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9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4808967-0E8E-C597-14A9-2A781D24F360}"/>
              </a:ext>
            </a:extLst>
          </p:cNvPr>
          <p:cNvSpPr txBox="1"/>
          <p:nvPr/>
        </p:nvSpPr>
        <p:spPr>
          <a:xfrm rot="16200000">
            <a:off x="293709" y="1082638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class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2613C7D3-7F00-ABCD-0899-BBE0B19FA6C3}"/>
              </a:ext>
            </a:extLst>
          </p:cNvPr>
          <p:cNvCxnSpPr>
            <a:cxnSpLocks/>
          </p:cNvCxnSpPr>
          <p:nvPr/>
        </p:nvCxnSpPr>
        <p:spPr>
          <a:xfrm>
            <a:off x="633911" y="1037987"/>
            <a:ext cx="15045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F8A72772-350B-0193-214D-2E2766064A83}"/>
              </a:ext>
            </a:extLst>
          </p:cNvPr>
          <p:cNvCxnSpPr>
            <a:cxnSpLocks/>
          </p:cNvCxnSpPr>
          <p:nvPr/>
        </p:nvCxnSpPr>
        <p:spPr>
          <a:xfrm>
            <a:off x="2224928" y="1037987"/>
            <a:ext cx="15045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225C0E87-1CF6-3EA0-5664-EE133FDE5FBC}"/>
              </a:ext>
            </a:extLst>
          </p:cNvPr>
          <p:cNvCxnSpPr>
            <a:cxnSpLocks/>
          </p:cNvCxnSpPr>
          <p:nvPr/>
        </p:nvCxnSpPr>
        <p:spPr>
          <a:xfrm>
            <a:off x="3815945" y="1037987"/>
            <a:ext cx="15045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2D9CBC81-185F-3DC6-B652-A183DD6431EB}"/>
              </a:ext>
            </a:extLst>
          </p:cNvPr>
          <p:cNvSpPr txBox="1"/>
          <p:nvPr/>
        </p:nvSpPr>
        <p:spPr>
          <a:xfrm>
            <a:off x="950788" y="767269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Sequence I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AF236B0E-0755-3EB1-FD35-2963B00E0133}"/>
              </a:ext>
            </a:extLst>
          </p:cNvPr>
          <p:cNvSpPr txBox="1"/>
          <p:nvPr/>
        </p:nvSpPr>
        <p:spPr>
          <a:xfrm>
            <a:off x="2525775" y="767269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Sequence II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D5473C5-092B-B8DC-B20E-E20094C24E1F}"/>
              </a:ext>
            </a:extLst>
          </p:cNvPr>
          <p:cNvSpPr txBox="1"/>
          <p:nvPr/>
        </p:nvSpPr>
        <p:spPr>
          <a:xfrm>
            <a:off x="4100762" y="767269"/>
            <a:ext cx="9348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Sequence III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38A2DFAD-9B29-A981-DE00-D4ECDE282437}"/>
              </a:ext>
            </a:extLst>
          </p:cNvPr>
          <p:cNvSpPr txBox="1"/>
          <p:nvPr/>
        </p:nvSpPr>
        <p:spPr>
          <a:xfrm>
            <a:off x="5320450" y="767269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Sequence IV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390E32F9-B8D6-3DF1-5C9C-864FAE785A8C}"/>
              </a:ext>
            </a:extLst>
          </p:cNvPr>
          <p:cNvCxnSpPr>
            <a:cxnSpLocks/>
          </p:cNvCxnSpPr>
          <p:nvPr/>
        </p:nvCxnSpPr>
        <p:spPr>
          <a:xfrm>
            <a:off x="5403791" y="1038859"/>
            <a:ext cx="7593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 21">
            <a:extLst>
              <a:ext uri="{FF2B5EF4-FFF2-40B4-BE49-F238E27FC236}">
                <a16:creationId xmlns:a16="http://schemas.microsoft.com/office/drawing/2014/main" id="{2271A313-4BA2-4C07-055F-D6F7CE64D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00" y="1502228"/>
            <a:ext cx="5554233" cy="7269646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EAC7982-8A88-EB84-937D-682F7C9A4EC2}"/>
              </a:ext>
            </a:extLst>
          </p:cNvPr>
          <p:cNvSpPr txBox="1"/>
          <p:nvPr/>
        </p:nvSpPr>
        <p:spPr>
          <a:xfrm rot="16200000">
            <a:off x="232815" y="1648075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RF0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42B9CFB-9B62-C49B-6B3B-B43D1F1E985A}"/>
              </a:ext>
            </a:extLst>
          </p:cNvPr>
          <p:cNvSpPr txBox="1"/>
          <p:nvPr/>
        </p:nvSpPr>
        <p:spPr>
          <a:xfrm rot="16200000">
            <a:off x="232815" y="2388569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RF1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B4C0118-E7D2-FCA4-B1D2-1B1887B63775}"/>
              </a:ext>
            </a:extLst>
          </p:cNvPr>
          <p:cNvSpPr txBox="1"/>
          <p:nvPr/>
        </p:nvSpPr>
        <p:spPr>
          <a:xfrm rot="16200000">
            <a:off x="232815" y="3146928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RF2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17D55C1-3BC4-E88E-A4C2-33D1D445AE49}"/>
              </a:ext>
            </a:extLst>
          </p:cNvPr>
          <p:cNvSpPr txBox="1"/>
          <p:nvPr/>
        </p:nvSpPr>
        <p:spPr>
          <a:xfrm rot="16200000">
            <a:off x="232815" y="3885247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RF3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E440B3E-EB00-A171-73E2-2878103B6AE2}"/>
              </a:ext>
            </a:extLst>
          </p:cNvPr>
          <p:cNvSpPr txBox="1"/>
          <p:nvPr/>
        </p:nvSpPr>
        <p:spPr>
          <a:xfrm rot="16200000">
            <a:off x="232815" y="4629622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RF4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79CFA82-5D89-7A9F-E866-7F7231ADE47A}"/>
              </a:ext>
            </a:extLst>
          </p:cNvPr>
          <p:cNvSpPr txBox="1"/>
          <p:nvPr/>
        </p:nvSpPr>
        <p:spPr>
          <a:xfrm rot="16200000">
            <a:off x="232815" y="5361576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RF5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3D505E8B-F673-1BC1-DA61-07C417B0DCE3}"/>
              </a:ext>
            </a:extLst>
          </p:cNvPr>
          <p:cNvSpPr txBox="1"/>
          <p:nvPr/>
        </p:nvSpPr>
        <p:spPr>
          <a:xfrm rot="16200000">
            <a:off x="232815" y="6112804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RF6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79C4A932-C77B-10B7-D6E5-68AED089A69E}"/>
              </a:ext>
            </a:extLst>
          </p:cNvPr>
          <p:cNvSpPr txBox="1"/>
          <p:nvPr/>
        </p:nvSpPr>
        <p:spPr>
          <a:xfrm rot="16200000">
            <a:off x="232815" y="6858662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RF7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AE7165A3-8E4D-1D58-5E55-1270789F1D96}"/>
              </a:ext>
            </a:extLst>
          </p:cNvPr>
          <p:cNvSpPr txBox="1"/>
          <p:nvPr/>
        </p:nvSpPr>
        <p:spPr>
          <a:xfrm rot="16200000">
            <a:off x="232815" y="7601880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RF8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5F70ABDC-06C7-7207-4F00-2757BB92E1B9}"/>
              </a:ext>
            </a:extLst>
          </p:cNvPr>
          <p:cNvSpPr txBox="1"/>
          <p:nvPr/>
        </p:nvSpPr>
        <p:spPr>
          <a:xfrm rot="16200000">
            <a:off x="228808" y="8357730"/>
            <a:ext cx="441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RF9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135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ZoneTexte 27">
            <a:extLst>
              <a:ext uri="{FF2B5EF4-FFF2-40B4-BE49-F238E27FC236}">
                <a16:creationId xmlns:a16="http://schemas.microsoft.com/office/drawing/2014/main" id="{EB6C82CE-B47B-6A62-6458-66DB93FEEE63}"/>
              </a:ext>
            </a:extLst>
          </p:cNvPr>
          <p:cNvSpPr txBox="1"/>
          <p:nvPr/>
        </p:nvSpPr>
        <p:spPr>
          <a:xfrm>
            <a:off x="149421" y="141043"/>
            <a:ext cx="749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RESET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D88FF6AF-3FF9-0167-BBE8-40228638A103}"/>
              </a:ext>
            </a:extLst>
          </p:cNvPr>
          <p:cNvSpPr txBox="1"/>
          <p:nvPr/>
        </p:nvSpPr>
        <p:spPr>
          <a:xfrm>
            <a:off x="2997453" y="8985227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State</a:t>
            </a:r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#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B0E41056-4D44-65F4-0F17-62FA41C45795}"/>
              </a:ext>
            </a:extLst>
          </p:cNvPr>
          <p:cNvSpPr txBox="1"/>
          <p:nvPr/>
        </p:nvSpPr>
        <p:spPr>
          <a:xfrm>
            <a:off x="636092" y="107313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0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248" name="ZoneTexte 2247">
            <a:extLst>
              <a:ext uri="{FF2B5EF4-FFF2-40B4-BE49-F238E27FC236}">
                <a16:creationId xmlns:a16="http://schemas.microsoft.com/office/drawing/2014/main" id="{3FAD396F-759A-78F0-301E-1F50574D7428}"/>
              </a:ext>
            </a:extLst>
          </p:cNvPr>
          <p:cNvSpPr txBox="1"/>
          <p:nvPr/>
        </p:nvSpPr>
        <p:spPr>
          <a:xfrm>
            <a:off x="5354612" y="1073135"/>
            <a:ext cx="522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noise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E34A2D43-A4AA-3823-AD58-7099721754F5}"/>
              </a:ext>
            </a:extLst>
          </p:cNvPr>
          <p:cNvSpPr txBox="1"/>
          <p:nvPr/>
        </p:nvSpPr>
        <p:spPr>
          <a:xfrm>
            <a:off x="663787" y="874627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4A06D059-1262-A10C-CED8-F3C05D1B4763}"/>
              </a:ext>
            </a:extLst>
          </p:cNvPr>
          <p:cNvSpPr txBox="1"/>
          <p:nvPr/>
        </p:nvSpPr>
        <p:spPr>
          <a:xfrm>
            <a:off x="1046132" y="874627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2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8D3B82C3-DAF6-1EB0-9EF8-95B5E3F9EEAF}"/>
              </a:ext>
            </a:extLst>
          </p:cNvPr>
          <p:cNvSpPr txBox="1"/>
          <p:nvPr/>
        </p:nvSpPr>
        <p:spPr>
          <a:xfrm>
            <a:off x="1392056" y="874627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19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330B7667-86EF-C776-6EB5-FC9BD61F606A}"/>
              </a:ext>
            </a:extLst>
          </p:cNvPr>
          <p:cNvSpPr txBox="1"/>
          <p:nvPr/>
        </p:nvSpPr>
        <p:spPr>
          <a:xfrm>
            <a:off x="1801593" y="874627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20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4377B7A6-207B-9A75-CA29-8811256CE05F}"/>
              </a:ext>
            </a:extLst>
          </p:cNvPr>
          <p:cNvSpPr txBox="1"/>
          <p:nvPr/>
        </p:nvSpPr>
        <p:spPr>
          <a:xfrm>
            <a:off x="2211131" y="874627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21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5E79F5A8-2281-1D4F-37E1-54DA5C5D54FB}"/>
              </a:ext>
            </a:extLst>
          </p:cNvPr>
          <p:cNvSpPr txBox="1"/>
          <p:nvPr/>
        </p:nvSpPr>
        <p:spPr>
          <a:xfrm>
            <a:off x="2620668" y="874627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22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758F083F-093C-7039-13E3-0CF7B8839A23}"/>
              </a:ext>
            </a:extLst>
          </p:cNvPr>
          <p:cNvSpPr txBox="1"/>
          <p:nvPr/>
        </p:nvSpPr>
        <p:spPr>
          <a:xfrm>
            <a:off x="3030206" y="874627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39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BE96D52C-5E01-D4A2-6D66-672B8313EC37}"/>
              </a:ext>
            </a:extLst>
          </p:cNvPr>
          <p:cNvSpPr txBox="1"/>
          <p:nvPr/>
        </p:nvSpPr>
        <p:spPr>
          <a:xfrm>
            <a:off x="3439743" y="874627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40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0299A478-607C-2852-DC3C-9C66AFDB045B}"/>
              </a:ext>
            </a:extLst>
          </p:cNvPr>
          <p:cNvSpPr txBox="1"/>
          <p:nvPr/>
        </p:nvSpPr>
        <p:spPr>
          <a:xfrm>
            <a:off x="3849281" y="874627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41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B1396778-1284-AC6A-B4E8-533928E537FB}"/>
              </a:ext>
            </a:extLst>
          </p:cNvPr>
          <p:cNvSpPr txBox="1"/>
          <p:nvPr/>
        </p:nvSpPr>
        <p:spPr>
          <a:xfrm>
            <a:off x="4668356" y="874627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59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A6BAAC8B-7935-D366-097C-B18E28433F60}"/>
              </a:ext>
            </a:extLst>
          </p:cNvPr>
          <p:cNvSpPr txBox="1"/>
          <p:nvPr/>
        </p:nvSpPr>
        <p:spPr>
          <a:xfrm>
            <a:off x="5077893" y="874627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60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50AFFD6C-1702-FED0-96A4-11D4165BEB81}"/>
              </a:ext>
            </a:extLst>
          </p:cNvPr>
          <p:cNvSpPr txBox="1"/>
          <p:nvPr/>
        </p:nvSpPr>
        <p:spPr>
          <a:xfrm>
            <a:off x="5487431" y="874627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61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CF179434-A70B-9853-9B8F-1F4CC0F609EF}"/>
              </a:ext>
            </a:extLst>
          </p:cNvPr>
          <p:cNvSpPr txBox="1"/>
          <p:nvPr/>
        </p:nvSpPr>
        <p:spPr>
          <a:xfrm>
            <a:off x="5896964" y="874627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62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825F4D6B-4B3C-0A29-ADEF-64A3DBF3A8A2}"/>
              </a:ext>
            </a:extLst>
          </p:cNvPr>
          <p:cNvSpPr txBox="1"/>
          <p:nvPr/>
        </p:nvSpPr>
        <p:spPr>
          <a:xfrm>
            <a:off x="4258818" y="874627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42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CC36BC-99D9-2397-38DB-45F8D55AB2D2}"/>
              </a:ext>
            </a:extLst>
          </p:cNvPr>
          <p:cNvSpPr/>
          <p:nvPr/>
        </p:nvSpPr>
        <p:spPr>
          <a:xfrm>
            <a:off x="623115" y="1361872"/>
            <a:ext cx="303962" cy="986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EFD3CB-9308-6EA2-D6A4-D42567593BB3}"/>
              </a:ext>
            </a:extLst>
          </p:cNvPr>
          <p:cNvSpPr/>
          <p:nvPr/>
        </p:nvSpPr>
        <p:spPr>
          <a:xfrm>
            <a:off x="1018371" y="1361872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FC089-3132-950F-A914-993CA5068848}"/>
              </a:ext>
            </a:extLst>
          </p:cNvPr>
          <p:cNvSpPr/>
          <p:nvPr/>
        </p:nvSpPr>
        <p:spPr>
          <a:xfrm>
            <a:off x="1422499" y="1361872"/>
            <a:ext cx="303962" cy="986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475EA5-BA7F-843E-F0EE-DB531277A1C5}"/>
              </a:ext>
            </a:extLst>
          </p:cNvPr>
          <p:cNvSpPr/>
          <p:nvPr/>
        </p:nvSpPr>
        <p:spPr>
          <a:xfrm>
            <a:off x="1817755" y="1361872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2089B5-DC26-6E77-C4B7-D620B668BEC6}"/>
              </a:ext>
            </a:extLst>
          </p:cNvPr>
          <p:cNvSpPr/>
          <p:nvPr/>
        </p:nvSpPr>
        <p:spPr>
          <a:xfrm>
            <a:off x="2230822" y="1361872"/>
            <a:ext cx="303962" cy="986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C37C08-0F26-7700-808C-153C0F3461B5}"/>
              </a:ext>
            </a:extLst>
          </p:cNvPr>
          <p:cNvSpPr/>
          <p:nvPr/>
        </p:nvSpPr>
        <p:spPr>
          <a:xfrm>
            <a:off x="2626077" y="1361872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1F40E0-2F1D-10FF-FB10-63846A765A12}"/>
              </a:ext>
            </a:extLst>
          </p:cNvPr>
          <p:cNvSpPr/>
          <p:nvPr/>
        </p:nvSpPr>
        <p:spPr>
          <a:xfrm>
            <a:off x="3030206" y="1361872"/>
            <a:ext cx="303962" cy="986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D61D35-58E5-9F37-8757-6E0240045E16}"/>
              </a:ext>
            </a:extLst>
          </p:cNvPr>
          <p:cNvSpPr/>
          <p:nvPr/>
        </p:nvSpPr>
        <p:spPr>
          <a:xfrm>
            <a:off x="3425462" y="1361872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EBB13E-05FD-3D54-733C-217C31CBB1EA}"/>
              </a:ext>
            </a:extLst>
          </p:cNvPr>
          <p:cNvSpPr/>
          <p:nvPr/>
        </p:nvSpPr>
        <p:spPr>
          <a:xfrm>
            <a:off x="3849281" y="1361872"/>
            <a:ext cx="303962" cy="986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17E2D4-EFF1-4BB7-83CD-3DA3A4A96419}"/>
              </a:ext>
            </a:extLst>
          </p:cNvPr>
          <p:cNvSpPr/>
          <p:nvPr/>
        </p:nvSpPr>
        <p:spPr>
          <a:xfrm>
            <a:off x="4244537" y="1361872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14A406-4EF8-0736-3754-1734A3AA33A5}"/>
              </a:ext>
            </a:extLst>
          </p:cNvPr>
          <p:cNvSpPr/>
          <p:nvPr/>
        </p:nvSpPr>
        <p:spPr>
          <a:xfrm>
            <a:off x="4648665" y="1361872"/>
            <a:ext cx="303962" cy="986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3B06DD-2B4A-E6D1-9125-011505F11E40}"/>
              </a:ext>
            </a:extLst>
          </p:cNvPr>
          <p:cNvSpPr/>
          <p:nvPr/>
        </p:nvSpPr>
        <p:spPr>
          <a:xfrm>
            <a:off x="5043921" y="1361872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64EDBA-96B9-53C9-9560-C66E0AC9EC9C}"/>
              </a:ext>
            </a:extLst>
          </p:cNvPr>
          <p:cNvSpPr/>
          <p:nvPr/>
        </p:nvSpPr>
        <p:spPr>
          <a:xfrm>
            <a:off x="5462865" y="1361872"/>
            <a:ext cx="303962" cy="98645"/>
          </a:xfrm>
          <a:prstGeom prst="rect">
            <a:avLst/>
          </a:prstGeom>
          <a:pattFill prst="solidDmnd">
            <a:fgClr>
              <a:schemeClr val="tx1">
                <a:lumMod val="50000"/>
                <a:lumOff val="50000"/>
              </a:schemeClr>
            </a:fgClr>
            <a:bgClr>
              <a:schemeClr val="tx1">
                <a:lumMod val="65000"/>
                <a:lumOff val="35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F4C074-09AF-1883-D490-6649F2640106}"/>
              </a:ext>
            </a:extLst>
          </p:cNvPr>
          <p:cNvSpPr/>
          <p:nvPr/>
        </p:nvSpPr>
        <p:spPr>
          <a:xfrm>
            <a:off x="5858121" y="1361872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CE0BA6D-1B2E-6E90-5B60-12A4E01AD8CF}"/>
              </a:ext>
            </a:extLst>
          </p:cNvPr>
          <p:cNvSpPr txBox="1"/>
          <p:nvPr/>
        </p:nvSpPr>
        <p:spPr>
          <a:xfrm>
            <a:off x="1442873" y="107313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9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FC4AAB7-1CF9-B923-60AA-731E35AF647E}"/>
              </a:ext>
            </a:extLst>
          </p:cNvPr>
          <p:cNvSpPr txBox="1"/>
          <p:nvPr/>
        </p:nvSpPr>
        <p:spPr>
          <a:xfrm>
            <a:off x="2260346" y="107313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0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5834045-E66F-DC20-65FC-9FFADF425020}"/>
              </a:ext>
            </a:extLst>
          </p:cNvPr>
          <p:cNvSpPr txBox="1"/>
          <p:nvPr/>
        </p:nvSpPr>
        <p:spPr>
          <a:xfrm>
            <a:off x="3067127" y="107313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9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26B37F9-9489-7CC4-BB7C-148C0A118913}"/>
              </a:ext>
            </a:extLst>
          </p:cNvPr>
          <p:cNvSpPr txBox="1"/>
          <p:nvPr/>
        </p:nvSpPr>
        <p:spPr>
          <a:xfrm>
            <a:off x="3884600" y="107313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0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20C4AEB-72CB-DCBB-4DA2-0507FC6C6D52}"/>
              </a:ext>
            </a:extLst>
          </p:cNvPr>
          <p:cNvSpPr txBox="1"/>
          <p:nvPr/>
        </p:nvSpPr>
        <p:spPr>
          <a:xfrm>
            <a:off x="4691381" y="107313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9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4808967-0E8E-C597-14A9-2A781D24F360}"/>
              </a:ext>
            </a:extLst>
          </p:cNvPr>
          <p:cNvSpPr txBox="1"/>
          <p:nvPr/>
        </p:nvSpPr>
        <p:spPr>
          <a:xfrm rot="16200000">
            <a:off x="293709" y="1082638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class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2613C7D3-7F00-ABCD-0899-BBE0B19FA6C3}"/>
              </a:ext>
            </a:extLst>
          </p:cNvPr>
          <p:cNvCxnSpPr>
            <a:cxnSpLocks/>
          </p:cNvCxnSpPr>
          <p:nvPr/>
        </p:nvCxnSpPr>
        <p:spPr>
          <a:xfrm>
            <a:off x="633911" y="1037987"/>
            <a:ext cx="15045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F8A72772-350B-0193-214D-2E2766064A83}"/>
              </a:ext>
            </a:extLst>
          </p:cNvPr>
          <p:cNvCxnSpPr>
            <a:cxnSpLocks/>
          </p:cNvCxnSpPr>
          <p:nvPr/>
        </p:nvCxnSpPr>
        <p:spPr>
          <a:xfrm>
            <a:off x="2224928" y="1037987"/>
            <a:ext cx="15045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225C0E87-1CF6-3EA0-5664-EE133FDE5FBC}"/>
              </a:ext>
            </a:extLst>
          </p:cNvPr>
          <p:cNvCxnSpPr>
            <a:cxnSpLocks/>
          </p:cNvCxnSpPr>
          <p:nvPr/>
        </p:nvCxnSpPr>
        <p:spPr>
          <a:xfrm>
            <a:off x="3815945" y="1037987"/>
            <a:ext cx="15045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2D9CBC81-185F-3DC6-B652-A183DD6431EB}"/>
              </a:ext>
            </a:extLst>
          </p:cNvPr>
          <p:cNvSpPr txBox="1"/>
          <p:nvPr/>
        </p:nvSpPr>
        <p:spPr>
          <a:xfrm>
            <a:off x="950788" y="767269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Sequence I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AF236B0E-0755-3EB1-FD35-2963B00E0133}"/>
              </a:ext>
            </a:extLst>
          </p:cNvPr>
          <p:cNvSpPr txBox="1"/>
          <p:nvPr/>
        </p:nvSpPr>
        <p:spPr>
          <a:xfrm>
            <a:off x="2525775" y="767269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Sequence II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D5473C5-092B-B8DC-B20E-E20094C24E1F}"/>
              </a:ext>
            </a:extLst>
          </p:cNvPr>
          <p:cNvSpPr txBox="1"/>
          <p:nvPr/>
        </p:nvSpPr>
        <p:spPr>
          <a:xfrm>
            <a:off x="4100762" y="767269"/>
            <a:ext cx="9348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Sequence III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38A2DFAD-9B29-A981-DE00-D4ECDE282437}"/>
              </a:ext>
            </a:extLst>
          </p:cNvPr>
          <p:cNvSpPr txBox="1"/>
          <p:nvPr/>
        </p:nvSpPr>
        <p:spPr>
          <a:xfrm>
            <a:off x="5320450" y="767269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Sequence IV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390E32F9-B8D6-3DF1-5C9C-864FAE785A8C}"/>
              </a:ext>
            </a:extLst>
          </p:cNvPr>
          <p:cNvCxnSpPr>
            <a:cxnSpLocks/>
          </p:cNvCxnSpPr>
          <p:nvPr/>
        </p:nvCxnSpPr>
        <p:spPr>
          <a:xfrm>
            <a:off x="5403791" y="1038859"/>
            <a:ext cx="7593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 21">
            <a:extLst>
              <a:ext uri="{FF2B5EF4-FFF2-40B4-BE49-F238E27FC236}">
                <a16:creationId xmlns:a16="http://schemas.microsoft.com/office/drawing/2014/main" id="{2271A313-4BA2-4C07-055F-D6F7CE64D3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2400" y="1503921"/>
            <a:ext cx="5554233" cy="7249505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4CDF0538-5CD9-85B9-6AE5-4577CC62394F}"/>
              </a:ext>
            </a:extLst>
          </p:cNvPr>
          <p:cNvSpPr txBox="1"/>
          <p:nvPr/>
        </p:nvSpPr>
        <p:spPr>
          <a:xfrm rot="16200000">
            <a:off x="232815" y="1648075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RF0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C832A31-3395-0A92-ABF7-1A355C538DB4}"/>
              </a:ext>
            </a:extLst>
          </p:cNvPr>
          <p:cNvSpPr txBox="1"/>
          <p:nvPr/>
        </p:nvSpPr>
        <p:spPr>
          <a:xfrm rot="16200000">
            <a:off x="232815" y="2388569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RF1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E6F9238-E295-6295-2A19-E47F424645FE}"/>
              </a:ext>
            </a:extLst>
          </p:cNvPr>
          <p:cNvSpPr txBox="1"/>
          <p:nvPr/>
        </p:nvSpPr>
        <p:spPr>
          <a:xfrm rot="16200000">
            <a:off x="232815" y="3146928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RF2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F8613DA-3032-FCD1-383B-8939526DA194}"/>
              </a:ext>
            </a:extLst>
          </p:cNvPr>
          <p:cNvSpPr txBox="1"/>
          <p:nvPr/>
        </p:nvSpPr>
        <p:spPr>
          <a:xfrm rot="16200000">
            <a:off x="232815" y="3885247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RF3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B00F783-9CD3-E454-A526-E3AFD5FC9F7E}"/>
              </a:ext>
            </a:extLst>
          </p:cNvPr>
          <p:cNvSpPr txBox="1"/>
          <p:nvPr/>
        </p:nvSpPr>
        <p:spPr>
          <a:xfrm rot="16200000">
            <a:off x="232815" y="4629622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RF4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665F558-AED6-84F8-0E34-780719DBBF16}"/>
              </a:ext>
            </a:extLst>
          </p:cNvPr>
          <p:cNvSpPr txBox="1"/>
          <p:nvPr/>
        </p:nvSpPr>
        <p:spPr>
          <a:xfrm rot="16200000">
            <a:off x="232815" y="5361576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RF5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D4E54CF-C543-A319-AF3C-EE163D5F278D}"/>
              </a:ext>
            </a:extLst>
          </p:cNvPr>
          <p:cNvSpPr txBox="1"/>
          <p:nvPr/>
        </p:nvSpPr>
        <p:spPr>
          <a:xfrm rot="16200000">
            <a:off x="232815" y="6112804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RF6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A60D0D4A-8AEE-FA57-1B6E-E5F16EE34F53}"/>
              </a:ext>
            </a:extLst>
          </p:cNvPr>
          <p:cNvSpPr txBox="1"/>
          <p:nvPr/>
        </p:nvSpPr>
        <p:spPr>
          <a:xfrm rot="16200000">
            <a:off x="232815" y="6858662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RF7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ED7A0DF-3D09-8999-EC69-8D9472683B7C}"/>
              </a:ext>
            </a:extLst>
          </p:cNvPr>
          <p:cNvSpPr txBox="1"/>
          <p:nvPr/>
        </p:nvSpPr>
        <p:spPr>
          <a:xfrm rot="16200000">
            <a:off x="232815" y="7601880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RF8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3ACA4795-3CAD-F518-CB65-10E2F9DCA94B}"/>
              </a:ext>
            </a:extLst>
          </p:cNvPr>
          <p:cNvSpPr txBox="1"/>
          <p:nvPr/>
        </p:nvSpPr>
        <p:spPr>
          <a:xfrm rot="16200000">
            <a:off x="228808" y="8357730"/>
            <a:ext cx="441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RF9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68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ZoneTexte 27">
            <a:extLst>
              <a:ext uri="{FF2B5EF4-FFF2-40B4-BE49-F238E27FC236}">
                <a16:creationId xmlns:a16="http://schemas.microsoft.com/office/drawing/2014/main" id="{EB6C82CE-B47B-6A62-6458-66DB93FEEE63}"/>
              </a:ext>
            </a:extLst>
          </p:cNvPr>
          <p:cNvSpPr txBox="1"/>
          <p:nvPr/>
        </p:nvSpPr>
        <p:spPr>
          <a:xfrm>
            <a:off x="138480" y="105042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noBURST</a:t>
            </a:r>
            <a:endParaRPr lang="en-US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D88FF6AF-3FF9-0167-BBE8-40228638A103}"/>
              </a:ext>
            </a:extLst>
          </p:cNvPr>
          <p:cNvSpPr txBox="1"/>
          <p:nvPr/>
        </p:nvSpPr>
        <p:spPr>
          <a:xfrm>
            <a:off x="2997453" y="8985227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State</a:t>
            </a:r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#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B0E41056-4D44-65F4-0F17-62FA41C45795}"/>
              </a:ext>
            </a:extLst>
          </p:cNvPr>
          <p:cNvSpPr txBox="1"/>
          <p:nvPr/>
        </p:nvSpPr>
        <p:spPr>
          <a:xfrm>
            <a:off x="636092" y="107313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0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248" name="ZoneTexte 2247">
            <a:extLst>
              <a:ext uri="{FF2B5EF4-FFF2-40B4-BE49-F238E27FC236}">
                <a16:creationId xmlns:a16="http://schemas.microsoft.com/office/drawing/2014/main" id="{3FAD396F-759A-78F0-301E-1F50574D7428}"/>
              </a:ext>
            </a:extLst>
          </p:cNvPr>
          <p:cNvSpPr txBox="1"/>
          <p:nvPr/>
        </p:nvSpPr>
        <p:spPr>
          <a:xfrm>
            <a:off x="5354612" y="1073135"/>
            <a:ext cx="522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noise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E34A2D43-A4AA-3823-AD58-7099721754F5}"/>
              </a:ext>
            </a:extLst>
          </p:cNvPr>
          <p:cNvSpPr txBox="1"/>
          <p:nvPr/>
        </p:nvSpPr>
        <p:spPr>
          <a:xfrm>
            <a:off x="663787" y="874627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4A06D059-1262-A10C-CED8-F3C05D1B4763}"/>
              </a:ext>
            </a:extLst>
          </p:cNvPr>
          <p:cNvSpPr txBox="1"/>
          <p:nvPr/>
        </p:nvSpPr>
        <p:spPr>
          <a:xfrm>
            <a:off x="1046132" y="874627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2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8D3B82C3-DAF6-1EB0-9EF8-95B5E3F9EEAF}"/>
              </a:ext>
            </a:extLst>
          </p:cNvPr>
          <p:cNvSpPr txBox="1"/>
          <p:nvPr/>
        </p:nvSpPr>
        <p:spPr>
          <a:xfrm>
            <a:off x="1392056" y="874627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19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330B7667-86EF-C776-6EB5-FC9BD61F606A}"/>
              </a:ext>
            </a:extLst>
          </p:cNvPr>
          <p:cNvSpPr txBox="1"/>
          <p:nvPr/>
        </p:nvSpPr>
        <p:spPr>
          <a:xfrm>
            <a:off x="1801593" y="874627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20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4377B7A6-207B-9A75-CA29-8811256CE05F}"/>
              </a:ext>
            </a:extLst>
          </p:cNvPr>
          <p:cNvSpPr txBox="1"/>
          <p:nvPr/>
        </p:nvSpPr>
        <p:spPr>
          <a:xfrm>
            <a:off x="2211131" y="874627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21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5E79F5A8-2281-1D4F-37E1-54DA5C5D54FB}"/>
              </a:ext>
            </a:extLst>
          </p:cNvPr>
          <p:cNvSpPr txBox="1"/>
          <p:nvPr/>
        </p:nvSpPr>
        <p:spPr>
          <a:xfrm>
            <a:off x="2620668" y="874627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22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758F083F-093C-7039-13E3-0CF7B8839A23}"/>
              </a:ext>
            </a:extLst>
          </p:cNvPr>
          <p:cNvSpPr txBox="1"/>
          <p:nvPr/>
        </p:nvSpPr>
        <p:spPr>
          <a:xfrm>
            <a:off x="3030206" y="874627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39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BE96D52C-5E01-D4A2-6D66-672B8313EC37}"/>
              </a:ext>
            </a:extLst>
          </p:cNvPr>
          <p:cNvSpPr txBox="1"/>
          <p:nvPr/>
        </p:nvSpPr>
        <p:spPr>
          <a:xfrm>
            <a:off x="3439743" y="874627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40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0299A478-607C-2852-DC3C-9C66AFDB045B}"/>
              </a:ext>
            </a:extLst>
          </p:cNvPr>
          <p:cNvSpPr txBox="1"/>
          <p:nvPr/>
        </p:nvSpPr>
        <p:spPr>
          <a:xfrm>
            <a:off x="3849281" y="874627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41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B1396778-1284-AC6A-B4E8-533928E537FB}"/>
              </a:ext>
            </a:extLst>
          </p:cNvPr>
          <p:cNvSpPr txBox="1"/>
          <p:nvPr/>
        </p:nvSpPr>
        <p:spPr>
          <a:xfrm>
            <a:off x="4668356" y="874627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59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A6BAAC8B-7935-D366-097C-B18E28433F60}"/>
              </a:ext>
            </a:extLst>
          </p:cNvPr>
          <p:cNvSpPr txBox="1"/>
          <p:nvPr/>
        </p:nvSpPr>
        <p:spPr>
          <a:xfrm>
            <a:off x="5077893" y="874627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60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50AFFD6C-1702-FED0-96A4-11D4165BEB81}"/>
              </a:ext>
            </a:extLst>
          </p:cNvPr>
          <p:cNvSpPr txBox="1"/>
          <p:nvPr/>
        </p:nvSpPr>
        <p:spPr>
          <a:xfrm>
            <a:off x="5487431" y="874627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61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CF179434-A70B-9853-9B8F-1F4CC0F609EF}"/>
              </a:ext>
            </a:extLst>
          </p:cNvPr>
          <p:cNvSpPr txBox="1"/>
          <p:nvPr/>
        </p:nvSpPr>
        <p:spPr>
          <a:xfrm>
            <a:off x="5896964" y="874627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62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825F4D6B-4B3C-0A29-ADEF-64A3DBF3A8A2}"/>
              </a:ext>
            </a:extLst>
          </p:cNvPr>
          <p:cNvSpPr txBox="1"/>
          <p:nvPr/>
        </p:nvSpPr>
        <p:spPr>
          <a:xfrm>
            <a:off x="4258818" y="874627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42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CC36BC-99D9-2397-38DB-45F8D55AB2D2}"/>
              </a:ext>
            </a:extLst>
          </p:cNvPr>
          <p:cNvSpPr/>
          <p:nvPr/>
        </p:nvSpPr>
        <p:spPr>
          <a:xfrm>
            <a:off x="623115" y="1361872"/>
            <a:ext cx="303962" cy="986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EFD3CB-9308-6EA2-D6A4-D42567593BB3}"/>
              </a:ext>
            </a:extLst>
          </p:cNvPr>
          <p:cNvSpPr/>
          <p:nvPr/>
        </p:nvSpPr>
        <p:spPr>
          <a:xfrm>
            <a:off x="1018371" y="1361872"/>
            <a:ext cx="305015" cy="98645"/>
          </a:xfrm>
          <a:prstGeom prst="rect">
            <a:avLst/>
          </a:prstGeom>
          <a:solidFill>
            <a:srgbClr val="F1D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FC089-3132-950F-A914-993CA5068848}"/>
              </a:ext>
            </a:extLst>
          </p:cNvPr>
          <p:cNvSpPr/>
          <p:nvPr/>
        </p:nvSpPr>
        <p:spPr>
          <a:xfrm>
            <a:off x="1422499" y="1361872"/>
            <a:ext cx="303962" cy="986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475EA5-BA7F-843E-F0EE-DB531277A1C5}"/>
              </a:ext>
            </a:extLst>
          </p:cNvPr>
          <p:cNvSpPr/>
          <p:nvPr/>
        </p:nvSpPr>
        <p:spPr>
          <a:xfrm>
            <a:off x="1817755" y="1361872"/>
            <a:ext cx="305015" cy="98645"/>
          </a:xfrm>
          <a:prstGeom prst="rect">
            <a:avLst/>
          </a:prstGeom>
          <a:solidFill>
            <a:srgbClr val="F1D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2089B5-DC26-6E77-C4B7-D620B668BEC6}"/>
              </a:ext>
            </a:extLst>
          </p:cNvPr>
          <p:cNvSpPr/>
          <p:nvPr/>
        </p:nvSpPr>
        <p:spPr>
          <a:xfrm>
            <a:off x="2230822" y="1361872"/>
            <a:ext cx="303962" cy="986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C37C08-0F26-7700-808C-153C0F3461B5}"/>
              </a:ext>
            </a:extLst>
          </p:cNvPr>
          <p:cNvSpPr/>
          <p:nvPr/>
        </p:nvSpPr>
        <p:spPr>
          <a:xfrm>
            <a:off x="2626077" y="1361872"/>
            <a:ext cx="305015" cy="98645"/>
          </a:xfrm>
          <a:prstGeom prst="rect">
            <a:avLst/>
          </a:prstGeom>
          <a:solidFill>
            <a:srgbClr val="F1D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1F40E0-2F1D-10FF-FB10-63846A765A12}"/>
              </a:ext>
            </a:extLst>
          </p:cNvPr>
          <p:cNvSpPr/>
          <p:nvPr/>
        </p:nvSpPr>
        <p:spPr>
          <a:xfrm>
            <a:off x="3030206" y="1361872"/>
            <a:ext cx="303962" cy="986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D61D35-58E5-9F37-8757-6E0240045E16}"/>
              </a:ext>
            </a:extLst>
          </p:cNvPr>
          <p:cNvSpPr/>
          <p:nvPr/>
        </p:nvSpPr>
        <p:spPr>
          <a:xfrm>
            <a:off x="3425462" y="1361872"/>
            <a:ext cx="305015" cy="98645"/>
          </a:xfrm>
          <a:prstGeom prst="rect">
            <a:avLst/>
          </a:prstGeom>
          <a:solidFill>
            <a:srgbClr val="F1D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EBB13E-05FD-3D54-733C-217C31CBB1EA}"/>
              </a:ext>
            </a:extLst>
          </p:cNvPr>
          <p:cNvSpPr/>
          <p:nvPr/>
        </p:nvSpPr>
        <p:spPr>
          <a:xfrm>
            <a:off x="3849281" y="1361872"/>
            <a:ext cx="303962" cy="986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17E2D4-EFF1-4BB7-83CD-3DA3A4A96419}"/>
              </a:ext>
            </a:extLst>
          </p:cNvPr>
          <p:cNvSpPr/>
          <p:nvPr/>
        </p:nvSpPr>
        <p:spPr>
          <a:xfrm>
            <a:off x="4244537" y="1361872"/>
            <a:ext cx="305015" cy="98645"/>
          </a:xfrm>
          <a:prstGeom prst="rect">
            <a:avLst/>
          </a:prstGeom>
          <a:solidFill>
            <a:srgbClr val="F1D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14A406-4EF8-0736-3754-1734A3AA33A5}"/>
              </a:ext>
            </a:extLst>
          </p:cNvPr>
          <p:cNvSpPr/>
          <p:nvPr/>
        </p:nvSpPr>
        <p:spPr>
          <a:xfrm>
            <a:off x="4648665" y="1361872"/>
            <a:ext cx="303962" cy="986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3B06DD-2B4A-E6D1-9125-011505F11E40}"/>
              </a:ext>
            </a:extLst>
          </p:cNvPr>
          <p:cNvSpPr/>
          <p:nvPr/>
        </p:nvSpPr>
        <p:spPr>
          <a:xfrm>
            <a:off x="5043921" y="1361872"/>
            <a:ext cx="305015" cy="98645"/>
          </a:xfrm>
          <a:prstGeom prst="rect">
            <a:avLst/>
          </a:prstGeom>
          <a:solidFill>
            <a:srgbClr val="F1D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64EDBA-96B9-53C9-9560-C66E0AC9EC9C}"/>
              </a:ext>
            </a:extLst>
          </p:cNvPr>
          <p:cNvSpPr/>
          <p:nvPr/>
        </p:nvSpPr>
        <p:spPr>
          <a:xfrm>
            <a:off x="5462865" y="1361872"/>
            <a:ext cx="303962" cy="98645"/>
          </a:xfrm>
          <a:prstGeom prst="rect">
            <a:avLst/>
          </a:prstGeom>
          <a:pattFill prst="solidDmnd">
            <a:fgClr>
              <a:schemeClr val="tx1">
                <a:lumMod val="50000"/>
                <a:lumOff val="50000"/>
              </a:schemeClr>
            </a:fgClr>
            <a:bgClr>
              <a:schemeClr val="tx1">
                <a:lumMod val="65000"/>
                <a:lumOff val="35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F4C074-09AF-1883-D490-6649F2640106}"/>
              </a:ext>
            </a:extLst>
          </p:cNvPr>
          <p:cNvSpPr/>
          <p:nvPr/>
        </p:nvSpPr>
        <p:spPr>
          <a:xfrm>
            <a:off x="5858121" y="1361872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CE0BA6D-1B2E-6E90-5B60-12A4E01AD8CF}"/>
              </a:ext>
            </a:extLst>
          </p:cNvPr>
          <p:cNvSpPr txBox="1"/>
          <p:nvPr/>
        </p:nvSpPr>
        <p:spPr>
          <a:xfrm>
            <a:off x="1442873" y="107313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9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FC4AAB7-1CF9-B923-60AA-731E35AF647E}"/>
              </a:ext>
            </a:extLst>
          </p:cNvPr>
          <p:cNvSpPr txBox="1"/>
          <p:nvPr/>
        </p:nvSpPr>
        <p:spPr>
          <a:xfrm>
            <a:off x="2260346" y="107313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0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5834045-E66F-DC20-65FC-9FFADF425020}"/>
              </a:ext>
            </a:extLst>
          </p:cNvPr>
          <p:cNvSpPr txBox="1"/>
          <p:nvPr/>
        </p:nvSpPr>
        <p:spPr>
          <a:xfrm>
            <a:off x="3067127" y="107313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9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26B37F9-9489-7CC4-BB7C-148C0A118913}"/>
              </a:ext>
            </a:extLst>
          </p:cNvPr>
          <p:cNvSpPr txBox="1"/>
          <p:nvPr/>
        </p:nvSpPr>
        <p:spPr>
          <a:xfrm>
            <a:off x="3884600" y="107313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0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20C4AEB-72CB-DCBB-4DA2-0507FC6C6D52}"/>
              </a:ext>
            </a:extLst>
          </p:cNvPr>
          <p:cNvSpPr txBox="1"/>
          <p:nvPr/>
        </p:nvSpPr>
        <p:spPr>
          <a:xfrm>
            <a:off x="4691381" y="107313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9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4808967-0E8E-C597-14A9-2A781D24F360}"/>
              </a:ext>
            </a:extLst>
          </p:cNvPr>
          <p:cNvSpPr txBox="1"/>
          <p:nvPr/>
        </p:nvSpPr>
        <p:spPr>
          <a:xfrm rot="16200000">
            <a:off x="293709" y="1082638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class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2613C7D3-7F00-ABCD-0899-BBE0B19FA6C3}"/>
              </a:ext>
            </a:extLst>
          </p:cNvPr>
          <p:cNvCxnSpPr>
            <a:cxnSpLocks/>
          </p:cNvCxnSpPr>
          <p:nvPr/>
        </p:nvCxnSpPr>
        <p:spPr>
          <a:xfrm>
            <a:off x="633911" y="1037987"/>
            <a:ext cx="15045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F8A72772-350B-0193-214D-2E2766064A83}"/>
              </a:ext>
            </a:extLst>
          </p:cNvPr>
          <p:cNvCxnSpPr>
            <a:cxnSpLocks/>
          </p:cNvCxnSpPr>
          <p:nvPr/>
        </p:nvCxnSpPr>
        <p:spPr>
          <a:xfrm>
            <a:off x="2224928" y="1037987"/>
            <a:ext cx="15045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225C0E87-1CF6-3EA0-5664-EE133FDE5FBC}"/>
              </a:ext>
            </a:extLst>
          </p:cNvPr>
          <p:cNvCxnSpPr>
            <a:cxnSpLocks/>
          </p:cNvCxnSpPr>
          <p:nvPr/>
        </p:nvCxnSpPr>
        <p:spPr>
          <a:xfrm>
            <a:off x="3815945" y="1037987"/>
            <a:ext cx="15045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2D9CBC81-185F-3DC6-B652-A183DD6431EB}"/>
              </a:ext>
            </a:extLst>
          </p:cNvPr>
          <p:cNvSpPr txBox="1"/>
          <p:nvPr/>
        </p:nvSpPr>
        <p:spPr>
          <a:xfrm>
            <a:off x="950788" y="767269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Sequence I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AF236B0E-0755-3EB1-FD35-2963B00E0133}"/>
              </a:ext>
            </a:extLst>
          </p:cNvPr>
          <p:cNvSpPr txBox="1"/>
          <p:nvPr/>
        </p:nvSpPr>
        <p:spPr>
          <a:xfrm>
            <a:off x="2525775" y="767269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Sequence II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D5473C5-092B-B8DC-B20E-E20094C24E1F}"/>
              </a:ext>
            </a:extLst>
          </p:cNvPr>
          <p:cNvSpPr txBox="1"/>
          <p:nvPr/>
        </p:nvSpPr>
        <p:spPr>
          <a:xfrm>
            <a:off x="4100762" y="767269"/>
            <a:ext cx="9348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Sequence III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38A2DFAD-9B29-A981-DE00-D4ECDE282437}"/>
              </a:ext>
            </a:extLst>
          </p:cNvPr>
          <p:cNvSpPr txBox="1"/>
          <p:nvPr/>
        </p:nvSpPr>
        <p:spPr>
          <a:xfrm>
            <a:off x="5320450" y="767269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Sequence IV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390E32F9-B8D6-3DF1-5C9C-864FAE785A8C}"/>
              </a:ext>
            </a:extLst>
          </p:cNvPr>
          <p:cNvCxnSpPr>
            <a:cxnSpLocks/>
          </p:cNvCxnSpPr>
          <p:nvPr/>
        </p:nvCxnSpPr>
        <p:spPr>
          <a:xfrm>
            <a:off x="5403791" y="1038859"/>
            <a:ext cx="7593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 21">
            <a:extLst>
              <a:ext uri="{FF2B5EF4-FFF2-40B4-BE49-F238E27FC236}">
                <a16:creationId xmlns:a16="http://schemas.microsoft.com/office/drawing/2014/main" id="{2271A313-4BA2-4C07-055F-D6F7CE64D3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2400" y="1497787"/>
            <a:ext cx="5554233" cy="7271967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F15A27D-EAC3-9DAD-FAF5-72A695B1F949}"/>
              </a:ext>
            </a:extLst>
          </p:cNvPr>
          <p:cNvSpPr txBox="1"/>
          <p:nvPr/>
        </p:nvSpPr>
        <p:spPr>
          <a:xfrm rot="16200000">
            <a:off x="232815" y="1648075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RF0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1181FD8-9085-7CE6-4211-613CDCA38C7C}"/>
              </a:ext>
            </a:extLst>
          </p:cNvPr>
          <p:cNvSpPr txBox="1"/>
          <p:nvPr/>
        </p:nvSpPr>
        <p:spPr>
          <a:xfrm rot="16200000">
            <a:off x="232815" y="2388569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RF1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C64D9B9-853E-B0C6-C435-B3FC809251D2}"/>
              </a:ext>
            </a:extLst>
          </p:cNvPr>
          <p:cNvSpPr txBox="1"/>
          <p:nvPr/>
        </p:nvSpPr>
        <p:spPr>
          <a:xfrm rot="16200000">
            <a:off x="232815" y="3146928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RF2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86CDA3F-6927-AD49-869D-06431DABE8E6}"/>
              </a:ext>
            </a:extLst>
          </p:cNvPr>
          <p:cNvSpPr txBox="1"/>
          <p:nvPr/>
        </p:nvSpPr>
        <p:spPr>
          <a:xfrm rot="16200000">
            <a:off x="232815" y="3885247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RF3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68189EF-4E43-15B1-5680-C580DC9F910C}"/>
              </a:ext>
            </a:extLst>
          </p:cNvPr>
          <p:cNvSpPr txBox="1"/>
          <p:nvPr/>
        </p:nvSpPr>
        <p:spPr>
          <a:xfrm rot="16200000">
            <a:off x="232815" y="4629622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RF4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92DAB50-4821-5E1B-ED72-E22D309A5F70}"/>
              </a:ext>
            </a:extLst>
          </p:cNvPr>
          <p:cNvSpPr txBox="1"/>
          <p:nvPr/>
        </p:nvSpPr>
        <p:spPr>
          <a:xfrm rot="16200000">
            <a:off x="232815" y="5361576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RF5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0CE4FE0-8E1F-94BB-95ED-602628E220FE}"/>
              </a:ext>
            </a:extLst>
          </p:cNvPr>
          <p:cNvSpPr txBox="1"/>
          <p:nvPr/>
        </p:nvSpPr>
        <p:spPr>
          <a:xfrm rot="16200000">
            <a:off x="232815" y="6112804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RF6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AEA8799-EE75-8A57-D39E-F2E9DA3D5F93}"/>
              </a:ext>
            </a:extLst>
          </p:cNvPr>
          <p:cNvSpPr txBox="1"/>
          <p:nvPr/>
        </p:nvSpPr>
        <p:spPr>
          <a:xfrm rot="16200000">
            <a:off x="232815" y="6858662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RF7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74FD16D0-31E2-91FD-F78D-BE7CA6130223}"/>
              </a:ext>
            </a:extLst>
          </p:cNvPr>
          <p:cNvSpPr txBox="1"/>
          <p:nvPr/>
        </p:nvSpPr>
        <p:spPr>
          <a:xfrm rot="16200000">
            <a:off x="232815" y="7601880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RF8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6F283CAC-FA92-5E2F-50AC-058EABFB8D63}"/>
              </a:ext>
            </a:extLst>
          </p:cNvPr>
          <p:cNvSpPr txBox="1"/>
          <p:nvPr/>
        </p:nvSpPr>
        <p:spPr>
          <a:xfrm rot="16200000">
            <a:off x="228808" y="8357730"/>
            <a:ext cx="441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RF9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513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ZoneTexte 20">
            <a:extLst>
              <a:ext uri="{FF2B5EF4-FFF2-40B4-BE49-F238E27FC236}">
                <a16:creationId xmlns:a16="http://schemas.microsoft.com/office/drawing/2014/main" id="{C2032645-7BE7-E44F-6CD2-754A5F6A73E7}"/>
              </a:ext>
            </a:extLst>
          </p:cNvPr>
          <p:cNvSpPr txBox="1"/>
          <p:nvPr/>
        </p:nvSpPr>
        <p:spPr>
          <a:xfrm>
            <a:off x="501445" y="2344994"/>
            <a:ext cx="4671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Proposition before the </a:t>
            </a:r>
            <a:r>
              <a:rPr lang="en-US"/>
              <a:t>deterministic simulation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110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67" name="Connecteur droit avec flèche 2166">
            <a:extLst>
              <a:ext uri="{FF2B5EF4-FFF2-40B4-BE49-F238E27FC236}">
                <a16:creationId xmlns:a16="http://schemas.microsoft.com/office/drawing/2014/main" id="{7F5CD7C4-32CC-9FC0-1A2B-88984A7A3316}"/>
              </a:ext>
            </a:extLst>
          </p:cNvPr>
          <p:cNvCxnSpPr>
            <a:cxnSpLocks/>
          </p:cNvCxnSpPr>
          <p:nvPr/>
        </p:nvCxnSpPr>
        <p:spPr>
          <a:xfrm>
            <a:off x="1297450" y="628260"/>
            <a:ext cx="0" cy="2685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8" name="ZoneTexte 2167">
            <a:extLst>
              <a:ext uri="{FF2B5EF4-FFF2-40B4-BE49-F238E27FC236}">
                <a16:creationId xmlns:a16="http://schemas.microsoft.com/office/drawing/2014/main" id="{E0B1143F-7506-EC8B-DDFB-EF674F474814}"/>
              </a:ext>
            </a:extLst>
          </p:cNvPr>
          <p:cNvSpPr txBox="1"/>
          <p:nvPr/>
        </p:nvSpPr>
        <p:spPr>
          <a:xfrm>
            <a:off x="970374" y="679794"/>
            <a:ext cx="3921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10</a:t>
            </a:r>
          </a:p>
        </p:txBody>
      </p:sp>
      <p:sp>
        <p:nvSpPr>
          <p:cNvPr id="2170" name="ZoneTexte 2169">
            <a:extLst>
              <a:ext uri="{FF2B5EF4-FFF2-40B4-BE49-F238E27FC236}">
                <a16:creationId xmlns:a16="http://schemas.microsoft.com/office/drawing/2014/main" id="{EBAFCDA5-D3A2-4A13-598E-8F00C9DC2915}"/>
              </a:ext>
            </a:extLst>
          </p:cNvPr>
          <p:cNvSpPr txBox="1">
            <a:spLocks/>
          </p:cNvSpPr>
          <p:nvPr/>
        </p:nvSpPr>
        <p:spPr>
          <a:xfrm flipH="1">
            <a:off x="2216359" y="393545"/>
            <a:ext cx="428126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2</a:t>
            </a:r>
          </a:p>
        </p:txBody>
      </p:sp>
      <p:sp>
        <p:nvSpPr>
          <p:cNvPr id="2173" name="ZoneTexte 2172">
            <a:extLst>
              <a:ext uri="{FF2B5EF4-FFF2-40B4-BE49-F238E27FC236}">
                <a16:creationId xmlns:a16="http://schemas.microsoft.com/office/drawing/2014/main" id="{D39A6DAD-DEF2-B98A-4355-3C8ABCBACCBD}"/>
              </a:ext>
            </a:extLst>
          </p:cNvPr>
          <p:cNvSpPr txBox="1">
            <a:spLocks/>
          </p:cNvSpPr>
          <p:nvPr/>
        </p:nvSpPr>
        <p:spPr>
          <a:xfrm>
            <a:off x="2647949" y="393545"/>
            <a:ext cx="426923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3</a:t>
            </a:r>
          </a:p>
        </p:txBody>
      </p:sp>
      <p:sp>
        <p:nvSpPr>
          <p:cNvPr id="1665" name="ZoneTexte 1664">
            <a:extLst>
              <a:ext uri="{FF2B5EF4-FFF2-40B4-BE49-F238E27FC236}">
                <a16:creationId xmlns:a16="http://schemas.microsoft.com/office/drawing/2014/main" id="{EAB7C705-8E35-F896-7C1C-2245E58313BC}"/>
              </a:ext>
            </a:extLst>
          </p:cNvPr>
          <p:cNvSpPr txBox="1">
            <a:spLocks/>
          </p:cNvSpPr>
          <p:nvPr/>
        </p:nvSpPr>
        <p:spPr>
          <a:xfrm>
            <a:off x="3952149" y="393545"/>
            <a:ext cx="428126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6</a:t>
            </a:r>
          </a:p>
        </p:txBody>
      </p:sp>
      <p:sp>
        <p:nvSpPr>
          <p:cNvPr id="1668" name="ZoneTexte 1667">
            <a:extLst>
              <a:ext uri="{FF2B5EF4-FFF2-40B4-BE49-F238E27FC236}">
                <a16:creationId xmlns:a16="http://schemas.microsoft.com/office/drawing/2014/main" id="{2ABD3534-0F1A-8C82-B131-83943135712F}"/>
              </a:ext>
            </a:extLst>
          </p:cNvPr>
          <p:cNvSpPr txBox="1">
            <a:spLocks/>
          </p:cNvSpPr>
          <p:nvPr/>
        </p:nvSpPr>
        <p:spPr>
          <a:xfrm>
            <a:off x="5244829" y="393545"/>
            <a:ext cx="4281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9</a:t>
            </a:r>
          </a:p>
        </p:txBody>
      </p:sp>
      <p:sp>
        <p:nvSpPr>
          <p:cNvPr id="1677" name="ZoneTexte 1676">
            <a:extLst>
              <a:ext uri="{FF2B5EF4-FFF2-40B4-BE49-F238E27FC236}">
                <a16:creationId xmlns:a16="http://schemas.microsoft.com/office/drawing/2014/main" id="{C68E094E-B7D4-050D-9A27-576B6F22ACDA}"/>
              </a:ext>
            </a:extLst>
          </p:cNvPr>
          <p:cNvSpPr txBox="1">
            <a:spLocks/>
          </p:cNvSpPr>
          <p:nvPr/>
        </p:nvSpPr>
        <p:spPr>
          <a:xfrm>
            <a:off x="1342540" y="393545"/>
            <a:ext cx="4281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0</a:t>
            </a:r>
          </a:p>
        </p:txBody>
      </p:sp>
      <p:sp>
        <p:nvSpPr>
          <p:cNvPr id="1678" name="ZoneTexte 1677">
            <a:extLst>
              <a:ext uri="{FF2B5EF4-FFF2-40B4-BE49-F238E27FC236}">
                <a16:creationId xmlns:a16="http://schemas.microsoft.com/office/drawing/2014/main" id="{A9B1683F-41C4-6293-A51F-EDD60A0115FB}"/>
              </a:ext>
            </a:extLst>
          </p:cNvPr>
          <p:cNvSpPr txBox="1">
            <a:spLocks/>
          </p:cNvSpPr>
          <p:nvPr/>
        </p:nvSpPr>
        <p:spPr>
          <a:xfrm>
            <a:off x="4394365" y="393545"/>
            <a:ext cx="426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7</a:t>
            </a:r>
          </a:p>
        </p:txBody>
      </p:sp>
      <p:sp>
        <p:nvSpPr>
          <p:cNvPr id="1684" name="ZoneTexte 1683">
            <a:extLst>
              <a:ext uri="{FF2B5EF4-FFF2-40B4-BE49-F238E27FC236}">
                <a16:creationId xmlns:a16="http://schemas.microsoft.com/office/drawing/2014/main" id="{D9E20721-E93B-BF4D-0EB9-A6C6C12CDD52}"/>
              </a:ext>
            </a:extLst>
          </p:cNvPr>
          <p:cNvSpPr txBox="1">
            <a:spLocks/>
          </p:cNvSpPr>
          <p:nvPr/>
        </p:nvSpPr>
        <p:spPr>
          <a:xfrm>
            <a:off x="4834506" y="393545"/>
            <a:ext cx="4281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8</a:t>
            </a:r>
          </a:p>
        </p:txBody>
      </p:sp>
      <p:sp>
        <p:nvSpPr>
          <p:cNvPr id="1685" name="ZoneTexte 1684">
            <a:extLst>
              <a:ext uri="{FF2B5EF4-FFF2-40B4-BE49-F238E27FC236}">
                <a16:creationId xmlns:a16="http://schemas.microsoft.com/office/drawing/2014/main" id="{D8400480-0D3E-53B6-B6F1-1B47B0D42F47}"/>
              </a:ext>
            </a:extLst>
          </p:cNvPr>
          <p:cNvSpPr txBox="1">
            <a:spLocks/>
          </p:cNvSpPr>
          <p:nvPr/>
        </p:nvSpPr>
        <p:spPr>
          <a:xfrm>
            <a:off x="3509929" y="393545"/>
            <a:ext cx="428126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5</a:t>
            </a:r>
          </a:p>
        </p:txBody>
      </p:sp>
      <p:sp>
        <p:nvSpPr>
          <p:cNvPr id="1686" name="ZoneTexte 1685">
            <a:extLst>
              <a:ext uri="{FF2B5EF4-FFF2-40B4-BE49-F238E27FC236}">
                <a16:creationId xmlns:a16="http://schemas.microsoft.com/office/drawing/2014/main" id="{D0984EC9-21CA-7C5A-160A-96021AED6892}"/>
              </a:ext>
            </a:extLst>
          </p:cNvPr>
          <p:cNvSpPr txBox="1">
            <a:spLocks/>
          </p:cNvSpPr>
          <p:nvPr/>
        </p:nvSpPr>
        <p:spPr>
          <a:xfrm>
            <a:off x="3078338" y="393545"/>
            <a:ext cx="428126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4</a:t>
            </a:r>
          </a:p>
        </p:txBody>
      </p:sp>
      <p:sp>
        <p:nvSpPr>
          <p:cNvPr id="1687" name="ZoneTexte 1686">
            <a:extLst>
              <a:ext uri="{FF2B5EF4-FFF2-40B4-BE49-F238E27FC236}">
                <a16:creationId xmlns:a16="http://schemas.microsoft.com/office/drawing/2014/main" id="{00833B16-AC34-A33A-44B1-4DD3EBD33D95}"/>
              </a:ext>
            </a:extLst>
          </p:cNvPr>
          <p:cNvSpPr txBox="1"/>
          <p:nvPr/>
        </p:nvSpPr>
        <p:spPr>
          <a:xfrm>
            <a:off x="970374" y="1103626"/>
            <a:ext cx="3921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11</a:t>
            </a:r>
          </a:p>
        </p:txBody>
      </p:sp>
      <p:sp>
        <p:nvSpPr>
          <p:cNvPr id="1689" name="ZoneTexte 1688">
            <a:extLst>
              <a:ext uri="{FF2B5EF4-FFF2-40B4-BE49-F238E27FC236}">
                <a16:creationId xmlns:a16="http://schemas.microsoft.com/office/drawing/2014/main" id="{4EE89BCB-4224-7DB9-39AE-E09A9E777ED0}"/>
              </a:ext>
            </a:extLst>
          </p:cNvPr>
          <p:cNvSpPr txBox="1"/>
          <p:nvPr/>
        </p:nvSpPr>
        <p:spPr>
          <a:xfrm>
            <a:off x="970374" y="1576018"/>
            <a:ext cx="3921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29</a:t>
            </a:r>
          </a:p>
        </p:txBody>
      </p:sp>
      <p:sp>
        <p:nvSpPr>
          <p:cNvPr id="1691" name="ZoneTexte 1690">
            <a:extLst>
              <a:ext uri="{FF2B5EF4-FFF2-40B4-BE49-F238E27FC236}">
                <a16:creationId xmlns:a16="http://schemas.microsoft.com/office/drawing/2014/main" id="{56071093-8857-CCB8-A0D9-BFC115CBE067}"/>
              </a:ext>
            </a:extLst>
          </p:cNvPr>
          <p:cNvSpPr txBox="1"/>
          <p:nvPr/>
        </p:nvSpPr>
        <p:spPr>
          <a:xfrm>
            <a:off x="970374" y="2001916"/>
            <a:ext cx="3921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30</a:t>
            </a:r>
          </a:p>
        </p:txBody>
      </p:sp>
      <p:sp>
        <p:nvSpPr>
          <p:cNvPr id="1692" name="ZoneTexte 1691">
            <a:extLst>
              <a:ext uri="{FF2B5EF4-FFF2-40B4-BE49-F238E27FC236}">
                <a16:creationId xmlns:a16="http://schemas.microsoft.com/office/drawing/2014/main" id="{62ED5443-C23A-E3F3-982F-ED36C7573980}"/>
              </a:ext>
            </a:extLst>
          </p:cNvPr>
          <p:cNvSpPr txBox="1"/>
          <p:nvPr/>
        </p:nvSpPr>
        <p:spPr>
          <a:xfrm>
            <a:off x="970374" y="2434212"/>
            <a:ext cx="3921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31</a:t>
            </a:r>
          </a:p>
        </p:txBody>
      </p:sp>
      <p:sp>
        <p:nvSpPr>
          <p:cNvPr id="1693" name="ZoneTexte 1692">
            <a:extLst>
              <a:ext uri="{FF2B5EF4-FFF2-40B4-BE49-F238E27FC236}">
                <a16:creationId xmlns:a16="http://schemas.microsoft.com/office/drawing/2014/main" id="{EB7A3277-4ED9-4574-25C2-6AFFFA84D366}"/>
              </a:ext>
            </a:extLst>
          </p:cNvPr>
          <p:cNvSpPr txBox="1"/>
          <p:nvPr/>
        </p:nvSpPr>
        <p:spPr>
          <a:xfrm>
            <a:off x="970374" y="2876010"/>
            <a:ext cx="3921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32</a:t>
            </a:r>
          </a:p>
        </p:txBody>
      </p:sp>
      <p:sp>
        <p:nvSpPr>
          <p:cNvPr id="1695" name="ZoneTexte 1694">
            <a:extLst>
              <a:ext uri="{FF2B5EF4-FFF2-40B4-BE49-F238E27FC236}">
                <a16:creationId xmlns:a16="http://schemas.microsoft.com/office/drawing/2014/main" id="{46712F26-512C-3C22-94BC-DE22E6552FC0}"/>
              </a:ext>
            </a:extLst>
          </p:cNvPr>
          <p:cNvSpPr txBox="1">
            <a:spLocks/>
          </p:cNvSpPr>
          <p:nvPr/>
        </p:nvSpPr>
        <p:spPr>
          <a:xfrm flipH="1">
            <a:off x="1784766" y="391670"/>
            <a:ext cx="428126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</a:t>
            </a:r>
          </a:p>
        </p:txBody>
      </p:sp>
      <p:sp>
        <p:nvSpPr>
          <p:cNvPr id="1705" name="ZoneTexte 1704">
            <a:extLst>
              <a:ext uri="{FF2B5EF4-FFF2-40B4-BE49-F238E27FC236}">
                <a16:creationId xmlns:a16="http://schemas.microsoft.com/office/drawing/2014/main" id="{B060A7E4-D8E3-F50E-8054-46F980D7B0B0}"/>
              </a:ext>
            </a:extLst>
          </p:cNvPr>
          <p:cNvSpPr txBox="1"/>
          <p:nvPr/>
        </p:nvSpPr>
        <p:spPr>
          <a:xfrm>
            <a:off x="3116650" y="176336"/>
            <a:ext cx="7032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digits</a:t>
            </a:r>
          </a:p>
        </p:txBody>
      </p:sp>
      <p:sp>
        <p:nvSpPr>
          <p:cNvPr id="1711" name="ZoneTexte 1710">
            <a:extLst>
              <a:ext uri="{FF2B5EF4-FFF2-40B4-BE49-F238E27FC236}">
                <a16:creationId xmlns:a16="http://schemas.microsoft.com/office/drawing/2014/main" id="{F12B7050-4009-FCDE-205D-CE4EB6AEAF65}"/>
              </a:ext>
            </a:extLst>
          </p:cNvPr>
          <p:cNvSpPr txBox="1"/>
          <p:nvPr/>
        </p:nvSpPr>
        <p:spPr>
          <a:xfrm rot="16200000">
            <a:off x="210369" y="1392601"/>
            <a:ext cx="7032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State #</a:t>
            </a:r>
          </a:p>
        </p:txBody>
      </p:sp>
      <p:pic>
        <p:nvPicPr>
          <p:cNvPr id="1970" name="Image 1969">
            <a:extLst>
              <a:ext uri="{FF2B5EF4-FFF2-40B4-BE49-F238E27FC236}">
                <a16:creationId xmlns:a16="http://schemas.microsoft.com/office/drawing/2014/main" id="{966F9493-432C-F23C-36E3-697A6D1FE9A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521579" y="4939137"/>
            <a:ext cx="410400" cy="396000"/>
          </a:xfrm>
          <a:prstGeom prst="rect">
            <a:avLst/>
          </a:prstGeom>
        </p:spPr>
      </p:pic>
      <p:pic>
        <p:nvPicPr>
          <p:cNvPr id="1971" name="Image 1970">
            <a:extLst>
              <a:ext uri="{FF2B5EF4-FFF2-40B4-BE49-F238E27FC236}">
                <a16:creationId xmlns:a16="http://schemas.microsoft.com/office/drawing/2014/main" id="{1DC788DF-6A22-68FE-0818-4BC83E0D3AA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953979" y="4939137"/>
            <a:ext cx="410400" cy="396000"/>
          </a:xfrm>
          <a:prstGeom prst="rect">
            <a:avLst/>
          </a:prstGeom>
        </p:spPr>
      </p:pic>
      <p:pic>
        <p:nvPicPr>
          <p:cNvPr id="1972" name="Image 1971">
            <a:extLst>
              <a:ext uri="{FF2B5EF4-FFF2-40B4-BE49-F238E27FC236}">
                <a16:creationId xmlns:a16="http://schemas.microsoft.com/office/drawing/2014/main" id="{4D4F13AE-668C-AE3D-0A49-0EDC3D55E172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380364" y="4939137"/>
            <a:ext cx="410400" cy="396000"/>
          </a:xfrm>
          <a:prstGeom prst="rect">
            <a:avLst/>
          </a:prstGeom>
        </p:spPr>
      </p:pic>
      <p:pic>
        <p:nvPicPr>
          <p:cNvPr id="1973" name="Image 1972">
            <a:extLst>
              <a:ext uri="{FF2B5EF4-FFF2-40B4-BE49-F238E27FC236}">
                <a16:creationId xmlns:a16="http://schemas.microsoft.com/office/drawing/2014/main" id="{6C3D47D7-6F9E-9108-5C4F-F2A522410C43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822432" y="4939137"/>
            <a:ext cx="410400" cy="396000"/>
          </a:xfrm>
          <a:prstGeom prst="rect">
            <a:avLst/>
          </a:prstGeom>
        </p:spPr>
      </p:pic>
      <p:pic>
        <p:nvPicPr>
          <p:cNvPr id="1987" name="Image 1986">
            <a:extLst>
              <a:ext uri="{FF2B5EF4-FFF2-40B4-BE49-F238E27FC236}">
                <a16:creationId xmlns:a16="http://schemas.microsoft.com/office/drawing/2014/main" id="{972DCA0E-F558-4EF0-154C-CE1A4075FCB0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644692" y="5352177"/>
            <a:ext cx="410400" cy="396000"/>
          </a:xfrm>
          <a:prstGeom prst="rect">
            <a:avLst/>
          </a:prstGeom>
        </p:spPr>
      </p:pic>
      <p:pic>
        <p:nvPicPr>
          <p:cNvPr id="1988" name="Image 1987">
            <a:extLst>
              <a:ext uri="{FF2B5EF4-FFF2-40B4-BE49-F238E27FC236}">
                <a16:creationId xmlns:a16="http://schemas.microsoft.com/office/drawing/2014/main" id="{37915AA1-D121-C7D6-A5A1-8D908DD076F0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2080372" y="5352177"/>
            <a:ext cx="410400" cy="396000"/>
          </a:xfrm>
          <a:prstGeom prst="rect">
            <a:avLst/>
          </a:prstGeom>
        </p:spPr>
      </p:pic>
      <p:pic>
        <p:nvPicPr>
          <p:cNvPr id="1989" name="Image 1988">
            <a:extLst>
              <a:ext uri="{FF2B5EF4-FFF2-40B4-BE49-F238E27FC236}">
                <a16:creationId xmlns:a16="http://schemas.microsoft.com/office/drawing/2014/main" id="{2683F0C5-A24F-F523-0128-8CC402101727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2515887" y="5352177"/>
            <a:ext cx="410400" cy="396000"/>
          </a:xfrm>
          <a:prstGeom prst="rect">
            <a:avLst/>
          </a:prstGeom>
        </p:spPr>
      </p:pic>
      <p:pic>
        <p:nvPicPr>
          <p:cNvPr id="1990" name="Image 1989">
            <a:extLst>
              <a:ext uri="{FF2B5EF4-FFF2-40B4-BE49-F238E27FC236}">
                <a16:creationId xmlns:a16="http://schemas.microsoft.com/office/drawing/2014/main" id="{442C5D9C-AF4E-81A8-1B89-DD944C0279DF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2951402" y="5352177"/>
            <a:ext cx="410400" cy="396000"/>
          </a:xfrm>
          <a:prstGeom prst="rect">
            <a:avLst/>
          </a:prstGeom>
        </p:spPr>
      </p:pic>
      <p:pic>
        <p:nvPicPr>
          <p:cNvPr id="1991" name="Image 1990">
            <a:extLst>
              <a:ext uri="{FF2B5EF4-FFF2-40B4-BE49-F238E27FC236}">
                <a16:creationId xmlns:a16="http://schemas.microsoft.com/office/drawing/2014/main" id="{AEADB8DD-8A69-9CF2-2B48-335D04A4DB9F}"/>
              </a:ext>
            </a:extLst>
          </p:cNvPr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3386917" y="5352177"/>
            <a:ext cx="410400" cy="396000"/>
          </a:xfrm>
          <a:prstGeom prst="rect">
            <a:avLst/>
          </a:prstGeom>
        </p:spPr>
      </p:pic>
      <p:pic>
        <p:nvPicPr>
          <p:cNvPr id="2005" name="Image 2004">
            <a:extLst>
              <a:ext uri="{FF2B5EF4-FFF2-40B4-BE49-F238E27FC236}">
                <a16:creationId xmlns:a16="http://schemas.microsoft.com/office/drawing/2014/main" id="{A086AF50-2075-7CF9-1DBF-3CABF322B599}"/>
              </a:ext>
            </a:extLst>
          </p:cNvPr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3822432" y="5352177"/>
            <a:ext cx="410400" cy="396000"/>
          </a:xfrm>
          <a:prstGeom prst="rect">
            <a:avLst/>
          </a:prstGeom>
        </p:spPr>
      </p:pic>
      <p:pic>
        <p:nvPicPr>
          <p:cNvPr id="2023" name="Image 2022">
            <a:extLst>
              <a:ext uri="{FF2B5EF4-FFF2-40B4-BE49-F238E27FC236}">
                <a16:creationId xmlns:a16="http://schemas.microsoft.com/office/drawing/2014/main" id="{EDBCA1DF-64ED-1ABC-B53B-A412D2FA2220}"/>
              </a:ext>
            </a:extLst>
          </p:cNvPr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1644692" y="5762779"/>
            <a:ext cx="410400" cy="396000"/>
          </a:xfrm>
          <a:prstGeom prst="rect">
            <a:avLst/>
          </a:prstGeom>
        </p:spPr>
      </p:pic>
      <p:pic>
        <p:nvPicPr>
          <p:cNvPr id="2024" name="Image 2023">
            <a:extLst>
              <a:ext uri="{FF2B5EF4-FFF2-40B4-BE49-F238E27FC236}">
                <a16:creationId xmlns:a16="http://schemas.microsoft.com/office/drawing/2014/main" id="{E0EC657D-370D-98C4-DF4C-94149A10E413}"/>
              </a:ext>
            </a:extLst>
          </p:cNvPr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>
            <a:off x="2080240" y="5762779"/>
            <a:ext cx="410400" cy="396000"/>
          </a:xfrm>
          <a:prstGeom prst="rect">
            <a:avLst/>
          </a:prstGeom>
        </p:spPr>
      </p:pic>
      <p:pic>
        <p:nvPicPr>
          <p:cNvPr id="2025" name="Image 2024">
            <a:extLst>
              <a:ext uri="{FF2B5EF4-FFF2-40B4-BE49-F238E27FC236}">
                <a16:creationId xmlns:a16="http://schemas.microsoft.com/office/drawing/2014/main" id="{C177F549-3183-A3FC-B1C9-39FD7BC79253}"/>
              </a:ext>
            </a:extLst>
          </p:cNvPr>
          <p:cNvPicPr>
            <a:picLocks/>
          </p:cNvPicPr>
          <p:nvPr/>
        </p:nvPicPr>
        <p:blipFill>
          <a:blip r:embed="rId14"/>
          <a:stretch>
            <a:fillRect/>
          </a:stretch>
        </p:blipFill>
        <p:spPr>
          <a:xfrm>
            <a:off x="2515788" y="5762779"/>
            <a:ext cx="410400" cy="396000"/>
          </a:xfrm>
          <a:prstGeom prst="rect">
            <a:avLst/>
          </a:prstGeom>
        </p:spPr>
      </p:pic>
      <p:pic>
        <p:nvPicPr>
          <p:cNvPr id="2026" name="Image 2025">
            <a:extLst>
              <a:ext uri="{FF2B5EF4-FFF2-40B4-BE49-F238E27FC236}">
                <a16:creationId xmlns:a16="http://schemas.microsoft.com/office/drawing/2014/main" id="{282A630A-8BCD-D79F-33FE-2E3D337742E0}"/>
              </a:ext>
            </a:extLst>
          </p:cNvPr>
          <p:cNvPicPr>
            <a:picLocks/>
          </p:cNvPicPr>
          <p:nvPr/>
        </p:nvPicPr>
        <p:blipFill>
          <a:blip r:embed="rId15"/>
          <a:stretch>
            <a:fillRect/>
          </a:stretch>
        </p:blipFill>
        <p:spPr>
          <a:xfrm>
            <a:off x="2951336" y="5762779"/>
            <a:ext cx="410400" cy="396000"/>
          </a:xfrm>
          <a:prstGeom prst="rect">
            <a:avLst/>
          </a:prstGeom>
        </p:spPr>
      </p:pic>
      <p:pic>
        <p:nvPicPr>
          <p:cNvPr id="2027" name="Image 2026">
            <a:extLst>
              <a:ext uri="{FF2B5EF4-FFF2-40B4-BE49-F238E27FC236}">
                <a16:creationId xmlns:a16="http://schemas.microsoft.com/office/drawing/2014/main" id="{3E01792D-D5BD-D088-8C7E-0C82B0858998}"/>
              </a:ext>
            </a:extLst>
          </p:cNvPr>
          <p:cNvPicPr>
            <a:picLocks/>
          </p:cNvPicPr>
          <p:nvPr/>
        </p:nvPicPr>
        <p:blipFill>
          <a:blip r:embed="rId16"/>
          <a:stretch>
            <a:fillRect/>
          </a:stretch>
        </p:blipFill>
        <p:spPr>
          <a:xfrm>
            <a:off x="3386884" y="5762779"/>
            <a:ext cx="410400" cy="396000"/>
          </a:xfrm>
          <a:prstGeom prst="rect">
            <a:avLst/>
          </a:prstGeom>
        </p:spPr>
      </p:pic>
      <p:pic>
        <p:nvPicPr>
          <p:cNvPr id="2028" name="Image 2027">
            <a:extLst>
              <a:ext uri="{FF2B5EF4-FFF2-40B4-BE49-F238E27FC236}">
                <a16:creationId xmlns:a16="http://schemas.microsoft.com/office/drawing/2014/main" id="{3F6CFC8A-D19F-E4A6-D327-4AB36BEBF25D}"/>
              </a:ext>
            </a:extLst>
          </p:cNvPr>
          <p:cNvPicPr>
            <a:picLocks/>
          </p:cNvPicPr>
          <p:nvPr/>
        </p:nvPicPr>
        <p:blipFill>
          <a:blip r:embed="rId17"/>
          <a:stretch>
            <a:fillRect/>
          </a:stretch>
        </p:blipFill>
        <p:spPr>
          <a:xfrm>
            <a:off x="3822432" y="5762779"/>
            <a:ext cx="410400" cy="396000"/>
          </a:xfrm>
          <a:prstGeom prst="rect">
            <a:avLst/>
          </a:prstGeom>
        </p:spPr>
      </p:pic>
      <p:pic>
        <p:nvPicPr>
          <p:cNvPr id="2042" name="Image 2041">
            <a:extLst>
              <a:ext uri="{FF2B5EF4-FFF2-40B4-BE49-F238E27FC236}">
                <a16:creationId xmlns:a16="http://schemas.microsoft.com/office/drawing/2014/main" id="{E2CC019E-0236-6B4F-455D-E13FDEA0B417}"/>
              </a:ext>
            </a:extLst>
          </p:cNvPr>
          <p:cNvPicPr>
            <a:picLocks/>
          </p:cNvPicPr>
          <p:nvPr/>
        </p:nvPicPr>
        <p:blipFill>
          <a:blip r:embed="rId18"/>
          <a:stretch>
            <a:fillRect/>
          </a:stretch>
        </p:blipFill>
        <p:spPr>
          <a:xfrm>
            <a:off x="1644692" y="6174524"/>
            <a:ext cx="410400" cy="396000"/>
          </a:xfrm>
          <a:prstGeom prst="rect">
            <a:avLst/>
          </a:prstGeom>
        </p:spPr>
      </p:pic>
      <p:pic>
        <p:nvPicPr>
          <p:cNvPr id="2043" name="Image 2042">
            <a:extLst>
              <a:ext uri="{FF2B5EF4-FFF2-40B4-BE49-F238E27FC236}">
                <a16:creationId xmlns:a16="http://schemas.microsoft.com/office/drawing/2014/main" id="{A9BF0D8A-61BE-73B1-11DB-4B9CD3B984DB}"/>
              </a:ext>
            </a:extLst>
          </p:cNvPr>
          <p:cNvPicPr>
            <a:picLocks/>
          </p:cNvPicPr>
          <p:nvPr/>
        </p:nvPicPr>
        <p:blipFill>
          <a:blip r:embed="rId19"/>
          <a:stretch>
            <a:fillRect/>
          </a:stretch>
        </p:blipFill>
        <p:spPr>
          <a:xfrm>
            <a:off x="2085009" y="6174524"/>
            <a:ext cx="410400" cy="396000"/>
          </a:xfrm>
          <a:prstGeom prst="rect">
            <a:avLst/>
          </a:prstGeom>
        </p:spPr>
      </p:pic>
      <p:pic>
        <p:nvPicPr>
          <p:cNvPr id="2044" name="Image 2043">
            <a:extLst>
              <a:ext uri="{FF2B5EF4-FFF2-40B4-BE49-F238E27FC236}">
                <a16:creationId xmlns:a16="http://schemas.microsoft.com/office/drawing/2014/main" id="{72783730-B4B7-AFD7-F219-3D520FCB1D13}"/>
              </a:ext>
            </a:extLst>
          </p:cNvPr>
          <p:cNvPicPr>
            <a:picLocks/>
          </p:cNvPicPr>
          <p:nvPr/>
        </p:nvPicPr>
        <p:blipFill>
          <a:blip r:embed="rId20"/>
          <a:stretch>
            <a:fillRect/>
          </a:stretch>
        </p:blipFill>
        <p:spPr>
          <a:xfrm>
            <a:off x="2521579" y="6174524"/>
            <a:ext cx="410400" cy="396000"/>
          </a:xfrm>
          <a:prstGeom prst="rect">
            <a:avLst/>
          </a:prstGeom>
        </p:spPr>
      </p:pic>
      <p:pic>
        <p:nvPicPr>
          <p:cNvPr id="2045" name="Image 2044">
            <a:extLst>
              <a:ext uri="{FF2B5EF4-FFF2-40B4-BE49-F238E27FC236}">
                <a16:creationId xmlns:a16="http://schemas.microsoft.com/office/drawing/2014/main" id="{A70148FB-29A2-0018-91C6-FFD7093B55C9}"/>
              </a:ext>
            </a:extLst>
          </p:cNvPr>
          <p:cNvPicPr>
            <a:picLocks/>
          </p:cNvPicPr>
          <p:nvPr/>
        </p:nvPicPr>
        <p:blipFill>
          <a:blip r:embed="rId21"/>
          <a:stretch>
            <a:fillRect/>
          </a:stretch>
        </p:blipFill>
        <p:spPr>
          <a:xfrm>
            <a:off x="2954120" y="6174524"/>
            <a:ext cx="410400" cy="396000"/>
          </a:xfrm>
          <a:prstGeom prst="rect">
            <a:avLst/>
          </a:prstGeom>
        </p:spPr>
      </p:pic>
      <p:pic>
        <p:nvPicPr>
          <p:cNvPr id="2046" name="Image 2045">
            <a:extLst>
              <a:ext uri="{FF2B5EF4-FFF2-40B4-BE49-F238E27FC236}">
                <a16:creationId xmlns:a16="http://schemas.microsoft.com/office/drawing/2014/main" id="{98AEFB7B-1B86-188F-4353-70138A33FB28}"/>
              </a:ext>
            </a:extLst>
          </p:cNvPr>
          <p:cNvPicPr>
            <a:picLocks/>
          </p:cNvPicPr>
          <p:nvPr/>
        </p:nvPicPr>
        <p:blipFill>
          <a:blip r:embed="rId22"/>
          <a:stretch>
            <a:fillRect/>
          </a:stretch>
        </p:blipFill>
        <p:spPr>
          <a:xfrm>
            <a:off x="3389984" y="6174524"/>
            <a:ext cx="410400" cy="396000"/>
          </a:xfrm>
          <a:prstGeom prst="rect">
            <a:avLst/>
          </a:prstGeom>
        </p:spPr>
      </p:pic>
      <p:pic>
        <p:nvPicPr>
          <p:cNvPr id="2047" name="Image 2046">
            <a:extLst>
              <a:ext uri="{FF2B5EF4-FFF2-40B4-BE49-F238E27FC236}">
                <a16:creationId xmlns:a16="http://schemas.microsoft.com/office/drawing/2014/main" id="{5632A13F-AF9F-15B2-63A4-00F4E984DF59}"/>
              </a:ext>
            </a:extLst>
          </p:cNvPr>
          <p:cNvPicPr>
            <a:picLocks/>
          </p:cNvPicPr>
          <p:nvPr/>
        </p:nvPicPr>
        <p:blipFill>
          <a:blip r:embed="rId23"/>
          <a:stretch>
            <a:fillRect/>
          </a:stretch>
        </p:blipFill>
        <p:spPr>
          <a:xfrm>
            <a:off x="3822432" y="6174524"/>
            <a:ext cx="410400" cy="396000"/>
          </a:xfrm>
          <a:prstGeom prst="rect">
            <a:avLst/>
          </a:prstGeom>
        </p:spPr>
      </p:pic>
      <p:pic>
        <p:nvPicPr>
          <p:cNvPr id="2143" name="Image 2142">
            <a:extLst>
              <a:ext uri="{FF2B5EF4-FFF2-40B4-BE49-F238E27FC236}">
                <a16:creationId xmlns:a16="http://schemas.microsoft.com/office/drawing/2014/main" id="{49C95FE5-505B-3E78-0DDC-A7A515DCB634}"/>
              </a:ext>
            </a:extLst>
          </p:cNvPr>
          <p:cNvPicPr>
            <a:picLocks/>
          </p:cNvPicPr>
          <p:nvPr/>
        </p:nvPicPr>
        <p:blipFill>
          <a:blip r:embed="rId24"/>
          <a:srcRect/>
          <a:stretch/>
        </p:blipFill>
        <p:spPr>
          <a:xfrm>
            <a:off x="1644692" y="6591632"/>
            <a:ext cx="410400" cy="394615"/>
          </a:xfrm>
          <a:prstGeom prst="rect">
            <a:avLst/>
          </a:prstGeom>
        </p:spPr>
      </p:pic>
      <p:pic>
        <p:nvPicPr>
          <p:cNvPr id="2145" name="Image 2144">
            <a:extLst>
              <a:ext uri="{FF2B5EF4-FFF2-40B4-BE49-F238E27FC236}">
                <a16:creationId xmlns:a16="http://schemas.microsoft.com/office/drawing/2014/main" id="{CC160EF7-39C9-83B8-37E4-A2716840B203}"/>
              </a:ext>
            </a:extLst>
          </p:cNvPr>
          <p:cNvPicPr>
            <a:picLocks/>
          </p:cNvPicPr>
          <p:nvPr/>
        </p:nvPicPr>
        <p:blipFill>
          <a:blip r:embed="rId25"/>
          <a:srcRect/>
          <a:stretch/>
        </p:blipFill>
        <p:spPr>
          <a:xfrm>
            <a:off x="2080240" y="6591632"/>
            <a:ext cx="410400" cy="394615"/>
          </a:xfrm>
          <a:prstGeom prst="rect">
            <a:avLst/>
          </a:prstGeom>
        </p:spPr>
      </p:pic>
      <p:pic>
        <p:nvPicPr>
          <p:cNvPr id="2146" name="Image 2145">
            <a:extLst>
              <a:ext uri="{FF2B5EF4-FFF2-40B4-BE49-F238E27FC236}">
                <a16:creationId xmlns:a16="http://schemas.microsoft.com/office/drawing/2014/main" id="{9001F4A5-16BE-E28E-33BD-E5F5871D7F7F}"/>
              </a:ext>
            </a:extLst>
          </p:cNvPr>
          <p:cNvPicPr>
            <a:picLocks/>
          </p:cNvPicPr>
          <p:nvPr/>
        </p:nvPicPr>
        <p:blipFill>
          <a:blip r:embed="rId26"/>
          <a:stretch>
            <a:fillRect/>
          </a:stretch>
        </p:blipFill>
        <p:spPr>
          <a:xfrm>
            <a:off x="2515788" y="6591632"/>
            <a:ext cx="410400" cy="396000"/>
          </a:xfrm>
          <a:prstGeom prst="rect">
            <a:avLst/>
          </a:prstGeom>
        </p:spPr>
      </p:pic>
      <p:pic>
        <p:nvPicPr>
          <p:cNvPr id="2147" name="Image 2146">
            <a:extLst>
              <a:ext uri="{FF2B5EF4-FFF2-40B4-BE49-F238E27FC236}">
                <a16:creationId xmlns:a16="http://schemas.microsoft.com/office/drawing/2014/main" id="{74F621D3-62D2-80A0-9E44-90AD9160029E}"/>
              </a:ext>
            </a:extLst>
          </p:cNvPr>
          <p:cNvPicPr>
            <a:picLocks/>
          </p:cNvPicPr>
          <p:nvPr/>
        </p:nvPicPr>
        <p:blipFill>
          <a:blip r:embed="rId27"/>
          <a:stretch>
            <a:fillRect/>
          </a:stretch>
        </p:blipFill>
        <p:spPr>
          <a:xfrm>
            <a:off x="2951336" y="6591632"/>
            <a:ext cx="410400" cy="396000"/>
          </a:xfrm>
          <a:prstGeom prst="rect">
            <a:avLst/>
          </a:prstGeom>
        </p:spPr>
      </p:pic>
      <p:pic>
        <p:nvPicPr>
          <p:cNvPr id="2148" name="Image 2147">
            <a:extLst>
              <a:ext uri="{FF2B5EF4-FFF2-40B4-BE49-F238E27FC236}">
                <a16:creationId xmlns:a16="http://schemas.microsoft.com/office/drawing/2014/main" id="{9D77D6F5-8D7D-E89A-243B-563BF34F13A7}"/>
              </a:ext>
            </a:extLst>
          </p:cNvPr>
          <p:cNvPicPr>
            <a:picLocks/>
          </p:cNvPicPr>
          <p:nvPr/>
        </p:nvPicPr>
        <p:blipFill>
          <a:blip r:embed="rId28"/>
          <a:stretch>
            <a:fillRect/>
          </a:stretch>
        </p:blipFill>
        <p:spPr>
          <a:xfrm>
            <a:off x="3386884" y="6591632"/>
            <a:ext cx="410400" cy="396000"/>
          </a:xfrm>
          <a:prstGeom prst="rect">
            <a:avLst/>
          </a:prstGeom>
        </p:spPr>
      </p:pic>
      <p:pic>
        <p:nvPicPr>
          <p:cNvPr id="2149" name="Image 2148">
            <a:extLst>
              <a:ext uri="{FF2B5EF4-FFF2-40B4-BE49-F238E27FC236}">
                <a16:creationId xmlns:a16="http://schemas.microsoft.com/office/drawing/2014/main" id="{863D89A0-3A99-06D3-2D57-837DAD4BF80D}"/>
              </a:ext>
            </a:extLst>
          </p:cNvPr>
          <p:cNvPicPr>
            <a:picLocks/>
          </p:cNvPicPr>
          <p:nvPr/>
        </p:nvPicPr>
        <p:blipFill>
          <a:blip r:embed="rId29"/>
          <a:stretch>
            <a:fillRect/>
          </a:stretch>
        </p:blipFill>
        <p:spPr>
          <a:xfrm>
            <a:off x="3822432" y="6591632"/>
            <a:ext cx="410400" cy="396000"/>
          </a:xfrm>
          <a:prstGeom prst="rect">
            <a:avLst/>
          </a:prstGeom>
        </p:spPr>
      </p:pic>
      <p:pic>
        <p:nvPicPr>
          <p:cNvPr id="2264" name="Image 2263">
            <a:extLst>
              <a:ext uri="{FF2B5EF4-FFF2-40B4-BE49-F238E27FC236}">
                <a16:creationId xmlns:a16="http://schemas.microsoft.com/office/drawing/2014/main" id="{C001E852-D7A9-1414-751B-D9C1F63E11B2}"/>
              </a:ext>
            </a:extLst>
          </p:cNvPr>
          <p:cNvPicPr>
            <a:picLocks/>
          </p:cNvPicPr>
          <p:nvPr/>
        </p:nvPicPr>
        <p:blipFill>
          <a:blip r:embed="rId30"/>
          <a:stretch>
            <a:fillRect/>
          </a:stretch>
        </p:blipFill>
        <p:spPr>
          <a:xfrm>
            <a:off x="1643664" y="6991574"/>
            <a:ext cx="410400" cy="396000"/>
          </a:xfrm>
          <a:prstGeom prst="rect">
            <a:avLst/>
          </a:prstGeom>
        </p:spPr>
      </p:pic>
      <p:pic>
        <p:nvPicPr>
          <p:cNvPr id="2275" name="Image 2274">
            <a:extLst>
              <a:ext uri="{FF2B5EF4-FFF2-40B4-BE49-F238E27FC236}">
                <a16:creationId xmlns:a16="http://schemas.microsoft.com/office/drawing/2014/main" id="{388B208D-F155-1058-2A97-6331FB98BBAC}"/>
              </a:ext>
            </a:extLst>
          </p:cNvPr>
          <p:cNvPicPr>
            <a:picLocks/>
          </p:cNvPicPr>
          <p:nvPr/>
        </p:nvPicPr>
        <p:blipFill>
          <a:blip r:embed="rId31"/>
          <a:stretch>
            <a:fillRect/>
          </a:stretch>
        </p:blipFill>
        <p:spPr>
          <a:xfrm>
            <a:off x="2077119" y="6991574"/>
            <a:ext cx="410400" cy="396000"/>
          </a:xfrm>
          <a:prstGeom prst="rect">
            <a:avLst/>
          </a:prstGeom>
        </p:spPr>
      </p:pic>
      <p:pic>
        <p:nvPicPr>
          <p:cNvPr id="2276" name="Image 2275">
            <a:extLst>
              <a:ext uri="{FF2B5EF4-FFF2-40B4-BE49-F238E27FC236}">
                <a16:creationId xmlns:a16="http://schemas.microsoft.com/office/drawing/2014/main" id="{43BB6B7B-B7EF-DF47-1E1D-03DC0CB342A8}"/>
              </a:ext>
            </a:extLst>
          </p:cNvPr>
          <p:cNvPicPr>
            <a:picLocks/>
          </p:cNvPicPr>
          <p:nvPr/>
        </p:nvPicPr>
        <p:blipFill>
          <a:blip r:embed="rId32"/>
          <a:stretch>
            <a:fillRect/>
          </a:stretch>
        </p:blipFill>
        <p:spPr>
          <a:xfrm>
            <a:off x="2518666" y="6991574"/>
            <a:ext cx="410400" cy="396000"/>
          </a:xfrm>
          <a:prstGeom prst="rect">
            <a:avLst/>
          </a:prstGeom>
        </p:spPr>
      </p:pic>
      <p:pic>
        <p:nvPicPr>
          <p:cNvPr id="2278" name="Image 2277">
            <a:extLst>
              <a:ext uri="{FF2B5EF4-FFF2-40B4-BE49-F238E27FC236}">
                <a16:creationId xmlns:a16="http://schemas.microsoft.com/office/drawing/2014/main" id="{4FAA15AD-02EC-BCFE-976D-7F80FEF70F23}"/>
              </a:ext>
            </a:extLst>
          </p:cNvPr>
          <p:cNvPicPr>
            <a:picLocks/>
          </p:cNvPicPr>
          <p:nvPr/>
        </p:nvPicPr>
        <p:blipFill>
          <a:blip r:embed="rId33"/>
          <a:stretch>
            <a:fillRect/>
          </a:stretch>
        </p:blipFill>
        <p:spPr>
          <a:xfrm>
            <a:off x="2952121" y="6991574"/>
            <a:ext cx="410400" cy="396000"/>
          </a:xfrm>
          <a:prstGeom prst="rect">
            <a:avLst/>
          </a:prstGeom>
        </p:spPr>
      </p:pic>
      <p:pic>
        <p:nvPicPr>
          <p:cNvPr id="2279" name="Image 2278">
            <a:extLst>
              <a:ext uri="{FF2B5EF4-FFF2-40B4-BE49-F238E27FC236}">
                <a16:creationId xmlns:a16="http://schemas.microsoft.com/office/drawing/2014/main" id="{53E3914A-86B5-258B-589C-8E60C22B9800}"/>
              </a:ext>
            </a:extLst>
          </p:cNvPr>
          <p:cNvPicPr>
            <a:picLocks/>
          </p:cNvPicPr>
          <p:nvPr/>
        </p:nvPicPr>
        <p:blipFill>
          <a:blip r:embed="rId34"/>
          <a:stretch>
            <a:fillRect/>
          </a:stretch>
        </p:blipFill>
        <p:spPr>
          <a:xfrm>
            <a:off x="3385576" y="6991574"/>
            <a:ext cx="410400" cy="396000"/>
          </a:xfrm>
          <a:prstGeom prst="rect">
            <a:avLst/>
          </a:prstGeom>
        </p:spPr>
      </p:pic>
      <p:pic>
        <p:nvPicPr>
          <p:cNvPr id="2280" name="Image 2279">
            <a:extLst>
              <a:ext uri="{FF2B5EF4-FFF2-40B4-BE49-F238E27FC236}">
                <a16:creationId xmlns:a16="http://schemas.microsoft.com/office/drawing/2014/main" id="{72CA5A6C-A70D-899E-9C97-FB5FF3B10EA1}"/>
              </a:ext>
            </a:extLst>
          </p:cNvPr>
          <p:cNvPicPr>
            <a:picLocks/>
          </p:cNvPicPr>
          <p:nvPr/>
        </p:nvPicPr>
        <p:blipFill>
          <a:blip r:embed="rId35"/>
          <a:stretch>
            <a:fillRect/>
          </a:stretch>
        </p:blipFill>
        <p:spPr>
          <a:xfrm>
            <a:off x="3827123" y="6991574"/>
            <a:ext cx="410400" cy="396000"/>
          </a:xfrm>
          <a:prstGeom prst="rect">
            <a:avLst/>
          </a:prstGeom>
        </p:spPr>
      </p:pic>
      <p:pic>
        <p:nvPicPr>
          <p:cNvPr id="2283" name="Image 2282">
            <a:extLst>
              <a:ext uri="{FF2B5EF4-FFF2-40B4-BE49-F238E27FC236}">
                <a16:creationId xmlns:a16="http://schemas.microsoft.com/office/drawing/2014/main" id="{8351D1E9-C97D-51F8-0F37-5CC44E7DC57C}"/>
              </a:ext>
            </a:extLst>
          </p:cNvPr>
          <p:cNvPicPr>
            <a:picLocks/>
          </p:cNvPicPr>
          <p:nvPr/>
        </p:nvPicPr>
        <p:blipFill>
          <a:blip r:embed="rId36"/>
          <a:srcRect/>
          <a:stretch/>
        </p:blipFill>
        <p:spPr>
          <a:xfrm>
            <a:off x="2081121" y="4535558"/>
            <a:ext cx="410400" cy="394615"/>
          </a:xfrm>
          <a:prstGeom prst="rect">
            <a:avLst/>
          </a:prstGeom>
        </p:spPr>
      </p:pic>
      <p:pic>
        <p:nvPicPr>
          <p:cNvPr id="2315" name="Image 2314">
            <a:extLst>
              <a:ext uri="{FF2B5EF4-FFF2-40B4-BE49-F238E27FC236}">
                <a16:creationId xmlns:a16="http://schemas.microsoft.com/office/drawing/2014/main" id="{C9570B7C-58A7-635B-E389-B575E8EA9733}"/>
              </a:ext>
            </a:extLst>
          </p:cNvPr>
          <p:cNvPicPr>
            <a:picLocks/>
          </p:cNvPicPr>
          <p:nvPr/>
        </p:nvPicPr>
        <p:blipFill>
          <a:blip r:embed="rId37"/>
          <a:stretch>
            <a:fillRect/>
          </a:stretch>
        </p:blipFill>
        <p:spPr>
          <a:xfrm>
            <a:off x="2227967" y="640013"/>
            <a:ext cx="410400" cy="396000"/>
          </a:xfrm>
          <a:prstGeom prst="rect">
            <a:avLst/>
          </a:prstGeom>
        </p:spPr>
      </p:pic>
      <p:pic>
        <p:nvPicPr>
          <p:cNvPr id="2316" name="Image 2315">
            <a:extLst>
              <a:ext uri="{FF2B5EF4-FFF2-40B4-BE49-F238E27FC236}">
                <a16:creationId xmlns:a16="http://schemas.microsoft.com/office/drawing/2014/main" id="{5CCBEB1A-6A4B-4565-1B8A-BB90135338A1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2227966" y="1070324"/>
            <a:ext cx="410400" cy="396000"/>
          </a:xfrm>
          <a:prstGeom prst="rect">
            <a:avLst/>
          </a:prstGeom>
        </p:spPr>
      </p:pic>
      <p:pic>
        <p:nvPicPr>
          <p:cNvPr id="2317" name="Image 2316">
            <a:extLst>
              <a:ext uri="{FF2B5EF4-FFF2-40B4-BE49-F238E27FC236}">
                <a16:creationId xmlns:a16="http://schemas.microsoft.com/office/drawing/2014/main" id="{95EDE7AA-F538-1625-1405-3E088E33E1D3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2227967" y="1508018"/>
            <a:ext cx="410400" cy="396000"/>
          </a:xfrm>
          <a:prstGeom prst="rect">
            <a:avLst/>
          </a:prstGeom>
        </p:spPr>
      </p:pic>
      <p:pic>
        <p:nvPicPr>
          <p:cNvPr id="2318" name="Image 2317">
            <a:extLst>
              <a:ext uri="{FF2B5EF4-FFF2-40B4-BE49-F238E27FC236}">
                <a16:creationId xmlns:a16="http://schemas.microsoft.com/office/drawing/2014/main" id="{B6A22D20-BE79-25A1-BFAD-3EAC70CFE9A1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2219725" y="1941691"/>
            <a:ext cx="410400" cy="396000"/>
          </a:xfrm>
          <a:prstGeom prst="rect">
            <a:avLst/>
          </a:prstGeom>
        </p:spPr>
      </p:pic>
      <p:pic>
        <p:nvPicPr>
          <p:cNvPr id="2319" name="Image 2318">
            <a:extLst>
              <a:ext uri="{FF2B5EF4-FFF2-40B4-BE49-F238E27FC236}">
                <a16:creationId xmlns:a16="http://schemas.microsoft.com/office/drawing/2014/main" id="{0E53EAF5-1B6B-987D-B8FC-F58039BAC0D9}"/>
              </a:ext>
            </a:extLst>
          </p:cNvPr>
          <p:cNvPicPr>
            <a:picLocks/>
          </p:cNvPicPr>
          <p:nvPr/>
        </p:nvPicPr>
        <p:blipFill>
          <a:blip r:embed="rId38"/>
          <a:stretch>
            <a:fillRect/>
          </a:stretch>
        </p:blipFill>
        <p:spPr>
          <a:xfrm>
            <a:off x="2219725" y="2373771"/>
            <a:ext cx="410400" cy="396000"/>
          </a:xfrm>
          <a:prstGeom prst="rect">
            <a:avLst/>
          </a:prstGeom>
        </p:spPr>
      </p:pic>
      <p:pic>
        <p:nvPicPr>
          <p:cNvPr id="2320" name="Image 2319">
            <a:extLst>
              <a:ext uri="{FF2B5EF4-FFF2-40B4-BE49-F238E27FC236}">
                <a16:creationId xmlns:a16="http://schemas.microsoft.com/office/drawing/2014/main" id="{1335689F-8EC8-9A58-91EF-2B3B6103F351}"/>
              </a:ext>
            </a:extLst>
          </p:cNvPr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2227967" y="2809703"/>
            <a:ext cx="410400" cy="396000"/>
          </a:xfrm>
          <a:prstGeom prst="rect">
            <a:avLst/>
          </a:prstGeom>
        </p:spPr>
      </p:pic>
      <p:pic>
        <p:nvPicPr>
          <p:cNvPr id="2337" name="Image 2336">
            <a:extLst>
              <a:ext uri="{FF2B5EF4-FFF2-40B4-BE49-F238E27FC236}">
                <a16:creationId xmlns:a16="http://schemas.microsoft.com/office/drawing/2014/main" id="{C9D79705-F45E-0EAA-12C0-780FC37E5162}"/>
              </a:ext>
            </a:extLst>
          </p:cNvPr>
          <p:cNvPicPr>
            <a:picLocks/>
          </p:cNvPicPr>
          <p:nvPr/>
        </p:nvPicPr>
        <p:blipFill>
          <a:blip r:embed="rId39"/>
          <a:stretch>
            <a:fillRect/>
          </a:stretch>
        </p:blipFill>
        <p:spPr>
          <a:xfrm>
            <a:off x="2661694" y="640013"/>
            <a:ext cx="410400" cy="396000"/>
          </a:xfrm>
          <a:prstGeom prst="rect">
            <a:avLst/>
          </a:prstGeom>
        </p:spPr>
      </p:pic>
      <p:pic>
        <p:nvPicPr>
          <p:cNvPr id="2338" name="Image 2337">
            <a:extLst>
              <a:ext uri="{FF2B5EF4-FFF2-40B4-BE49-F238E27FC236}">
                <a16:creationId xmlns:a16="http://schemas.microsoft.com/office/drawing/2014/main" id="{7C018274-0B51-DA77-ED77-35FC232E74AB}"/>
              </a:ext>
            </a:extLst>
          </p:cNvPr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>
            <a:off x="2661693" y="1070324"/>
            <a:ext cx="410400" cy="396000"/>
          </a:xfrm>
          <a:prstGeom prst="rect">
            <a:avLst/>
          </a:prstGeom>
        </p:spPr>
      </p:pic>
      <p:pic>
        <p:nvPicPr>
          <p:cNvPr id="2340" name="Image 2339">
            <a:extLst>
              <a:ext uri="{FF2B5EF4-FFF2-40B4-BE49-F238E27FC236}">
                <a16:creationId xmlns:a16="http://schemas.microsoft.com/office/drawing/2014/main" id="{84181558-CE88-14EA-33AB-60AAE2989818}"/>
              </a:ext>
            </a:extLst>
          </p:cNvPr>
          <p:cNvPicPr>
            <a:picLocks/>
          </p:cNvPicPr>
          <p:nvPr/>
        </p:nvPicPr>
        <p:blipFill>
          <a:blip r:embed="rId14"/>
          <a:stretch>
            <a:fillRect/>
          </a:stretch>
        </p:blipFill>
        <p:spPr>
          <a:xfrm>
            <a:off x="2661694" y="1508018"/>
            <a:ext cx="410400" cy="396000"/>
          </a:xfrm>
          <a:prstGeom prst="rect">
            <a:avLst/>
          </a:prstGeom>
        </p:spPr>
      </p:pic>
      <p:pic>
        <p:nvPicPr>
          <p:cNvPr id="2341" name="Image 2340">
            <a:extLst>
              <a:ext uri="{FF2B5EF4-FFF2-40B4-BE49-F238E27FC236}">
                <a16:creationId xmlns:a16="http://schemas.microsoft.com/office/drawing/2014/main" id="{0D09CE58-752E-CA46-F4AF-1C13FB18DBA0}"/>
              </a:ext>
            </a:extLst>
          </p:cNvPr>
          <p:cNvPicPr>
            <a:picLocks/>
          </p:cNvPicPr>
          <p:nvPr/>
        </p:nvPicPr>
        <p:blipFill>
          <a:blip r:embed="rId40"/>
          <a:stretch>
            <a:fillRect/>
          </a:stretch>
        </p:blipFill>
        <p:spPr>
          <a:xfrm>
            <a:off x="2658769" y="1941691"/>
            <a:ext cx="410400" cy="396000"/>
          </a:xfrm>
          <a:prstGeom prst="rect">
            <a:avLst/>
          </a:prstGeom>
        </p:spPr>
      </p:pic>
      <p:pic>
        <p:nvPicPr>
          <p:cNvPr id="2343" name="Image 2342">
            <a:extLst>
              <a:ext uri="{FF2B5EF4-FFF2-40B4-BE49-F238E27FC236}">
                <a16:creationId xmlns:a16="http://schemas.microsoft.com/office/drawing/2014/main" id="{85BCAF4D-AFA3-10AC-FC87-118899B8B7FB}"/>
              </a:ext>
            </a:extLst>
          </p:cNvPr>
          <p:cNvPicPr>
            <a:picLocks/>
          </p:cNvPicPr>
          <p:nvPr/>
        </p:nvPicPr>
        <p:blipFill>
          <a:blip r:embed="rId41"/>
          <a:stretch>
            <a:fillRect/>
          </a:stretch>
        </p:blipFill>
        <p:spPr>
          <a:xfrm>
            <a:off x="2658769" y="2373738"/>
            <a:ext cx="410400" cy="396000"/>
          </a:xfrm>
          <a:prstGeom prst="rect">
            <a:avLst/>
          </a:prstGeom>
        </p:spPr>
      </p:pic>
      <p:pic>
        <p:nvPicPr>
          <p:cNvPr id="2344" name="Image 2343">
            <a:extLst>
              <a:ext uri="{FF2B5EF4-FFF2-40B4-BE49-F238E27FC236}">
                <a16:creationId xmlns:a16="http://schemas.microsoft.com/office/drawing/2014/main" id="{0E9EE221-287F-6DF5-4955-FB644AD0F3F9}"/>
              </a:ext>
            </a:extLst>
          </p:cNvPr>
          <p:cNvPicPr>
            <a:picLocks/>
          </p:cNvPicPr>
          <p:nvPr/>
        </p:nvPicPr>
        <p:blipFill>
          <a:blip r:embed="rId42"/>
          <a:stretch>
            <a:fillRect/>
          </a:stretch>
        </p:blipFill>
        <p:spPr>
          <a:xfrm>
            <a:off x="2661694" y="2809703"/>
            <a:ext cx="410400" cy="396000"/>
          </a:xfrm>
          <a:prstGeom prst="rect">
            <a:avLst/>
          </a:prstGeom>
        </p:spPr>
      </p:pic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6A6FE42-8FC0-D9A3-0968-5935E5B7875B}"/>
              </a:ext>
            </a:extLst>
          </p:cNvPr>
          <p:cNvCxnSpPr>
            <a:cxnSpLocks/>
          </p:cNvCxnSpPr>
          <p:nvPr/>
        </p:nvCxnSpPr>
        <p:spPr>
          <a:xfrm>
            <a:off x="1594767" y="4516673"/>
            <a:ext cx="0" cy="4363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5E9AD7D0-5060-E62E-35EC-D4DD2B75AC19}"/>
              </a:ext>
            </a:extLst>
          </p:cNvPr>
          <p:cNvSpPr txBox="1"/>
          <p:nvPr/>
        </p:nvSpPr>
        <p:spPr>
          <a:xfrm>
            <a:off x="1267691" y="4568207"/>
            <a:ext cx="3921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0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37794C-F8C8-3F67-F9D1-9D4D06C099CA}"/>
              </a:ext>
            </a:extLst>
          </p:cNvPr>
          <p:cNvSpPr txBox="1">
            <a:spLocks/>
          </p:cNvSpPr>
          <p:nvPr/>
        </p:nvSpPr>
        <p:spPr>
          <a:xfrm flipH="1">
            <a:off x="2515463" y="4281958"/>
            <a:ext cx="4281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29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888F22A-604C-FA42-5E9E-8152E578094B}"/>
              </a:ext>
            </a:extLst>
          </p:cNvPr>
          <p:cNvSpPr txBox="1">
            <a:spLocks/>
          </p:cNvSpPr>
          <p:nvPr/>
        </p:nvSpPr>
        <p:spPr>
          <a:xfrm>
            <a:off x="2941394" y="4281958"/>
            <a:ext cx="4269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30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A9E57C4-27A7-9ECA-2053-BD17142D3FBD}"/>
              </a:ext>
            </a:extLst>
          </p:cNvPr>
          <p:cNvSpPr txBox="1">
            <a:spLocks/>
          </p:cNvSpPr>
          <p:nvPr/>
        </p:nvSpPr>
        <p:spPr>
          <a:xfrm>
            <a:off x="1639857" y="4281958"/>
            <a:ext cx="4281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10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7912CBB-6A00-EB4F-2849-B0983915B1C2}"/>
              </a:ext>
            </a:extLst>
          </p:cNvPr>
          <p:cNvSpPr txBox="1">
            <a:spLocks/>
          </p:cNvSpPr>
          <p:nvPr/>
        </p:nvSpPr>
        <p:spPr>
          <a:xfrm>
            <a:off x="3790138" y="4281958"/>
            <a:ext cx="4281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32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8A44A68-A363-73F8-C8B6-4FC75A863904}"/>
              </a:ext>
            </a:extLst>
          </p:cNvPr>
          <p:cNvSpPr txBox="1">
            <a:spLocks/>
          </p:cNvSpPr>
          <p:nvPr/>
        </p:nvSpPr>
        <p:spPr>
          <a:xfrm>
            <a:off x="3366122" y="4281958"/>
            <a:ext cx="4281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31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E4861FE-2947-937A-7CB6-DAF3B63B04EA}"/>
              </a:ext>
            </a:extLst>
          </p:cNvPr>
          <p:cNvSpPr txBox="1"/>
          <p:nvPr/>
        </p:nvSpPr>
        <p:spPr>
          <a:xfrm>
            <a:off x="1267691" y="5023035"/>
            <a:ext cx="3921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A6181BE-072B-2F1F-2FA3-AD832B1EA85D}"/>
              </a:ext>
            </a:extLst>
          </p:cNvPr>
          <p:cNvSpPr txBox="1"/>
          <p:nvPr/>
        </p:nvSpPr>
        <p:spPr>
          <a:xfrm>
            <a:off x="1267691" y="5433435"/>
            <a:ext cx="3921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2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D1A7ED1-7D0C-1054-3752-507EDA624FDC}"/>
              </a:ext>
            </a:extLst>
          </p:cNvPr>
          <p:cNvSpPr txBox="1"/>
          <p:nvPr/>
        </p:nvSpPr>
        <p:spPr>
          <a:xfrm>
            <a:off x="1267691" y="5859333"/>
            <a:ext cx="3921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3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4EAFF4D-8D02-AE12-1A70-E0F3EBC157D8}"/>
              </a:ext>
            </a:extLst>
          </p:cNvPr>
          <p:cNvSpPr txBox="1"/>
          <p:nvPr/>
        </p:nvSpPr>
        <p:spPr>
          <a:xfrm>
            <a:off x="1267691" y="6260633"/>
            <a:ext cx="3921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4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C1FFBA8B-E065-A37F-B757-6DFCFA4EDE6F}"/>
              </a:ext>
            </a:extLst>
          </p:cNvPr>
          <p:cNvSpPr txBox="1"/>
          <p:nvPr/>
        </p:nvSpPr>
        <p:spPr>
          <a:xfrm>
            <a:off x="1267691" y="6679184"/>
            <a:ext cx="3921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5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39D1378-01B0-845D-6891-CD94670EEA79}"/>
              </a:ext>
            </a:extLst>
          </p:cNvPr>
          <p:cNvSpPr txBox="1">
            <a:spLocks/>
          </p:cNvSpPr>
          <p:nvPr/>
        </p:nvSpPr>
        <p:spPr>
          <a:xfrm flipH="1">
            <a:off x="2077661" y="4280083"/>
            <a:ext cx="4281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11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75EA43C-C153-2870-7B84-B5CEEFD01189}"/>
              </a:ext>
            </a:extLst>
          </p:cNvPr>
          <p:cNvSpPr txBox="1"/>
          <p:nvPr/>
        </p:nvSpPr>
        <p:spPr>
          <a:xfrm>
            <a:off x="2519286" y="4088300"/>
            <a:ext cx="7032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state #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EFA4769-02FA-3172-EB7A-8F65BBB2BD08}"/>
              </a:ext>
            </a:extLst>
          </p:cNvPr>
          <p:cNvSpPr txBox="1"/>
          <p:nvPr/>
        </p:nvSpPr>
        <p:spPr>
          <a:xfrm rot="16200000">
            <a:off x="837322" y="6588452"/>
            <a:ext cx="7032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digits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6A31A7E1-3910-C04A-3BB5-B1FFB449A2A0}"/>
              </a:ext>
            </a:extLst>
          </p:cNvPr>
          <p:cNvPicPr>
            <a:picLocks/>
          </p:cNvPicPr>
          <p:nvPr/>
        </p:nvPicPr>
        <p:blipFill>
          <a:blip r:embed="rId43"/>
          <a:srcRect/>
          <a:stretch/>
        </p:blipFill>
        <p:spPr>
          <a:xfrm>
            <a:off x="1644692" y="4535558"/>
            <a:ext cx="410400" cy="394615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A608CF49-DAB4-8BB1-55B3-16544FE8CB8F}"/>
              </a:ext>
            </a:extLst>
          </p:cNvPr>
          <p:cNvPicPr>
            <a:picLocks/>
          </p:cNvPicPr>
          <p:nvPr/>
        </p:nvPicPr>
        <p:blipFill>
          <a:blip r:embed="rId44"/>
          <a:srcRect/>
          <a:stretch/>
        </p:blipFill>
        <p:spPr>
          <a:xfrm>
            <a:off x="1644692" y="4939137"/>
            <a:ext cx="410400" cy="394615"/>
          </a:xfrm>
          <a:prstGeom prst="rect">
            <a:avLst/>
          </a:prstGeom>
        </p:spPr>
      </p:pic>
      <p:pic>
        <p:nvPicPr>
          <p:cNvPr id="2346" name="Image 2345">
            <a:extLst>
              <a:ext uri="{FF2B5EF4-FFF2-40B4-BE49-F238E27FC236}">
                <a16:creationId xmlns:a16="http://schemas.microsoft.com/office/drawing/2014/main" id="{CFBD1699-F02C-6D8E-8483-F14021F3EBDA}"/>
              </a:ext>
            </a:extLst>
          </p:cNvPr>
          <p:cNvPicPr>
            <a:picLocks/>
          </p:cNvPicPr>
          <p:nvPr/>
        </p:nvPicPr>
        <p:blipFill>
          <a:blip r:embed="rId18"/>
          <a:stretch>
            <a:fillRect/>
          </a:stretch>
        </p:blipFill>
        <p:spPr>
          <a:xfrm>
            <a:off x="3095421" y="640013"/>
            <a:ext cx="410400" cy="396000"/>
          </a:xfrm>
          <a:prstGeom prst="rect">
            <a:avLst/>
          </a:prstGeom>
        </p:spPr>
      </p:pic>
      <p:pic>
        <p:nvPicPr>
          <p:cNvPr id="2347" name="Image 2346">
            <a:extLst>
              <a:ext uri="{FF2B5EF4-FFF2-40B4-BE49-F238E27FC236}">
                <a16:creationId xmlns:a16="http://schemas.microsoft.com/office/drawing/2014/main" id="{6B238718-D8A7-97EA-32A1-36939EAE1C92}"/>
              </a:ext>
            </a:extLst>
          </p:cNvPr>
          <p:cNvPicPr>
            <a:picLocks/>
          </p:cNvPicPr>
          <p:nvPr/>
        </p:nvPicPr>
        <p:blipFill>
          <a:blip r:embed="rId19"/>
          <a:stretch>
            <a:fillRect/>
          </a:stretch>
        </p:blipFill>
        <p:spPr>
          <a:xfrm>
            <a:off x="3095420" y="1070324"/>
            <a:ext cx="410400" cy="396000"/>
          </a:xfrm>
          <a:prstGeom prst="rect">
            <a:avLst/>
          </a:prstGeom>
        </p:spPr>
      </p:pic>
      <p:pic>
        <p:nvPicPr>
          <p:cNvPr id="2348" name="Image 2347">
            <a:extLst>
              <a:ext uri="{FF2B5EF4-FFF2-40B4-BE49-F238E27FC236}">
                <a16:creationId xmlns:a16="http://schemas.microsoft.com/office/drawing/2014/main" id="{A03711BC-45B5-DCF1-4F53-46F8180A2FA1}"/>
              </a:ext>
            </a:extLst>
          </p:cNvPr>
          <p:cNvPicPr>
            <a:picLocks/>
          </p:cNvPicPr>
          <p:nvPr/>
        </p:nvPicPr>
        <p:blipFill>
          <a:blip r:embed="rId45"/>
          <a:stretch>
            <a:fillRect/>
          </a:stretch>
        </p:blipFill>
        <p:spPr>
          <a:xfrm>
            <a:off x="3095421" y="1508018"/>
            <a:ext cx="410400" cy="396000"/>
          </a:xfrm>
          <a:prstGeom prst="rect">
            <a:avLst/>
          </a:prstGeom>
        </p:spPr>
      </p:pic>
      <p:pic>
        <p:nvPicPr>
          <p:cNvPr id="2350" name="Image 2349">
            <a:extLst>
              <a:ext uri="{FF2B5EF4-FFF2-40B4-BE49-F238E27FC236}">
                <a16:creationId xmlns:a16="http://schemas.microsoft.com/office/drawing/2014/main" id="{F9ABAF55-8937-13F7-4D59-05A24244F4C8}"/>
              </a:ext>
            </a:extLst>
          </p:cNvPr>
          <p:cNvPicPr>
            <a:picLocks/>
          </p:cNvPicPr>
          <p:nvPr/>
        </p:nvPicPr>
        <p:blipFill>
          <a:blip r:embed="rId46"/>
          <a:stretch>
            <a:fillRect/>
          </a:stretch>
        </p:blipFill>
        <p:spPr>
          <a:xfrm>
            <a:off x="3098893" y="1941691"/>
            <a:ext cx="410400" cy="396000"/>
          </a:xfrm>
          <a:prstGeom prst="rect">
            <a:avLst/>
          </a:prstGeom>
        </p:spPr>
      </p:pic>
      <p:pic>
        <p:nvPicPr>
          <p:cNvPr id="2352" name="Image 2351">
            <a:extLst>
              <a:ext uri="{FF2B5EF4-FFF2-40B4-BE49-F238E27FC236}">
                <a16:creationId xmlns:a16="http://schemas.microsoft.com/office/drawing/2014/main" id="{749DD692-9D7A-9558-7BF3-862D7EFE1468}"/>
              </a:ext>
            </a:extLst>
          </p:cNvPr>
          <p:cNvPicPr>
            <a:picLocks/>
          </p:cNvPicPr>
          <p:nvPr/>
        </p:nvPicPr>
        <p:blipFill>
          <a:blip r:embed="rId47"/>
          <a:stretch>
            <a:fillRect/>
          </a:stretch>
        </p:blipFill>
        <p:spPr>
          <a:xfrm>
            <a:off x="3098893" y="2376838"/>
            <a:ext cx="410400" cy="396000"/>
          </a:xfrm>
          <a:prstGeom prst="rect">
            <a:avLst/>
          </a:prstGeom>
        </p:spPr>
      </p:pic>
      <p:pic>
        <p:nvPicPr>
          <p:cNvPr id="2353" name="Image 2352">
            <a:extLst>
              <a:ext uri="{FF2B5EF4-FFF2-40B4-BE49-F238E27FC236}">
                <a16:creationId xmlns:a16="http://schemas.microsoft.com/office/drawing/2014/main" id="{E4FD1CE9-E70A-60F2-3700-12D0E1DAE840}"/>
              </a:ext>
            </a:extLst>
          </p:cNvPr>
          <p:cNvPicPr>
            <a:picLocks/>
          </p:cNvPicPr>
          <p:nvPr/>
        </p:nvPicPr>
        <p:blipFill>
          <a:blip r:embed="rId48"/>
          <a:stretch>
            <a:fillRect/>
          </a:stretch>
        </p:blipFill>
        <p:spPr>
          <a:xfrm>
            <a:off x="3095421" y="2809703"/>
            <a:ext cx="410400" cy="396000"/>
          </a:xfrm>
          <a:prstGeom prst="rect">
            <a:avLst/>
          </a:prstGeom>
        </p:spPr>
      </p:pic>
      <p:pic>
        <p:nvPicPr>
          <p:cNvPr id="2324" name="Image 2323">
            <a:extLst>
              <a:ext uri="{FF2B5EF4-FFF2-40B4-BE49-F238E27FC236}">
                <a16:creationId xmlns:a16="http://schemas.microsoft.com/office/drawing/2014/main" id="{F6410F77-D1EE-C4F6-E718-E48CC9D5F93B}"/>
              </a:ext>
            </a:extLst>
          </p:cNvPr>
          <p:cNvPicPr>
            <a:picLocks/>
          </p:cNvPicPr>
          <p:nvPr/>
        </p:nvPicPr>
        <p:blipFill>
          <a:blip r:embed="rId49"/>
          <a:srcRect/>
          <a:stretch/>
        </p:blipFill>
        <p:spPr>
          <a:xfrm>
            <a:off x="1794240" y="640014"/>
            <a:ext cx="410400" cy="394615"/>
          </a:xfrm>
          <a:prstGeom prst="rect">
            <a:avLst/>
          </a:prstGeom>
        </p:spPr>
      </p:pic>
      <p:pic>
        <p:nvPicPr>
          <p:cNvPr id="2325" name="Image 2324">
            <a:extLst>
              <a:ext uri="{FF2B5EF4-FFF2-40B4-BE49-F238E27FC236}">
                <a16:creationId xmlns:a16="http://schemas.microsoft.com/office/drawing/2014/main" id="{BF9F6351-2E2C-00B2-9C96-854442DF1A2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794240" y="1508018"/>
            <a:ext cx="410400" cy="396000"/>
          </a:xfrm>
          <a:prstGeom prst="rect">
            <a:avLst/>
          </a:prstGeom>
        </p:spPr>
      </p:pic>
      <p:pic>
        <p:nvPicPr>
          <p:cNvPr id="2326" name="Image 2325">
            <a:extLst>
              <a:ext uri="{FF2B5EF4-FFF2-40B4-BE49-F238E27FC236}">
                <a16:creationId xmlns:a16="http://schemas.microsoft.com/office/drawing/2014/main" id="{B17405A8-F20C-CBF8-9727-320487126FD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781883" y="1941691"/>
            <a:ext cx="410400" cy="396000"/>
          </a:xfrm>
          <a:prstGeom prst="rect">
            <a:avLst/>
          </a:prstGeom>
        </p:spPr>
      </p:pic>
      <p:pic>
        <p:nvPicPr>
          <p:cNvPr id="2327" name="Image 2326">
            <a:extLst>
              <a:ext uri="{FF2B5EF4-FFF2-40B4-BE49-F238E27FC236}">
                <a16:creationId xmlns:a16="http://schemas.microsoft.com/office/drawing/2014/main" id="{3F477528-C78B-0014-E7CD-F14280475E6B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781883" y="2366526"/>
            <a:ext cx="410400" cy="396000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EA5774F5-6049-C002-3761-C17C01ACD104}"/>
              </a:ext>
            </a:extLst>
          </p:cNvPr>
          <p:cNvPicPr>
            <a:picLocks/>
          </p:cNvPicPr>
          <p:nvPr/>
        </p:nvPicPr>
        <p:blipFill>
          <a:blip r:embed="rId50"/>
          <a:stretch>
            <a:fillRect/>
          </a:stretch>
        </p:blipFill>
        <p:spPr>
          <a:xfrm>
            <a:off x="2517550" y="4527666"/>
            <a:ext cx="410400" cy="410400"/>
          </a:xfrm>
          <a:prstGeom prst="rect">
            <a:avLst/>
          </a:prstGeom>
        </p:spPr>
      </p:pic>
      <p:pic>
        <p:nvPicPr>
          <p:cNvPr id="2328" name="Image 2327">
            <a:extLst>
              <a:ext uri="{FF2B5EF4-FFF2-40B4-BE49-F238E27FC236}">
                <a16:creationId xmlns:a16="http://schemas.microsoft.com/office/drawing/2014/main" id="{A31FF034-EF51-2C2C-1180-62DA2E2BFFB8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794240" y="2809703"/>
            <a:ext cx="410400" cy="396000"/>
          </a:xfrm>
          <a:prstGeom prst="rect">
            <a:avLst/>
          </a:prstGeom>
        </p:spPr>
      </p:pic>
      <p:pic>
        <p:nvPicPr>
          <p:cNvPr id="60" name="Image 59">
            <a:extLst>
              <a:ext uri="{FF2B5EF4-FFF2-40B4-BE49-F238E27FC236}">
                <a16:creationId xmlns:a16="http://schemas.microsoft.com/office/drawing/2014/main" id="{BA902C5A-B9BC-3107-63D7-28F437421315}"/>
              </a:ext>
            </a:extLst>
          </p:cNvPr>
          <p:cNvPicPr>
            <a:picLocks/>
          </p:cNvPicPr>
          <p:nvPr/>
        </p:nvPicPr>
        <p:blipFill>
          <a:blip r:embed="rId51"/>
          <a:srcRect/>
          <a:stretch/>
        </p:blipFill>
        <p:spPr>
          <a:xfrm>
            <a:off x="2517550" y="4535558"/>
            <a:ext cx="410400" cy="394615"/>
          </a:xfrm>
          <a:prstGeom prst="rect">
            <a:avLst/>
          </a:prstGeom>
        </p:spPr>
      </p:pic>
      <p:pic>
        <p:nvPicPr>
          <p:cNvPr id="2357" name="Image 2356">
            <a:extLst>
              <a:ext uri="{FF2B5EF4-FFF2-40B4-BE49-F238E27FC236}">
                <a16:creationId xmlns:a16="http://schemas.microsoft.com/office/drawing/2014/main" id="{EABF2319-75B6-47D7-7A3D-1B66519D9F8A}"/>
              </a:ext>
            </a:extLst>
          </p:cNvPr>
          <p:cNvPicPr>
            <a:picLocks/>
          </p:cNvPicPr>
          <p:nvPr/>
        </p:nvPicPr>
        <p:blipFill>
          <a:blip r:embed="rId52"/>
          <a:srcRect/>
          <a:stretch/>
        </p:blipFill>
        <p:spPr>
          <a:xfrm>
            <a:off x="1794240" y="1070324"/>
            <a:ext cx="410399" cy="394615"/>
          </a:xfrm>
          <a:prstGeom prst="rect">
            <a:avLst/>
          </a:prstGeom>
        </p:spPr>
      </p:pic>
      <p:pic>
        <p:nvPicPr>
          <p:cNvPr id="2354" name="Image 2353">
            <a:extLst>
              <a:ext uri="{FF2B5EF4-FFF2-40B4-BE49-F238E27FC236}">
                <a16:creationId xmlns:a16="http://schemas.microsoft.com/office/drawing/2014/main" id="{C7E80EC5-E66F-4AE2-FFDD-8F1512581445}"/>
              </a:ext>
            </a:extLst>
          </p:cNvPr>
          <p:cNvPicPr>
            <a:picLocks/>
          </p:cNvPicPr>
          <p:nvPr/>
        </p:nvPicPr>
        <p:blipFill>
          <a:blip r:embed="rId24"/>
          <a:srcRect/>
          <a:stretch/>
        </p:blipFill>
        <p:spPr>
          <a:xfrm>
            <a:off x="3529148" y="640014"/>
            <a:ext cx="410400" cy="394615"/>
          </a:xfrm>
          <a:prstGeom prst="rect">
            <a:avLst/>
          </a:prstGeom>
        </p:spPr>
      </p:pic>
      <p:pic>
        <p:nvPicPr>
          <p:cNvPr id="2356" name="Image 2355">
            <a:extLst>
              <a:ext uri="{FF2B5EF4-FFF2-40B4-BE49-F238E27FC236}">
                <a16:creationId xmlns:a16="http://schemas.microsoft.com/office/drawing/2014/main" id="{D3484356-BDF1-2F0D-D983-33BC46D1D658}"/>
              </a:ext>
            </a:extLst>
          </p:cNvPr>
          <p:cNvPicPr>
            <a:picLocks/>
          </p:cNvPicPr>
          <p:nvPr/>
        </p:nvPicPr>
        <p:blipFill>
          <a:blip r:embed="rId25"/>
          <a:srcRect/>
          <a:stretch/>
        </p:blipFill>
        <p:spPr>
          <a:xfrm>
            <a:off x="3529147" y="1070324"/>
            <a:ext cx="410400" cy="394615"/>
          </a:xfrm>
          <a:prstGeom prst="rect">
            <a:avLst/>
          </a:prstGeom>
        </p:spPr>
      </p:pic>
      <p:pic>
        <p:nvPicPr>
          <p:cNvPr id="1860" name="Image 1859">
            <a:extLst>
              <a:ext uri="{FF2B5EF4-FFF2-40B4-BE49-F238E27FC236}">
                <a16:creationId xmlns:a16="http://schemas.microsoft.com/office/drawing/2014/main" id="{9090EDD6-3430-EA1B-4A96-CE615CC778D4}"/>
              </a:ext>
            </a:extLst>
          </p:cNvPr>
          <p:cNvPicPr>
            <a:picLocks/>
          </p:cNvPicPr>
          <p:nvPr/>
        </p:nvPicPr>
        <p:blipFill>
          <a:blip r:embed="rId50"/>
          <a:stretch>
            <a:fillRect/>
          </a:stretch>
        </p:blipFill>
        <p:spPr>
          <a:xfrm>
            <a:off x="2947861" y="4527666"/>
            <a:ext cx="410400" cy="410400"/>
          </a:xfrm>
          <a:prstGeom prst="rect">
            <a:avLst/>
          </a:prstGeom>
        </p:spPr>
      </p:pic>
      <p:pic>
        <p:nvPicPr>
          <p:cNvPr id="2358" name="Image 2357">
            <a:extLst>
              <a:ext uri="{FF2B5EF4-FFF2-40B4-BE49-F238E27FC236}">
                <a16:creationId xmlns:a16="http://schemas.microsoft.com/office/drawing/2014/main" id="{E3F4205A-CF20-50B5-4A77-7D7B8DB8BB78}"/>
              </a:ext>
            </a:extLst>
          </p:cNvPr>
          <p:cNvPicPr>
            <a:picLocks/>
          </p:cNvPicPr>
          <p:nvPr/>
        </p:nvPicPr>
        <p:blipFill>
          <a:blip r:embed="rId26"/>
          <a:stretch>
            <a:fillRect/>
          </a:stretch>
        </p:blipFill>
        <p:spPr>
          <a:xfrm>
            <a:off x="3529148" y="1508018"/>
            <a:ext cx="410400" cy="396000"/>
          </a:xfrm>
          <a:prstGeom prst="rect">
            <a:avLst/>
          </a:prstGeom>
        </p:spPr>
      </p:pic>
      <p:pic>
        <p:nvPicPr>
          <p:cNvPr id="2359" name="Image 2358">
            <a:extLst>
              <a:ext uri="{FF2B5EF4-FFF2-40B4-BE49-F238E27FC236}">
                <a16:creationId xmlns:a16="http://schemas.microsoft.com/office/drawing/2014/main" id="{3372525E-3E68-1F95-755C-E02B659EF160}"/>
              </a:ext>
            </a:extLst>
          </p:cNvPr>
          <p:cNvPicPr>
            <a:picLocks/>
          </p:cNvPicPr>
          <p:nvPr/>
        </p:nvPicPr>
        <p:blipFill>
          <a:blip r:embed="rId27"/>
          <a:stretch>
            <a:fillRect/>
          </a:stretch>
        </p:blipFill>
        <p:spPr>
          <a:xfrm>
            <a:off x="3527272" y="1941691"/>
            <a:ext cx="410400" cy="396000"/>
          </a:xfrm>
          <a:prstGeom prst="rect">
            <a:avLst/>
          </a:prstGeom>
        </p:spPr>
      </p:pic>
      <p:pic>
        <p:nvPicPr>
          <p:cNvPr id="1863" name="Image 1862">
            <a:extLst>
              <a:ext uri="{FF2B5EF4-FFF2-40B4-BE49-F238E27FC236}">
                <a16:creationId xmlns:a16="http://schemas.microsoft.com/office/drawing/2014/main" id="{FA372B35-B3B1-4FE2-8D56-D109A3EF3A9E}"/>
              </a:ext>
            </a:extLst>
          </p:cNvPr>
          <p:cNvPicPr>
            <a:picLocks/>
          </p:cNvPicPr>
          <p:nvPr/>
        </p:nvPicPr>
        <p:blipFill>
          <a:blip r:embed="rId53"/>
          <a:srcRect/>
          <a:stretch/>
        </p:blipFill>
        <p:spPr>
          <a:xfrm>
            <a:off x="2947861" y="4535558"/>
            <a:ext cx="410400" cy="394615"/>
          </a:xfrm>
          <a:prstGeom prst="rect">
            <a:avLst/>
          </a:prstGeom>
        </p:spPr>
      </p:pic>
      <p:pic>
        <p:nvPicPr>
          <p:cNvPr id="2360" name="Image 2359">
            <a:extLst>
              <a:ext uri="{FF2B5EF4-FFF2-40B4-BE49-F238E27FC236}">
                <a16:creationId xmlns:a16="http://schemas.microsoft.com/office/drawing/2014/main" id="{9C470F78-32BC-F92C-8277-735F84D16132}"/>
              </a:ext>
            </a:extLst>
          </p:cNvPr>
          <p:cNvPicPr>
            <a:picLocks/>
          </p:cNvPicPr>
          <p:nvPr/>
        </p:nvPicPr>
        <p:blipFill>
          <a:blip r:embed="rId28"/>
          <a:stretch>
            <a:fillRect/>
          </a:stretch>
        </p:blipFill>
        <p:spPr>
          <a:xfrm>
            <a:off x="3527272" y="2373046"/>
            <a:ext cx="410400" cy="396000"/>
          </a:xfrm>
          <a:prstGeom prst="rect">
            <a:avLst/>
          </a:prstGeom>
        </p:spPr>
      </p:pic>
      <p:pic>
        <p:nvPicPr>
          <p:cNvPr id="2361" name="Image 2360">
            <a:extLst>
              <a:ext uri="{FF2B5EF4-FFF2-40B4-BE49-F238E27FC236}">
                <a16:creationId xmlns:a16="http://schemas.microsoft.com/office/drawing/2014/main" id="{ED276DB5-D63B-DA14-67EB-BBF562A0F624}"/>
              </a:ext>
            </a:extLst>
          </p:cNvPr>
          <p:cNvPicPr>
            <a:picLocks/>
          </p:cNvPicPr>
          <p:nvPr/>
        </p:nvPicPr>
        <p:blipFill>
          <a:blip r:embed="rId29"/>
          <a:stretch>
            <a:fillRect/>
          </a:stretch>
        </p:blipFill>
        <p:spPr>
          <a:xfrm>
            <a:off x="3529148" y="2809703"/>
            <a:ext cx="410400" cy="396000"/>
          </a:xfrm>
          <a:prstGeom prst="rect">
            <a:avLst/>
          </a:prstGeom>
        </p:spPr>
      </p:pic>
      <p:pic>
        <p:nvPicPr>
          <p:cNvPr id="1870" name="Image 1869">
            <a:extLst>
              <a:ext uri="{FF2B5EF4-FFF2-40B4-BE49-F238E27FC236}">
                <a16:creationId xmlns:a16="http://schemas.microsoft.com/office/drawing/2014/main" id="{5B466F4F-7A8F-668B-9895-FAFF489B519B}"/>
              </a:ext>
            </a:extLst>
          </p:cNvPr>
          <p:cNvPicPr>
            <a:picLocks/>
          </p:cNvPicPr>
          <p:nvPr/>
        </p:nvPicPr>
        <p:blipFill>
          <a:blip r:embed="rId50"/>
          <a:stretch>
            <a:fillRect/>
          </a:stretch>
        </p:blipFill>
        <p:spPr>
          <a:xfrm>
            <a:off x="3379188" y="4527666"/>
            <a:ext cx="410400" cy="410400"/>
          </a:xfrm>
          <a:prstGeom prst="rect">
            <a:avLst/>
          </a:prstGeom>
        </p:spPr>
      </p:pic>
      <p:pic>
        <p:nvPicPr>
          <p:cNvPr id="2362" name="Image 2361">
            <a:extLst>
              <a:ext uri="{FF2B5EF4-FFF2-40B4-BE49-F238E27FC236}">
                <a16:creationId xmlns:a16="http://schemas.microsoft.com/office/drawing/2014/main" id="{C172D8CB-4BF5-B9F9-A553-931FFEA866DE}"/>
              </a:ext>
            </a:extLst>
          </p:cNvPr>
          <p:cNvPicPr>
            <a:picLocks/>
          </p:cNvPicPr>
          <p:nvPr/>
        </p:nvPicPr>
        <p:blipFill>
          <a:blip r:embed="rId30"/>
          <a:stretch>
            <a:fillRect/>
          </a:stretch>
        </p:blipFill>
        <p:spPr>
          <a:xfrm>
            <a:off x="3962875" y="647551"/>
            <a:ext cx="410400" cy="396000"/>
          </a:xfrm>
          <a:prstGeom prst="rect">
            <a:avLst/>
          </a:prstGeom>
        </p:spPr>
      </p:pic>
      <p:pic>
        <p:nvPicPr>
          <p:cNvPr id="2363" name="Image 2362">
            <a:extLst>
              <a:ext uri="{FF2B5EF4-FFF2-40B4-BE49-F238E27FC236}">
                <a16:creationId xmlns:a16="http://schemas.microsoft.com/office/drawing/2014/main" id="{FD1351D1-8085-F5EE-2005-E2D96A392512}"/>
              </a:ext>
            </a:extLst>
          </p:cNvPr>
          <p:cNvPicPr>
            <a:picLocks/>
          </p:cNvPicPr>
          <p:nvPr/>
        </p:nvPicPr>
        <p:blipFill>
          <a:blip r:embed="rId31"/>
          <a:stretch>
            <a:fillRect/>
          </a:stretch>
        </p:blipFill>
        <p:spPr>
          <a:xfrm>
            <a:off x="3962874" y="1070324"/>
            <a:ext cx="410400" cy="396000"/>
          </a:xfrm>
          <a:prstGeom prst="rect">
            <a:avLst/>
          </a:prstGeom>
        </p:spPr>
      </p:pic>
      <p:pic>
        <p:nvPicPr>
          <p:cNvPr id="2364" name="Image 2363">
            <a:extLst>
              <a:ext uri="{FF2B5EF4-FFF2-40B4-BE49-F238E27FC236}">
                <a16:creationId xmlns:a16="http://schemas.microsoft.com/office/drawing/2014/main" id="{39047E18-0F93-87EB-AF62-62C59BDDA287}"/>
              </a:ext>
            </a:extLst>
          </p:cNvPr>
          <p:cNvPicPr>
            <a:picLocks/>
          </p:cNvPicPr>
          <p:nvPr/>
        </p:nvPicPr>
        <p:blipFill>
          <a:blip r:embed="rId54"/>
          <a:stretch>
            <a:fillRect/>
          </a:stretch>
        </p:blipFill>
        <p:spPr>
          <a:xfrm>
            <a:off x="3962875" y="1508018"/>
            <a:ext cx="410400" cy="396000"/>
          </a:xfrm>
          <a:prstGeom prst="rect">
            <a:avLst/>
          </a:prstGeom>
        </p:spPr>
      </p:pic>
      <p:pic>
        <p:nvPicPr>
          <p:cNvPr id="1874" name="Image 1873">
            <a:extLst>
              <a:ext uri="{FF2B5EF4-FFF2-40B4-BE49-F238E27FC236}">
                <a16:creationId xmlns:a16="http://schemas.microsoft.com/office/drawing/2014/main" id="{9E7A20FD-0E6F-2A14-31EF-3029DC7D49D9}"/>
              </a:ext>
            </a:extLst>
          </p:cNvPr>
          <p:cNvPicPr>
            <a:picLocks/>
          </p:cNvPicPr>
          <p:nvPr/>
        </p:nvPicPr>
        <p:blipFill>
          <a:blip r:embed="rId55"/>
          <a:srcRect/>
          <a:stretch/>
        </p:blipFill>
        <p:spPr>
          <a:xfrm>
            <a:off x="3379188" y="4535558"/>
            <a:ext cx="410400" cy="394615"/>
          </a:xfrm>
          <a:prstGeom prst="rect">
            <a:avLst/>
          </a:prstGeom>
        </p:spPr>
      </p:pic>
      <p:pic>
        <p:nvPicPr>
          <p:cNvPr id="2365" name="Image 2364">
            <a:extLst>
              <a:ext uri="{FF2B5EF4-FFF2-40B4-BE49-F238E27FC236}">
                <a16:creationId xmlns:a16="http://schemas.microsoft.com/office/drawing/2014/main" id="{4C83672F-DCF7-A02E-C262-5196C48E654B}"/>
              </a:ext>
            </a:extLst>
          </p:cNvPr>
          <p:cNvPicPr>
            <a:picLocks/>
          </p:cNvPicPr>
          <p:nvPr/>
        </p:nvPicPr>
        <p:blipFill>
          <a:blip r:embed="rId56"/>
          <a:stretch>
            <a:fillRect/>
          </a:stretch>
        </p:blipFill>
        <p:spPr>
          <a:xfrm>
            <a:off x="3966374" y="1941691"/>
            <a:ext cx="410400" cy="396000"/>
          </a:xfrm>
          <a:prstGeom prst="rect">
            <a:avLst/>
          </a:prstGeom>
        </p:spPr>
      </p:pic>
      <p:pic>
        <p:nvPicPr>
          <p:cNvPr id="2366" name="Image 2365">
            <a:extLst>
              <a:ext uri="{FF2B5EF4-FFF2-40B4-BE49-F238E27FC236}">
                <a16:creationId xmlns:a16="http://schemas.microsoft.com/office/drawing/2014/main" id="{BFC5314F-8C30-712D-E14E-B7152D53797D}"/>
              </a:ext>
            </a:extLst>
          </p:cNvPr>
          <p:cNvPicPr>
            <a:picLocks/>
          </p:cNvPicPr>
          <p:nvPr/>
        </p:nvPicPr>
        <p:blipFill>
          <a:blip r:embed="rId34"/>
          <a:stretch>
            <a:fillRect/>
          </a:stretch>
        </p:blipFill>
        <p:spPr>
          <a:xfrm>
            <a:off x="3966374" y="2380996"/>
            <a:ext cx="410400" cy="396000"/>
          </a:xfrm>
          <a:prstGeom prst="rect">
            <a:avLst/>
          </a:prstGeom>
        </p:spPr>
      </p:pic>
      <p:pic>
        <p:nvPicPr>
          <p:cNvPr id="1877" name="Image 1876">
            <a:extLst>
              <a:ext uri="{FF2B5EF4-FFF2-40B4-BE49-F238E27FC236}">
                <a16:creationId xmlns:a16="http://schemas.microsoft.com/office/drawing/2014/main" id="{3300B452-5537-E22D-DD8D-8E528F9F361C}"/>
              </a:ext>
            </a:extLst>
          </p:cNvPr>
          <p:cNvPicPr>
            <a:picLocks/>
          </p:cNvPicPr>
          <p:nvPr/>
        </p:nvPicPr>
        <p:blipFill>
          <a:blip r:embed="rId50"/>
          <a:stretch>
            <a:fillRect/>
          </a:stretch>
        </p:blipFill>
        <p:spPr>
          <a:xfrm>
            <a:off x="3810007" y="4527666"/>
            <a:ext cx="410400" cy="410400"/>
          </a:xfrm>
          <a:prstGeom prst="rect">
            <a:avLst/>
          </a:prstGeom>
        </p:spPr>
      </p:pic>
      <p:pic>
        <p:nvPicPr>
          <p:cNvPr id="2367" name="Image 2366">
            <a:extLst>
              <a:ext uri="{FF2B5EF4-FFF2-40B4-BE49-F238E27FC236}">
                <a16:creationId xmlns:a16="http://schemas.microsoft.com/office/drawing/2014/main" id="{FF6E3B66-364A-FBD1-1FA0-A6B113D0A1FF}"/>
              </a:ext>
            </a:extLst>
          </p:cNvPr>
          <p:cNvPicPr>
            <a:picLocks/>
          </p:cNvPicPr>
          <p:nvPr/>
        </p:nvPicPr>
        <p:blipFill>
          <a:blip r:embed="rId57"/>
          <a:stretch>
            <a:fillRect/>
          </a:stretch>
        </p:blipFill>
        <p:spPr>
          <a:xfrm>
            <a:off x="3962875" y="2809703"/>
            <a:ext cx="410400" cy="396000"/>
          </a:xfrm>
          <a:prstGeom prst="rect">
            <a:avLst/>
          </a:prstGeom>
        </p:spPr>
      </p:pic>
      <p:pic>
        <p:nvPicPr>
          <p:cNvPr id="2323" name="Image 2322">
            <a:extLst>
              <a:ext uri="{FF2B5EF4-FFF2-40B4-BE49-F238E27FC236}">
                <a16:creationId xmlns:a16="http://schemas.microsoft.com/office/drawing/2014/main" id="{B9EBF010-EC34-877F-E651-B53659545DEC}"/>
              </a:ext>
            </a:extLst>
          </p:cNvPr>
          <p:cNvPicPr>
            <a:picLocks/>
          </p:cNvPicPr>
          <p:nvPr/>
        </p:nvPicPr>
        <p:blipFill>
          <a:blip r:embed="rId58"/>
          <a:srcRect/>
          <a:stretch/>
        </p:blipFill>
        <p:spPr>
          <a:xfrm>
            <a:off x="1360513" y="640014"/>
            <a:ext cx="410400" cy="394615"/>
          </a:xfrm>
          <a:prstGeom prst="rect">
            <a:avLst/>
          </a:prstGeom>
        </p:spPr>
      </p:pic>
      <p:pic>
        <p:nvPicPr>
          <p:cNvPr id="704" name="Image 703">
            <a:extLst>
              <a:ext uri="{FF2B5EF4-FFF2-40B4-BE49-F238E27FC236}">
                <a16:creationId xmlns:a16="http://schemas.microsoft.com/office/drawing/2014/main" id="{4E6D8A19-C0CD-5650-9ECE-2007D27C1220}"/>
              </a:ext>
            </a:extLst>
          </p:cNvPr>
          <p:cNvPicPr>
            <a:picLocks/>
          </p:cNvPicPr>
          <p:nvPr/>
        </p:nvPicPr>
        <p:blipFill>
          <a:blip r:embed="rId36"/>
          <a:srcRect/>
          <a:stretch/>
        </p:blipFill>
        <p:spPr>
          <a:xfrm>
            <a:off x="1360513" y="1070324"/>
            <a:ext cx="410400" cy="394615"/>
          </a:xfrm>
          <a:prstGeom prst="rect">
            <a:avLst/>
          </a:prstGeom>
        </p:spPr>
      </p:pic>
      <p:pic>
        <p:nvPicPr>
          <p:cNvPr id="705" name="Image 704">
            <a:extLst>
              <a:ext uri="{FF2B5EF4-FFF2-40B4-BE49-F238E27FC236}">
                <a16:creationId xmlns:a16="http://schemas.microsoft.com/office/drawing/2014/main" id="{97365D2E-88E6-BFE5-325E-39DE3DD1F395}"/>
              </a:ext>
            </a:extLst>
          </p:cNvPr>
          <p:cNvPicPr>
            <a:picLocks/>
          </p:cNvPicPr>
          <p:nvPr/>
        </p:nvPicPr>
        <p:blipFill>
          <a:blip r:embed="rId51"/>
          <a:srcRect/>
          <a:stretch/>
        </p:blipFill>
        <p:spPr>
          <a:xfrm>
            <a:off x="1360513" y="1508711"/>
            <a:ext cx="410400" cy="394615"/>
          </a:xfrm>
          <a:prstGeom prst="rect">
            <a:avLst/>
          </a:prstGeom>
        </p:spPr>
      </p:pic>
      <p:pic>
        <p:nvPicPr>
          <p:cNvPr id="707" name="Image 706">
            <a:extLst>
              <a:ext uri="{FF2B5EF4-FFF2-40B4-BE49-F238E27FC236}">
                <a16:creationId xmlns:a16="http://schemas.microsoft.com/office/drawing/2014/main" id="{25ACC832-AE6E-CD95-4199-CBD0C5EE0B6D}"/>
              </a:ext>
            </a:extLst>
          </p:cNvPr>
          <p:cNvPicPr>
            <a:picLocks/>
          </p:cNvPicPr>
          <p:nvPr/>
        </p:nvPicPr>
        <p:blipFill>
          <a:blip r:embed="rId53"/>
          <a:srcRect/>
          <a:stretch/>
        </p:blipFill>
        <p:spPr>
          <a:xfrm>
            <a:off x="1360513" y="1941691"/>
            <a:ext cx="410400" cy="394615"/>
          </a:xfrm>
          <a:prstGeom prst="rect">
            <a:avLst/>
          </a:prstGeom>
        </p:spPr>
      </p:pic>
      <p:pic>
        <p:nvPicPr>
          <p:cNvPr id="1885" name="Image 1884">
            <a:extLst>
              <a:ext uri="{FF2B5EF4-FFF2-40B4-BE49-F238E27FC236}">
                <a16:creationId xmlns:a16="http://schemas.microsoft.com/office/drawing/2014/main" id="{8E0276D0-CD84-FF89-25E2-4F008CA76D1A}"/>
              </a:ext>
            </a:extLst>
          </p:cNvPr>
          <p:cNvPicPr>
            <a:picLocks/>
          </p:cNvPicPr>
          <p:nvPr/>
        </p:nvPicPr>
        <p:blipFill>
          <a:blip r:embed="rId59"/>
          <a:srcRect/>
          <a:stretch/>
        </p:blipFill>
        <p:spPr>
          <a:xfrm>
            <a:off x="3810007" y="4535558"/>
            <a:ext cx="410400" cy="394615"/>
          </a:xfrm>
          <a:prstGeom prst="rect">
            <a:avLst/>
          </a:prstGeom>
        </p:spPr>
      </p:pic>
      <p:pic>
        <p:nvPicPr>
          <p:cNvPr id="708" name="Image 707">
            <a:extLst>
              <a:ext uri="{FF2B5EF4-FFF2-40B4-BE49-F238E27FC236}">
                <a16:creationId xmlns:a16="http://schemas.microsoft.com/office/drawing/2014/main" id="{5C48A9B3-1DF4-0C6A-2A88-F29B451C9F5A}"/>
              </a:ext>
            </a:extLst>
          </p:cNvPr>
          <p:cNvPicPr>
            <a:picLocks/>
          </p:cNvPicPr>
          <p:nvPr/>
        </p:nvPicPr>
        <p:blipFill>
          <a:blip r:embed="rId55"/>
          <a:srcRect/>
          <a:stretch/>
        </p:blipFill>
        <p:spPr>
          <a:xfrm>
            <a:off x="1360513" y="2366043"/>
            <a:ext cx="410400" cy="394615"/>
          </a:xfrm>
          <a:prstGeom prst="rect">
            <a:avLst/>
          </a:prstGeom>
        </p:spPr>
      </p:pic>
      <p:sp>
        <p:nvSpPr>
          <p:cNvPr id="1925" name="ZoneTexte 1924">
            <a:extLst>
              <a:ext uri="{FF2B5EF4-FFF2-40B4-BE49-F238E27FC236}">
                <a16:creationId xmlns:a16="http://schemas.microsoft.com/office/drawing/2014/main" id="{AA41D504-1C6D-F065-3AF4-7F2CAA110A00}"/>
              </a:ext>
            </a:extLst>
          </p:cNvPr>
          <p:cNvSpPr txBox="1"/>
          <p:nvPr/>
        </p:nvSpPr>
        <p:spPr>
          <a:xfrm>
            <a:off x="1264842" y="7105169"/>
            <a:ext cx="3921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6</a:t>
            </a:r>
          </a:p>
        </p:txBody>
      </p:sp>
      <p:pic>
        <p:nvPicPr>
          <p:cNvPr id="709" name="Image 708">
            <a:extLst>
              <a:ext uri="{FF2B5EF4-FFF2-40B4-BE49-F238E27FC236}">
                <a16:creationId xmlns:a16="http://schemas.microsoft.com/office/drawing/2014/main" id="{5739E960-09B5-9AE5-6A84-61C85CD22D07}"/>
              </a:ext>
            </a:extLst>
          </p:cNvPr>
          <p:cNvPicPr>
            <a:picLocks/>
          </p:cNvPicPr>
          <p:nvPr/>
        </p:nvPicPr>
        <p:blipFill>
          <a:blip r:embed="rId60"/>
          <a:srcRect/>
          <a:stretch/>
        </p:blipFill>
        <p:spPr>
          <a:xfrm>
            <a:off x="1360513" y="2810396"/>
            <a:ext cx="410400" cy="394615"/>
          </a:xfrm>
          <a:prstGeom prst="rect">
            <a:avLst/>
          </a:prstGeom>
        </p:spPr>
      </p:pic>
      <p:sp>
        <p:nvSpPr>
          <p:cNvPr id="1928" name="ZoneTexte 1927">
            <a:extLst>
              <a:ext uri="{FF2B5EF4-FFF2-40B4-BE49-F238E27FC236}">
                <a16:creationId xmlns:a16="http://schemas.microsoft.com/office/drawing/2014/main" id="{379E6C90-080B-67D2-7B50-1C539066373D}"/>
              </a:ext>
            </a:extLst>
          </p:cNvPr>
          <p:cNvSpPr txBox="1"/>
          <p:nvPr/>
        </p:nvSpPr>
        <p:spPr>
          <a:xfrm>
            <a:off x="1264842" y="7531067"/>
            <a:ext cx="3921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7</a:t>
            </a:r>
          </a:p>
        </p:txBody>
      </p:sp>
      <p:pic>
        <p:nvPicPr>
          <p:cNvPr id="736" name="Image 735">
            <a:extLst>
              <a:ext uri="{FF2B5EF4-FFF2-40B4-BE49-F238E27FC236}">
                <a16:creationId xmlns:a16="http://schemas.microsoft.com/office/drawing/2014/main" id="{2359865E-25C3-C427-9BFA-E06A193F6FF7}"/>
              </a:ext>
            </a:extLst>
          </p:cNvPr>
          <p:cNvPicPr>
            <a:picLocks/>
          </p:cNvPicPr>
          <p:nvPr/>
        </p:nvPicPr>
        <p:blipFill>
          <a:blip r:embed="rId61"/>
          <a:stretch>
            <a:fillRect/>
          </a:stretch>
        </p:blipFill>
        <p:spPr>
          <a:xfrm>
            <a:off x="1642157" y="7385585"/>
            <a:ext cx="410400" cy="396000"/>
          </a:xfrm>
          <a:prstGeom prst="rect">
            <a:avLst/>
          </a:prstGeom>
        </p:spPr>
      </p:pic>
      <p:sp>
        <p:nvSpPr>
          <p:cNvPr id="1929" name="ZoneTexte 1928">
            <a:extLst>
              <a:ext uri="{FF2B5EF4-FFF2-40B4-BE49-F238E27FC236}">
                <a16:creationId xmlns:a16="http://schemas.microsoft.com/office/drawing/2014/main" id="{85D7715E-7B86-7C5D-77A7-3D0AD551B266}"/>
              </a:ext>
            </a:extLst>
          </p:cNvPr>
          <p:cNvSpPr txBox="1"/>
          <p:nvPr/>
        </p:nvSpPr>
        <p:spPr>
          <a:xfrm>
            <a:off x="1264842" y="7932367"/>
            <a:ext cx="3921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8</a:t>
            </a:r>
          </a:p>
        </p:txBody>
      </p:sp>
      <p:pic>
        <p:nvPicPr>
          <p:cNvPr id="737" name="Image 736">
            <a:extLst>
              <a:ext uri="{FF2B5EF4-FFF2-40B4-BE49-F238E27FC236}">
                <a16:creationId xmlns:a16="http://schemas.microsoft.com/office/drawing/2014/main" id="{779F9CF2-94F5-135C-DEF4-0352652AC22F}"/>
              </a:ext>
            </a:extLst>
          </p:cNvPr>
          <p:cNvPicPr>
            <a:picLocks/>
          </p:cNvPicPr>
          <p:nvPr/>
        </p:nvPicPr>
        <p:blipFill>
          <a:blip r:embed="rId62"/>
          <a:stretch>
            <a:fillRect/>
          </a:stretch>
        </p:blipFill>
        <p:spPr>
          <a:xfrm>
            <a:off x="2079076" y="7385585"/>
            <a:ext cx="410400" cy="396000"/>
          </a:xfrm>
          <a:prstGeom prst="rect">
            <a:avLst/>
          </a:prstGeom>
        </p:spPr>
      </p:pic>
      <p:sp>
        <p:nvSpPr>
          <p:cNvPr id="1934" name="ZoneTexte 1933">
            <a:extLst>
              <a:ext uri="{FF2B5EF4-FFF2-40B4-BE49-F238E27FC236}">
                <a16:creationId xmlns:a16="http://schemas.microsoft.com/office/drawing/2014/main" id="{C88EFD98-B52D-6743-828F-1A09441B1DA8}"/>
              </a:ext>
            </a:extLst>
          </p:cNvPr>
          <p:cNvSpPr txBox="1"/>
          <p:nvPr/>
        </p:nvSpPr>
        <p:spPr>
          <a:xfrm>
            <a:off x="1264842" y="8350918"/>
            <a:ext cx="3921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9</a:t>
            </a:r>
          </a:p>
        </p:txBody>
      </p:sp>
      <p:pic>
        <p:nvPicPr>
          <p:cNvPr id="739" name="Image 738">
            <a:extLst>
              <a:ext uri="{FF2B5EF4-FFF2-40B4-BE49-F238E27FC236}">
                <a16:creationId xmlns:a16="http://schemas.microsoft.com/office/drawing/2014/main" id="{9E5528EB-BFA3-FC6C-8F42-DF0AF6B89432}"/>
              </a:ext>
            </a:extLst>
          </p:cNvPr>
          <p:cNvPicPr>
            <a:picLocks/>
          </p:cNvPicPr>
          <p:nvPr/>
        </p:nvPicPr>
        <p:blipFill>
          <a:blip r:embed="rId63"/>
          <a:stretch>
            <a:fillRect/>
          </a:stretch>
        </p:blipFill>
        <p:spPr>
          <a:xfrm>
            <a:off x="2515995" y="7385585"/>
            <a:ext cx="410400" cy="396000"/>
          </a:xfrm>
          <a:prstGeom prst="rect">
            <a:avLst/>
          </a:prstGeom>
        </p:spPr>
      </p:pic>
      <p:pic>
        <p:nvPicPr>
          <p:cNvPr id="1935" name="Image 1934">
            <a:extLst>
              <a:ext uri="{FF2B5EF4-FFF2-40B4-BE49-F238E27FC236}">
                <a16:creationId xmlns:a16="http://schemas.microsoft.com/office/drawing/2014/main" id="{02800494-5EDE-1C62-1569-C41FB433D561}"/>
              </a:ext>
            </a:extLst>
          </p:cNvPr>
          <p:cNvPicPr>
            <a:picLocks/>
          </p:cNvPicPr>
          <p:nvPr/>
        </p:nvPicPr>
        <p:blipFill>
          <a:blip r:embed="rId52"/>
          <a:srcRect/>
          <a:stretch/>
        </p:blipFill>
        <p:spPr>
          <a:xfrm>
            <a:off x="2075003" y="4939137"/>
            <a:ext cx="410399" cy="394615"/>
          </a:xfrm>
          <a:prstGeom prst="rect">
            <a:avLst/>
          </a:prstGeom>
        </p:spPr>
      </p:pic>
      <p:pic>
        <p:nvPicPr>
          <p:cNvPr id="740" name="Image 739">
            <a:extLst>
              <a:ext uri="{FF2B5EF4-FFF2-40B4-BE49-F238E27FC236}">
                <a16:creationId xmlns:a16="http://schemas.microsoft.com/office/drawing/2014/main" id="{88FDA662-6C10-3207-22D4-343C29A9B14B}"/>
              </a:ext>
            </a:extLst>
          </p:cNvPr>
          <p:cNvPicPr>
            <a:picLocks/>
          </p:cNvPicPr>
          <p:nvPr/>
        </p:nvPicPr>
        <p:blipFill>
          <a:blip r:embed="rId64"/>
          <a:stretch>
            <a:fillRect/>
          </a:stretch>
        </p:blipFill>
        <p:spPr>
          <a:xfrm>
            <a:off x="2952914" y="7385585"/>
            <a:ext cx="410400" cy="396000"/>
          </a:xfrm>
          <a:prstGeom prst="rect">
            <a:avLst/>
          </a:prstGeom>
        </p:spPr>
      </p:pic>
      <p:pic>
        <p:nvPicPr>
          <p:cNvPr id="741" name="Image 740">
            <a:extLst>
              <a:ext uri="{FF2B5EF4-FFF2-40B4-BE49-F238E27FC236}">
                <a16:creationId xmlns:a16="http://schemas.microsoft.com/office/drawing/2014/main" id="{8A914384-D1D2-4F04-4E9F-0F19EB1EB6B4}"/>
              </a:ext>
            </a:extLst>
          </p:cNvPr>
          <p:cNvPicPr>
            <a:picLocks/>
          </p:cNvPicPr>
          <p:nvPr/>
        </p:nvPicPr>
        <p:blipFill>
          <a:blip r:embed="rId65"/>
          <a:stretch>
            <a:fillRect/>
          </a:stretch>
        </p:blipFill>
        <p:spPr>
          <a:xfrm>
            <a:off x="3389833" y="7385585"/>
            <a:ext cx="410400" cy="396000"/>
          </a:xfrm>
          <a:prstGeom prst="rect">
            <a:avLst/>
          </a:prstGeom>
        </p:spPr>
      </p:pic>
      <p:pic>
        <p:nvPicPr>
          <p:cNvPr id="742" name="Image 741">
            <a:extLst>
              <a:ext uri="{FF2B5EF4-FFF2-40B4-BE49-F238E27FC236}">
                <a16:creationId xmlns:a16="http://schemas.microsoft.com/office/drawing/2014/main" id="{49648077-1D7E-4673-8683-5DAD78825443}"/>
              </a:ext>
            </a:extLst>
          </p:cNvPr>
          <p:cNvPicPr>
            <a:picLocks/>
          </p:cNvPicPr>
          <p:nvPr/>
        </p:nvPicPr>
        <p:blipFill>
          <a:blip r:embed="rId66"/>
          <a:stretch>
            <a:fillRect/>
          </a:stretch>
        </p:blipFill>
        <p:spPr>
          <a:xfrm>
            <a:off x="3826750" y="7385585"/>
            <a:ext cx="410400" cy="396000"/>
          </a:xfrm>
          <a:prstGeom prst="rect">
            <a:avLst/>
          </a:prstGeom>
        </p:spPr>
      </p:pic>
      <p:pic>
        <p:nvPicPr>
          <p:cNvPr id="1488" name="Image 1487">
            <a:extLst>
              <a:ext uri="{FF2B5EF4-FFF2-40B4-BE49-F238E27FC236}">
                <a16:creationId xmlns:a16="http://schemas.microsoft.com/office/drawing/2014/main" id="{79822223-7751-905B-3240-E8C85FE0B245}"/>
              </a:ext>
            </a:extLst>
          </p:cNvPr>
          <p:cNvPicPr>
            <a:picLocks/>
          </p:cNvPicPr>
          <p:nvPr/>
        </p:nvPicPr>
        <p:blipFill>
          <a:blip r:embed="rId67"/>
          <a:stretch>
            <a:fillRect/>
          </a:stretch>
        </p:blipFill>
        <p:spPr>
          <a:xfrm>
            <a:off x="1649125" y="8216821"/>
            <a:ext cx="410400" cy="396000"/>
          </a:xfrm>
          <a:prstGeom prst="rect">
            <a:avLst/>
          </a:prstGeom>
        </p:spPr>
      </p:pic>
      <p:pic>
        <p:nvPicPr>
          <p:cNvPr id="1489" name="Image 1488">
            <a:extLst>
              <a:ext uri="{FF2B5EF4-FFF2-40B4-BE49-F238E27FC236}">
                <a16:creationId xmlns:a16="http://schemas.microsoft.com/office/drawing/2014/main" id="{1A2BA79E-3FC6-1163-498B-16E905917253}"/>
              </a:ext>
            </a:extLst>
          </p:cNvPr>
          <p:cNvPicPr>
            <a:picLocks/>
          </p:cNvPicPr>
          <p:nvPr/>
        </p:nvPicPr>
        <p:blipFill>
          <a:blip r:embed="rId68"/>
          <a:stretch>
            <a:fillRect/>
          </a:stretch>
        </p:blipFill>
        <p:spPr>
          <a:xfrm>
            <a:off x="2085652" y="8216821"/>
            <a:ext cx="410400" cy="396000"/>
          </a:xfrm>
          <a:prstGeom prst="rect">
            <a:avLst/>
          </a:prstGeom>
        </p:spPr>
      </p:pic>
      <p:pic>
        <p:nvPicPr>
          <p:cNvPr id="1490" name="Image 1489">
            <a:extLst>
              <a:ext uri="{FF2B5EF4-FFF2-40B4-BE49-F238E27FC236}">
                <a16:creationId xmlns:a16="http://schemas.microsoft.com/office/drawing/2014/main" id="{83263166-0330-4C8B-8B2F-649FB1AD3910}"/>
              </a:ext>
            </a:extLst>
          </p:cNvPr>
          <p:cNvPicPr>
            <a:picLocks/>
          </p:cNvPicPr>
          <p:nvPr/>
        </p:nvPicPr>
        <p:blipFill>
          <a:blip r:embed="rId69"/>
          <a:stretch>
            <a:fillRect/>
          </a:stretch>
        </p:blipFill>
        <p:spPr>
          <a:xfrm>
            <a:off x="2522179" y="8216821"/>
            <a:ext cx="410400" cy="396000"/>
          </a:xfrm>
          <a:prstGeom prst="rect">
            <a:avLst/>
          </a:prstGeom>
        </p:spPr>
      </p:pic>
      <p:pic>
        <p:nvPicPr>
          <p:cNvPr id="1491" name="Image 1490">
            <a:extLst>
              <a:ext uri="{FF2B5EF4-FFF2-40B4-BE49-F238E27FC236}">
                <a16:creationId xmlns:a16="http://schemas.microsoft.com/office/drawing/2014/main" id="{065931E5-3EA6-BFB7-6732-B712BF29958D}"/>
              </a:ext>
            </a:extLst>
          </p:cNvPr>
          <p:cNvPicPr>
            <a:picLocks/>
          </p:cNvPicPr>
          <p:nvPr/>
        </p:nvPicPr>
        <p:blipFill>
          <a:blip r:embed="rId70"/>
          <a:stretch>
            <a:fillRect/>
          </a:stretch>
        </p:blipFill>
        <p:spPr>
          <a:xfrm>
            <a:off x="2958706" y="8216821"/>
            <a:ext cx="410400" cy="396000"/>
          </a:xfrm>
          <a:prstGeom prst="rect">
            <a:avLst/>
          </a:prstGeom>
        </p:spPr>
      </p:pic>
      <p:pic>
        <p:nvPicPr>
          <p:cNvPr id="1495" name="Image 1494">
            <a:extLst>
              <a:ext uri="{FF2B5EF4-FFF2-40B4-BE49-F238E27FC236}">
                <a16:creationId xmlns:a16="http://schemas.microsoft.com/office/drawing/2014/main" id="{D8CA8546-1E26-6A30-6E68-1A402F2FEC4D}"/>
              </a:ext>
            </a:extLst>
          </p:cNvPr>
          <p:cNvPicPr>
            <a:picLocks/>
          </p:cNvPicPr>
          <p:nvPr/>
        </p:nvPicPr>
        <p:blipFill>
          <a:blip r:embed="rId71"/>
          <a:stretch>
            <a:fillRect/>
          </a:stretch>
        </p:blipFill>
        <p:spPr>
          <a:xfrm>
            <a:off x="3395233" y="8216821"/>
            <a:ext cx="410400" cy="396000"/>
          </a:xfrm>
          <a:prstGeom prst="rect">
            <a:avLst/>
          </a:prstGeom>
        </p:spPr>
      </p:pic>
      <p:pic>
        <p:nvPicPr>
          <p:cNvPr id="1496" name="Image 1495">
            <a:extLst>
              <a:ext uri="{FF2B5EF4-FFF2-40B4-BE49-F238E27FC236}">
                <a16:creationId xmlns:a16="http://schemas.microsoft.com/office/drawing/2014/main" id="{A9111FEB-4490-E253-3753-1EF84FF5B547}"/>
              </a:ext>
            </a:extLst>
          </p:cNvPr>
          <p:cNvPicPr>
            <a:picLocks/>
          </p:cNvPicPr>
          <p:nvPr/>
        </p:nvPicPr>
        <p:blipFill>
          <a:blip r:embed="rId72"/>
          <a:stretch>
            <a:fillRect/>
          </a:stretch>
        </p:blipFill>
        <p:spPr>
          <a:xfrm>
            <a:off x="3831760" y="8216821"/>
            <a:ext cx="410400" cy="396000"/>
          </a:xfrm>
          <a:prstGeom prst="rect">
            <a:avLst/>
          </a:prstGeom>
        </p:spPr>
      </p:pic>
      <p:pic>
        <p:nvPicPr>
          <p:cNvPr id="1498" name="Image 1497">
            <a:extLst>
              <a:ext uri="{FF2B5EF4-FFF2-40B4-BE49-F238E27FC236}">
                <a16:creationId xmlns:a16="http://schemas.microsoft.com/office/drawing/2014/main" id="{E9410C2A-DD94-6489-AC71-E4A8F7A7E20A}"/>
              </a:ext>
            </a:extLst>
          </p:cNvPr>
          <p:cNvPicPr>
            <a:picLocks/>
          </p:cNvPicPr>
          <p:nvPr/>
        </p:nvPicPr>
        <p:blipFill>
          <a:blip r:embed="rId73"/>
          <a:stretch>
            <a:fillRect/>
          </a:stretch>
        </p:blipFill>
        <p:spPr>
          <a:xfrm>
            <a:off x="1645320" y="7788481"/>
            <a:ext cx="410400" cy="396000"/>
          </a:xfrm>
          <a:prstGeom prst="rect">
            <a:avLst/>
          </a:prstGeom>
        </p:spPr>
      </p:pic>
      <p:pic>
        <p:nvPicPr>
          <p:cNvPr id="1499" name="Image 1498">
            <a:extLst>
              <a:ext uri="{FF2B5EF4-FFF2-40B4-BE49-F238E27FC236}">
                <a16:creationId xmlns:a16="http://schemas.microsoft.com/office/drawing/2014/main" id="{B2EA19A1-94D4-1438-FFD8-4B9DAE262F9E}"/>
              </a:ext>
            </a:extLst>
          </p:cNvPr>
          <p:cNvPicPr>
            <a:picLocks/>
          </p:cNvPicPr>
          <p:nvPr/>
        </p:nvPicPr>
        <p:blipFill>
          <a:blip r:embed="rId74"/>
          <a:stretch>
            <a:fillRect/>
          </a:stretch>
        </p:blipFill>
        <p:spPr>
          <a:xfrm>
            <a:off x="2081482" y="7788481"/>
            <a:ext cx="410400" cy="396000"/>
          </a:xfrm>
          <a:prstGeom prst="rect">
            <a:avLst/>
          </a:prstGeom>
        </p:spPr>
      </p:pic>
      <p:pic>
        <p:nvPicPr>
          <p:cNvPr id="1500" name="Image 1499">
            <a:extLst>
              <a:ext uri="{FF2B5EF4-FFF2-40B4-BE49-F238E27FC236}">
                <a16:creationId xmlns:a16="http://schemas.microsoft.com/office/drawing/2014/main" id="{A3F328D1-8F07-2037-04C9-6F2AFADF770A}"/>
              </a:ext>
            </a:extLst>
          </p:cNvPr>
          <p:cNvPicPr>
            <a:picLocks/>
          </p:cNvPicPr>
          <p:nvPr/>
        </p:nvPicPr>
        <p:blipFill>
          <a:blip r:embed="rId75"/>
          <a:stretch>
            <a:fillRect/>
          </a:stretch>
        </p:blipFill>
        <p:spPr>
          <a:xfrm>
            <a:off x="2517644" y="7788481"/>
            <a:ext cx="410400" cy="396000"/>
          </a:xfrm>
          <a:prstGeom prst="rect">
            <a:avLst/>
          </a:prstGeom>
        </p:spPr>
      </p:pic>
      <p:pic>
        <p:nvPicPr>
          <p:cNvPr id="1501" name="Image 1500">
            <a:extLst>
              <a:ext uri="{FF2B5EF4-FFF2-40B4-BE49-F238E27FC236}">
                <a16:creationId xmlns:a16="http://schemas.microsoft.com/office/drawing/2014/main" id="{A23D452B-346A-A4E3-8FAB-BC95235C9E72}"/>
              </a:ext>
            </a:extLst>
          </p:cNvPr>
          <p:cNvPicPr>
            <a:picLocks/>
          </p:cNvPicPr>
          <p:nvPr/>
        </p:nvPicPr>
        <p:blipFill>
          <a:blip r:embed="rId76"/>
          <a:stretch>
            <a:fillRect/>
          </a:stretch>
        </p:blipFill>
        <p:spPr>
          <a:xfrm>
            <a:off x="2953806" y="7788481"/>
            <a:ext cx="410400" cy="396000"/>
          </a:xfrm>
          <a:prstGeom prst="rect">
            <a:avLst/>
          </a:prstGeom>
        </p:spPr>
      </p:pic>
      <p:pic>
        <p:nvPicPr>
          <p:cNvPr id="1502" name="Image 1501">
            <a:extLst>
              <a:ext uri="{FF2B5EF4-FFF2-40B4-BE49-F238E27FC236}">
                <a16:creationId xmlns:a16="http://schemas.microsoft.com/office/drawing/2014/main" id="{853A56A3-3ACD-6326-0123-55771544E101}"/>
              </a:ext>
            </a:extLst>
          </p:cNvPr>
          <p:cNvPicPr>
            <a:picLocks/>
          </p:cNvPicPr>
          <p:nvPr/>
        </p:nvPicPr>
        <p:blipFill>
          <a:blip r:embed="rId77"/>
          <a:stretch>
            <a:fillRect/>
          </a:stretch>
        </p:blipFill>
        <p:spPr>
          <a:xfrm>
            <a:off x="3389968" y="7788481"/>
            <a:ext cx="410400" cy="396000"/>
          </a:xfrm>
          <a:prstGeom prst="rect">
            <a:avLst/>
          </a:prstGeom>
        </p:spPr>
      </p:pic>
      <p:pic>
        <p:nvPicPr>
          <p:cNvPr id="1503" name="Image 1502">
            <a:extLst>
              <a:ext uri="{FF2B5EF4-FFF2-40B4-BE49-F238E27FC236}">
                <a16:creationId xmlns:a16="http://schemas.microsoft.com/office/drawing/2014/main" id="{6FADBD87-C545-3A83-6844-907BE7966CBA}"/>
              </a:ext>
            </a:extLst>
          </p:cNvPr>
          <p:cNvPicPr>
            <a:picLocks/>
          </p:cNvPicPr>
          <p:nvPr/>
        </p:nvPicPr>
        <p:blipFill>
          <a:blip r:embed="rId78"/>
          <a:stretch>
            <a:fillRect/>
          </a:stretch>
        </p:blipFill>
        <p:spPr>
          <a:xfrm>
            <a:off x="3826131" y="7788481"/>
            <a:ext cx="410400" cy="396000"/>
          </a:xfrm>
          <a:prstGeom prst="rect">
            <a:avLst/>
          </a:prstGeom>
        </p:spPr>
      </p:pic>
      <p:pic>
        <p:nvPicPr>
          <p:cNvPr id="1513" name="Image 1512">
            <a:extLst>
              <a:ext uri="{FF2B5EF4-FFF2-40B4-BE49-F238E27FC236}">
                <a16:creationId xmlns:a16="http://schemas.microsoft.com/office/drawing/2014/main" id="{3D322B44-8556-D4D7-0CEC-5AECEDD47D7F}"/>
              </a:ext>
            </a:extLst>
          </p:cNvPr>
          <p:cNvPicPr>
            <a:picLocks/>
          </p:cNvPicPr>
          <p:nvPr/>
        </p:nvPicPr>
        <p:blipFill>
          <a:blip r:embed="rId61"/>
          <a:stretch>
            <a:fillRect/>
          </a:stretch>
        </p:blipFill>
        <p:spPr>
          <a:xfrm>
            <a:off x="4405023" y="643081"/>
            <a:ext cx="410400" cy="396000"/>
          </a:xfrm>
          <a:prstGeom prst="rect">
            <a:avLst/>
          </a:prstGeom>
        </p:spPr>
      </p:pic>
      <p:pic>
        <p:nvPicPr>
          <p:cNvPr id="1514" name="Image 1513">
            <a:extLst>
              <a:ext uri="{FF2B5EF4-FFF2-40B4-BE49-F238E27FC236}">
                <a16:creationId xmlns:a16="http://schemas.microsoft.com/office/drawing/2014/main" id="{5AC60282-7444-4F4D-42B7-F6FE12A1B7CC}"/>
              </a:ext>
            </a:extLst>
          </p:cNvPr>
          <p:cNvPicPr>
            <a:picLocks/>
          </p:cNvPicPr>
          <p:nvPr/>
        </p:nvPicPr>
        <p:blipFill>
          <a:blip r:embed="rId62"/>
          <a:stretch>
            <a:fillRect/>
          </a:stretch>
        </p:blipFill>
        <p:spPr>
          <a:xfrm>
            <a:off x="4405022" y="1070324"/>
            <a:ext cx="410400" cy="396000"/>
          </a:xfrm>
          <a:prstGeom prst="rect">
            <a:avLst/>
          </a:prstGeom>
        </p:spPr>
      </p:pic>
      <p:pic>
        <p:nvPicPr>
          <p:cNvPr id="1515" name="Image 1514">
            <a:extLst>
              <a:ext uri="{FF2B5EF4-FFF2-40B4-BE49-F238E27FC236}">
                <a16:creationId xmlns:a16="http://schemas.microsoft.com/office/drawing/2014/main" id="{62C3AB57-F522-5FC3-D225-0FB4C366CF6E}"/>
              </a:ext>
            </a:extLst>
          </p:cNvPr>
          <p:cNvPicPr>
            <a:picLocks/>
          </p:cNvPicPr>
          <p:nvPr/>
        </p:nvPicPr>
        <p:blipFill>
          <a:blip r:embed="rId63"/>
          <a:stretch>
            <a:fillRect/>
          </a:stretch>
        </p:blipFill>
        <p:spPr>
          <a:xfrm>
            <a:off x="4405023" y="1508018"/>
            <a:ext cx="410400" cy="396000"/>
          </a:xfrm>
          <a:prstGeom prst="rect">
            <a:avLst/>
          </a:prstGeom>
        </p:spPr>
      </p:pic>
      <p:pic>
        <p:nvPicPr>
          <p:cNvPr id="1516" name="Image 1515">
            <a:extLst>
              <a:ext uri="{FF2B5EF4-FFF2-40B4-BE49-F238E27FC236}">
                <a16:creationId xmlns:a16="http://schemas.microsoft.com/office/drawing/2014/main" id="{C5B349EF-D63B-781B-108C-19B3DA35DBC9}"/>
              </a:ext>
            </a:extLst>
          </p:cNvPr>
          <p:cNvPicPr>
            <a:picLocks/>
          </p:cNvPicPr>
          <p:nvPr/>
        </p:nvPicPr>
        <p:blipFill>
          <a:blip r:embed="rId64"/>
          <a:stretch>
            <a:fillRect/>
          </a:stretch>
        </p:blipFill>
        <p:spPr>
          <a:xfrm>
            <a:off x="4401985" y="1941691"/>
            <a:ext cx="410400" cy="396000"/>
          </a:xfrm>
          <a:prstGeom prst="rect">
            <a:avLst/>
          </a:prstGeom>
        </p:spPr>
      </p:pic>
      <p:pic>
        <p:nvPicPr>
          <p:cNvPr id="1520" name="Image 1519">
            <a:extLst>
              <a:ext uri="{FF2B5EF4-FFF2-40B4-BE49-F238E27FC236}">
                <a16:creationId xmlns:a16="http://schemas.microsoft.com/office/drawing/2014/main" id="{5B9FEC2D-3B0A-D41F-B7B8-0080EA3212E7}"/>
              </a:ext>
            </a:extLst>
          </p:cNvPr>
          <p:cNvPicPr>
            <a:picLocks/>
          </p:cNvPicPr>
          <p:nvPr/>
        </p:nvPicPr>
        <p:blipFill>
          <a:blip r:embed="rId65"/>
          <a:stretch>
            <a:fillRect/>
          </a:stretch>
        </p:blipFill>
        <p:spPr>
          <a:xfrm>
            <a:off x="4401985" y="2382290"/>
            <a:ext cx="410400" cy="396000"/>
          </a:xfrm>
          <a:prstGeom prst="rect">
            <a:avLst/>
          </a:prstGeom>
        </p:spPr>
      </p:pic>
      <p:pic>
        <p:nvPicPr>
          <p:cNvPr id="1525" name="Image 1524">
            <a:extLst>
              <a:ext uri="{FF2B5EF4-FFF2-40B4-BE49-F238E27FC236}">
                <a16:creationId xmlns:a16="http://schemas.microsoft.com/office/drawing/2014/main" id="{01325D0C-2AED-4ED0-5586-B6E489D0D33A}"/>
              </a:ext>
            </a:extLst>
          </p:cNvPr>
          <p:cNvPicPr>
            <a:picLocks/>
          </p:cNvPicPr>
          <p:nvPr/>
        </p:nvPicPr>
        <p:blipFill>
          <a:blip r:embed="rId79"/>
          <a:stretch>
            <a:fillRect/>
          </a:stretch>
        </p:blipFill>
        <p:spPr>
          <a:xfrm>
            <a:off x="4405023" y="2809703"/>
            <a:ext cx="410400" cy="396000"/>
          </a:xfrm>
          <a:prstGeom prst="rect">
            <a:avLst/>
          </a:prstGeom>
        </p:spPr>
      </p:pic>
      <p:pic>
        <p:nvPicPr>
          <p:cNvPr id="1526" name="Image 1525">
            <a:extLst>
              <a:ext uri="{FF2B5EF4-FFF2-40B4-BE49-F238E27FC236}">
                <a16:creationId xmlns:a16="http://schemas.microsoft.com/office/drawing/2014/main" id="{160C0765-E35C-06AE-FBA7-A4A95763429D}"/>
              </a:ext>
            </a:extLst>
          </p:cNvPr>
          <p:cNvPicPr>
            <a:picLocks/>
          </p:cNvPicPr>
          <p:nvPr/>
        </p:nvPicPr>
        <p:blipFill>
          <a:blip r:embed="rId67"/>
          <a:stretch>
            <a:fillRect/>
          </a:stretch>
        </p:blipFill>
        <p:spPr>
          <a:xfrm>
            <a:off x="5272477" y="647552"/>
            <a:ext cx="410400" cy="396000"/>
          </a:xfrm>
          <a:prstGeom prst="rect">
            <a:avLst/>
          </a:prstGeom>
        </p:spPr>
      </p:pic>
      <p:pic>
        <p:nvPicPr>
          <p:cNvPr id="1527" name="Image 1526">
            <a:extLst>
              <a:ext uri="{FF2B5EF4-FFF2-40B4-BE49-F238E27FC236}">
                <a16:creationId xmlns:a16="http://schemas.microsoft.com/office/drawing/2014/main" id="{125B9D91-EE3D-A452-297B-4CE9D0681A7A}"/>
              </a:ext>
            </a:extLst>
          </p:cNvPr>
          <p:cNvPicPr>
            <a:picLocks/>
          </p:cNvPicPr>
          <p:nvPr/>
        </p:nvPicPr>
        <p:blipFill>
          <a:blip r:embed="rId68"/>
          <a:stretch>
            <a:fillRect/>
          </a:stretch>
        </p:blipFill>
        <p:spPr>
          <a:xfrm>
            <a:off x="5272477" y="1070324"/>
            <a:ext cx="410400" cy="396000"/>
          </a:xfrm>
          <a:prstGeom prst="rect">
            <a:avLst/>
          </a:prstGeom>
        </p:spPr>
      </p:pic>
      <p:pic>
        <p:nvPicPr>
          <p:cNvPr id="1529" name="Image 1528">
            <a:extLst>
              <a:ext uri="{FF2B5EF4-FFF2-40B4-BE49-F238E27FC236}">
                <a16:creationId xmlns:a16="http://schemas.microsoft.com/office/drawing/2014/main" id="{24479EF1-B059-EAD0-6196-A0F5201BA2B7}"/>
              </a:ext>
            </a:extLst>
          </p:cNvPr>
          <p:cNvPicPr>
            <a:picLocks/>
          </p:cNvPicPr>
          <p:nvPr/>
        </p:nvPicPr>
        <p:blipFill>
          <a:blip r:embed="rId69"/>
          <a:stretch>
            <a:fillRect/>
          </a:stretch>
        </p:blipFill>
        <p:spPr>
          <a:xfrm>
            <a:off x="5272477" y="1508018"/>
            <a:ext cx="410400" cy="396000"/>
          </a:xfrm>
          <a:prstGeom prst="rect">
            <a:avLst/>
          </a:prstGeom>
        </p:spPr>
      </p:pic>
      <p:pic>
        <p:nvPicPr>
          <p:cNvPr id="1531" name="Image 1530">
            <a:extLst>
              <a:ext uri="{FF2B5EF4-FFF2-40B4-BE49-F238E27FC236}">
                <a16:creationId xmlns:a16="http://schemas.microsoft.com/office/drawing/2014/main" id="{D0C9F84B-AF97-CD5B-330C-8AE4C4478422}"/>
              </a:ext>
            </a:extLst>
          </p:cNvPr>
          <p:cNvPicPr>
            <a:picLocks/>
          </p:cNvPicPr>
          <p:nvPr/>
        </p:nvPicPr>
        <p:blipFill>
          <a:blip r:embed="rId70"/>
          <a:stretch>
            <a:fillRect/>
          </a:stretch>
        </p:blipFill>
        <p:spPr>
          <a:xfrm>
            <a:off x="5272477" y="1941691"/>
            <a:ext cx="410400" cy="396000"/>
          </a:xfrm>
          <a:prstGeom prst="rect">
            <a:avLst/>
          </a:prstGeom>
        </p:spPr>
      </p:pic>
      <p:pic>
        <p:nvPicPr>
          <p:cNvPr id="1533" name="Image 1532">
            <a:extLst>
              <a:ext uri="{FF2B5EF4-FFF2-40B4-BE49-F238E27FC236}">
                <a16:creationId xmlns:a16="http://schemas.microsoft.com/office/drawing/2014/main" id="{B62CB3E1-65FF-73EE-0E41-4EF34028BFF7}"/>
              </a:ext>
            </a:extLst>
          </p:cNvPr>
          <p:cNvPicPr>
            <a:picLocks/>
          </p:cNvPicPr>
          <p:nvPr/>
        </p:nvPicPr>
        <p:blipFill>
          <a:blip r:embed="rId71"/>
          <a:stretch>
            <a:fillRect/>
          </a:stretch>
        </p:blipFill>
        <p:spPr>
          <a:xfrm>
            <a:off x="5272477" y="2385193"/>
            <a:ext cx="410400" cy="396000"/>
          </a:xfrm>
          <a:prstGeom prst="rect">
            <a:avLst/>
          </a:prstGeom>
        </p:spPr>
      </p:pic>
      <p:pic>
        <p:nvPicPr>
          <p:cNvPr id="1535" name="Image 1534">
            <a:extLst>
              <a:ext uri="{FF2B5EF4-FFF2-40B4-BE49-F238E27FC236}">
                <a16:creationId xmlns:a16="http://schemas.microsoft.com/office/drawing/2014/main" id="{FC0F411D-A334-DC0B-DD78-F05AB76EE7AE}"/>
              </a:ext>
            </a:extLst>
          </p:cNvPr>
          <p:cNvPicPr>
            <a:picLocks/>
          </p:cNvPicPr>
          <p:nvPr/>
        </p:nvPicPr>
        <p:blipFill>
          <a:blip r:embed="rId72"/>
          <a:stretch>
            <a:fillRect/>
          </a:stretch>
        </p:blipFill>
        <p:spPr>
          <a:xfrm>
            <a:off x="5272477" y="2809703"/>
            <a:ext cx="410400" cy="396000"/>
          </a:xfrm>
          <a:prstGeom prst="rect">
            <a:avLst/>
          </a:prstGeom>
        </p:spPr>
      </p:pic>
      <p:pic>
        <p:nvPicPr>
          <p:cNvPr id="1664" name="Image 1663">
            <a:extLst>
              <a:ext uri="{FF2B5EF4-FFF2-40B4-BE49-F238E27FC236}">
                <a16:creationId xmlns:a16="http://schemas.microsoft.com/office/drawing/2014/main" id="{46ADDC8B-FA0E-6202-FDEB-306B0E23295F}"/>
              </a:ext>
            </a:extLst>
          </p:cNvPr>
          <p:cNvPicPr>
            <a:picLocks/>
          </p:cNvPicPr>
          <p:nvPr/>
        </p:nvPicPr>
        <p:blipFill>
          <a:blip r:embed="rId73"/>
          <a:stretch>
            <a:fillRect/>
          </a:stretch>
        </p:blipFill>
        <p:spPr>
          <a:xfrm>
            <a:off x="4838750" y="647552"/>
            <a:ext cx="410400" cy="396000"/>
          </a:xfrm>
          <a:prstGeom prst="rect">
            <a:avLst/>
          </a:prstGeom>
        </p:spPr>
      </p:pic>
      <p:pic>
        <p:nvPicPr>
          <p:cNvPr id="1666" name="Image 1665">
            <a:extLst>
              <a:ext uri="{FF2B5EF4-FFF2-40B4-BE49-F238E27FC236}">
                <a16:creationId xmlns:a16="http://schemas.microsoft.com/office/drawing/2014/main" id="{672F2945-AFCC-817A-62A8-27ACFBE153B0}"/>
              </a:ext>
            </a:extLst>
          </p:cNvPr>
          <p:cNvPicPr>
            <a:picLocks/>
          </p:cNvPicPr>
          <p:nvPr/>
        </p:nvPicPr>
        <p:blipFill>
          <a:blip r:embed="rId74"/>
          <a:stretch>
            <a:fillRect/>
          </a:stretch>
        </p:blipFill>
        <p:spPr>
          <a:xfrm>
            <a:off x="4838749" y="1070324"/>
            <a:ext cx="410400" cy="396000"/>
          </a:xfrm>
          <a:prstGeom prst="rect">
            <a:avLst/>
          </a:prstGeom>
        </p:spPr>
      </p:pic>
      <p:pic>
        <p:nvPicPr>
          <p:cNvPr id="1667" name="Image 1666">
            <a:extLst>
              <a:ext uri="{FF2B5EF4-FFF2-40B4-BE49-F238E27FC236}">
                <a16:creationId xmlns:a16="http://schemas.microsoft.com/office/drawing/2014/main" id="{3A760BEE-8D2B-9881-4DA8-4C9D158108C3}"/>
              </a:ext>
            </a:extLst>
          </p:cNvPr>
          <p:cNvPicPr>
            <a:picLocks/>
          </p:cNvPicPr>
          <p:nvPr/>
        </p:nvPicPr>
        <p:blipFill>
          <a:blip r:embed="rId75"/>
          <a:stretch>
            <a:fillRect/>
          </a:stretch>
        </p:blipFill>
        <p:spPr>
          <a:xfrm>
            <a:off x="4838750" y="1508018"/>
            <a:ext cx="410400" cy="396000"/>
          </a:xfrm>
          <a:prstGeom prst="rect">
            <a:avLst/>
          </a:prstGeom>
        </p:spPr>
      </p:pic>
      <p:pic>
        <p:nvPicPr>
          <p:cNvPr id="1669" name="Image 1668">
            <a:extLst>
              <a:ext uri="{FF2B5EF4-FFF2-40B4-BE49-F238E27FC236}">
                <a16:creationId xmlns:a16="http://schemas.microsoft.com/office/drawing/2014/main" id="{DD8D2414-725F-34F9-2721-FE097277656E}"/>
              </a:ext>
            </a:extLst>
          </p:cNvPr>
          <p:cNvPicPr>
            <a:picLocks/>
          </p:cNvPicPr>
          <p:nvPr/>
        </p:nvPicPr>
        <p:blipFill>
          <a:blip r:embed="rId76"/>
          <a:stretch>
            <a:fillRect/>
          </a:stretch>
        </p:blipFill>
        <p:spPr>
          <a:xfrm>
            <a:off x="4837231" y="1941691"/>
            <a:ext cx="410400" cy="396000"/>
          </a:xfrm>
          <a:prstGeom prst="rect">
            <a:avLst/>
          </a:prstGeom>
        </p:spPr>
      </p:pic>
      <p:pic>
        <p:nvPicPr>
          <p:cNvPr id="1670" name="Image 1669">
            <a:extLst>
              <a:ext uri="{FF2B5EF4-FFF2-40B4-BE49-F238E27FC236}">
                <a16:creationId xmlns:a16="http://schemas.microsoft.com/office/drawing/2014/main" id="{46A663A2-4EF2-99DA-7028-944DAB8781F6}"/>
              </a:ext>
            </a:extLst>
          </p:cNvPr>
          <p:cNvPicPr>
            <a:picLocks/>
          </p:cNvPicPr>
          <p:nvPr/>
        </p:nvPicPr>
        <p:blipFill>
          <a:blip r:embed="rId77"/>
          <a:stretch>
            <a:fillRect/>
          </a:stretch>
        </p:blipFill>
        <p:spPr>
          <a:xfrm>
            <a:off x="4837231" y="2383733"/>
            <a:ext cx="410400" cy="396000"/>
          </a:xfrm>
          <a:prstGeom prst="rect">
            <a:avLst/>
          </a:prstGeom>
        </p:spPr>
      </p:pic>
      <p:pic>
        <p:nvPicPr>
          <p:cNvPr id="1671" name="Image 1670">
            <a:extLst>
              <a:ext uri="{FF2B5EF4-FFF2-40B4-BE49-F238E27FC236}">
                <a16:creationId xmlns:a16="http://schemas.microsoft.com/office/drawing/2014/main" id="{564349C0-AF7A-16C1-6A62-419A7A8E4D6A}"/>
              </a:ext>
            </a:extLst>
          </p:cNvPr>
          <p:cNvPicPr>
            <a:picLocks/>
          </p:cNvPicPr>
          <p:nvPr/>
        </p:nvPicPr>
        <p:blipFill>
          <a:blip r:embed="rId78"/>
          <a:stretch>
            <a:fillRect/>
          </a:stretch>
        </p:blipFill>
        <p:spPr>
          <a:xfrm>
            <a:off x="4838750" y="2809703"/>
            <a:ext cx="410400" cy="39600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2B793A3-62CB-3CB9-5CFD-DBEE8869CE2A}"/>
              </a:ext>
            </a:extLst>
          </p:cNvPr>
          <p:cNvSpPr txBox="1"/>
          <p:nvPr/>
        </p:nvSpPr>
        <p:spPr>
          <a:xfrm>
            <a:off x="-59542" y="803945"/>
            <a:ext cx="14194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intermediaire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DB44995-9466-8322-73CA-01422EB31CB6}"/>
              </a:ext>
            </a:extLst>
          </p:cNvPr>
          <p:cNvSpPr txBox="1"/>
          <p:nvPr/>
        </p:nvSpPr>
        <p:spPr>
          <a:xfrm>
            <a:off x="-45180" y="1718008"/>
            <a:ext cx="14194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Before noise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32D3B2B-6F9C-E043-C0EF-49ACDBDE1BC5}"/>
              </a:ext>
            </a:extLst>
          </p:cNvPr>
          <p:cNvSpPr txBox="1"/>
          <p:nvPr/>
        </p:nvSpPr>
        <p:spPr>
          <a:xfrm>
            <a:off x="-1099" y="2549498"/>
            <a:ext cx="14194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After noise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2A38F00-CC27-544A-695D-CC6321236FFE}"/>
              </a:ext>
            </a:extLst>
          </p:cNvPr>
          <p:cNvSpPr txBox="1"/>
          <p:nvPr/>
        </p:nvSpPr>
        <p:spPr>
          <a:xfrm>
            <a:off x="5700856" y="2467111"/>
            <a:ext cx="141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SUPPLEMENTARY MATERIAL </a:t>
            </a:r>
          </a:p>
        </p:txBody>
      </p:sp>
    </p:spTree>
    <p:extLst>
      <p:ext uri="{BB962C8B-B14F-4D97-AF65-F5344CB8AC3E}">
        <p14:creationId xmlns:p14="http://schemas.microsoft.com/office/powerpoint/2010/main" val="37933170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31186</TotalTime>
  <Words>223</Words>
  <Application>Microsoft Macintosh PowerPoint</Application>
  <PresentationFormat>Format A4 (210 x 297 mm)</PresentationFormat>
  <Paragraphs>193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 Neue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Kathleen Jacquerie</dc:creator>
  <cp:lastModifiedBy>Kathleen Jacquerie</cp:lastModifiedBy>
  <cp:revision>450</cp:revision>
  <dcterms:created xsi:type="dcterms:W3CDTF">2022-11-18T05:31:33Z</dcterms:created>
  <dcterms:modified xsi:type="dcterms:W3CDTF">2024-02-15T05:09:43Z</dcterms:modified>
</cp:coreProperties>
</file>