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6197"/>
  </p:normalViewPr>
  <p:slideViewPr>
    <p:cSldViewPr snapToGrid="0">
      <p:cViewPr>
        <p:scale>
          <a:sx n="146" d="100"/>
          <a:sy n="146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5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F085-34A2-3147-BF94-08D26E84A1D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19" Type="http://schemas.openxmlformats.org/officeDocument/2006/relationships/image" Target="../media/image18.emf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17A3302-F0E6-2132-C783-3A790F3A525F}"/>
              </a:ext>
            </a:extLst>
          </p:cNvPr>
          <p:cNvSpPr txBox="1"/>
          <p:nvPr/>
        </p:nvSpPr>
        <p:spPr>
          <a:xfrm>
            <a:off x="343991" y="1343677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0.18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DC3BC2-D5F5-3EE4-68B3-62C436A7A001}"/>
              </a:ext>
            </a:extLst>
          </p:cNvPr>
          <p:cNvSpPr txBox="1"/>
          <p:nvPr/>
        </p:nvSpPr>
        <p:spPr>
          <a:xfrm>
            <a:off x="342804" y="509562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0.71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A520E4-49A4-F328-C0D1-B374AF073447}"/>
              </a:ext>
            </a:extLst>
          </p:cNvPr>
          <p:cNvSpPr txBox="1"/>
          <p:nvPr/>
        </p:nvSpPr>
        <p:spPr>
          <a:xfrm>
            <a:off x="1094568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E944DD-2C30-597A-B2D6-B8D16D96E7AD}"/>
              </a:ext>
            </a:extLst>
          </p:cNvPr>
          <p:cNvSpPr txBox="1"/>
          <p:nvPr/>
        </p:nvSpPr>
        <p:spPr>
          <a:xfrm>
            <a:off x="1669450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210029-E69B-B158-4645-8EE625919185}"/>
              </a:ext>
            </a:extLst>
          </p:cNvPr>
          <p:cNvSpPr txBox="1"/>
          <p:nvPr/>
        </p:nvSpPr>
        <p:spPr>
          <a:xfrm>
            <a:off x="2240152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E3CDC84-CFFE-6F97-CC7E-EC0BD13ECF37}"/>
              </a:ext>
            </a:extLst>
          </p:cNvPr>
          <p:cNvSpPr txBox="1"/>
          <p:nvPr/>
        </p:nvSpPr>
        <p:spPr>
          <a:xfrm>
            <a:off x="2809975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EFA428-2E17-0533-573B-D9F4B7BCDB9D}"/>
              </a:ext>
            </a:extLst>
          </p:cNvPr>
          <p:cNvSpPr txBox="1"/>
          <p:nvPr/>
        </p:nvSpPr>
        <p:spPr>
          <a:xfrm>
            <a:off x="2682287" y="1630082"/>
            <a:ext cx="528148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 (s)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EC627EB-8A6E-96BA-4914-829A1C907A2E}"/>
              </a:ext>
            </a:extLst>
          </p:cNvPr>
          <p:cNvSpPr txBox="1"/>
          <p:nvPr/>
        </p:nvSpPr>
        <p:spPr>
          <a:xfrm>
            <a:off x="3328255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B558EA-6642-F4A6-065E-9463C33CC053}"/>
              </a:ext>
            </a:extLst>
          </p:cNvPr>
          <p:cNvSpPr txBox="1"/>
          <p:nvPr/>
        </p:nvSpPr>
        <p:spPr>
          <a:xfrm>
            <a:off x="3896262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120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B77DFA-526F-9841-5A7C-6FEB89D1107A}"/>
              </a:ext>
            </a:extLst>
          </p:cNvPr>
          <p:cNvSpPr txBox="1"/>
          <p:nvPr/>
        </p:nvSpPr>
        <p:spPr>
          <a:xfrm>
            <a:off x="4466964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140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64E7DA-C21B-CE4C-6D55-441BE9ED1DC0}"/>
              </a:ext>
            </a:extLst>
          </p:cNvPr>
          <p:cNvSpPr txBox="1"/>
          <p:nvPr/>
        </p:nvSpPr>
        <p:spPr>
          <a:xfrm>
            <a:off x="5045276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160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FA806F-6F57-5DAA-23F9-ECCBE2266EAA}"/>
              </a:ext>
            </a:extLst>
          </p:cNvPr>
          <p:cNvSpPr txBox="1"/>
          <p:nvPr/>
        </p:nvSpPr>
        <p:spPr>
          <a:xfrm>
            <a:off x="1107686" y="214600"/>
            <a:ext cx="30649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34D990-397A-C6D5-BA1D-168156F77278}"/>
              </a:ext>
            </a:extLst>
          </p:cNvPr>
          <p:cNvSpPr txBox="1"/>
          <p:nvPr/>
        </p:nvSpPr>
        <p:spPr>
          <a:xfrm>
            <a:off x="2234449" y="214600"/>
            <a:ext cx="30649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B18D7BE-4189-8600-DCDA-C267668EA59F}"/>
              </a:ext>
            </a:extLst>
          </p:cNvPr>
          <p:cNvSpPr txBox="1"/>
          <p:nvPr/>
        </p:nvSpPr>
        <p:spPr>
          <a:xfrm>
            <a:off x="3374570" y="214600"/>
            <a:ext cx="30649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1FFB00D-0DC1-ED57-05C2-599BD65B017E}"/>
              </a:ext>
            </a:extLst>
          </p:cNvPr>
          <p:cNvSpPr txBox="1"/>
          <p:nvPr/>
        </p:nvSpPr>
        <p:spPr>
          <a:xfrm>
            <a:off x="4519450" y="214600"/>
            <a:ext cx="30649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EEDA88-983E-EBA7-FFEB-7CDB9516CA45}"/>
              </a:ext>
            </a:extLst>
          </p:cNvPr>
          <p:cNvSpPr txBox="1"/>
          <p:nvPr/>
        </p:nvSpPr>
        <p:spPr>
          <a:xfrm>
            <a:off x="1659558" y="214600"/>
            <a:ext cx="3048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D390951-C640-2E35-F6ED-67C566C7D46F}"/>
              </a:ext>
            </a:extLst>
          </p:cNvPr>
          <p:cNvSpPr txBox="1"/>
          <p:nvPr/>
        </p:nvSpPr>
        <p:spPr>
          <a:xfrm>
            <a:off x="2801487" y="214600"/>
            <a:ext cx="3048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8115D03-5413-F8F1-6465-691F9DE4EA42}"/>
              </a:ext>
            </a:extLst>
          </p:cNvPr>
          <p:cNvSpPr txBox="1"/>
          <p:nvPr/>
        </p:nvSpPr>
        <p:spPr>
          <a:xfrm>
            <a:off x="3939492" y="214600"/>
            <a:ext cx="3048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578DB4C-C6A1-4750-6F7B-89FECD62EAFA}"/>
              </a:ext>
            </a:extLst>
          </p:cNvPr>
          <p:cNvSpPr txBox="1"/>
          <p:nvPr/>
        </p:nvSpPr>
        <p:spPr>
          <a:xfrm>
            <a:off x="5085073" y="21460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r>
              <a:rPr lang="en-US" sz="9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B061C0-2F54-6AEA-CF85-FA2B4ABC903F}"/>
              </a:ext>
            </a:extLst>
          </p:cNvPr>
          <p:cNvSpPr/>
          <p:nvPr/>
        </p:nvSpPr>
        <p:spPr>
          <a:xfrm>
            <a:off x="3527389" y="423014"/>
            <a:ext cx="558000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6286C3-8D93-F4AC-3135-552E295DF1B1}"/>
              </a:ext>
            </a:extLst>
          </p:cNvPr>
          <p:cNvSpPr/>
          <p:nvPr/>
        </p:nvSpPr>
        <p:spPr>
          <a:xfrm>
            <a:off x="2957806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88AC0E-C7B8-1564-F26F-A73F49D1BDCC}"/>
              </a:ext>
            </a:extLst>
          </p:cNvPr>
          <p:cNvSpPr/>
          <p:nvPr/>
        </p:nvSpPr>
        <p:spPr>
          <a:xfrm>
            <a:off x="4667145" y="423014"/>
            <a:ext cx="553835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0AF35F-6144-E4AF-5D59-D02FF6DB8456}"/>
              </a:ext>
            </a:extLst>
          </p:cNvPr>
          <p:cNvSpPr/>
          <p:nvPr/>
        </p:nvSpPr>
        <p:spPr>
          <a:xfrm>
            <a:off x="4098271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088B42-D413-4A52-9E06-61405CF7703B}"/>
              </a:ext>
            </a:extLst>
          </p:cNvPr>
          <p:cNvSpPr/>
          <p:nvPr/>
        </p:nvSpPr>
        <p:spPr>
          <a:xfrm>
            <a:off x="1247968" y="423014"/>
            <a:ext cx="558000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74E077-8F99-D7B7-6EBF-AFF09F3D3AE7}"/>
              </a:ext>
            </a:extLst>
          </p:cNvPr>
          <p:cNvSpPr/>
          <p:nvPr/>
        </p:nvSpPr>
        <p:spPr>
          <a:xfrm>
            <a:off x="682698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C13A44-FCEF-6346-001E-2925B6C9FD09}"/>
              </a:ext>
            </a:extLst>
          </p:cNvPr>
          <p:cNvSpPr/>
          <p:nvPr/>
        </p:nvSpPr>
        <p:spPr>
          <a:xfrm>
            <a:off x="2387723" y="423014"/>
            <a:ext cx="558000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202D8-0CA7-471D-ADBD-17A087818934}"/>
              </a:ext>
            </a:extLst>
          </p:cNvPr>
          <p:cNvSpPr/>
          <p:nvPr/>
        </p:nvSpPr>
        <p:spPr>
          <a:xfrm>
            <a:off x="1818851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9BAA062-07F7-3D1F-F851-592E55EE74D5}"/>
              </a:ext>
            </a:extLst>
          </p:cNvPr>
          <p:cNvSpPr txBox="1"/>
          <p:nvPr/>
        </p:nvSpPr>
        <p:spPr>
          <a:xfrm>
            <a:off x="553850" y="1428445"/>
            <a:ext cx="231419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5A0DE2A-B2A0-822D-6B52-80D98E054D32}"/>
              </a:ext>
            </a:extLst>
          </p:cNvPr>
          <p:cNvSpPr txBox="1"/>
          <p:nvPr/>
        </p:nvSpPr>
        <p:spPr>
          <a:xfrm>
            <a:off x="1349303" y="36124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burst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09F031A-8EAF-65EA-A947-A545A860BACC}"/>
              </a:ext>
            </a:extLst>
          </p:cNvPr>
          <p:cNvSpPr txBox="1"/>
          <p:nvPr/>
        </p:nvSpPr>
        <p:spPr>
          <a:xfrm>
            <a:off x="778420" y="361240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tonic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A7DB0924-904C-133C-5696-DEFE2BD4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8" y="615169"/>
            <a:ext cx="4580418" cy="8693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47D5878-26DA-71DD-579D-63448A3BDAB2}"/>
              </a:ext>
            </a:extLst>
          </p:cNvPr>
          <p:cNvSpPr txBox="1"/>
          <p:nvPr/>
        </p:nvSpPr>
        <p:spPr>
          <a:xfrm>
            <a:off x="136099" y="2146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</a:p>
        </p:txBody>
      </p:sp>
      <p:pic>
        <p:nvPicPr>
          <p:cNvPr id="62" name="Graphique 61">
            <a:extLst>
              <a:ext uri="{FF2B5EF4-FFF2-40B4-BE49-F238E27FC236}">
                <a16:creationId xmlns:a16="http://schemas.microsoft.com/office/drawing/2014/main" id="{9F1AA644-CEEC-0483-E2EF-64986A972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01" y="2040815"/>
            <a:ext cx="1258706" cy="109157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55E351EB-A606-0707-1987-BDE69E86D3DE}"/>
              </a:ext>
            </a:extLst>
          </p:cNvPr>
          <p:cNvSpPr txBox="1"/>
          <p:nvPr/>
        </p:nvSpPr>
        <p:spPr>
          <a:xfrm>
            <a:off x="643430" y="2973677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8841A33-C5B1-FB52-3A86-3A88958BFF10}"/>
              </a:ext>
            </a:extLst>
          </p:cNvPr>
          <p:cNvSpPr txBox="1"/>
          <p:nvPr/>
        </p:nvSpPr>
        <p:spPr>
          <a:xfrm>
            <a:off x="1460606" y="2973677"/>
            <a:ext cx="31951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FDEEBF0-CF10-30CE-3B32-3E7FDA74F158}"/>
              </a:ext>
            </a:extLst>
          </p:cNvPr>
          <p:cNvSpPr txBox="1"/>
          <p:nvPr/>
        </p:nvSpPr>
        <p:spPr>
          <a:xfrm>
            <a:off x="445916" y="2852714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4D3A45A-B7D4-726B-56E2-B25D3DBB79E3}"/>
              </a:ext>
            </a:extLst>
          </p:cNvPr>
          <p:cNvSpPr txBox="1"/>
          <p:nvPr/>
        </p:nvSpPr>
        <p:spPr>
          <a:xfrm>
            <a:off x="420065" y="2087944"/>
            <a:ext cx="319519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pic>
        <p:nvPicPr>
          <p:cNvPr id="63" name="Graphique 62">
            <a:extLst>
              <a:ext uri="{FF2B5EF4-FFF2-40B4-BE49-F238E27FC236}">
                <a16:creationId xmlns:a16="http://schemas.microsoft.com/office/drawing/2014/main" id="{915DACDC-98DB-7B65-0D71-D7F1B1DA9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59768" y="2040815"/>
            <a:ext cx="1258706" cy="109157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948671BE-663A-97A3-2FD8-FCFC27DF37F6}"/>
              </a:ext>
            </a:extLst>
          </p:cNvPr>
          <p:cNvSpPr txBox="1"/>
          <p:nvPr/>
        </p:nvSpPr>
        <p:spPr>
          <a:xfrm>
            <a:off x="2067397" y="2973677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672A21A-7483-6428-D4C6-E4B59F1AC31A}"/>
              </a:ext>
            </a:extLst>
          </p:cNvPr>
          <p:cNvSpPr txBox="1"/>
          <p:nvPr/>
        </p:nvSpPr>
        <p:spPr>
          <a:xfrm>
            <a:off x="2884573" y="2973677"/>
            <a:ext cx="31951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pic>
        <p:nvPicPr>
          <p:cNvPr id="70" name="Graphique 69">
            <a:extLst>
              <a:ext uri="{FF2B5EF4-FFF2-40B4-BE49-F238E27FC236}">
                <a16:creationId xmlns:a16="http://schemas.microsoft.com/office/drawing/2014/main" id="{D4B6AF75-5AB7-BC22-C86D-824C3008E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203965" y="2040815"/>
            <a:ext cx="1258706" cy="109157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9BB1CC21-C628-EB6C-6D44-9BF1EE66E8C9}"/>
              </a:ext>
            </a:extLst>
          </p:cNvPr>
          <p:cNvSpPr txBox="1"/>
          <p:nvPr/>
        </p:nvSpPr>
        <p:spPr>
          <a:xfrm>
            <a:off x="3311594" y="2973677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6E483B4-C0BA-841A-2EAE-4881CE7EB5A3}"/>
              </a:ext>
            </a:extLst>
          </p:cNvPr>
          <p:cNvSpPr txBox="1"/>
          <p:nvPr/>
        </p:nvSpPr>
        <p:spPr>
          <a:xfrm>
            <a:off x="4128770" y="2973677"/>
            <a:ext cx="31951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pic>
        <p:nvPicPr>
          <p:cNvPr id="77" name="Graphique 76">
            <a:extLst>
              <a:ext uri="{FF2B5EF4-FFF2-40B4-BE49-F238E27FC236}">
                <a16:creationId xmlns:a16="http://schemas.microsoft.com/office/drawing/2014/main" id="{722954E4-BAB5-08A5-F22E-FECE20554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631092" y="2040450"/>
            <a:ext cx="1258706" cy="109157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EB8C7852-36E4-A8A8-BC50-C03132AD2443}"/>
              </a:ext>
            </a:extLst>
          </p:cNvPr>
          <p:cNvSpPr txBox="1"/>
          <p:nvPr/>
        </p:nvSpPr>
        <p:spPr>
          <a:xfrm>
            <a:off x="4738720" y="2973312"/>
            <a:ext cx="29366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0A4F3CB1-43DD-1339-4337-9637469508F8}"/>
              </a:ext>
            </a:extLst>
          </p:cNvPr>
          <p:cNvSpPr txBox="1"/>
          <p:nvPr/>
        </p:nvSpPr>
        <p:spPr>
          <a:xfrm>
            <a:off x="5555896" y="2973312"/>
            <a:ext cx="319518" cy="159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CD0D5A-7774-6900-9B80-9F1BAD731724}"/>
              </a:ext>
            </a:extLst>
          </p:cNvPr>
          <p:cNvSpPr txBox="1"/>
          <p:nvPr/>
        </p:nvSpPr>
        <p:spPr>
          <a:xfrm>
            <a:off x="134806" y="1826334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1E34F4-295F-C29A-E93A-EB8356E8A46A}"/>
              </a:ext>
            </a:extLst>
          </p:cNvPr>
          <p:cNvSpPr txBox="1"/>
          <p:nvPr/>
        </p:nvSpPr>
        <p:spPr>
          <a:xfrm>
            <a:off x="3712380" y="201039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=0.0016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FBD396-F093-C0CD-0771-9F0FA844FD4B}"/>
              </a:ext>
            </a:extLst>
          </p:cNvPr>
          <p:cNvSpPr txBox="1"/>
          <p:nvPr/>
        </p:nvSpPr>
        <p:spPr>
          <a:xfrm>
            <a:off x="1015871" y="201039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=0.0030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295A4D-0FEE-E7A3-D7CD-49481C90417B}"/>
              </a:ext>
            </a:extLst>
          </p:cNvPr>
          <p:cNvSpPr txBox="1"/>
          <p:nvPr/>
        </p:nvSpPr>
        <p:spPr>
          <a:xfrm>
            <a:off x="2458679" y="201039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=0.9988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4C9E167-4DCF-9D79-C10A-E19A3BD46DDF}"/>
              </a:ext>
            </a:extLst>
          </p:cNvPr>
          <p:cNvSpPr txBox="1"/>
          <p:nvPr/>
        </p:nvSpPr>
        <p:spPr>
          <a:xfrm>
            <a:off x="5129993" y="201039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=0.9991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7DC4E311-EA9B-E009-4E3E-E618D4206A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707" y="3131580"/>
            <a:ext cx="342900" cy="1524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1AE2128B-C456-1104-962A-C8CFE4B43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232951" y="2511492"/>
            <a:ext cx="342900" cy="1524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B477BC83-9F0F-BC11-C985-75C7C012AE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3005787" y="2511493"/>
            <a:ext cx="342900" cy="1524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AE51A287-D398-943F-CD38-1C37112F41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10343" y="3131580"/>
            <a:ext cx="342900" cy="15240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A115DFAF-58B8-43C1-E8B2-7D713263CC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62115" y="3131580"/>
            <a:ext cx="368300" cy="15240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B5DB6902-AE2A-7D7A-CB06-895FB2BECB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1764950" y="2511493"/>
            <a:ext cx="368300" cy="152400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9D7BA011-D450-7D45-0068-C93774990D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4404630" y="2511492"/>
            <a:ext cx="368300" cy="1524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CF736876-F4D5-FDD5-CEDF-6D7C2BE06A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60422" y="3131580"/>
            <a:ext cx="368300" cy="15240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751C7F3B-2FBD-9497-0383-24BFE44F0DF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6200000">
            <a:off x="272855" y="1030592"/>
            <a:ext cx="1016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52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41</Words>
  <Application>Microsoft Macintosh PowerPoint</Application>
  <PresentationFormat>Format A4 (210 x 297 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Helvetica Neue Light</vt:lpstr>
      <vt:lpstr>Helvetica Neue Medium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5</cp:revision>
  <dcterms:created xsi:type="dcterms:W3CDTF">2023-12-22T10:46:07Z</dcterms:created>
  <dcterms:modified xsi:type="dcterms:W3CDTF">2024-06-03T22:01:39Z</dcterms:modified>
</cp:coreProperties>
</file>