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7" r:id="rId2"/>
    <p:sldId id="266" r:id="rId3"/>
    <p:sldId id="269" r:id="rId4"/>
    <p:sldId id="268" r:id="rId5"/>
    <p:sldId id="265" r:id="rId6"/>
    <p:sldId id="263" r:id="rId7"/>
    <p:sldId id="264" r:id="rId8"/>
    <p:sldId id="261" r:id="rId9"/>
    <p:sldId id="262" r:id="rId10"/>
    <p:sldId id="259" r:id="rId11"/>
    <p:sldId id="260" r:id="rId12"/>
    <p:sldId id="256" r:id="rId13"/>
  </p:sldIdLst>
  <p:sldSz cx="575945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7FBFE"/>
    <a:srgbClr val="F1BF00"/>
    <a:srgbClr val="FFE3A0"/>
    <a:srgbClr val="E399B2"/>
    <a:srgbClr val="B80D47"/>
    <a:srgbClr val="91B1B3"/>
    <a:srgbClr val="CD557E"/>
    <a:srgbClr val="F7F6F8"/>
    <a:srgbClr val="F6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9"/>
    <p:restoredTop sz="94648"/>
  </p:normalViewPr>
  <p:slideViewPr>
    <p:cSldViewPr snapToGrid="0" snapToObjects="1">
      <p:cViewPr varScale="1">
        <p:scale>
          <a:sx n="89" d="100"/>
          <a:sy n="89" d="100"/>
        </p:scale>
        <p:origin x="2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8DD3E-C246-E744-8877-CAC813CBD4F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441575" y="1143000"/>
            <a:ext cx="1974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005B5-BB5D-EC47-A4DB-88E1D44AC8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9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005B5-BB5D-EC47-A4DB-88E1D44AC8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8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005B5-BB5D-EC47-A4DB-88E1D44AC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5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005B5-BB5D-EC47-A4DB-88E1D44AC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005B5-BB5D-EC47-A4DB-88E1D44AC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0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005B5-BB5D-EC47-A4DB-88E1D44AC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005B5-BB5D-EC47-A4DB-88E1D44AC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9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005B5-BB5D-EC47-A4DB-88E1D44AC8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43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005B5-BB5D-EC47-A4DB-88E1D44AC8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32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005B5-BB5D-EC47-A4DB-88E1D44AC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472842"/>
            <a:ext cx="4895533" cy="313317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4726842"/>
            <a:ext cx="4319588" cy="2172804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F3A-7877-6645-A71D-118720B40D6D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69A-1E3E-FD42-93CB-6500750806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4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F3A-7877-6645-A71D-118720B40D6D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69A-1E3E-FD42-93CB-6500750806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3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479142"/>
            <a:ext cx="1241881" cy="762669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479142"/>
            <a:ext cx="3653651" cy="762669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F3A-7877-6645-A71D-118720B40D6D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69A-1E3E-FD42-93CB-6500750806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1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F3A-7877-6645-A71D-118720B40D6D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69A-1E3E-FD42-93CB-6500750806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4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243638"/>
            <a:ext cx="4967526" cy="3743557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6022610"/>
            <a:ext cx="4967526" cy="1968648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F3A-7877-6645-A71D-118720B40D6D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69A-1E3E-FD42-93CB-6500750806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395710"/>
            <a:ext cx="2447766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395710"/>
            <a:ext cx="2447766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F3A-7877-6645-A71D-118720B40D6D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69A-1E3E-FD42-93CB-6500750806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3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79144"/>
            <a:ext cx="4967526" cy="173949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206137"/>
            <a:ext cx="2436517" cy="108119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3287331"/>
            <a:ext cx="2436517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206137"/>
            <a:ext cx="2448516" cy="108119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3287331"/>
            <a:ext cx="2448516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F3A-7877-6645-A71D-118720B40D6D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69A-1E3E-FD42-93CB-6500750806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2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F3A-7877-6645-A71D-118720B40D6D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69A-1E3E-FD42-93CB-6500750806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6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F3A-7877-6645-A71D-118720B40D6D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69A-1E3E-FD42-93CB-6500750806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9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99969"/>
            <a:ext cx="1857573" cy="209989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295769"/>
            <a:ext cx="2915722" cy="639550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699862"/>
            <a:ext cx="1857573" cy="500182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F3A-7877-6645-A71D-118720B40D6D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69A-1E3E-FD42-93CB-6500750806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6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99969"/>
            <a:ext cx="1857573" cy="209989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295769"/>
            <a:ext cx="2915722" cy="639550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699862"/>
            <a:ext cx="1857573" cy="500182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F3A-7877-6645-A71D-118720B40D6D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69A-1E3E-FD42-93CB-6500750806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479144"/>
            <a:ext cx="4967526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395710"/>
            <a:ext cx="4967526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8341240"/>
            <a:ext cx="129587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77F3A-7877-6645-A71D-118720B40D6D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8341240"/>
            <a:ext cx="194381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8341240"/>
            <a:ext cx="129587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F69A-1E3E-FD42-93CB-6500750806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F8D728C3-63E2-5D42-F472-647AC6EC2B93}"/>
              </a:ext>
            </a:extLst>
          </p:cNvPr>
          <p:cNvGrpSpPr/>
          <p:nvPr/>
        </p:nvGrpSpPr>
        <p:grpSpPr>
          <a:xfrm>
            <a:off x="186443" y="2029290"/>
            <a:ext cx="976243" cy="1436252"/>
            <a:chOff x="20098" y="3544821"/>
            <a:chExt cx="1148909" cy="1436252"/>
          </a:xfrm>
        </p:grpSpPr>
        <p:sp>
          <p:nvSpPr>
            <p:cNvPr id="513" name="ZoneTexte 512">
              <a:extLst>
                <a:ext uri="{FF2B5EF4-FFF2-40B4-BE49-F238E27FC236}">
                  <a16:creationId xmlns:a16="http://schemas.microsoft.com/office/drawing/2014/main" id="{F07F6948-E72A-55BC-B886-5E865141D739}"/>
                </a:ext>
              </a:extLst>
            </p:cNvPr>
            <p:cNvSpPr txBox="1"/>
            <p:nvPr/>
          </p:nvSpPr>
          <p:spPr>
            <a:xfrm>
              <a:off x="20098" y="4712924"/>
              <a:ext cx="4587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post</a:t>
              </a:r>
            </a:p>
          </p:txBody>
        </p:sp>
        <p:sp>
          <p:nvSpPr>
            <p:cNvPr id="608" name="ZoneTexte 607">
              <a:extLst>
                <a:ext uri="{FF2B5EF4-FFF2-40B4-BE49-F238E27FC236}">
                  <a16:creationId xmlns:a16="http://schemas.microsoft.com/office/drawing/2014/main" id="{533F9376-6DD0-AB4E-5058-66F8C92BBB62}"/>
                </a:ext>
              </a:extLst>
            </p:cNvPr>
            <p:cNvSpPr txBox="1"/>
            <p:nvPr/>
          </p:nvSpPr>
          <p:spPr>
            <a:xfrm>
              <a:off x="20098" y="3610956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pre</a:t>
              </a:r>
            </a:p>
          </p:txBody>
        </p: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248D1E17-A25C-60F6-5B12-2BA932681EF1}"/>
                </a:ext>
              </a:extLst>
            </p:cNvPr>
            <p:cNvGrpSpPr/>
            <p:nvPr/>
          </p:nvGrpSpPr>
          <p:grpSpPr>
            <a:xfrm>
              <a:off x="75385" y="3544821"/>
              <a:ext cx="1093622" cy="1436252"/>
              <a:chOff x="433101" y="6489522"/>
              <a:chExt cx="1093622" cy="1436252"/>
            </a:xfrm>
          </p:grpSpPr>
          <p:sp>
            <p:nvSpPr>
              <p:cNvPr id="27" name="Forme libre 26">
                <a:extLst>
                  <a:ext uri="{FF2B5EF4-FFF2-40B4-BE49-F238E27FC236}">
                    <a16:creationId xmlns:a16="http://schemas.microsoft.com/office/drawing/2014/main" id="{9F30D4EB-80D4-85A1-9CC0-D5E1F7911E97}"/>
                  </a:ext>
                </a:extLst>
              </p:cNvPr>
              <p:cNvSpPr/>
              <p:nvPr/>
            </p:nvSpPr>
            <p:spPr>
              <a:xfrm rot="5400000">
                <a:off x="771776" y="6339216"/>
                <a:ext cx="583887" cy="926006"/>
              </a:xfrm>
              <a:custGeom>
                <a:avLst/>
                <a:gdLst>
                  <a:gd name="connsiteX0" fmla="*/ 0 w 1387108"/>
                  <a:gd name="connsiteY0" fmla="*/ 1714957 h 2044388"/>
                  <a:gd name="connsiteX1" fmla="*/ 28648 w 1387108"/>
                  <a:gd name="connsiteY1" fmla="*/ 671267 h 2044388"/>
                  <a:gd name="connsiteX2" fmla="*/ 372433 w 1387108"/>
                  <a:gd name="connsiteY2" fmla="*/ 662850 h 2044388"/>
                  <a:gd name="connsiteX3" fmla="*/ 561514 w 1387108"/>
                  <a:gd name="connsiteY3" fmla="*/ 511346 h 2044388"/>
                  <a:gd name="connsiteX4" fmla="*/ 676109 w 1387108"/>
                  <a:gd name="connsiteY4" fmla="*/ 300925 h 2044388"/>
                  <a:gd name="connsiteX5" fmla="*/ 830812 w 1387108"/>
                  <a:gd name="connsiteY5" fmla="*/ 73669 h 2044388"/>
                  <a:gd name="connsiteX6" fmla="*/ 1031353 w 1387108"/>
                  <a:gd name="connsiteY6" fmla="*/ 6335 h 2044388"/>
                  <a:gd name="connsiteX7" fmla="*/ 1249083 w 1387108"/>
                  <a:gd name="connsiteY7" fmla="*/ 208339 h 2044388"/>
                  <a:gd name="connsiteX8" fmla="*/ 1386597 w 1387108"/>
                  <a:gd name="connsiteY8" fmla="*/ 1024775 h 2044388"/>
                  <a:gd name="connsiteX9" fmla="*/ 1386513 w 1387108"/>
                  <a:gd name="connsiteY9" fmla="*/ 1128736 h 2044388"/>
                  <a:gd name="connsiteX10" fmla="*/ 1382827 w 1387108"/>
                  <a:gd name="connsiteY10" fmla="*/ 1221009 h 2044388"/>
                  <a:gd name="connsiteX11" fmla="*/ 1381462 w 1387108"/>
                  <a:gd name="connsiteY11" fmla="*/ 1218995 h 2044388"/>
                  <a:gd name="connsiteX12" fmla="*/ 1284366 w 1387108"/>
                  <a:gd name="connsiteY12" fmla="*/ 1178995 h 2044388"/>
                  <a:gd name="connsiteX13" fmla="*/ 1147052 w 1387108"/>
                  <a:gd name="connsiteY13" fmla="*/ 1315564 h 2044388"/>
                  <a:gd name="connsiteX14" fmla="*/ 1284366 w 1387108"/>
                  <a:gd name="connsiteY14" fmla="*/ 1452133 h 2044388"/>
                  <a:gd name="connsiteX15" fmla="*/ 1337815 w 1387108"/>
                  <a:gd name="connsiteY15" fmla="*/ 1441401 h 2044388"/>
                  <a:gd name="connsiteX16" fmla="*/ 1365031 w 1387108"/>
                  <a:gd name="connsiteY16" fmla="*/ 1423151 h 2044388"/>
                  <a:gd name="connsiteX17" fmla="*/ 1361888 w 1387108"/>
                  <a:gd name="connsiteY17" fmla="*/ 1457191 h 2044388"/>
                  <a:gd name="connsiteX18" fmla="*/ 1283462 w 1387108"/>
                  <a:gd name="connsiteY18" fmla="*/ 1815959 h 2044388"/>
                  <a:gd name="connsiteX19" fmla="*/ 991245 w 1387108"/>
                  <a:gd name="connsiteY19" fmla="*/ 2043214 h 2044388"/>
                  <a:gd name="connsiteX20" fmla="*/ 670380 w 1387108"/>
                  <a:gd name="connsiteY20" fmla="*/ 1748624 h 2044388"/>
                  <a:gd name="connsiteX21" fmla="*/ 555784 w 1387108"/>
                  <a:gd name="connsiteY21" fmla="*/ 1681289 h 2044388"/>
                  <a:gd name="connsiteX22" fmla="*/ 406811 w 1387108"/>
                  <a:gd name="connsiteY22" fmla="*/ 1664455 h 2044388"/>
                  <a:gd name="connsiteX23" fmla="*/ 0 w 1387108"/>
                  <a:gd name="connsiteY23" fmla="*/ 1714957 h 204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387108" h="2044388">
                    <a:moveTo>
                      <a:pt x="0" y="1714957"/>
                    </a:moveTo>
                    <a:lnTo>
                      <a:pt x="28648" y="671267"/>
                    </a:lnTo>
                    <a:cubicBezTo>
                      <a:pt x="156134" y="680385"/>
                      <a:pt x="283621" y="689504"/>
                      <a:pt x="372433" y="662850"/>
                    </a:cubicBezTo>
                    <a:cubicBezTo>
                      <a:pt x="461244" y="636196"/>
                      <a:pt x="510902" y="571667"/>
                      <a:pt x="561514" y="511346"/>
                    </a:cubicBezTo>
                    <a:cubicBezTo>
                      <a:pt x="612127" y="451026"/>
                      <a:pt x="631226" y="373871"/>
                      <a:pt x="676109" y="300925"/>
                    </a:cubicBezTo>
                    <a:cubicBezTo>
                      <a:pt x="720992" y="227979"/>
                      <a:pt x="771604" y="122767"/>
                      <a:pt x="830812" y="73669"/>
                    </a:cubicBezTo>
                    <a:cubicBezTo>
                      <a:pt x="890019" y="24571"/>
                      <a:pt x="961642" y="-16111"/>
                      <a:pt x="1031353" y="6335"/>
                    </a:cubicBezTo>
                    <a:cubicBezTo>
                      <a:pt x="1101066" y="28779"/>
                      <a:pt x="1189876" y="38599"/>
                      <a:pt x="1249083" y="208339"/>
                    </a:cubicBezTo>
                    <a:cubicBezTo>
                      <a:pt x="1308291" y="378080"/>
                      <a:pt x="1380868" y="756839"/>
                      <a:pt x="1386597" y="1024775"/>
                    </a:cubicBezTo>
                    <a:cubicBezTo>
                      <a:pt x="1387313" y="1058267"/>
                      <a:pt x="1387269" y="1093096"/>
                      <a:pt x="1386513" y="1128736"/>
                    </a:cubicBezTo>
                    <a:lnTo>
                      <a:pt x="1382827" y="1221009"/>
                    </a:lnTo>
                    <a:lnTo>
                      <a:pt x="1381462" y="1218995"/>
                    </a:lnTo>
                    <a:cubicBezTo>
                      <a:pt x="1356613" y="1194281"/>
                      <a:pt x="1322284" y="1178995"/>
                      <a:pt x="1284366" y="1178995"/>
                    </a:cubicBezTo>
                    <a:cubicBezTo>
                      <a:pt x="1208530" y="1178995"/>
                      <a:pt x="1147052" y="1240139"/>
                      <a:pt x="1147052" y="1315564"/>
                    </a:cubicBezTo>
                    <a:cubicBezTo>
                      <a:pt x="1147052" y="1390989"/>
                      <a:pt x="1208530" y="1452133"/>
                      <a:pt x="1284366" y="1452133"/>
                    </a:cubicBezTo>
                    <a:cubicBezTo>
                      <a:pt x="1303325" y="1452133"/>
                      <a:pt x="1321387" y="1448312"/>
                      <a:pt x="1337815" y="1441401"/>
                    </a:cubicBezTo>
                    <a:lnTo>
                      <a:pt x="1365031" y="1423151"/>
                    </a:lnTo>
                    <a:lnTo>
                      <a:pt x="1361888" y="1457191"/>
                    </a:lnTo>
                    <a:cubicBezTo>
                      <a:pt x="1343624" y="1600277"/>
                      <a:pt x="1316408" y="1731089"/>
                      <a:pt x="1283462" y="1815959"/>
                    </a:cubicBezTo>
                    <a:cubicBezTo>
                      <a:pt x="1217569" y="1985700"/>
                      <a:pt x="1093425" y="2054436"/>
                      <a:pt x="991245" y="2043214"/>
                    </a:cubicBezTo>
                    <a:cubicBezTo>
                      <a:pt x="889065" y="2031992"/>
                      <a:pt x="742957" y="1808944"/>
                      <a:pt x="670380" y="1748624"/>
                    </a:cubicBezTo>
                    <a:cubicBezTo>
                      <a:pt x="597803" y="1688303"/>
                      <a:pt x="599713" y="1695317"/>
                      <a:pt x="555784" y="1681289"/>
                    </a:cubicBezTo>
                    <a:cubicBezTo>
                      <a:pt x="511856" y="1667261"/>
                      <a:pt x="499441" y="1658844"/>
                      <a:pt x="406811" y="1664455"/>
                    </a:cubicBezTo>
                    <a:cubicBezTo>
                      <a:pt x="314180" y="1670067"/>
                      <a:pt x="157090" y="1692511"/>
                      <a:pt x="0" y="171495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32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CB10F995-F70A-7C28-E9C1-F633A87F0548}"/>
                  </a:ext>
                </a:extLst>
              </p:cNvPr>
              <p:cNvGrpSpPr/>
              <p:nvPr/>
            </p:nvGrpSpPr>
            <p:grpSpPr>
              <a:xfrm rot="5400000">
                <a:off x="383014" y="6800783"/>
                <a:ext cx="1353822" cy="896159"/>
                <a:chOff x="1290383" y="1707038"/>
                <a:chExt cx="843203" cy="517468"/>
              </a:xfrm>
            </p:grpSpPr>
            <p:sp>
              <p:nvSpPr>
                <p:cNvPr id="48" name="Forme libre 47">
                  <a:extLst>
                    <a:ext uri="{FF2B5EF4-FFF2-40B4-BE49-F238E27FC236}">
                      <a16:creationId xmlns:a16="http://schemas.microsoft.com/office/drawing/2014/main" id="{0C584DA2-C9C3-E90A-BD70-17CC1F202751}"/>
                    </a:ext>
                  </a:extLst>
                </p:cNvPr>
                <p:cNvSpPr/>
                <p:nvPr/>
              </p:nvSpPr>
              <p:spPr>
                <a:xfrm>
                  <a:off x="1754780" y="1707038"/>
                  <a:ext cx="363663" cy="517468"/>
                </a:xfrm>
                <a:custGeom>
                  <a:avLst/>
                  <a:gdLst>
                    <a:gd name="connsiteX0" fmla="*/ 366651 w 366651"/>
                    <a:gd name="connsiteY0" fmla="*/ 144923 h 517468"/>
                    <a:gd name="connsiteX1" fmla="*/ 234380 w 366651"/>
                    <a:gd name="connsiteY1" fmla="*/ 127671 h 517468"/>
                    <a:gd name="connsiteX2" fmla="*/ 188372 w 366651"/>
                    <a:gd name="connsiteY2" fmla="*/ 93165 h 517468"/>
                    <a:gd name="connsiteX3" fmla="*/ 136614 w 366651"/>
                    <a:gd name="connsiteY3" fmla="*/ 18403 h 517468"/>
                    <a:gd name="connsiteX4" fmla="*/ 90606 w 366651"/>
                    <a:gd name="connsiteY4" fmla="*/ 1150 h 517468"/>
                    <a:gd name="connsiteX5" fmla="*/ 33097 w 366651"/>
                    <a:gd name="connsiteY5" fmla="*/ 41406 h 517468"/>
                    <a:gd name="connsiteX6" fmla="*/ 4342 w 366651"/>
                    <a:gd name="connsiteY6" fmla="*/ 144923 h 517468"/>
                    <a:gd name="connsiteX7" fmla="*/ 4342 w 366651"/>
                    <a:gd name="connsiteY7" fmla="*/ 334704 h 517468"/>
                    <a:gd name="connsiteX8" fmla="*/ 44598 w 366651"/>
                    <a:gd name="connsiteY8" fmla="*/ 478478 h 517468"/>
                    <a:gd name="connsiteX9" fmla="*/ 130863 w 366651"/>
                    <a:gd name="connsiteY9" fmla="*/ 512984 h 517468"/>
                    <a:gd name="connsiteX10" fmla="*/ 228629 w 366651"/>
                    <a:gd name="connsiteY10" fmla="*/ 397965 h 517468"/>
                    <a:gd name="connsiteX11" fmla="*/ 355149 w 366651"/>
                    <a:gd name="connsiteY11" fmla="*/ 357708 h 517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6651" h="517468">
                      <a:moveTo>
                        <a:pt x="366651" y="144923"/>
                      </a:moveTo>
                      <a:cubicBezTo>
                        <a:pt x="315372" y="140610"/>
                        <a:pt x="264093" y="136297"/>
                        <a:pt x="234380" y="127671"/>
                      </a:cubicBezTo>
                      <a:cubicBezTo>
                        <a:pt x="204667" y="119045"/>
                        <a:pt x="204666" y="111376"/>
                        <a:pt x="188372" y="93165"/>
                      </a:cubicBezTo>
                      <a:cubicBezTo>
                        <a:pt x="172078" y="74954"/>
                        <a:pt x="152908" y="33739"/>
                        <a:pt x="136614" y="18403"/>
                      </a:cubicBezTo>
                      <a:cubicBezTo>
                        <a:pt x="120320" y="3067"/>
                        <a:pt x="107859" y="-2684"/>
                        <a:pt x="90606" y="1150"/>
                      </a:cubicBezTo>
                      <a:cubicBezTo>
                        <a:pt x="73353" y="4984"/>
                        <a:pt x="47474" y="17444"/>
                        <a:pt x="33097" y="41406"/>
                      </a:cubicBezTo>
                      <a:cubicBezTo>
                        <a:pt x="18720" y="65368"/>
                        <a:pt x="9135" y="96040"/>
                        <a:pt x="4342" y="144923"/>
                      </a:cubicBezTo>
                      <a:cubicBezTo>
                        <a:pt x="-451" y="193806"/>
                        <a:pt x="-2367" y="279112"/>
                        <a:pt x="4342" y="334704"/>
                      </a:cubicBezTo>
                      <a:cubicBezTo>
                        <a:pt x="11051" y="390296"/>
                        <a:pt x="23511" y="448765"/>
                        <a:pt x="44598" y="478478"/>
                      </a:cubicBezTo>
                      <a:cubicBezTo>
                        <a:pt x="65685" y="508191"/>
                        <a:pt x="100191" y="526403"/>
                        <a:pt x="130863" y="512984"/>
                      </a:cubicBezTo>
                      <a:cubicBezTo>
                        <a:pt x="161535" y="499565"/>
                        <a:pt x="191248" y="423844"/>
                        <a:pt x="228629" y="397965"/>
                      </a:cubicBezTo>
                      <a:cubicBezTo>
                        <a:pt x="266010" y="372086"/>
                        <a:pt x="310579" y="364897"/>
                        <a:pt x="355149" y="357708"/>
                      </a:cubicBezTo>
                    </a:path>
                  </a:pathLst>
                </a:custGeom>
                <a:solidFill>
                  <a:schemeClr val="bg1">
                    <a:lumMod val="95000"/>
                    <a:alpha val="32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59E82C97-AE40-E07D-4376-7E368B6D2697}"/>
                    </a:ext>
                  </a:extLst>
                </p:cNvPr>
                <p:cNvGrpSpPr/>
                <p:nvPr/>
              </p:nvGrpSpPr>
              <p:grpSpPr>
                <a:xfrm rot="355401">
                  <a:off x="1699375" y="1822262"/>
                  <a:ext cx="116591" cy="72095"/>
                  <a:chOff x="2152541" y="1763597"/>
                  <a:chExt cx="116591" cy="72095"/>
                </a:xfrm>
              </p:grpSpPr>
              <p:sp>
                <p:nvSpPr>
                  <p:cNvPr id="616" name="Ellipse 615">
                    <a:extLst>
                      <a:ext uri="{FF2B5EF4-FFF2-40B4-BE49-F238E27FC236}">
                        <a16:creationId xmlns:a16="http://schemas.microsoft.com/office/drawing/2014/main" id="{9E2E33F1-0695-72CC-C56C-DBF2332F210E}"/>
                      </a:ext>
                    </a:extLst>
                  </p:cNvPr>
                  <p:cNvSpPr/>
                  <p:nvPr/>
                </p:nvSpPr>
                <p:spPr>
                  <a:xfrm>
                    <a:off x="2152541" y="1763597"/>
                    <a:ext cx="115956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" name="Ellipse 616">
                    <a:extLst>
                      <a:ext uri="{FF2B5EF4-FFF2-40B4-BE49-F238E27FC236}">
                        <a16:creationId xmlns:a16="http://schemas.microsoft.com/office/drawing/2014/main" id="{9A271D03-9923-E902-B4C7-6DCC1488BEC3}"/>
                      </a:ext>
                    </a:extLst>
                  </p:cNvPr>
                  <p:cNvSpPr/>
                  <p:nvPr/>
                </p:nvSpPr>
                <p:spPr>
                  <a:xfrm>
                    <a:off x="2153176" y="1799692"/>
                    <a:ext cx="115956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e 49">
                  <a:extLst>
                    <a:ext uri="{FF2B5EF4-FFF2-40B4-BE49-F238E27FC236}">
                      <a16:creationId xmlns:a16="http://schemas.microsoft.com/office/drawing/2014/main" id="{64E6D9B6-E0CB-629E-0EEF-5CCA490EE6EF}"/>
                    </a:ext>
                  </a:extLst>
                </p:cNvPr>
                <p:cNvGrpSpPr/>
                <p:nvPr/>
              </p:nvGrpSpPr>
              <p:grpSpPr>
                <a:xfrm rot="20802483">
                  <a:off x="1713222" y="2075333"/>
                  <a:ext cx="116591" cy="72095"/>
                  <a:chOff x="2166388" y="2016668"/>
                  <a:chExt cx="116591" cy="72095"/>
                </a:xfrm>
              </p:grpSpPr>
              <p:sp>
                <p:nvSpPr>
                  <p:cNvPr id="614" name="Ellipse 613">
                    <a:extLst>
                      <a:ext uri="{FF2B5EF4-FFF2-40B4-BE49-F238E27FC236}">
                        <a16:creationId xmlns:a16="http://schemas.microsoft.com/office/drawing/2014/main" id="{DF4774E2-1428-2C32-C9ED-4D87B25B2BF5}"/>
                      </a:ext>
                    </a:extLst>
                  </p:cNvPr>
                  <p:cNvSpPr/>
                  <p:nvPr/>
                </p:nvSpPr>
                <p:spPr>
                  <a:xfrm>
                    <a:off x="2166388" y="2016668"/>
                    <a:ext cx="115956" cy="36000"/>
                  </a:xfrm>
                  <a:prstGeom prst="ellipse">
                    <a:avLst/>
                  </a:prstGeom>
                  <a:solidFill>
                    <a:srgbClr val="5C9B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Ellipse 614">
                    <a:extLst>
                      <a:ext uri="{FF2B5EF4-FFF2-40B4-BE49-F238E27FC236}">
                        <a16:creationId xmlns:a16="http://schemas.microsoft.com/office/drawing/2014/main" id="{2932A7B7-E228-F50F-1837-1968E33BBCBE}"/>
                      </a:ext>
                    </a:extLst>
                  </p:cNvPr>
                  <p:cNvSpPr/>
                  <p:nvPr/>
                </p:nvSpPr>
                <p:spPr>
                  <a:xfrm>
                    <a:off x="2167023" y="2052763"/>
                    <a:ext cx="115956" cy="36000"/>
                  </a:xfrm>
                  <a:prstGeom prst="ellipse">
                    <a:avLst/>
                  </a:prstGeom>
                  <a:solidFill>
                    <a:srgbClr val="5C9B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340D0955-6053-5790-8A17-BB48EBEB1E10}"/>
                    </a:ext>
                  </a:extLst>
                </p:cNvPr>
                <p:cNvSpPr/>
                <p:nvPr/>
              </p:nvSpPr>
              <p:spPr>
                <a:xfrm>
                  <a:off x="1290383" y="1952625"/>
                  <a:ext cx="72000" cy="7143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1B2FF645-89AD-9AFC-F5F6-9EAA2600F697}"/>
                    </a:ext>
                  </a:extLst>
                </p:cNvPr>
                <p:cNvSpPr/>
                <p:nvPr/>
              </p:nvSpPr>
              <p:spPr>
                <a:xfrm>
                  <a:off x="1468791" y="1808975"/>
                  <a:ext cx="72000" cy="7143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lipse 53">
                  <a:extLst>
                    <a:ext uri="{FF2B5EF4-FFF2-40B4-BE49-F238E27FC236}">
                      <a16:creationId xmlns:a16="http://schemas.microsoft.com/office/drawing/2014/main" id="{8280030D-9961-E45F-09CD-D0BCB35E2C7D}"/>
                    </a:ext>
                  </a:extLst>
                </p:cNvPr>
                <p:cNvSpPr/>
                <p:nvPr/>
              </p:nvSpPr>
              <p:spPr>
                <a:xfrm>
                  <a:off x="1980059" y="1889252"/>
                  <a:ext cx="153527" cy="148018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4CAA511D-7A3D-0D05-708F-518EE7E6C05F}"/>
                    </a:ext>
                  </a:extLst>
                </p:cNvPr>
                <p:cNvGrpSpPr/>
                <p:nvPr/>
              </p:nvGrpSpPr>
              <p:grpSpPr>
                <a:xfrm rot="1647510">
                  <a:off x="2031447" y="1912483"/>
                  <a:ext cx="79399" cy="45598"/>
                  <a:chOff x="2116011" y="1782443"/>
                  <a:chExt cx="116939" cy="71910"/>
                </a:xfrm>
              </p:grpSpPr>
              <p:sp>
                <p:nvSpPr>
                  <p:cNvPr id="612" name="Ellipse 611">
                    <a:extLst>
                      <a:ext uri="{FF2B5EF4-FFF2-40B4-BE49-F238E27FC236}">
                        <a16:creationId xmlns:a16="http://schemas.microsoft.com/office/drawing/2014/main" id="{B113CA24-04D2-8445-2C59-8537CE002C61}"/>
                      </a:ext>
                    </a:extLst>
                  </p:cNvPr>
                  <p:cNvSpPr/>
                  <p:nvPr/>
                </p:nvSpPr>
                <p:spPr>
                  <a:xfrm>
                    <a:off x="2116011" y="1782443"/>
                    <a:ext cx="115956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Ellipse 612">
                    <a:extLst>
                      <a:ext uri="{FF2B5EF4-FFF2-40B4-BE49-F238E27FC236}">
                        <a16:creationId xmlns:a16="http://schemas.microsoft.com/office/drawing/2014/main" id="{0A350DD7-BCA0-DC5B-8AAD-CFB0B782E10B}"/>
                      </a:ext>
                    </a:extLst>
                  </p:cNvPr>
                  <p:cNvSpPr/>
                  <p:nvPr/>
                </p:nvSpPr>
                <p:spPr>
                  <a:xfrm>
                    <a:off x="2116994" y="1818353"/>
                    <a:ext cx="115956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e 55">
                  <a:extLst>
                    <a:ext uri="{FF2B5EF4-FFF2-40B4-BE49-F238E27FC236}">
                      <a16:creationId xmlns:a16="http://schemas.microsoft.com/office/drawing/2014/main" id="{01AE675B-E9BF-AADF-235F-D005CC45B38F}"/>
                    </a:ext>
                  </a:extLst>
                </p:cNvPr>
                <p:cNvGrpSpPr/>
                <p:nvPr/>
              </p:nvGrpSpPr>
              <p:grpSpPr>
                <a:xfrm rot="18867938">
                  <a:off x="2005828" y="1972359"/>
                  <a:ext cx="53919" cy="45377"/>
                  <a:chOff x="2113825" y="1732439"/>
                  <a:chExt cx="115992" cy="71553"/>
                </a:xfrm>
              </p:grpSpPr>
              <p:sp>
                <p:nvSpPr>
                  <p:cNvPr id="610" name="Ellipse 609">
                    <a:extLst>
                      <a:ext uri="{FF2B5EF4-FFF2-40B4-BE49-F238E27FC236}">
                        <a16:creationId xmlns:a16="http://schemas.microsoft.com/office/drawing/2014/main" id="{5F012DDC-7560-EB92-DCCC-1D4B15F772E8}"/>
                      </a:ext>
                    </a:extLst>
                  </p:cNvPr>
                  <p:cNvSpPr/>
                  <p:nvPr/>
                </p:nvSpPr>
                <p:spPr>
                  <a:xfrm>
                    <a:off x="2113863" y="1732439"/>
                    <a:ext cx="115954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Ellipse 610">
                    <a:extLst>
                      <a:ext uri="{FF2B5EF4-FFF2-40B4-BE49-F238E27FC236}">
                        <a16:creationId xmlns:a16="http://schemas.microsoft.com/office/drawing/2014/main" id="{37D8C4A3-9CFF-99D9-65E4-05CFF3795B83}"/>
                      </a:ext>
                    </a:extLst>
                  </p:cNvPr>
                  <p:cNvSpPr/>
                  <p:nvPr/>
                </p:nvSpPr>
                <p:spPr>
                  <a:xfrm>
                    <a:off x="2113825" y="1767992"/>
                    <a:ext cx="115960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" name="Forme libre 56">
                  <a:extLst>
                    <a:ext uri="{FF2B5EF4-FFF2-40B4-BE49-F238E27FC236}">
                      <a16:creationId xmlns:a16="http://schemas.microsoft.com/office/drawing/2014/main" id="{86133C4A-B622-8A48-004D-2A25EBED85F6}"/>
                    </a:ext>
                  </a:extLst>
                </p:cNvPr>
                <p:cNvSpPr/>
                <p:nvPr/>
              </p:nvSpPr>
              <p:spPr>
                <a:xfrm rot="21023419">
                  <a:off x="1647623" y="1822992"/>
                  <a:ext cx="256706" cy="45719"/>
                </a:xfrm>
                <a:custGeom>
                  <a:avLst/>
                  <a:gdLst>
                    <a:gd name="connsiteX0" fmla="*/ 0 w 189297"/>
                    <a:gd name="connsiteY0" fmla="*/ 0 h 17585"/>
                    <a:gd name="connsiteX1" fmla="*/ 105878 w 189297"/>
                    <a:gd name="connsiteY1" fmla="*/ 16042 h 17585"/>
                    <a:gd name="connsiteX2" fmla="*/ 189297 w 189297"/>
                    <a:gd name="connsiteY2" fmla="*/ 16042 h 17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9297" h="17585">
                      <a:moveTo>
                        <a:pt x="0" y="0"/>
                      </a:moveTo>
                      <a:cubicBezTo>
                        <a:pt x="37164" y="6684"/>
                        <a:pt x="74329" y="13368"/>
                        <a:pt x="105878" y="16042"/>
                      </a:cubicBezTo>
                      <a:cubicBezTo>
                        <a:pt x="137427" y="18716"/>
                        <a:pt x="163362" y="17379"/>
                        <a:pt x="189297" y="16042"/>
                      </a:cubicBezTo>
                    </a:path>
                  </a:pathLst>
                </a:custGeom>
                <a:noFill/>
                <a:ln w="12700">
                  <a:solidFill>
                    <a:schemeClr val="accent6"/>
                  </a:solidFill>
                  <a:headEnd type="none"/>
                  <a:tailEnd type="triangl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C90A4290-0B44-EB75-1A32-262504756475}"/>
                    </a:ext>
                  </a:extLst>
                </p:cNvPr>
                <p:cNvSpPr/>
                <p:nvPr/>
              </p:nvSpPr>
              <p:spPr>
                <a:xfrm>
                  <a:off x="1494152" y="1827367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151E0F4E-22FA-9C5B-803F-8177DB109529}"/>
                    </a:ext>
                  </a:extLst>
                </p:cNvPr>
                <p:cNvSpPr/>
                <p:nvPr/>
              </p:nvSpPr>
              <p:spPr>
                <a:xfrm>
                  <a:off x="1519144" y="1836726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49AFC595-CD7B-D553-CC7D-90AC5989BE4C}"/>
                    </a:ext>
                  </a:extLst>
                </p:cNvPr>
                <p:cNvSpPr/>
                <p:nvPr/>
              </p:nvSpPr>
              <p:spPr>
                <a:xfrm>
                  <a:off x="1485696" y="1856092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FD36D850-9359-F29A-DE25-6A06B4656F76}"/>
                    </a:ext>
                  </a:extLst>
                </p:cNvPr>
                <p:cNvSpPr/>
                <p:nvPr/>
              </p:nvSpPr>
              <p:spPr>
                <a:xfrm>
                  <a:off x="1318029" y="1970595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Ellipse 61">
                  <a:extLst>
                    <a:ext uri="{FF2B5EF4-FFF2-40B4-BE49-F238E27FC236}">
                      <a16:creationId xmlns:a16="http://schemas.microsoft.com/office/drawing/2014/main" id="{B8D01780-3C71-9C86-67A5-3C98B17A5080}"/>
                    </a:ext>
                  </a:extLst>
                </p:cNvPr>
                <p:cNvSpPr/>
                <p:nvPr/>
              </p:nvSpPr>
              <p:spPr>
                <a:xfrm>
                  <a:off x="1335908" y="1980207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Ellipse 62">
                  <a:extLst>
                    <a:ext uri="{FF2B5EF4-FFF2-40B4-BE49-F238E27FC236}">
                      <a16:creationId xmlns:a16="http://schemas.microsoft.com/office/drawing/2014/main" id="{39604D07-EAAB-DB25-B351-82D66E5AA2FB}"/>
                    </a:ext>
                  </a:extLst>
                </p:cNvPr>
                <p:cNvSpPr/>
                <p:nvPr/>
              </p:nvSpPr>
              <p:spPr>
                <a:xfrm>
                  <a:off x="1311050" y="1996336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Forme libre 608">
                  <a:extLst>
                    <a:ext uri="{FF2B5EF4-FFF2-40B4-BE49-F238E27FC236}">
                      <a16:creationId xmlns:a16="http://schemas.microsoft.com/office/drawing/2014/main" id="{0C5B98FB-559C-AB4A-2615-C0A40D6BEE50}"/>
                    </a:ext>
                  </a:extLst>
                </p:cNvPr>
                <p:cNvSpPr/>
                <p:nvPr/>
              </p:nvSpPr>
              <p:spPr>
                <a:xfrm rot="20043091">
                  <a:off x="1655723" y="2078717"/>
                  <a:ext cx="256706" cy="35969"/>
                </a:xfrm>
                <a:custGeom>
                  <a:avLst/>
                  <a:gdLst>
                    <a:gd name="connsiteX0" fmla="*/ 0 w 189297"/>
                    <a:gd name="connsiteY0" fmla="*/ 0 h 17585"/>
                    <a:gd name="connsiteX1" fmla="*/ 105878 w 189297"/>
                    <a:gd name="connsiteY1" fmla="*/ 16042 h 17585"/>
                    <a:gd name="connsiteX2" fmla="*/ 189297 w 189297"/>
                    <a:gd name="connsiteY2" fmla="*/ 16042 h 17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9297" h="17585">
                      <a:moveTo>
                        <a:pt x="0" y="0"/>
                      </a:moveTo>
                      <a:cubicBezTo>
                        <a:pt x="37164" y="6684"/>
                        <a:pt x="74329" y="13368"/>
                        <a:pt x="105878" y="16042"/>
                      </a:cubicBezTo>
                      <a:cubicBezTo>
                        <a:pt x="137427" y="18716"/>
                        <a:pt x="163362" y="17379"/>
                        <a:pt x="189297" y="16042"/>
                      </a:cubicBezTo>
                    </a:path>
                  </a:pathLst>
                </a:custGeom>
                <a:noFill/>
                <a:ln w="12700">
                  <a:solidFill>
                    <a:srgbClr val="5C9BD5"/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460226D-D0C9-F985-AB69-0D3370232343}"/>
                  </a:ext>
                </a:extLst>
              </p:cNvPr>
              <p:cNvSpPr txBox="1"/>
              <p:nvPr/>
            </p:nvSpPr>
            <p:spPr>
              <a:xfrm>
                <a:off x="874068" y="7399460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5C9BD5"/>
                    </a:solidFill>
                    <a:latin typeface="Calibri" panose="020F0502020204030204" pitchFamily="34" charset="0"/>
                    <a:ea typeface="CMU Serif Roman" panose="02000603000000000000" pitchFamily="2" charset="0"/>
                    <a:cs typeface="Calibri" panose="020F0502020204030204" pitchFamily="34" charset="0"/>
                  </a:rPr>
                  <a:t>Ca</a:t>
                </a:r>
              </a:p>
            </p:txBody>
          </p:sp>
          <p:sp>
            <p:nvSpPr>
              <p:cNvPr id="31" name="Forme libre 30">
                <a:extLst>
                  <a:ext uri="{FF2B5EF4-FFF2-40B4-BE49-F238E27FC236}">
                    <a16:creationId xmlns:a16="http://schemas.microsoft.com/office/drawing/2014/main" id="{0D5D20FB-9ECF-256A-E905-4FB8E56FCD1A}"/>
                  </a:ext>
                </a:extLst>
              </p:cNvPr>
              <p:cNvSpPr/>
              <p:nvPr/>
            </p:nvSpPr>
            <p:spPr>
              <a:xfrm rot="4559741">
                <a:off x="632313" y="7183928"/>
                <a:ext cx="112948" cy="85800"/>
              </a:xfrm>
              <a:custGeom>
                <a:avLst/>
                <a:gdLst>
                  <a:gd name="connsiteX0" fmla="*/ 60325 w 60325"/>
                  <a:gd name="connsiteY0" fmla="*/ 0 h 52856"/>
                  <a:gd name="connsiteX1" fmla="*/ 41275 w 60325"/>
                  <a:gd name="connsiteY1" fmla="*/ 50800 h 52856"/>
                  <a:gd name="connsiteX2" fmla="*/ 0 w 60325"/>
                  <a:gd name="connsiteY2" fmla="*/ 3810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325" h="52856">
                    <a:moveTo>
                      <a:pt x="60325" y="0"/>
                    </a:moveTo>
                    <a:cubicBezTo>
                      <a:pt x="55827" y="22225"/>
                      <a:pt x="51329" y="44450"/>
                      <a:pt x="41275" y="50800"/>
                    </a:cubicBezTo>
                    <a:cubicBezTo>
                      <a:pt x="31221" y="57150"/>
                      <a:pt x="15610" y="47625"/>
                      <a:pt x="0" y="38100"/>
                    </a:cubicBezTo>
                  </a:path>
                </a:pathLst>
              </a:custGeom>
              <a:noFill/>
              <a:ln w="127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A236E228-BD40-B1D6-EE54-735E716C9770}"/>
                  </a:ext>
                </a:extLst>
              </p:cNvPr>
              <p:cNvSpPr/>
              <p:nvPr/>
            </p:nvSpPr>
            <p:spPr>
              <a:xfrm rot="5400000">
                <a:off x="621999" y="7153177"/>
                <a:ext cx="55204" cy="6376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7946E2-F820-969E-2A8B-112194384180}"/>
                  </a:ext>
                </a:extLst>
              </p:cNvPr>
              <p:cNvSpPr/>
              <p:nvPr/>
            </p:nvSpPr>
            <p:spPr>
              <a:xfrm rot="5400000">
                <a:off x="1358695" y="7185872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1ECE7FB-B5FF-2B00-563D-75CA342FFCD4}"/>
                  </a:ext>
                </a:extLst>
              </p:cNvPr>
              <p:cNvSpPr/>
              <p:nvPr/>
            </p:nvSpPr>
            <p:spPr>
              <a:xfrm rot="5400000">
                <a:off x="1304112" y="7258778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C51096F0-E9FB-237C-7ED5-E062EB878522}"/>
                  </a:ext>
                </a:extLst>
              </p:cNvPr>
              <p:cNvSpPr/>
              <p:nvPr/>
            </p:nvSpPr>
            <p:spPr>
              <a:xfrm rot="5400000">
                <a:off x="1144816" y="7139580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A04621C5-E41B-A73D-E3A3-CE00D14761FB}"/>
                  </a:ext>
                </a:extLst>
              </p:cNvPr>
              <p:cNvSpPr/>
              <p:nvPr/>
            </p:nvSpPr>
            <p:spPr>
              <a:xfrm rot="5400000">
                <a:off x="1452877" y="7093935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4FD85970-3754-802B-5A7D-DF5FE7D223E1}"/>
                  </a:ext>
                </a:extLst>
              </p:cNvPr>
              <p:cNvSpPr/>
              <p:nvPr/>
            </p:nvSpPr>
            <p:spPr>
              <a:xfrm rot="5400000">
                <a:off x="1020778" y="7216409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80F390D9-EB57-B4D3-FF38-434560E2AED9}"/>
                  </a:ext>
                </a:extLst>
              </p:cNvPr>
              <p:cNvSpPr/>
              <p:nvPr/>
            </p:nvSpPr>
            <p:spPr>
              <a:xfrm rot="5400000">
                <a:off x="1498888" y="7284614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AF30234B-CFC7-E29A-26A1-55695E6EFAD9}"/>
                  </a:ext>
                </a:extLst>
              </p:cNvPr>
              <p:cNvSpPr/>
              <p:nvPr/>
            </p:nvSpPr>
            <p:spPr>
              <a:xfrm rot="5400000">
                <a:off x="890660" y="7152739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376CCD47-AC05-729B-6EAD-B31FCCC46E47}"/>
                  </a:ext>
                </a:extLst>
              </p:cNvPr>
              <p:cNvSpPr/>
              <p:nvPr/>
            </p:nvSpPr>
            <p:spPr>
              <a:xfrm rot="5400000">
                <a:off x="914177" y="7284565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B45699F8-3D5B-D8B1-7BFD-EF71259072BB}"/>
                  </a:ext>
                </a:extLst>
              </p:cNvPr>
              <p:cNvSpPr/>
              <p:nvPr/>
            </p:nvSpPr>
            <p:spPr>
              <a:xfrm rot="5400000">
                <a:off x="609992" y="7082244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15953DA2-6933-F0C7-3582-706B45098A10}"/>
                  </a:ext>
                </a:extLst>
              </p:cNvPr>
              <p:cNvSpPr/>
              <p:nvPr/>
            </p:nvSpPr>
            <p:spPr>
              <a:xfrm rot="5400000">
                <a:off x="901592" y="7051176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E7062B0-AD6B-F274-B0D1-9FFEFDA18AB3}"/>
                  </a:ext>
                </a:extLst>
              </p:cNvPr>
              <p:cNvSpPr/>
              <p:nvPr/>
            </p:nvSpPr>
            <p:spPr>
              <a:xfrm rot="5400000">
                <a:off x="937583" y="7025334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BB63C611-B79D-C6CF-324D-3880C0EC46AA}"/>
                  </a:ext>
                </a:extLst>
              </p:cNvPr>
              <p:cNvSpPr/>
              <p:nvPr/>
            </p:nvSpPr>
            <p:spPr>
              <a:xfrm rot="5400000">
                <a:off x="949223" y="7072986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BA50A81-1768-D198-A9C7-856EE49C0DFC}"/>
                  </a:ext>
                </a:extLst>
              </p:cNvPr>
              <p:cNvSpPr/>
              <p:nvPr/>
            </p:nvSpPr>
            <p:spPr>
              <a:xfrm rot="60000">
                <a:off x="724097" y="6489522"/>
                <a:ext cx="511733" cy="373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Connecteur droit avec flèche 45">
                <a:extLst>
                  <a:ext uri="{FF2B5EF4-FFF2-40B4-BE49-F238E27FC236}">
                    <a16:creationId xmlns:a16="http://schemas.microsoft.com/office/drawing/2014/main" id="{8A5F9E83-26DF-EBB6-74FC-EE5DC97A1916}"/>
                  </a:ext>
                </a:extLst>
              </p:cNvPr>
              <p:cNvCxnSpPr/>
              <p:nvPr/>
            </p:nvCxnSpPr>
            <p:spPr>
              <a:xfrm>
                <a:off x="433101" y="7001732"/>
                <a:ext cx="0" cy="457854"/>
              </a:xfrm>
              <a:prstGeom prst="straightConnector1">
                <a:avLst/>
              </a:prstGeom>
              <a:ln w="15875">
                <a:solidFill>
                  <a:srgbClr val="5C9BD5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2" name="ZoneTexte 621">
            <a:extLst>
              <a:ext uri="{FF2B5EF4-FFF2-40B4-BE49-F238E27FC236}">
                <a16:creationId xmlns:a16="http://schemas.microsoft.com/office/drawing/2014/main" id="{00E6DA66-1F16-77A3-66C5-61D42BAF8FAA}"/>
              </a:ext>
            </a:extLst>
          </p:cNvPr>
          <p:cNvSpPr txBox="1"/>
          <p:nvPr/>
        </p:nvSpPr>
        <p:spPr>
          <a:xfrm>
            <a:off x="36664" y="311116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</a:p>
        </p:txBody>
      </p:sp>
      <p:sp>
        <p:nvSpPr>
          <p:cNvPr id="623" name="ZoneTexte 622">
            <a:extLst>
              <a:ext uri="{FF2B5EF4-FFF2-40B4-BE49-F238E27FC236}">
                <a16:creationId xmlns:a16="http://schemas.microsoft.com/office/drawing/2014/main" id="{D2177FCE-1370-8920-7BAB-E61CDD50F5F7}"/>
              </a:ext>
            </a:extLst>
          </p:cNvPr>
          <p:cNvSpPr txBox="1"/>
          <p:nvPr/>
        </p:nvSpPr>
        <p:spPr>
          <a:xfrm>
            <a:off x="1088678" y="6479954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DBD29EC-0F6A-D6CB-B809-C698DFCCB27D}"/>
              </a:ext>
            </a:extLst>
          </p:cNvPr>
          <p:cNvSpPr/>
          <p:nvPr/>
        </p:nvSpPr>
        <p:spPr>
          <a:xfrm>
            <a:off x="132610" y="2357614"/>
            <a:ext cx="1142550" cy="782308"/>
          </a:xfrm>
          <a:prstGeom prst="roundRect">
            <a:avLst>
              <a:gd name="adj" fmla="val 0"/>
            </a:avLst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3">
            <a:extLst>
              <a:ext uri="{FF2B5EF4-FFF2-40B4-BE49-F238E27FC236}">
                <a16:creationId xmlns:a16="http://schemas.microsoft.com/office/drawing/2014/main" id="{F1110334-16D6-84EF-495A-16443978CD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803" y="725688"/>
            <a:ext cx="1113358" cy="824616"/>
            <a:chOff x="619" y="1392"/>
            <a:chExt cx="6609" cy="4895"/>
          </a:xfrm>
        </p:grpSpPr>
        <p:grpSp>
          <p:nvGrpSpPr>
            <p:cNvPr id="12" name="Group 88">
              <a:extLst>
                <a:ext uri="{FF2B5EF4-FFF2-40B4-BE49-F238E27FC236}">
                  <a16:creationId xmlns:a16="http://schemas.microsoft.com/office/drawing/2014/main" id="{128B7160-A59F-AA9B-6DE2-B98442CC997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9" y="1392"/>
              <a:ext cx="6609" cy="4895"/>
              <a:chOff x="619" y="1392"/>
              <a:chExt cx="6609" cy="4895"/>
            </a:xfrm>
          </p:grpSpPr>
          <p:grpSp>
            <p:nvGrpSpPr>
              <p:cNvPr id="14" name="Group 80">
                <a:extLst>
                  <a:ext uri="{FF2B5EF4-FFF2-40B4-BE49-F238E27FC236}">
                    <a16:creationId xmlns:a16="http://schemas.microsoft.com/office/drawing/2014/main" id="{948AA0B0-4A3A-1D57-AD6D-FFE9571FE00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19" y="1392"/>
                <a:ext cx="6609" cy="4149"/>
                <a:chOff x="619" y="1392"/>
                <a:chExt cx="6609" cy="4149"/>
              </a:xfrm>
            </p:grpSpPr>
            <p:sp>
              <p:nvSpPr>
                <p:cNvPr id="949" name="Freeform 45">
                  <a:extLst>
                    <a:ext uri="{FF2B5EF4-FFF2-40B4-BE49-F238E27FC236}">
                      <a16:creationId xmlns:a16="http://schemas.microsoft.com/office/drawing/2014/main" id="{FC710388-9E25-53AA-2B57-C956EDDCF43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9" y="1392"/>
                  <a:ext cx="6609" cy="4149"/>
                </a:xfrm>
                <a:custGeom>
                  <a:avLst/>
                  <a:gdLst>
                    <a:gd name="T0" fmla="*/ 3101 w 6609"/>
                    <a:gd name="T1" fmla="*/ 4121 h 4149"/>
                    <a:gd name="T2" fmla="*/ 2149 w 6609"/>
                    <a:gd name="T3" fmla="*/ 4083 h 4149"/>
                    <a:gd name="T4" fmla="*/ 1684 w 6609"/>
                    <a:gd name="T5" fmla="*/ 3543 h 4149"/>
                    <a:gd name="T6" fmla="*/ 611 w 6609"/>
                    <a:gd name="T7" fmla="*/ 3228 h 4149"/>
                    <a:gd name="T8" fmla="*/ 424 w 6609"/>
                    <a:gd name="T9" fmla="*/ 3048 h 4149"/>
                    <a:gd name="T10" fmla="*/ 191 w 6609"/>
                    <a:gd name="T11" fmla="*/ 2876 h 4149"/>
                    <a:gd name="T12" fmla="*/ 101 w 6609"/>
                    <a:gd name="T13" fmla="*/ 2553 h 4149"/>
                    <a:gd name="T14" fmla="*/ 34 w 6609"/>
                    <a:gd name="T15" fmla="*/ 2013 h 4149"/>
                    <a:gd name="T16" fmla="*/ 184 w 6609"/>
                    <a:gd name="T17" fmla="*/ 1436 h 4149"/>
                    <a:gd name="T18" fmla="*/ 589 w 6609"/>
                    <a:gd name="T19" fmla="*/ 1008 h 4149"/>
                    <a:gd name="T20" fmla="*/ 1039 w 6609"/>
                    <a:gd name="T21" fmla="*/ 618 h 4149"/>
                    <a:gd name="T22" fmla="*/ 1219 w 6609"/>
                    <a:gd name="T23" fmla="*/ 498 h 4149"/>
                    <a:gd name="T24" fmla="*/ 1459 w 6609"/>
                    <a:gd name="T25" fmla="*/ 431 h 4149"/>
                    <a:gd name="T26" fmla="*/ 1864 w 6609"/>
                    <a:gd name="T27" fmla="*/ 266 h 4149"/>
                    <a:gd name="T28" fmla="*/ 2036 w 6609"/>
                    <a:gd name="T29" fmla="*/ 198 h 4149"/>
                    <a:gd name="T30" fmla="*/ 2531 w 6609"/>
                    <a:gd name="T31" fmla="*/ 108 h 4149"/>
                    <a:gd name="T32" fmla="*/ 3214 w 6609"/>
                    <a:gd name="T33" fmla="*/ 33 h 4149"/>
                    <a:gd name="T34" fmla="*/ 3401 w 6609"/>
                    <a:gd name="T35" fmla="*/ 3 h 4149"/>
                    <a:gd name="T36" fmla="*/ 4331 w 6609"/>
                    <a:gd name="T37" fmla="*/ 123 h 4149"/>
                    <a:gd name="T38" fmla="*/ 4414 w 6609"/>
                    <a:gd name="T39" fmla="*/ 273 h 4149"/>
                    <a:gd name="T40" fmla="*/ 5021 w 6609"/>
                    <a:gd name="T41" fmla="*/ 273 h 4149"/>
                    <a:gd name="T42" fmla="*/ 5171 w 6609"/>
                    <a:gd name="T43" fmla="*/ 506 h 4149"/>
                    <a:gd name="T44" fmla="*/ 5696 w 6609"/>
                    <a:gd name="T45" fmla="*/ 708 h 4149"/>
                    <a:gd name="T46" fmla="*/ 5831 w 6609"/>
                    <a:gd name="T47" fmla="*/ 911 h 4149"/>
                    <a:gd name="T48" fmla="*/ 6244 w 6609"/>
                    <a:gd name="T49" fmla="*/ 1428 h 4149"/>
                    <a:gd name="T50" fmla="*/ 6281 w 6609"/>
                    <a:gd name="T51" fmla="*/ 1743 h 4149"/>
                    <a:gd name="T52" fmla="*/ 6409 w 6609"/>
                    <a:gd name="T53" fmla="*/ 2013 h 4149"/>
                    <a:gd name="T54" fmla="*/ 6544 w 6609"/>
                    <a:gd name="T55" fmla="*/ 2358 h 4149"/>
                    <a:gd name="T56" fmla="*/ 6431 w 6609"/>
                    <a:gd name="T57" fmla="*/ 2598 h 4149"/>
                    <a:gd name="T58" fmla="*/ 6551 w 6609"/>
                    <a:gd name="T59" fmla="*/ 2853 h 4149"/>
                    <a:gd name="T60" fmla="*/ 6386 w 6609"/>
                    <a:gd name="T61" fmla="*/ 3386 h 4149"/>
                    <a:gd name="T62" fmla="*/ 6184 w 6609"/>
                    <a:gd name="T63" fmla="*/ 3431 h 4149"/>
                    <a:gd name="T64" fmla="*/ 6169 w 6609"/>
                    <a:gd name="T65" fmla="*/ 3603 h 4149"/>
                    <a:gd name="T66" fmla="*/ 5966 w 6609"/>
                    <a:gd name="T67" fmla="*/ 3911 h 4149"/>
                    <a:gd name="T68" fmla="*/ 5629 w 6609"/>
                    <a:gd name="T69" fmla="*/ 4023 h 4149"/>
                    <a:gd name="T70" fmla="*/ 5261 w 6609"/>
                    <a:gd name="T71" fmla="*/ 4143 h 4149"/>
                    <a:gd name="T72" fmla="*/ 4729 w 6609"/>
                    <a:gd name="T73" fmla="*/ 4128 h 4149"/>
                    <a:gd name="T74" fmla="*/ 3581 w 6609"/>
                    <a:gd name="T75" fmla="*/ 4068 h 4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609" h="4149">
                      <a:moveTo>
                        <a:pt x="3461" y="4091"/>
                      </a:moveTo>
                      <a:cubicBezTo>
                        <a:pt x="3381" y="4100"/>
                        <a:pt x="3243" y="4121"/>
                        <a:pt x="3101" y="4121"/>
                      </a:cubicBezTo>
                      <a:cubicBezTo>
                        <a:pt x="2959" y="4121"/>
                        <a:pt x="2765" y="4097"/>
                        <a:pt x="2606" y="4091"/>
                      </a:cubicBezTo>
                      <a:cubicBezTo>
                        <a:pt x="2447" y="4085"/>
                        <a:pt x="2278" y="4133"/>
                        <a:pt x="2149" y="4083"/>
                      </a:cubicBezTo>
                      <a:cubicBezTo>
                        <a:pt x="2020" y="4033"/>
                        <a:pt x="1911" y="3881"/>
                        <a:pt x="1834" y="3791"/>
                      </a:cubicBezTo>
                      <a:cubicBezTo>
                        <a:pt x="1757" y="3701"/>
                        <a:pt x="1783" y="3598"/>
                        <a:pt x="1684" y="3543"/>
                      </a:cubicBezTo>
                      <a:cubicBezTo>
                        <a:pt x="1585" y="3488"/>
                        <a:pt x="1420" y="3514"/>
                        <a:pt x="1241" y="3461"/>
                      </a:cubicBezTo>
                      <a:cubicBezTo>
                        <a:pt x="1062" y="3408"/>
                        <a:pt x="755" y="3293"/>
                        <a:pt x="611" y="3228"/>
                      </a:cubicBezTo>
                      <a:cubicBezTo>
                        <a:pt x="467" y="3163"/>
                        <a:pt x="410" y="3101"/>
                        <a:pt x="379" y="3071"/>
                      </a:cubicBezTo>
                      <a:cubicBezTo>
                        <a:pt x="348" y="3041"/>
                        <a:pt x="429" y="3052"/>
                        <a:pt x="424" y="3048"/>
                      </a:cubicBezTo>
                      <a:cubicBezTo>
                        <a:pt x="419" y="3044"/>
                        <a:pt x="388" y="3077"/>
                        <a:pt x="349" y="3048"/>
                      </a:cubicBezTo>
                      <a:cubicBezTo>
                        <a:pt x="310" y="3019"/>
                        <a:pt x="245" y="2952"/>
                        <a:pt x="191" y="2876"/>
                      </a:cubicBezTo>
                      <a:cubicBezTo>
                        <a:pt x="137" y="2800"/>
                        <a:pt x="41" y="2645"/>
                        <a:pt x="26" y="2591"/>
                      </a:cubicBezTo>
                      <a:cubicBezTo>
                        <a:pt x="11" y="2537"/>
                        <a:pt x="103" y="2560"/>
                        <a:pt x="101" y="2553"/>
                      </a:cubicBezTo>
                      <a:cubicBezTo>
                        <a:pt x="99" y="2546"/>
                        <a:pt x="22" y="2636"/>
                        <a:pt x="11" y="2546"/>
                      </a:cubicBezTo>
                      <a:cubicBezTo>
                        <a:pt x="0" y="2456"/>
                        <a:pt x="7" y="2163"/>
                        <a:pt x="34" y="2013"/>
                      </a:cubicBezTo>
                      <a:cubicBezTo>
                        <a:pt x="61" y="1863"/>
                        <a:pt x="151" y="1742"/>
                        <a:pt x="176" y="1646"/>
                      </a:cubicBezTo>
                      <a:cubicBezTo>
                        <a:pt x="201" y="1550"/>
                        <a:pt x="155" y="1517"/>
                        <a:pt x="184" y="1436"/>
                      </a:cubicBezTo>
                      <a:cubicBezTo>
                        <a:pt x="213" y="1355"/>
                        <a:pt x="282" y="1229"/>
                        <a:pt x="349" y="1158"/>
                      </a:cubicBezTo>
                      <a:cubicBezTo>
                        <a:pt x="416" y="1087"/>
                        <a:pt x="519" y="1075"/>
                        <a:pt x="589" y="1008"/>
                      </a:cubicBezTo>
                      <a:cubicBezTo>
                        <a:pt x="659" y="941"/>
                        <a:pt x="694" y="818"/>
                        <a:pt x="769" y="753"/>
                      </a:cubicBezTo>
                      <a:cubicBezTo>
                        <a:pt x="844" y="688"/>
                        <a:pt x="973" y="633"/>
                        <a:pt x="1039" y="618"/>
                      </a:cubicBezTo>
                      <a:cubicBezTo>
                        <a:pt x="1105" y="603"/>
                        <a:pt x="1136" y="683"/>
                        <a:pt x="1166" y="663"/>
                      </a:cubicBezTo>
                      <a:cubicBezTo>
                        <a:pt x="1196" y="643"/>
                        <a:pt x="1177" y="542"/>
                        <a:pt x="1219" y="498"/>
                      </a:cubicBezTo>
                      <a:cubicBezTo>
                        <a:pt x="1261" y="454"/>
                        <a:pt x="1381" y="412"/>
                        <a:pt x="1421" y="401"/>
                      </a:cubicBezTo>
                      <a:cubicBezTo>
                        <a:pt x="1461" y="390"/>
                        <a:pt x="1447" y="443"/>
                        <a:pt x="1459" y="431"/>
                      </a:cubicBezTo>
                      <a:cubicBezTo>
                        <a:pt x="1471" y="419"/>
                        <a:pt x="1429" y="353"/>
                        <a:pt x="1496" y="326"/>
                      </a:cubicBezTo>
                      <a:cubicBezTo>
                        <a:pt x="1563" y="299"/>
                        <a:pt x="1788" y="271"/>
                        <a:pt x="1864" y="266"/>
                      </a:cubicBezTo>
                      <a:cubicBezTo>
                        <a:pt x="1940" y="261"/>
                        <a:pt x="1925" y="307"/>
                        <a:pt x="1954" y="296"/>
                      </a:cubicBezTo>
                      <a:cubicBezTo>
                        <a:pt x="1983" y="285"/>
                        <a:pt x="1952" y="234"/>
                        <a:pt x="2036" y="198"/>
                      </a:cubicBezTo>
                      <a:cubicBezTo>
                        <a:pt x="2120" y="162"/>
                        <a:pt x="2374" y="93"/>
                        <a:pt x="2456" y="78"/>
                      </a:cubicBezTo>
                      <a:cubicBezTo>
                        <a:pt x="2538" y="63"/>
                        <a:pt x="2510" y="117"/>
                        <a:pt x="2531" y="108"/>
                      </a:cubicBezTo>
                      <a:cubicBezTo>
                        <a:pt x="2552" y="99"/>
                        <a:pt x="2470" y="38"/>
                        <a:pt x="2584" y="26"/>
                      </a:cubicBezTo>
                      <a:cubicBezTo>
                        <a:pt x="2698" y="14"/>
                        <a:pt x="3097" y="24"/>
                        <a:pt x="3214" y="33"/>
                      </a:cubicBezTo>
                      <a:cubicBezTo>
                        <a:pt x="3331" y="42"/>
                        <a:pt x="3258" y="83"/>
                        <a:pt x="3289" y="78"/>
                      </a:cubicBezTo>
                      <a:cubicBezTo>
                        <a:pt x="3320" y="73"/>
                        <a:pt x="3282" y="6"/>
                        <a:pt x="3401" y="3"/>
                      </a:cubicBezTo>
                      <a:cubicBezTo>
                        <a:pt x="3520" y="0"/>
                        <a:pt x="3846" y="43"/>
                        <a:pt x="4001" y="63"/>
                      </a:cubicBezTo>
                      <a:cubicBezTo>
                        <a:pt x="4156" y="83"/>
                        <a:pt x="4260" y="97"/>
                        <a:pt x="4331" y="123"/>
                      </a:cubicBezTo>
                      <a:cubicBezTo>
                        <a:pt x="4402" y="149"/>
                        <a:pt x="4415" y="196"/>
                        <a:pt x="4429" y="221"/>
                      </a:cubicBezTo>
                      <a:cubicBezTo>
                        <a:pt x="4443" y="246"/>
                        <a:pt x="4407" y="280"/>
                        <a:pt x="4414" y="273"/>
                      </a:cubicBezTo>
                      <a:cubicBezTo>
                        <a:pt x="4421" y="266"/>
                        <a:pt x="4373" y="176"/>
                        <a:pt x="4474" y="176"/>
                      </a:cubicBezTo>
                      <a:cubicBezTo>
                        <a:pt x="4575" y="176"/>
                        <a:pt x="4901" y="234"/>
                        <a:pt x="5021" y="273"/>
                      </a:cubicBezTo>
                      <a:cubicBezTo>
                        <a:pt x="5141" y="312"/>
                        <a:pt x="5169" y="369"/>
                        <a:pt x="5194" y="408"/>
                      </a:cubicBezTo>
                      <a:cubicBezTo>
                        <a:pt x="5219" y="447"/>
                        <a:pt x="5165" y="499"/>
                        <a:pt x="5171" y="506"/>
                      </a:cubicBezTo>
                      <a:cubicBezTo>
                        <a:pt x="5177" y="513"/>
                        <a:pt x="5143" y="419"/>
                        <a:pt x="5231" y="453"/>
                      </a:cubicBezTo>
                      <a:cubicBezTo>
                        <a:pt x="5319" y="487"/>
                        <a:pt x="5610" y="627"/>
                        <a:pt x="5696" y="708"/>
                      </a:cubicBezTo>
                      <a:cubicBezTo>
                        <a:pt x="5782" y="789"/>
                        <a:pt x="5727" y="907"/>
                        <a:pt x="5749" y="941"/>
                      </a:cubicBezTo>
                      <a:cubicBezTo>
                        <a:pt x="5771" y="975"/>
                        <a:pt x="5780" y="875"/>
                        <a:pt x="5831" y="911"/>
                      </a:cubicBezTo>
                      <a:cubicBezTo>
                        <a:pt x="5882" y="947"/>
                        <a:pt x="5987" y="1072"/>
                        <a:pt x="6056" y="1158"/>
                      </a:cubicBezTo>
                      <a:cubicBezTo>
                        <a:pt x="6125" y="1244"/>
                        <a:pt x="6204" y="1352"/>
                        <a:pt x="6244" y="1428"/>
                      </a:cubicBezTo>
                      <a:cubicBezTo>
                        <a:pt x="6284" y="1504"/>
                        <a:pt x="6290" y="1564"/>
                        <a:pt x="6296" y="1616"/>
                      </a:cubicBezTo>
                      <a:cubicBezTo>
                        <a:pt x="6302" y="1668"/>
                        <a:pt x="6271" y="1717"/>
                        <a:pt x="6281" y="1743"/>
                      </a:cubicBezTo>
                      <a:cubicBezTo>
                        <a:pt x="6291" y="1769"/>
                        <a:pt x="6335" y="1728"/>
                        <a:pt x="6356" y="1773"/>
                      </a:cubicBezTo>
                      <a:cubicBezTo>
                        <a:pt x="6377" y="1818"/>
                        <a:pt x="6387" y="1956"/>
                        <a:pt x="6409" y="2013"/>
                      </a:cubicBezTo>
                      <a:cubicBezTo>
                        <a:pt x="6431" y="2070"/>
                        <a:pt x="6469" y="2060"/>
                        <a:pt x="6491" y="2118"/>
                      </a:cubicBezTo>
                      <a:cubicBezTo>
                        <a:pt x="6513" y="2176"/>
                        <a:pt x="6542" y="2286"/>
                        <a:pt x="6544" y="2358"/>
                      </a:cubicBezTo>
                      <a:cubicBezTo>
                        <a:pt x="6546" y="2430"/>
                        <a:pt x="6525" y="2513"/>
                        <a:pt x="6506" y="2553"/>
                      </a:cubicBezTo>
                      <a:cubicBezTo>
                        <a:pt x="6487" y="2593"/>
                        <a:pt x="6429" y="2591"/>
                        <a:pt x="6431" y="2598"/>
                      </a:cubicBezTo>
                      <a:cubicBezTo>
                        <a:pt x="6433" y="2605"/>
                        <a:pt x="6501" y="2556"/>
                        <a:pt x="6521" y="2598"/>
                      </a:cubicBezTo>
                      <a:cubicBezTo>
                        <a:pt x="6541" y="2640"/>
                        <a:pt x="6541" y="2764"/>
                        <a:pt x="6551" y="2853"/>
                      </a:cubicBezTo>
                      <a:cubicBezTo>
                        <a:pt x="6561" y="2942"/>
                        <a:pt x="6609" y="3042"/>
                        <a:pt x="6581" y="3131"/>
                      </a:cubicBezTo>
                      <a:cubicBezTo>
                        <a:pt x="6553" y="3220"/>
                        <a:pt x="6435" y="3330"/>
                        <a:pt x="6386" y="3386"/>
                      </a:cubicBezTo>
                      <a:cubicBezTo>
                        <a:pt x="6337" y="3442"/>
                        <a:pt x="6323" y="3461"/>
                        <a:pt x="6289" y="3468"/>
                      </a:cubicBezTo>
                      <a:cubicBezTo>
                        <a:pt x="6255" y="3475"/>
                        <a:pt x="6193" y="3422"/>
                        <a:pt x="6184" y="3431"/>
                      </a:cubicBezTo>
                      <a:cubicBezTo>
                        <a:pt x="6175" y="3440"/>
                        <a:pt x="6239" y="3492"/>
                        <a:pt x="6236" y="3521"/>
                      </a:cubicBezTo>
                      <a:cubicBezTo>
                        <a:pt x="6233" y="3550"/>
                        <a:pt x="6194" y="3566"/>
                        <a:pt x="6169" y="3603"/>
                      </a:cubicBezTo>
                      <a:cubicBezTo>
                        <a:pt x="6144" y="3640"/>
                        <a:pt x="6120" y="3695"/>
                        <a:pt x="6086" y="3746"/>
                      </a:cubicBezTo>
                      <a:cubicBezTo>
                        <a:pt x="6052" y="3797"/>
                        <a:pt x="6022" y="3878"/>
                        <a:pt x="5966" y="3911"/>
                      </a:cubicBezTo>
                      <a:cubicBezTo>
                        <a:pt x="5910" y="3944"/>
                        <a:pt x="5805" y="3922"/>
                        <a:pt x="5749" y="3941"/>
                      </a:cubicBezTo>
                      <a:cubicBezTo>
                        <a:pt x="5693" y="3960"/>
                        <a:pt x="5659" y="3993"/>
                        <a:pt x="5629" y="4023"/>
                      </a:cubicBezTo>
                      <a:cubicBezTo>
                        <a:pt x="5599" y="4053"/>
                        <a:pt x="5630" y="4101"/>
                        <a:pt x="5569" y="4121"/>
                      </a:cubicBezTo>
                      <a:cubicBezTo>
                        <a:pt x="5508" y="4141"/>
                        <a:pt x="5355" y="4149"/>
                        <a:pt x="5261" y="4143"/>
                      </a:cubicBezTo>
                      <a:cubicBezTo>
                        <a:pt x="5167" y="4137"/>
                        <a:pt x="5095" y="4086"/>
                        <a:pt x="5006" y="4083"/>
                      </a:cubicBezTo>
                      <a:cubicBezTo>
                        <a:pt x="4917" y="4080"/>
                        <a:pt x="4890" y="4137"/>
                        <a:pt x="4729" y="4128"/>
                      </a:cubicBezTo>
                      <a:cubicBezTo>
                        <a:pt x="4568" y="4119"/>
                        <a:pt x="4230" y="4041"/>
                        <a:pt x="4039" y="4031"/>
                      </a:cubicBezTo>
                      <a:cubicBezTo>
                        <a:pt x="3848" y="4021"/>
                        <a:pt x="3677" y="4059"/>
                        <a:pt x="3581" y="4068"/>
                      </a:cubicBezTo>
                      <a:cubicBezTo>
                        <a:pt x="3485" y="4077"/>
                        <a:pt x="3541" y="4082"/>
                        <a:pt x="3461" y="40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FFFF">
                        <a:gamma/>
                        <a:tint val="3137"/>
                        <a:invGamma/>
                      </a:srgbClr>
                    </a:gs>
                    <a:gs pos="100000">
                      <a:srgbClr val="F7D9E4"/>
                    </a:gs>
                  </a:gsLst>
                  <a:lin ang="0" scaled="1"/>
                </a:gra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950" name="Freeform 46">
                  <a:extLst>
                    <a:ext uri="{FF2B5EF4-FFF2-40B4-BE49-F238E27FC236}">
                      <a16:creationId xmlns:a16="http://schemas.microsoft.com/office/drawing/2014/main" id="{3A1A1D46-CF84-20D0-DB93-208AC187990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923" y="1470"/>
                  <a:ext cx="229" cy="923"/>
                </a:xfrm>
                <a:custGeom>
                  <a:avLst/>
                  <a:gdLst>
                    <a:gd name="T0" fmla="*/ 0 w 229"/>
                    <a:gd name="T1" fmla="*/ 0 h 923"/>
                    <a:gd name="T2" fmla="*/ 97 w 229"/>
                    <a:gd name="T3" fmla="*/ 180 h 923"/>
                    <a:gd name="T4" fmla="*/ 187 w 229"/>
                    <a:gd name="T5" fmla="*/ 315 h 923"/>
                    <a:gd name="T6" fmla="*/ 210 w 229"/>
                    <a:gd name="T7" fmla="*/ 608 h 923"/>
                    <a:gd name="T8" fmla="*/ 75 w 229"/>
                    <a:gd name="T9" fmla="*/ 923 h 9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923">
                      <a:moveTo>
                        <a:pt x="0" y="0"/>
                      </a:moveTo>
                      <a:cubicBezTo>
                        <a:pt x="33" y="64"/>
                        <a:pt x="66" y="128"/>
                        <a:pt x="97" y="180"/>
                      </a:cubicBezTo>
                      <a:cubicBezTo>
                        <a:pt x="128" y="232"/>
                        <a:pt x="168" y="244"/>
                        <a:pt x="187" y="315"/>
                      </a:cubicBezTo>
                      <a:cubicBezTo>
                        <a:pt x="206" y="386"/>
                        <a:pt x="229" y="507"/>
                        <a:pt x="210" y="608"/>
                      </a:cubicBezTo>
                      <a:cubicBezTo>
                        <a:pt x="191" y="709"/>
                        <a:pt x="133" y="816"/>
                        <a:pt x="75" y="923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1" name="Freeform 47">
                  <a:extLst>
                    <a:ext uri="{FF2B5EF4-FFF2-40B4-BE49-F238E27FC236}">
                      <a16:creationId xmlns:a16="http://schemas.microsoft.com/office/drawing/2014/main" id="{E77C0327-1EFB-0861-AEA1-6E54ACF488EB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093" y="2715"/>
                  <a:ext cx="382" cy="1313"/>
                </a:xfrm>
                <a:custGeom>
                  <a:avLst/>
                  <a:gdLst>
                    <a:gd name="T0" fmla="*/ 0 w 382"/>
                    <a:gd name="T1" fmla="*/ 1313 h 1313"/>
                    <a:gd name="T2" fmla="*/ 210 w 382"/>
                    <a:gd name="T3" fmla="*/ 1088 h 1313"/>
                    <a:gd name="T4" fmla="*/ 172 w 382"/>
                    <a:gd name="T5" fmla="*/ 758 h 1313"/>
                    <a:gd name="T6" fmla="*/ 307 w 382"/>
                    <a:gd name="T7" fmla="*/ 623 h 1313"/>
                    <a:gd name="T8" fmla="*/ 330 w 382"/>
                    <a:gd name="T9" fmla="*/ 405 h 1313"/>
                    <a:gd name="T10" fmla="*/ 142 w 382"/>
                    <a:gd name="T11" fmla="*/ 323 h 1313"/>
                    <a:gd name="T12" fmla="*/ 217 w 382"/>
                    <a:gd name="T13" fmla="*/ 83 h 1313"/>
                    <a:gd name="T14" fmla="*/ 382 w 382"/>
                    <a:gd name="T15" fmla="*/ 0 h 1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2" h="1313">
                      <a:moveTo>
                        <a:pt x="0" y="1313"/>
                      </a:moveTo>
                      <a:cubicBezTo>
                        <a:pt x="90" y="1246"/>
                        <a:pt x="181" y="1180"/>
                        <a:pt x="210" y="1088"/>
                      </a:cubicBezTo>
                      <a:cubicBezTo>
                        <a:pt x="239" y="996"/>
                        <a:pt x="156" y="835"/>
                        <a:pt x="172" y="758"/>
                      </a:cubicBezTo>
                      <a:cubicBezTo>
                        <a:pt x="188" y="681"/>
                        <a:pt x="281" y="682"/>
                        <a:pt x="307" y="623"/>
                      </a:cubicBezTo>
                      <a:cubicBezTo>
                        <a:pt x="333" y="564"/>
                        <a:pt x="357" y="455"/>
                        <a:pt x="330" y="405"/>
                      </a:cubicBezTo>
                      <a:cubicBezTo>
                        <a:pt x="303" y="355"/>
                        <a:pt x="161" y="377"/>
                        <a:pt x="142" y="323"/>
                      </a:cubicBezTo>
                      <a:cubicBezTo>
                        <a:pt x="123" y="269"/>
                        <a:pt x="177" y="137"/>
                        <a:pt x="217" y="83"/>
                      </a:cubicBezTo>
                      <a:cubicBezTo>
                        <a:pt x="257" y="29"/>
                        <a:pt x="319" y="14"/>
                        <a:pt x="38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2" name="Freeform 48">
                  <a:extLst>
                    <a:ext uri="{FF2B5EF4-FFF2-40B4-BE49-F238E27FC236}">
                      <a16:creationId xmlns:a16="http://schemas.microsoft.com/office/drawing/2014/main" id="{B1769C6C-19A9-EAA5-50EB-751DFDF74CB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58" y="2355"/>
                  <a:ext cx="802" cy="1353"/>
                </a:xfrm>
                <a:custGeom>
                  <a:avLst/>
                  <a:gdLst>
                    <a:gd name="T0" fmla="*/ 0 w 802"/>
                    <a:gd name="T1" fmla="*/ 1335 h 1353"/>
                    <a:gd name="T2" fmla="*/ 45 w 802"/>
                    <a:gd name="T3" fmla="*/ 1305 h 1353"/>
                    <a:gd name="T4" fmla="*/ 82 w 802"/>
                    <a:gd name="T5" fmla="*/ 1050 h 1353"/>
                    <a:gd name="T6" fmla="*/ 30 w 802"/>
                    <a:gd name="T7" fmla="*/ 870 h 1353"/>
                    <a:gd name="T8" fmla="*/ 187 w 802"/>
                    <a:gd name="T9" fmla="*/ 893 h 1353"/>
                    <a:gd name="T10" fmla="*/ 450 w 802"/>
                    <a:gd name="T11" fmla="*/ 728 h 1353"/>
                    <a:gd name="T12" fmla="*/ 570 w 802"/>
                    <a:gd name="T13" fmla="*/ 435 h 1353"/>
                    <a:gd name="T14" fmla="*/ 727 w 802"/>
                    <a:gd name="T15" fmla="*/ 323 h 1353"/>
                    <a:gd name="T16" fmla="*/ 765 w 802"/>
                    <a:gd name="T17" fmla="*/ 105 h 1353"/>
                    <a:gd name="T18" fmla="*/ 802 w 802"/>
                    <a:gd name="T19" fmla="*/ 0 h 1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2" h="1353">
                      <a:moveTo>
                        <a:pt x="0" y="1335"/>
                      </a:moveTo>
                      <a:cubicBezTo>
                        <a:pt x="15" y="1344"/>
                        <a:pt x="31" y="1353"/>
                        <a:pt x="45" y="1305"/>
                      </a:cubicBezTo>
                      <a:cubicBezTo>
                        <a:pt x="59" y="1257"/>
                        <a:pt x="84" y="1122"/>
                        <a:pt x="82" y="1050"/>
                      </a:cubicBezTo>
                      <a:cubicBezTo>
                        <a:pt x="80" y="978"/>
                        <a:pt x="13" y="896"/>
                        <a:pt x="30" y="870"/>
                      </a:cubicBezTo>
                      <a:cubicBezTo>
                        <a:pt x="47" y="844"/>
                        <a:pt x="117" y="917"/>
                        <a:pt x="187" y="893"/>
                      </a:cubicBezTo>
                      <a:cubicBezTo>
                        <a:pt x="257" y="869"/>
                        <a:pt x="386" y="804"/>
                        <a:pt x="450" y="728"/>
                      </a:cubicBezTo>
                      <a:cubicBezTo>
                        <a:pt x="514" y="652"/>
                        <a:pt x="524" y="503"/>
                        <a:pt x="570" y="435"/>
                      </a:cubicBezTo>
                      <a:cubicBezTo>
                        <a:pt x="616" y="367"/>
                        <a:pt x="695" y="378"/>
                        <a:pt x="727" y="323"/>
                      </a:cubicBezTo>
                      <a:cubicBezTo>
                        <a:pt x="759" y="268"/>
                        <a:pt x="753" y="159"/>
                        <a:pt x="765" y="105"/>
                      </a:cubicBezTo>
                      <a:cubicBezTo>
                        <a:pt x="777" y="51"/>
                        <a:pt x="789" y="25"/>
                        <a:pt x="80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3" name="Freeform 49">
                  <a:extLst>
                    <a:ext uri="{FF2B5EF4-FFF2-40B4-BE49-F238E27FC236}">
                      <a16:creationId xmlns:a16="http://schemas.microsoft.com/office/drawing/2014/main" id="{98D0A5D2-DE6B-C9A7-915C-B78F0B9F416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08" y="4058"/>
                  <a:ext cx="502" cy="239"/>
                </a:xfrm>
                <a:custGeom>
                  <a:avLst/>
                  <a:gdLst>
                    <a:gd name="T0" fmla="*/ 0 w 502"/>
                    <a:gd name="T1" fmla="*/ 0 h 239"/>
                    <a:gd name="T2" fmla="*/ 210 w 502"/>
                    <a:gd name="T3" fmla="*/ 180 h 239"/>
                    <a:gd name="T4" fmla="*/ 187 w 502"/>
                    <a:gd name="T5" fmla="*/ 225 h 239"/>
                    <a:gd name="T6" fmla="*/ 322 w 502"/>
                    <a:gd name="T7" fmla="*/ 97 h 239"/>
                    <a:gd name="T8" fmla="*/ 502 w 502"/>
                    <a:gd name="T9" fmla="*/ 157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2" h="239">
                      <a:moveTo>
                        <a:pt x="0" y="0"/>
                      </a:moveTo>
                      <a:cubicBezTo>
                        <a:pt x="89" y="71"/>
                        <a:pt x="179" y="142"/>
                        <a:pt x="210" y="180"/>
                      </a:cubicBezTo>
                      <a:cubicBezTo>
                        <a:pt x="241" y="218"/>
                        <a:pt x="168" y="239"/>
                        <a:pt x="187" y="225"/>
                      </a:cubicBezTo>
                      <a:cubicBezTo>
                        <a:pt x="206" y="211"/>
                        <a:pt x="270" y="108"/>
                        <a:pt x="322" y="97"/>
                      </a:cubicBezTo>
                      <a:cubicBezTo>
                        <a:pt x="374" y="86"/>
                        <a:pt x="471" y="147"/>
                        <a:pt x="502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4" name="Freeform 50">
                  <a:extLst>
                    <a:ext uri="{FF2B5EF4-FFF2-40B4-BE49-F238E27FC236}">
                      <a16:creationId xmlns:a16="http://schemas.microsoft.com/office/drawing/2014/main" id="{B63A8DD9-4C4C-43FC-9289-689F995297D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35" y="4326"/>
                  <a:ext cx="893" cy="417"/>
                </a:xfrm>
                <a:custGeom>
                  <a:avLst/>
                  <a:gdLst>
                    <a:gd name="T0" fmla="*/ 0 w 893"/>
                    <a:gd name="T1" fmla="*/ 377 h 417"/>
                    <a:gd name="T2" fmla="*/ 53 w 893"/>
                    <a:gd name="T3" fmla="*/ 92 h 417"/>
                    <a:gd name="T4" fmla="*/ 53 w 893"/>
                    <a:gd name="T5" fmla="*/ 24 h 417"/>
                    <a:gd name="T6" fmla="*/ 83 w 893"/>
                    <a:gd name="T7" fmla="*/ 234 h 417"/>
                    <a:gd name="T8" fmla="*/ 225 w 893"/>
                    <a:gd name="T9" fmla="*/ 309 h 417"/>
                    <a:gd name="T10" fmla="*/ 270 w 893"/>
                    <a:gd name="T11" fmla="*/ 407 h 417"/>
                    <a:gd name="T12" fmla="*/ 398 w 893"/>
                    <a:gd name="T13" fmla="*/ 249 h 417"/>
                    <a:gd name="T14" fmla="*/ 713 w 893"/>
                    <a:gd name="T15" fmla="*/ 294 h 417"/>
                    <a:gd name="T16" fmla="*/ 863 w 893"/>
                    <a:gd name="T17" fmla="*/ 167 h 417"/>
                    <a:gd name="T18" fmla="*/ 893 w 893"/>
                    <a:gd name="T19" fmla="*/ 77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93" h="417">
                      <a:moveTo>
                        <a:pt x="0" y="377"/>
                      </a:moveTo>
                      <a:cubicBezTo>
                        <a:pt x="22" y="264"/>
                        <a:pt x="44" y="151"/>
                        <a:pt x="53" y="92"/>
                      </a:cubicBezTo>
                      <a:cubicBezTo>
                        <a:pt x="62" y="33"/>
                        <a:pt x="48" y="0"/>
                        <a:pt x="53" y="24"/>
                      </a:cubicBezTo>
                      <a:cubicBezTo>
                        <a:pt x="58" y="48"/>
                        <a:pt x="54" y="186"/>
                        <a:pt x="83" y="234"/>
                      </a:cubicBezTo>
                      <a:cubicBezTo>
                        <a:pt x="112" y="282"/>
                        <a:pt x="194" y="280"/>
                        <a:pt x="225" y="309"/>
                      </a:cubicBezTo>
                      <a:cubicBezTo>
                        <a:pt x="256" y="338"/>
                        <a:pt x="241" y="417"/>
                        <a:pt x="270" y="407"/>
                      </a:cubicBezTo>
                      <a:cubicBezTo>
                        <a:pt x="299" y="397"/>
                        <a:pt x="324" y="268"/>
                        <a:pt x="398" y="249"/>
                      </a:cubicBezTo>
                      <a:cubicBezTo>
                        <a:pt x="472" y="230"/>
                        <a:pt x="636" y="308"/>
                        <a:pt x="713" y="294"/>
                      </a:cubicBezTo>
                      <a:cubicBezTo>
                        <a:pt x="790" y="280"/>
                        <a:pt x="833" y="203"/>
                        <a:pt x="863" y="167"/>
                      </a:cubicBezTo>
                      <a:cubicBezTo>
                        <a:pt x="893" y="131"/>
                        <a:pt x="893" y="104"/>
                        <a:pt x="893" y="7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5" name="Freeform 51">
                  <a:extLst>
                    <a:ext uri="{FF2B5EF4-FFF2-40B4-BE49-F238E27FC236}">
                      <a16:creationId xmlns:a16="http://schemas.microsoft.com/office/drawing/2014/main" id="{EED19DB8-81C8-B008-0236-376FB9F059B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548" y="4560"/>
                  <a:ext cx="562" cy="330"/>
                </a:xfrm>
                <a:custGeom>
                  <a:avLst/>
                  <a:gdLst>
                    <a:gd name="T0" fmla="*/ 0 w 562"/>
                    <a:gd name="T1" fmla="*/ 330 h 330"/>
                    <a:gd name="T2" fmla="*/ 195 w 562"/>
                    <a:gd name="T3" fmla="*/ 218 h 330"/>
                    <a:gd name="T4" fmla="*/ 352 w 562"/>
                    <a:gd name="T5" fmla="*/ 173 h 330"/>
                    <a:gd name="T6" fmla="*/ 450 w 562"/>
                    <a:gd name="T7" fmla="*/ 38 h 330"/>
                    <a:gd name="T8" fmla="*/ 562 w 562"/>
                    <a:gd name="T9" fmla="*/ 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330">
                      <a:moveTo>
                        <a:pt x="0" y="330"/>
                      </a:moveTo>
                      <a:cubicBezTo>
                        <a:pt x="68" y="287"/>
                        <a:pt x="136" y="244"/>
                        <a:pt x="195" y="218"/>
                      </a:cubicBezTo>
                      <a:cubicBezTo>
                        <a:pt x="254" y="192"/>
                        <a:pt x="310" y="203"/>
                        <a:pt x="352" y="173"/>
                      </a:cubicBezTo>
                      <a:cubicBezTo>
                        <a:pt x="394" y="143"/>
                        <a:pt x="415" y="67"/>
                        <a:pt x="450" y="38"/>
                      </a:cubicBezTo>
                      <a:cubicBezTo>
                        <a:pt x="485" y="9"/>
                        <a:pt x="523" y="4"/>
                        <a:pt x="56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6" name="Freeform 52">
                  <a:extLst>
                    <a:ext uri="{FF2B5EF4-FFF2-40B4-BE49-F238E27FC236}">
                      <a16:creationId xmlns:a16="http://schemas.microsoft.com/office/drawing/2014/main" id="{A938700B-57E8-0860-C1A9-C34FA1067FC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045" y="4740"/>
                  <a:ext cx="743" cy="74"/>
                </a:xfrm>
                <a:custGeom>
                  <a:avLst/>
                  <a:gdLst>
                    <a:gd name="T0" fmla="*/ 0 w 743"/>
                    <a:gd name="T1" fmla="*/ 0 h 74"/>
                    <a:gd name="T2" fmla="*/ 165 w 743"/>
                    <a:gd name="T3" fmla="*/ 68 h 74"/>
                    <a:gd name="T4" fmla="*/ 435 w 743"/>
                    <a:gd name="T5" fmla="*/ 38 h 74"/>
                    <a:gd name="T6" fmla="*/ 653 w 743"/>
                    <a:gd name="T7" fmla="*/ 23 h 74"/>
                    <a:gd name="T8" fmla="*/ 743 w 743"/>
                    <a:gd name="T9" fmla="*/ 15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3" h="74">
                      <a:moveTo>
                        <a:pt x="0" y="0"/>
                      </a:moveTo>
                      <a:cubicBezTo>
                        <a:pt x="46" y="31"/>
                        <a:pt x="93" y="62"/>
                        <a:pt x="165" y="68"/>
                      </a:cubicBezTo>
                      <a:cubicBezTo>
                        <a:pt x="237" y="74"/>
                        <a:pt x="354" y="46"/>
                        <a:pt x="435" y="38"/>
                      </a:cubicBezTo>
                      <a:cubicBezTo>
                        <a:pt x="516" y="30"/>
                        <a:pt x="602" y="27"/>
                        <a:pt x="653" y="23"/>
                      </a:cubicBezTo>
                      <a:cubicBezTo>
                        <a:pt x="704" y="19"/>
                        <a:pt x="727" y="16"/>
                        <a:pt x="743" y="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7" name="Freeform 53">
                  <a:extLst>
                    <a:ext uri="{FF2B5EF4-FFF2-40B4-BE49-F238E27FC236}">
                      <a16:creationId xmlns:a16="http://schemas.microsoft.com/office/drawing/2014/main" id="{230E6E0E-EA0F-F49A-D0B7-4E206BEEDB0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83" y="3602"/>
                  <a:ext cx="1222" cy="402"/>
                </a:xfrm>
                <a:custGeom>
                  <a:avLst/>
                  <a:gdLst>
                    <a:gd name="T0" fmla="*/ 0 w 1222"/>
                    <a:gd name="T1" fmla="*/ 208 h 402"/>
                    <a:gd name="T2" fmla="*/ 270 w 1222"/>
                    <a:gd name="T3" fmla="*/ 126 h 402"/>
                    <a:gd name="T4" fmla="*/ 292 w 1222"/>
                    <a:gd name="T5" fmla="*/ 13 h 402"/>
                    <a:gd name="T6" fmla="*/ 352 w 1222"/>
                    <a:gd name="T7" fmla="*/ 201 h 402"/>
                    <a:gd name="T8" fmla="*/ 667 w 1222"/>
                    <a:gd name="T9" fmla="*/ 156 h 402"/>
                    <a:gd name="T10" fmla="*/ 652 w 1222"/>
                    <a:gd name="T11" fmla="*/ 81 h 402"/>
                    <a:gd name="T12" fmla="*/ 690 w 1222"/>
                    <a:gd name="T13" fmla="*/ 171 h 402"/>
                    <a:gd name="T14" fmla="*/ 622 w 1222"/>
                    <a:gd name="T15" fmla="*/ 373 h 402"/>
                    <a:gd name="T16" fmla="*/ 870 w 1222"/>
                    <a:gd name="T17" fmla="*/ 223 h 402"/>
                    <a:gd name="T18" fmla="*/ 1020 w 1222"/>
                    <a:gd name="T19" fmla="*/ 373 h 402"/>
                    <a:gd name="T20" fmla="*/ 1222 w 1222"/>
                    <a:gd name="T21" fmla="*/ 396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22" h="402">
                      <a:moveTo>
                        <a:pt x="0" y="208"/>
                      </a:moveTo>
                      <a:cubicBezTo>
                        <a:pt x="110" y="183"/>
                        <a:pt x="221" y="158"/>
                        <a:pt x="270" y="126"/>
                      </a:cubicBezTo>
                      <a:cubicBezTo>
                        <a:pt x="319" y="94"/>
                        <a:pt x="278" y="0"/>
                        <a:pt x="292" y="13"/>
                      </a:cubicBezTo>
                      <a:cubicBezTo>
                        <a:pt x="306" y="26"/>
                        <a:pt x="290" y="177"/>
                        <a:pt x="352" y="201"/>
                      </a:cubicBezTo>
                      <a:cubicBezTo>
                        <a:pt x="414" y="225"/>
                        <a:pt x="617" y="176"/>
                        <a:pt x="667" y="156"/>
                      </a:cubicBezTo>
                      <a:cubicBezTo>
                        <a:pt x="717" y="136"/>
                        <a:pt x="648" y="79"/>
                        <a:pt x="652" y="81"/>
                      </a:cubicBezTo>
                      <a:cubicBezTo>
                        <a:pt x="656" y="83"/>
                        <a:pt x="695" y="122"/>
                        <a:pt x="690" y="171"/>
                      </a:cubicBezTo>
                      <a:cubicBezTo>
                        <a:pt x="685" y="220"/>
                        <a:pt x="592" y="364"/>
                        <a:pt x="622" y="373"/>
                      </a:cubicBezTo>
                      <a:cubicBezTo>
                        <a:pt x="652" y="382"/>
                        <a:pt x="804" y="223"/>
                        <a:pt x="870" y="223"/>
                      </a:cubicBezTo>
                      <a:cubicBezTo>
                        <a:pt x="936" y="223"/>
                        <a:pt x="961" y="344"/>
                        <a:pt x="1020" y="373"/>
                      </a:cubicBezTo>
                      <a:cubicBezTo>
                        <a:pt x="1079" y="402"/>
                        <a:pt x="1186" y="394"/>
                        <a:pt x="1222" y="396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8" name="Freeform 54">
                  <a:extLst>
                    <a:ext uri="{FF2B5EF4-FFF2-40B4-BE49-F238E27FC236}">
                      <a16:creationId xmlns:a16="http://schemas.microsoft.com/office/drawing/2014/main" id="{CA801660-7088-4A27-232F-A4A4004805A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355" y="2895"/>
                  <a:ext cx="155" cy="660"/>
                </a:xfrm>
                <a:custGeom>
                  <a:avLst/>
                  <a:gdLst>
                    <a:gd name="T0" fmla="*/ 148 w 155"/>
                    <a:gd name="T1" fmla="*/ 0 h 660"/>
                    <a:gd name="T2" fmla="*/ 5 w 155"/>
                    <a:gd name="T3" fmla="*/ 300 h 660"/>
                    <a:gd name="T4" fmla="*/ 118 w 155"/>
                    <a:gd name="T5" fmla="*/ 578 h 660"/>
                    <a:gd name="T6" fmla="*/ 155 w 155"/>
                    <a:gd name="T7" fmla="*/ 660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5" h="660">
                      <a:moveTo>
                        <a:pt x="148" y="0"/>
                      </a:moveTo>
                      <a:cubicBezTo>
                        <a:pt x="79" y="102"/>
                        <a:pt x="10" y="204"/>
                        <a:pt x="5" y="300"/>
                      </a:cubicBezTo>
                      <a:cubicBezTo>
                        <a:pt x="0" y="396"/>
                        <a:pt x="93" y="518"/>
                        <a:pt x="118" y="578"/>
                      </a:cubicBezTo>
                      <a:cubicBezTo>
                        <a:pt x="143" y="638"/>
                        <a:pt x="149" y="649"/>
                        <a:pt x="155" y="66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9" name="Freeform 55">
                  <a:extLst>
                    <a:ext uri="{FF2B5EF4-FFF2-40B4-BE49-F238E27FC236}">
                      <a16:creationId xmlns:a16="http://schemas.microsoft.com/office/drawing/2014/main" id="{810979DA-DFFE-8D77-5547-F7787EF528E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50" y="3263"/>
                  <a:ext cx="618" cy="405"/>
                </a:xfrm>
                <a:custGeom>
                  <a:avLst/>
                  <a:gdLst>
                    <a:gd name="T0" fmla="*/ 618 w 618"/>
                    <a:gd name="T1" fmla="*/ 0 h 405"/>
                    <a:gd name="T2" fmla="*/ 528 w 618"/>
                    <a:gd name="T3" fmla="*/ 187 h 405"/>
                    <a:gd name="T4" fmla="*/ 273 w 618"/>
                    <a:gd name="T5" fmla="*/ 285 h 405"/>
                    <a:gd name="T6" fmla="*/ 25 w 618"/>
                    <a:gd name="T7" fmla="*/ 232 h 405"/>
                    <a:gd name="T8" fmla="*/ 123 w 618"/>
                    <a:gd name="T9" fmla="*/ 262 h 405"/>
                    <a:gd name="T10" fmla="*/ 153 w 618"/>
                    <a:gd name="T11" fmla="*/ 405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8" h="405">
                      <a:moveTo>
                        <a:pt x="618" y="0"/>
                      </a:moveTo>
                      <a:cubicBezTo>
                        <a:pt x="602" y="69"/>
                        <a:pt x="586" y="139"/>
                        <a:pt x="528" y="187"/>
                      </a:cubicBezTo>
                      <a:cubicBezTo>
                        <a:pt x="470" y="235"/>
                        <a:pt x="357" y="278"/>
                        <a:pt x="273" y="285"/>
                      </a:cubicBezTo>
                      <a:cubicBezTo>
                        <a:pt x="189" y="292"/>
                        <a:pt x="50" y="236"/>
                        <a:pt x="25" y="232"/>
                      </a:cubicBezTo>
                      <a:cubicBezTo>
                        <a:pt x="0" y="228"/>
                        <a:pt x="102" y="233"/>
                        <a:pt x="123" y="262"/>
                      </a:cubicBezTo>
                      <a:cubicBezTo>
                        <a:pt x="144" y="291"/>
                        <a:pt x="148" y="348"/>
                        <a:pt x="153" y="40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12" name="Freeform 56">
                  <a:extLst>
                    <a:ext uri="{FF2B5EF4-FFF2-40B4-BE49-F238E27FC236}">
                      <a16:creationId xmlns:a16="http://schemas.microsoft.com/office/drawing/2014/main" id="{E710005F-F2E8-95CC-2E8F-6BBA3663438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705" y="3083"/>
                  <a:ext cx="180" cy="502"/>
                </a:xfrm>
                <a:custGeom>
                  <a:avLst/>
                  <a:gdLst>
                    <a:gd name="T0" fmla="*/ 0 w 180"/>
                    <a:gd name="T1" fmla="*/ 0 h 502"/>
                    <a:gd name="T2" fmla="*/ 68 w 180"/>
                    <a:gd name="T3" fmla="*/ 157 h 502"/>
                    <a:gd name="T4" fmla="*/ 165 w 180"/>
                    <a:gd name="T5" fmla="*/ 262 h 502"/>
                    <a:gd name="T6" fmla="*/ 158 w 180"/>
                    <a:gd name="T7" fmla="*/ 502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502">
                      <a:moveTo>
                        <a:pt x="0" y="0"/>
                      </a:moveTo>
                      <a:cubicBezTo>
                        <a:pt x="20" y="56"/>
                        <a:pt x="41" y="113"/>
                        <a:pt x="68" y="157"/>
                      </a:cubicBezTo>
                      <a:cubicBezTo>
                        <a:pt x="95" y="201"/>
                        <a:pt x="150" y="205"/>
                        <a:pt x="165" y="262"/>
                      </a:cubicBezTo>
                      <a:cubicBezTo>
                        <a:pt x="180" y="319"/>
                        <a:pt x="169" y="410"/>
                        <a:pt x="158" y="50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00" name="Freeform 57">
                  <a:extLst>
                    <a:ext uri="{FF2B5EF4-FFF2-40B4-BE49-F238E27FC236}">
                      <a16:creationId xmlns:a16="http://schemas.microsoft.com/office/drawing/2014/main" id="{23DD9D56-768E-9940-9F84-E70A4D2BAB1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723" y="3000"/>
                  <a:ext cx="340" cy="540"/>
                </a:xfrm>
                <a:custGeom>
                  <a:avLst/>
                  <a:gdLst>
                    <a:gd name="T0" fmla="*/ 115 w 340"/>
                    <a:gd name="T1" fmla="*/ 540 h 540"/>
                    <a:gd name="T2" fmla="*/ 257 w 340"/>
                    <a:gd name="T3" fmla="*/ 458 h 540"/>
                    <a:gd name="T4" fmla="*/ 340 w 340"/>
                    <a:gd name="T5" fmla="*/ 330 h 540"/>
                    <a:gd name="T6" fmla="*/ 257 w 340"/>
                    <a:gd name="T7" fmla="*/ 255 h 540"/>
                    <a:gd name="T8" fmla="*/ 40 w 340"/>
                    <a:gd name="T9" fmla="*/ 203 h 540"/>
                    <a:gd name="T10" fmla="*/ 17 w 340"/>
                    <a:gd name="T11" fmla="*/ 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0" h="540">
                      <a:moveTo>
                        <a:pt x="115" y="540"/>
                      </a:moveTo>
                      <a:cubicBezTo>
                        <a:pt x="167" y="516"/>
                        <a:pt x="220" y="493"/>
                        <a:pt x="257" y="458"/>
                      </a:cubicBezTo>
                      <a:cubicBezTo>
                        <a:pt x="294" y="423"/>
                        <a:pt x="340" y="364"/>
                        <a:pt x="340" y="330"/>
                      </a:cubicBezTo>
                      <a:cubicBezTo>
                        <a:pt x="340" y="296"/>
                        <a:pt x="307" y="276"/>
                        <a:pt x="257" y="255"/>
                      </a:cubicBezTo>
                      <a:cubicBezTo>
                        <a:pt x="207" y="234"/>
                        <a:pt x="80" y="245"/>
                        <a:pt x="40" y="203"/>
                      </a:cubicBezTo>
                      <a:cubicBezTo>
                        <a:pt x="0" y="161"/>
                        <a:pt x="21" y="36"/>
                        <a:pt x="17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01" name="Freeform 58">
                  <a:extLst>
                    <a:ext uri="{FF2B5EF4-FFF2-40B4-BE49-F238E27FC236}">
                      <a16:creationId xmlns:a16="http://schemas.microsoft.com/office/drawing/2014/main" id="{F9AFAF03-DC8E-780A-8C37-80F7EF7D55C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035" y="1958"/>
                  <a:ext cx="1695" cy="1267"/>
                </a:xfrm>
                <a:custGeom>
                  <a:avLst/>
                  <a:gdLst>
                    <a:gd name="T0" fmla="*/ 0 w 1695"/>
                    <a:gd name="T1" fmla="*/ 1267 h 1267"/>
                    <a:gd name="T2" fmla="*/ 135 w 1695"/>
                    <a:gd name="T3" fmla="*/ 1117 h 1267"/>
                    <a:gd name="T4" fmla="*/ 285 w 1695"/>
                    <a:gd name="T5" fmla="*/ 1080 h 1267"/>
                    <a:gd name="T6" fmla="*/ 345 w 1695"/>
                    <a:gd name="T7" fmla="*/ 967 h 1267"/>
                    <a:gd name="T8" fmla="*/ 413 w 1695"/>
                    <a:gd name="T9" fmla="*/ 855 h 1267"/>
                    <a:gd name="T10" fmla="*/ 743 w 1695"/>
                    <a:gd name="T11" fmla="*/ 742 h 1267"/>
                    <a:gd name="T12" fmla="*/ 968 w 1695"/>
                    <a:gd name="T13" fmla="*/ 495 h 1267"/>
                    <a:gd name="T14" fmla="*/ 1410 w 1695"/>
                    <a:gd name="T15" fmla="*/ 270 h 1267"/>
                    <a:gd name="T16" fmla="*/ 1485 w 1695"/>
                    <a:gd name="T17" fmla="*/ 82 h 1267"/>
                    <a:gd name="T18" fmla="*/ 1695 w 1695"/>
                    <a:gd name="T19" fmla="*/ 0 h 1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95" h="1267">
                      <a:moveTo>
                        <a:pt x="0" y="1267"/>
                      </a:moveTo>
                      <a:cubicBezTo>
                        <a:pt x="44" y="1207"/>
                        <a:pt x="88" y="1148"/>
                        <a:pt x="135" y="1117"/>
                      </a:cubicBezTo>
                      <a:cubicBezTo>
                        <a:pt x="182" y="1086"/>
                        <a:pt x="250" y="1105"/>
                        <a:pt x="285" y="1080"/>
                      </a:cubicBezTo>
                      <a:cubicBezTo>
                        <a:pt x="320" y="1055"/>
                        <a:pt x="324" y="1004"/>
                        <a:pt x="345" y="967"/>
                      </a:cubicBezTo>
                      <a:cubicBezTo>
                        <a:pt x="366" y="930"/>
                        <a:pt x="347" y="893"/>
                        <a:pt x="413" y="855"/>
                      </a:cubicBezTo>
                      <a:cubicBezTo>
                        <a:pt x="479" y="817"/>
                        <a:pt x="651" y="802"/>
                        <a:pt x="743" y="742"/>
                      </a:cubicBezTo>
                      <a:cubicBezTo>
                        <a:pt x="835" y="682"/>
                        <a:pt x="857" y="574"/>
                        <a:pt x="968" y="495"/>
                      </a:cubicBezTo>
                      <a:cubicBezTo>
                        <a:pt x="1079" y="416"/>
                        <a:pt x="1324" y="339"/>
                        <a:pt x="1410" y="270"/>
                      </a:cubicBezTo>
                      <a:cubicBezTo>
                        <a:pt x="1496" y="201"/>
                        <a:pt x="1438" y="127"/>
                        <a:pt x="1485" y="82"/>
                      </a:cubicBezTo>
                      <a:cubicBezTo>
                        <a:pt x="1532" y="37"/>
                        <a:pt x="1613" y="18"/>
                        <a:pt x="16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18" name="Freeform 59">
                  <a:extLst>
                    <a:ext uri="{FF2B5EF4-FFF2-40B4-BE49-F238E27FC236}">
                      <a16:creationId xmlns:a16="http://schemas.microsoft.com/office/drawing/2014/main" id="{338D613A-87CE-5CC9-1E24-6550A070FC8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35" y="2130"/>
                  <a:ext cx="567" cy="840"/>
                </a:xfrm>
                <a:custGeom>
                  <a:avLst/>
                  <a:gdLst>
                    <a:gd name="T0" fmla="*/ 180 w 567"/>
                    <a:gd name="T1" fmla="*/ 0 h 840"/>
                    <a:gd name="T2" fmla="*/ 173 w 567"/>
                    <a:gd name="T3" fmla="*/ 120 h 840"/>
                    <a:gd name="T4" fmla="*/ 525 w 567"/>
                    <a:gd name="T5" fmla="*/ 210 h 840"/>
                    <a:gd name="T6" fmla="*/ 428 w 567"/>
                    <a:gd name="T7" fmla="*/ 480 h 840"/>
                    <a:gd name="T8" fmla="*/ 375 w 567"/>
                    <a:gd name="T9" fmla="*/ 585 h 840"/>
                    <a:gd name="T10" fmla="*/ 413 w 567"/>
                    <a:gd name="T11" fmla="*/ 690 h 840"/>
                    <a:gd name="T12" fmla="*/ 360 w 567"/>
                    <a:gd name="T13" fmla="*/ 593 h 840"/>
                    <a:gd name="T14" fmla="*/ 255 w 567"/>
                    <a:gd name="T15" fmla="*/ 675 h 840"/>
                    <a:gd name="T16" fmla="*/ 218 w 567"/>
                    <a:gd name="T17" fmla="*/ 758 h 840"/>
                    <a:gd name="T18" fmla="*/ 90 w 567"/>
                    <a:gd name="T19" fmla="*/ 825 h 840"/>
                    <a:gd name="T20" fmla="*/ 0 w 567"/>
                    <a:gd name="T21" fmla="*/ 840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7" h="840">
                      <a:moveTo>
                        <a:pt x="180" y="0"/>
                      </a:moveTo>
                      <a:cubicBezTo>
                        <a:pt x="147" y="42"/>
                        <a:pt x="115" y="85"/>
                        <a:pt x="173" y="120"/>
                      </a:cubicBezTo>
                      <a:cubicBezTo>
                        <a:pt x="231" y="155"/>
                        <a:pt x="483" y="150"/>
                        <a:pt x="525" y="210"/>
                      </a:cubicBezTo>
                      <a:cubicBezTo>
                        <a:pt x="567" y="270"/>
                        <a:pt x="453" y="417"/>
                        <a:pt x="428" y="480"/>
                      </a:cubicBezTo>
                      <a:cubicBezTo>
                        <a:pt x="403" y="543"/>
                        <a:pt x="377" y="550"/>
                        <a:pt x="375" y="585"/>
                      </a:cubicBezTo>
                      <a:cubicBezTo>
                        <a:pt x="373" y="620"/>
                        <a:pt x="415" y="689"/>
                        <a:pt x="413" y="690"/>
                      </a:cubicBezTo>
                      <a:cubicBezTo>
                        <a:pt x="411" y="691"/>
                        <a:pt x="386" y="596"/>
                        <a:pt x="360" y="593"/>
                      </a:cubicBezTo>
                      <a:cubicBezTo>
                        <a:pt x="334" y="590"/>
                        <a:pt x="279" y="648"/>
                        <a:pt x="255" y="675"/>
                      </a:cubicBezTo>
                      <a:cubicBezTo>
                        <a:pt x="231" y="702"/>
                        <a:pt x="245" y="733"/>
                        <a:pt x="218" y="758"/>
                      </a:cubicBezTo>
                      <a:cubicBezTo>
                        <a:pt x="191" y="783"/>
                        <a:pt x="126" y="811"/>
                        <a:pt x="90" y="825"/>
                      </a:cubicBezTo>
                      <a:cubicBezTo>
                        <a:pt x="54" y="839"/>
                        <a:pt x="27" y="839"/>
                        <a:pt x="0" y="8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19" name="Freeform 60">
                  <a:extLst>
                    <a:ext uri="{FF2B5EF4-FFF2-40B4-BE49-F238E27FC236}">
                      <a16:creationId xmlns:a16="http://schemas.microsoft.com/office/drawing/2014/main" id="{FEA6A861-178D-28D5-4F04-DDDC9238F02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628" y="1658"/>
                  <a:ext cx="405" cy="556"/>
                </a:xfrm>
                <a:custGeom>
                  <a:avLst/>
                  <a:gdLst>
                    <a:gd name="T0" fmla="*/ 405 w 405"/>
                    <a:gd name="T1" fmla="*/ 0 h 556"/>
                    <a:gd name="T2" fmla="*/ 360 w 405"/>
                    <a:gd name="T3" fmla="*/ 255 h 556"/>
                    <a:gd name="T4" fmla="*/ 217 w 405"/>
                    <a:gd name="T5" fmla="*/ 427 h 556"/>
                    <a:gd name="T6" fmla="*/ 7 w 405"/>
                    <a:gd name="T7" fmla="*/ 555 h 556"/>
                    <a:gd name="T8" fmla="*/ 262 w 405"/>
                    <a:gd name="T9" fmla="*/ 435 h 556"/>
                    <a:gd name="T10" fmla="*/ 322 w 405"/>
                    <a:gd name="T11" fmla="*/ 555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5" h="556">
                      <a:moveTo>
                        <a:pt x="405" y="0"/>
                      </a:moveTo>
                      <a:cubicBezTo>
                        <a:pt x="398" y="92"/>
                        <a:pt x="391" y="184"/>
                        <a:pt x="360" y="255"/>
                      </a:cubicBezTo>
                      <a:cubicBezTo>
                        <a:pt x="329" y="326"/>
                        <a:pt x="276" y="377"/>
                        <a:pt x="217" y="427"/>
                      </a:cubicBezTo>
                      <a:cubicBezTo>
                        <a:pt x="158" y="477"/>
                        <a:pt x="0" y="554"/>
                        <a:pt x="7" y="555"/>
                      </a:cubicBezTo>
                      <a:cubicBezTo>
                        <a:pt x="14" y="556"/>
                        <a:pt x="210" y="435"/>
                        <a:pt x="262" y="435"/>
                      </a:cubicBezTo>
                      <a:cubicBezTo>
                        <a:pt x="314" y="435"/>
                        <a:pt x="311" y="534"/>
                        <a:pt x="322" y="55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20" name="Freeform 61">
                  <a:extLst>
                    <a:ext uri="{FF2B5EF4-FFF2-40B4-BE49-F238E27FC236}">
                      <a16:creationId xmlns:a16="http://schemas.microsoft.com/office/drawing/2014/main" id="{BF65B52D-04CC-AE0F-35AF-95ADC3C1148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53" y="1678"/>
                  <a:ext cx="825" cy="456"/>
                </a:xfrm>
                <a:custGeom>
                  <a:avLst/>
                  <a:gdLst>
                    <a:gd name="T0" fmla="*/ 0 w 825"/>
                    <a:gd name="T1" fmla="*/ 17 h 456"/>
                    <a:gd name="T2" fmla="*/ 165 w 825"/>
                    <a:gd name="T3" fmla="*/ 47 h 456"/>
                    <a:gd name="T4" fmla="*/ 202 w 825"/>
                    <a:gd name="T5" fmla="*/ 302 h 456"/>
                    <a:gd name="T6" fmla="*/ 367 w 825"/>
                    <a:gd name="T7" fmla="*/ 437 h 456"/>
                    <a:gd name="T8" fmla="*/ 607 w 825"/>
                    <a:gd name="T9" fmla="*/ 415 h 456"/>
                    <a:gd name="T10" fmla="*/ 780 w 825"/>
                    <a:gd name="T11" fmla="*/ 235 h 456"/>
                    <a:gd name="T12" fmla="*/ 705 w 825"/>
                    <a:gd name="T13" fmla="*/ 340 h 456"/>
                    <a:gd name="T14" fmla="*/ 825 w 825"/>
                    <a:gd name="T15" fmla="*/ 43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5" h="456">
                      <a:moveTo>
                        <a:pt x="0" y="17"/>
                      </a:moveTo>
                      <a:cubicBezTo>
                        <a:pt x="65" y="8"/>
                        <a:pt x="131" y="0"/>
                        <a:pt x="165" y="47"/>
                      </a:cubicBezTo>
                      <a:cubicBezTo>
                        <a:pt x="199" y="94"/>
                        <a:pt x="168" y="237"/>
                        <a:pt x="202" y="302"/>
                      </a:cubicBezTo>
                      <a:cubicBezTo>
                        <a:pt x="236" y="367"/>
                        <a:pt x="299" y="418"/>
                        <a:pt x="367" y="437"/>
                      </a:cubicBezTo>
                      <a:cubicBezTo>
                        <a:pt x="435" y="456"/>
                        <a:pt x="538" y="449"/>
                        <a:pt x="607" y="415"/>
                      </a:cubicBezTo>
                      <a:cubicBezTo>
                        <a:pt x="676" y="381"/>
                        <a:pt x="764" y="248"/>
                        <a:pt x="780" y="235"/>
                      </a:cubicBezTo>
                      <a:cubicBezTo>
                        <a:pt x="796" y="222"/>
                        <a:pt x="698" y="308"/>
                        <a:pt x="705" y="340"/>
                      </a:cubicBezTo>
                      <a:cubicBezTo>
                        <a:pt x="712" y="372"/>
                        <a:pt x="768" y="401"/>
                        <a:pt x="825" y="4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24" name="Freeform 62">
                  <a:extLst>
                    <a:ext uri="{FF2B5EF4-FFF2-40B4-BE49-F238E27FC236}">
                      <a16:creationId xmlns:a16="http://schemas.microsoft.com/office/drawing/2014/main" id="{08FF8DC2-45CA-67E3-1A68-BA29E7D1A86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306" y="2108"/>
                  <a:ext cx="77" cy="232"/>
                </a:xfrm>
                <a:custGeom>
                  <a:avLst/>
                  <a:gdLst>
                    <a:gd name="T0" fmla="*/ 77 w 77"/>
                    <a:gd name="T1" fmla="*/ 0 h 232"/>
                    <a:gd name="T2" fmla="*/ 9 w 77"/>
                    <a:gd name="T3" fmla="*/ 75 h 232"/>
                    <a:gd name="T4" fmla="*/ 24 w 77"/>
                    <a:gd name="T5" fmla="*/ 232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" h="232">
                      <a:moveTo>
                        <a:pt x="77" y="0"/>
                      </a:moveTo>
                      <a:cubicBezTo>
                        <a:pt x="47" y="18"/>
                        <a:pt x="18" y="36"/>
                        <a:pt x="9" y="75"/>
                      </a:cubicBezTo>
                      <a:cubicBezTo>
                        <a:pt x="0" y="114"/>
                        <a:pt x="18" y="205"/>
                        <a:pt x="24" y="23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25" name="Freeform 63">
                  <a:extLst>
                    <a:ext uri="{FF2B5EF4-FFF2-40B4-BE49-F238E27FC236}">
                      <a16:creationId xmlns:a16="http://schemas.microsoft.com/office/drawing/2014/main" id="{76A1BD3C-95F3-5FBA-A786-98D612D02B38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98" y="2550"/>
                  <a:ext cx="343" cy="398"/>
                </a:xfrm>
                <a:custGeom>
                  <a:avLst/>
                  <a:gdLst>
                    <a:gd name="T0" fmla="*/ 0 w 343"/>
                    <a:gd name="T1" fmla="*/ 398 h 398"/>
                    <a:gd name="T2" fmla="*/ 247 w 343"/>
                    <a:gd name="T3" fmla="*/ 293 h 398"/>
                    <a:gd name="T4" fmla="*/ 337 w 343"/>
                    <a:gd name="T5" fmla="*/ 120 h 398"/>
                    <a:gd name="T6" fmla="*/ 285 w 343"/>
                    <a:gd name="T7" fmla="*/ 0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3" h="398">
                      <a:moveTo>
                        <a:pt x="0" y="398"/>
                      </a:moveTo>
                      <a:cubicBezTo>
                        <a:pt x="95" y="368"/>
                        <a:pt x="191" y="339"/>
                        <a:pt x="247" y="293"/>
                      </a:cubicBezTo>
                      <a:cubicBezTo>
                        <a:pt x="303" y="247"/>
                        <a:pt x="331" y="169"/>
                        <a:pt x="337" y="120"/>
                      </a:cubicBezTo>
                      <a:cubicBezTo>
                        <a:pt x="343" y="71"/>
                        <a:pt x="314" y="35"/>
                        <a:pt x="28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26" name="Freeform 64">
                  <a:extLst>
                    <a:ext uri="{FF2B5EF4-FFF2-40B4-BE49-F238E27FC236}">
                      <a16:creationId xmlns:a16="http://schemas.microsoft.com/office/drawing/2014/main" id="{4208421F-E533-E069-9545-193DCCEFB6E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700" y="1937"/>
                  <a:ext cx="363" cy="568"/>
                </a:xfrm>
                <a:custGeom>
                  <a:avLst/>
                  <a:gdLst>
                    <a:gd name="T0" fmla="*/ 0 w 363"/>
                    <a:gd name="T1" fmla="*/ 6 h 568"/>
                    <a:gd name="T2" fmla="*/ 150 w 363"/>
                    <a:gd name="T3" fmla="*/ 51 h 568"/>
                    <a:gd name="T4" fmla="*/ 263 w 363"/>
                    <a:gd name="T5" fmla="*/ 313 h 568"/>
                    <a:gd name="T6" fmla="*/ 353 w 363"/>
                    <a:gd name="T7" fmla="*/ 433 h 568"/>
                    <a:gd name="T8" fmla="*/ 323 w 363"/>
                    <a:gd name="T9" fmla="*/ 568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3" h="568">
                      <a:moveTo>
                        <a:pt x="0" y="6"/>
                      </a:moveTo>
                      <a:cubicBezTo>
                        <a:pt x="53" y="3"/>
                        <a:pt x="106" y="0"/>
                        <a:pt x="150" y="51"/>
                      </a:cubicBezTo>
                      <a:cubicBezTo>
                        <a:pt x="194" y="102"/>
                        <a:pt x="229" y="249"/>
                        <a:pt x="263" y="313"/>
                      </a:cubicBezTo>
                      <a:cubicBezTo>
                        <a:pt x="297" y="377"/>
                        <a:pt x="343" y="391"/>
                        <a:pt x="353" y="433"/>
                      </a:cubicBezTo>
                      <a:cubicBezTo>
                        <a:pt x="363" y="475"/>
                        <a:pt x="343" y="521"/>
                        <a:pt x="323" y="568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27" name="Freeform 65">
                  <a:extLst>
                    <a:ext uri="{FF2B5EF4-FFF2-40B4-BE49-F238E27FC236}">
                      <a16:creationId xmlns:a16="http://schemas.microsoft.com/office/drawing/2014/main" id="{9DEB0337-0656-0C44-E3FE-291E0C14023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205" y="1793"/>
                  <a:ext cx="487" cy="412"/>
                </a:xfrm>
                <a:custGeom>
                  <a:avLst/>
                  <a:gdLst>
                    <a:gd name="T0" fmla="*/ 0 w 487"/>
                    <a:gd name="T1" fmla="*/ 0 h 412"/>
                    <a:gd name="T2" fmla="*/ 120 w 487"/>
                    <a:gd name="T3" fmla="*/ 75 h 412"/>
                    <a:gd name="T4" fmla="*/ 255 w 487"/>
                    <a:gd name="T5" fmla="*/ 22 h 412"/>
                    <a:gd name="T6" fmla="*/ 188 w 487"/>
                    <a:gd name="T7" fmla="*/ 187 h 412"/>
                    <a:gd name="T8" fmla="*/ 255 w 487"/>
                    <a:gd name="T9" fmla="*/ 262 h 412"/>
                    <a:gd name="T10" fmla="*/ 450 w 487"/>
                    <a:gd name="T11" fmla="*/ 315 h 412"/>
                    <a:gd name="T12" fmla="*/ 480 w 487"/>
                    <a:gd name="T13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7" h="412">
                      <a:moveTo>
                        <a:pt x="0" y="0"/>
                      </a:moveTo>
                      <a:cubicBezTo>
                        <a:pt x="39" y="35"/>
                        <a:pt x="78" y="71"/>
                        <a:pt x="120" y="75"/>
                      </a:cubicBezTo>
                      <a:cubicBezTo>
                        <a:pt x="162" y="79"/>
                        <a:pt x="244" y="3"/>
                        <a:pt x="255" y="22"/>
                      </a:cubicBezTo>
                      <a:cubicBezTo>
                        <a:pt x="266" y="41"/>
                        <a:pt x="188" y="147"/>
                        <a:pt x="188" y="187"/>
                      </a:cubicBezTo>
                      <a:cubicBezTo>
                        <a:pt x="188" y="227"/>
                        <a:pt x="211" y="241"/>
                        <a:pt x="255" y="262"/>
                      </a:cubicBezTo>
                      <a:cubicBezTo>
                        <a:pt x="299" y="283"/>
                        <a:pt x="413" y="290"/>
                        <a:pt x="450" y="315"/>
                      </a:cubicBezTo>
                      <a:cubicBezTo>
                        <a:pt x="487" y="340"/>
                        <a:pt x="475" y="395"/>
                        <a:pt x="480" y="4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34" name="Freeform 66">
                  <a:extLst>
                    <a:ext uri="{FF2B5EF4-FFF2-40B4-BE49-F238E27FC236}">
                      <a16:creationId xmlns:a16="http://schemas.microsoft.com/office/drawing/2014/main" id="{C5F32E3E-BF07-6412-59F1-9B7B025EC9B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021" y="1830"/>
                  <a:ext cx="709" cy="665"/>
                </a:xfrm>
                <a:custGeom>
                  <a:avLst/>
                  <a:gdLst>
                    <a:gd name="T0" fmla="*/ 49 w 709"/>
                    <a:gd name="T1" fmla="*/ 0 h 665"/>
                    <a:gd name="T2" fmla="*/ 34 w 709"/>
                    <a:gd name="T3" fmla="*/ 158 h 665"/>
                    <a:gd name="T4" fmla="*/ 252 w 709"/>
                    <a:gd name="T5" fmla="*/ 450 h 665"/>
                    <a:gd name="T6" fmla="*/ 297 w 709"/>
                    <a:gd name="T7" fmla="*/ 653 h 665"/>
                    <a:gd name="T8" fmla="*/ 327 w 709"/>
                    <a:gd name="T9" fmla="*/ 525 h 665"/>
                    <a:gd name="T10" fmla="*/ 484 w 709"/>
                    <a:gd name="T11" fmla="*/ 518 h 665"/>
                    <a:gd name="T12" fmla="*/ 582 w 709"/>
                    <a:gd name="T13" fmla="*/ 488 h 665"/>
                    <a:gd name="T14" fmla="*/ 709 w 709"/>
                    <a:gd name="T15" fmla="*/ 630 h 6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665">
                      <a:moveTo>
                        <a:pt x="49" y="0"/>
                      </a:moveTo>
                      <a:cubicBezTo>
                        <a:pt x="24" y="41"/>
                        <a:pt x="0" y="83"/>
                        <a:pt x="34" y="158"/>
                      </a:cubicBezTo>
                      <a:cubicBezTo>
                        <a:pt x="68" y="233"/>
                        <a:pt x="208" y="368"/>
                        <a:pt x="252" y="450"/>
                      </a:cubicBezTo>
                      <a:cubicBezTo>
                        <a:pt x="296" y="532"/>
                        <a:pt x="285" y="641"/>
                        <a:pt x="297" y="653"/>
                      </a:cubicBezTo>
                      <a:cubicBezTo>
                        <a:pt x="309" y="665"/>
                        <a:pt x="296" y="548"/>
                        <a:pt x="327" y="525"/>
                      </a:cubicBezTo>
                      <a:cubicBezTo>
                        <a:pt x="358" y="502"/>
                        <a:pt x="442" y="524"/>
                        <a:pt x="484" y="518"/>
                      </a:cubicBezTo>
                      <a:cubicBezTo>
                        <a:pt x="526" y="512"/>
                        <a:pt x="545" y="469"/>
                        <a:pt x="582" y="488"/>
                      </a:cubicBezTo>
                      <a:cubicBezTo>
                        <a:pt x="619" y="507"/>
                        <a:pt x="664" y="568"/>
                        <a:pt x="709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50" name="Freeform 67">
                  <a:extLst>
                    <a:ext uri="{FF2B5EF4-FFF2-40B4-BE49-F238E27FC236}">
                      <a16:creationId xmlns:a16="http://schemas.microsoft.com/office/drawing/2014/main" id="{E98FD841-6416-7000-DD20-0C2906DDFCE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2298"/>
                  <a:ext cx="637" cy="725"/>
                </a:xfrm>
                <a:custGeom>
                  <a:avLst/>
                  <a:gdLst>
                    <a:gd name="T0" fmla="*/ 0 w 637"/>
                    <a:gd name="T1" fmla="*/ 702 h 725"/>
                    <a:gd name="T2" fmla="*/ 60 w 637"/>
                    <a:gd name="T3" fmla="*/ 680 h 725"/>
                    <a:gd name="T4" fmla="*/ 255 w 637"/>
                    <a:gd name="T5" fmla="*/ 432 h 725"/>
                    <a:gd name="T6" fmla="*/ 195 w 637"/>
                    <a:gd name="T7" fmla="*/ 42 h 725"/>
                    <a:gd name="T8" fmla="*/ 247 w 637"/>
                    <a:gd name="T9" fmla="*/ 177 h 725"/>
                    <a:gd name="T10" fmla="*/ 367 w 637"/>
                    <a:gd name="T11" fmla="*/ 290 h 725"/>
                    <a:gd name="T12" fmla="*/ 450 w 637"/>
                    <a:gd name="T13" fmla="*/ 117 h 725"/>
                    <a:gd name="T14" fmla="*/ 472 w 637"/>
                    <a:gd name="T15" fmla="*/ 177 h 725"/>
                    <a:gd name="T16" fmla="*/ 637 w 637"/>
                    <a:gd name="T17" fmla="*/ 215 h 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7" h="725">
                      <a:moveTo>
                        <a:pt x="0" y="702"/>
                      </a:moveTo>
                      <a:cubicBezTo>
                        <a:pt x="8" y="713"/>
                        <a:pt x="17" y="725"/>
                        <a:pt x="60" y="680"/>
                      </a:cubicBezTo>
                      <a:cubicBezTo>
                        <a:pt x="103" y="635"/>
                        <a:pt x="233" y="538"/>
                        <a:pt x="255" y="432"/>
                      </a:cubicBezTo>
                      <a:cubicBezTo>
                        <a:pt x="277" y="326"/>
                        <a:pt x="196" y="84"/>
                        <a:pt x="195" y="42"/>
                      </a:cubicBezTo>
                      <a:cubicBezTo>
                        <a:pt x="194" y="0"/>
                        <a:pt x="218" y="136"/>
                        <a:pt x="247" y="177"/>
                      </a:cubicBezTo>
                      <a:cubicBezTo>
                        <a:pt x="276" y="218"/>
                        <a:pt x="333" y="300"/>
                        <a:pt x="367" y="290"/>
                      </a:cubicBezTo>
                      <a:cubicBezTo>
                        <a:pt x="401" y="280"/>
                        <a:pt x="433" y="136"/>
                        <a:pt x="450" y="117"/>
                      </a:cubicBezTo>
                      <a:cubicBezTo>
                        <a:pt x="467" y="98"/>
                        <a:pt x="441" y="161"/>
                        <a:pt x="472" y="177"/>
                      </a:cubicBezTo>
                      <a:cubicBezTo>
                        <a:pt x="503" y="193"/>
                        <a:pt x="607" y="209"/>
                        <a:pt x="637" y="2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51" name="Freeform 68">
                  <a:extLst>
                    <a:ext uri="{FF2B5EF4-FFF2-40B4-BE49-F238E27FC236}">
                      <a16:creationId xmlns:a16="http://schemas.microsoft.com/office/drawing/2014/main" id="{353DA2E4-C8D0-AF1A-C8B1-AE060649928B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684" y="2693"/>
                  <a:ext cx="1384" cy="936"/>
                </a:xfrm>
                <a:custGeom>
                  <a:avLst/>
                  <a:gdLst>
                    <a:gd name="T0" fmla="*/ 109 w 1384"/>
                    <a:gd name="T1" fmla="*/ 930 h 936"/>
                    <a:gd name="T2" fmla="*/ 41 w 1384"/>
                    <a:gd name="T3" fmla="*/ 855 h 936"/>
                    <a:gd name="T4" fmla="*/ 56 w 1384"/>
                    <a:gd name="T5" fmla="*/ 442 h 936"/>
                    <a:gd name="T6" fmla="*/ 379 w 1384"/>
                    <a:gd name="T7" fmla="*/ 262 h 936"/>
                    <a:gd name="T8" fmla="*/ 746 w 1384"/>
                    <a:gd name="T9" fmla="*/ 247 h 936"/>
                    <a:gd name="T10" fmla="*/ 1256 w 1384"/>
                    <a:gd name="T11" fmla="*/ 45 h 936"/>
                    <a:gd name="T12" fmla="*/ 1384 w 1384"/>
                    <a:gd name="T13" fmla="*/ 0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84" h="936">
                      <a:moveTo>
                        <a:pt x="109" y="930"/>
                      </a:moveTo>
                      <a:cubicBezTo>
                        <a:pt x="79" y="933"/>
                        <a:pt x="50" y="936"/>
                        <a:pt x="41" y="855"/>
                      </a:cubicBezTo>
                      <a:cubicBezTo>
                        <a:pt x="32" y="774"/>
                        <a:pt x="0" y="541"/>
                        <a:pt x="56" y="442"/>
                      </a:cubicBezTo>
                      <a:cubicBezTo>
                        <a:pt x="112" y="343"/>
                        <a:pt x="264" y="294"/>
                        <a:pt x="379" y="262"/>
                      </a:cubicBezTo>
                      <a:cubicBezTo>
                        <a:pt x="494" y="230"/>
                        <a:pt x="600" y="283"/>
                        <a:pt x="746" y="247"/>
                      </a:cubicBezTo>
                      <a:cubicBezTo>
                        <a:pt x="892" y="211"/>
                        <a:pt x="1150" y="86"/>
                        <a:pt x="1256" y="45"/>
                      </a:cubicBezTo>
                      <a:cubicBezTo>
                        <a:pt x="1362" y="4"/>
                        <a:pt x="1373" y="2"/>
                        <a:pt x="1384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56" name="Freeform 69">
                  <a:extLst>
                    <a:ext uri="{FF2B5EF4-FFF2-40B4-BE49-F238E27FC236}">
                      <a16:creationId xmlns:a16="http://schemas.microsoft.com/office/drawing/2014/main" id="{55659134-4CD0-23A2-12DB-2377A8D4550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733" y="4590"/>
                  <a:ext cx="1080" cy="195"/>
                </a:xfrm>
                <a:custGeom>
                  <a:avLst/>
                  <a:gdLst>
                    <a:gd name="T0" fmla="*/ 1080 w 1080"/>
                    <a:gd name="T1" fmla="*/ 0 h 195"/>
                    <a:gd name="T2" fmla="*/ 772 w 1080"/>
                    <a:gd name="T3" fmla="*/ 90 h 195"/>
                    <a:gd name="T4" fmla="*/ 600 w 1080"/>
                    <a:gd name="T5" fmla="*/ 150 h 195"/>
                    <a:gd name="T6" fmla="*/ 277 w 1080"/>
                    <a:gd name="T7" fmla="*/ 195 h 195"/>
                    <a:gd name="T8" fmla="*/ 0 w 1080"/>
                    <a:gd name="T9" fmla="*/ 15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0" h="195">
                      <a:moveTo>
                        <a:pt x="1080" y="0"/>
                      </a:moveTo>
                      <a:cubicBezTo>
                        <a:pt x="966" y="32"/>
                        <a:pt x="852" y="65"/>
                        <a:pt x="772" y="90"/>
                      </a:cubicBezTo>
                      <a:cubicBezTo>
                        <a:pt x="692" y="115"/>
                        <a:pt x="682" y="133"/>
                        <a:pt x="600" y="150"/>
                      </a:cubicBezTo>
                      <a:cubicBezTo>
                        <a:pt x="518" y="167"/>
                        <a:pt x="377" y="195"/>
                        <a:pt x="277" y="195"/>
                      </a:cubicBezTo>
                      <a:cubicBezTo>
                        <a:pt x="177" y="195"/>
                        <a:pt x="88" y="172"/>
                        <a:pt x="0" y="1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57" name="Freeform 70">
                  <a:extLst>
                    <a:ext uri="{FF2B5EF4-FFF2-40B4-BE49-F238E27FC236}">
                      <a16:creationId xmlns:a16="http://schemas.microsoft.com/office/drawing/2014/main" id="{B23144A2-4BC2-F06C-F5C6-84858F9B2EA8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930" y="4276"/>
                  <a:ext cx="1673" cy="242"/>
                </a:xfrm>
                <a:custGeom>
                  <a:avLst/>
                  <a:gdLst>
                    <a:gd name="T0" fmla="*/ 0 w 1673"/>
                    <a:gd name="T1" fmla="*/ 22 h 242"/>
                    <a:gd name="T2" fmla="*/ 315 w 1673"/>
                    <a:gd name="T3" fmla="*/ 29 h 242"/>
                    <a:gd name="T4" fmla="*/ 780 w 1673"/>
                    <a:gd name="T5" fmla="*/ 194 h 242"/>
                    <a:gd name="T6" fmla="*/ 1253 w 1673"/>
                    <a:gd name="T7" fmla="*/ 239 h 242"/>
                    <a:gd name="T8" fmla="*/ 1508 w 1673"/>
                    <a:gd name="T9" fmla="*/ 209 h 242"/>
                    <a:gd name="T10" fmla="*/ 1673 w 1673"/>
                    <a:gd name="T11" fmla="*/ 157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73" h="242">
                      <a:moveTo>
                        <a:pt x="0" y="22"/>
                      </a:moveTo>
                      <a:cubicBezTo>
                        <a:pt x="92" y="11"/>
                        <a:pt x="185" y="0"/>
                        <a:pt x="315" y="29"/>
                      </a:cubicBezTo>
                      <a:cubicBezTo>
                        <a:pt x="445" y="58"/>
                        <a:pt x="624" y="159"/>
                        <a:pt x="780" y="194"/>
                      </a:cubicBezTo>
                      <a:cubicBezTo>
                        <a:pt x="936" y="229"/>
                        <a:pt x="1132" y="236"/>
                        <a:pt x="1253" y="239"/>
                      </a:cubicBezTo>
                      <a:cubicBezTo>
                        <a:pt x="1374" y="242"/>
                        <a:pt x="1438" y="223"/>
                        <a:pt x="1508" y="209"/>
                      </a:cubicBezTo>
                      <a:cubicBezTo>
                        <a:pt x="1578" y="195"/>
                        <a:pt x="1625" y="176"/>
                        <a:pt x="1673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71" name="Freeform 71">
                  <a:extLst>
                    <a:ext uri="{FF2B5EF4-FFF2-40B4-BE49-F238E27FC236}">
                      <a16:creationId xmlns:a16="http://schemas.microsoft.com/office/drawing/2014/main" id="{04683532-098F-AB88-EB59-9639A7A506C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3833"/>
                  <a:ext cx="1406" cy="630"/>
                </a:xfrm>
                <a:custGeom>
                  <a:avLst/>
                  <a:gdLst>
                    <a:gd name="T0" fmla="*/ 0 w 1406"/>
                    <a:gd name="T1" fmla="*/ 0 h 630"/>
                    <a:gd name="T2" fmla="*/ 120 w 1406"/>
                    <a:gd name="T3" fmla="*/ 217 h 630"/>
                    <a:gd name="T4" fmla="*/ 555 w 1406"/>
                    <a:gd name="T5" fmla="*/ 292 h 630"/>
                    <a:gd name="T6" fmla="*/ 727 w 1406"/>
                    <a:gd name="T7" fmla="*/ 187 h 630"/>
                    <a:gd name="T8" fmla="*/ 1005 w 1406"/>
                    <a:gd name="T9" fmla="*/ 165 h 630"/>
                    <a:gd name="T10" fmla="*/ 877 w 1406"/>
                    <a:gd name="T11" fmla="*/ 172 h 630"/>
                    <a:gd name="T12" fmla="*/ 967 w 1406"/>
                    <a:gd name="T13" fmla="*/ 232 h 630"/>
                    <a:gd name="T14" fmla="*/ 1200 w 1406"/>
                    <a:gd name="T15" fmla="*/ 202 h 630"/>
                    <a:gd name="T16" fmla="*/ 1395 w 1406"/>
                    <a:gd name="T17" fmla="*/ 345 h 630"/>
                    <a:gd name="T18" fmla="*/ 1267 w 1406"/>
                    <a:gd name="T19" fmla="*/ 63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06" h="630">
                      <a:moveTo>
                        <a:pt x="0" y="0"/>
                      </a:moveTo>
                      <a:cubicBezTo>
                        <a:pt x="14" y="84"/>
                        <a:pt x="28" y="168"/>
                        <a:pt x="120" y="217"/>
                      </a:cubicBezTo>
                      <a:cubicBezTo>
                        <a:pt x="212" y="266"/>
                        <a:pt x="454" y="297"/>
                        <a:pt x="555" y="292"/>
                      </a:cubicBezTo>
                      <a:cubicBezTo>
                        <a:pt x="656" y="287"/>
                        <a:pt x="652" y="208"/>
                        <a:pt x="727" y="187"/>
                      </a:cubicBezTo>
                      <a:cubicBezTo>
                        <a:pt x="802" y="166"/>
                        <a:pt x="980" y="167"/>
                        <a:pt x="1005" y="165"/>
                      </a:cubicBezTo>
                      <a:cubicBezTo>
                        <a:pt x="1030" y="163"/>
                        <a:pt x="883" y="161"/>
                        <a:pt x="877" y="172"/>
                      </a:cubicBezTo>
                      <a:cubicBezTo>
                        <a:pt x="871" y="183"/>
                        <a:pt x="913" y="227"/>
                        <a:pt x="967" y="232"/>
                      </a:cubicBezTo>
                      <a:cubicBezTo>
                        <a:pt x="1021" y="237"/>
                        <a:pt x="1129" y="183"/>
                        <a:pt x="1200" y="202"/>
                      </a:cubicBezTo>
                      <a:cubicBezTo>
                        <a:pt x="1271" y="221"/>
                        <a:pt x="1384" y="274"/>
                        <a:pt x="1395" y="345"/>
                      </a:cubicBezTo>
                      <a:cubicBezTo>
                        <a:pt x="1406" y="416"/>
                        <a:pt x="1336" y="523"/>
                        <a:pt x="1267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72" name="Freeform 72">
                  <a:extLst>
                    <a:ext uri="{FF2B5EF4-FFF2-40B4-BE49-F238E27FC236}">
                      <a16:creationId xmlns:a16="http://schemas.microsoft.com/office/drawing/2014/main" id="{AC1BF2F6-1B30-8C70-3550-8AAC39C1F1A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810" y="3668"/>
                  <a:ext cx="585" cy="392"/>
                </a:xfrm>
                <a:custGeom>
                  <a:avLst/>
                  <a:gdLst>
                    <a:gd name="T0" fmla="*/ 0 w 585"/>
                    <a:gd name="T1" fmla="*/ 262 h 392"/>
                    <a:gd name="T2" fmla="*/ 285 w 585"/>
                    <a:gd name="T3" fmla="*/ 187 h 392"/>
                    <a:gd name="T4" fmla="*/ 518 w 585"/>
                    <a:gd name="T5" fmla="*/ 270 h 392"/>
                    <a:gd name="T6" fmla="*/ 585 w 585"/>
                    <a:gd name="T7" fmla="*/ 390 h 392"/>
                    <a:gd name="T8" fmla="*/ 518 w 585"/>
                    <a:gd name="T9" fmla="*/ 255 h 392"/>
                    <a:gd name="T10" fmla="*/ 495 w 585"/>
                    <a:gd name="T11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5" h="392">
                      <a:moveTo>
                        <a:pt x="0" y="262"/>
                      </a:moveTo>
                      <a:cubicBezTo>
                        <a:pt x="99" y="224"/>
                        <a:pt x="199" y="186"/>
                        <a:pt x="285" y="187"/>
                      </a:cubicBezTo>
                      <a:cubicBezTo>
                        <a:pt x="371" y="188"/>
                        <a:pt x="468" y="236"/>
                        <a:pt x="518" y="270"/>
                      </a:cubicBezTo>
                      <a:cubicBezTo>
                        <a:pt x="568" y="304"/>
                        <a:pt x="585" y="392"/>
                        <a:pt x="585" y="390"/>
                      </a:cubicBezTo>
                      <a:cubicBezTo>
                        <a:pt x="585" y="388"/>
                        <a:pt x="533" y="320"/>
                        <a:pt x="518" y="255"/>
                      </a:cubicBezTo>
                      <a:cubicBezTo>
                        <a:pt x="503" y="190"/>
                        <a:pt x="497" y="47"/>
                        <a:pt x="4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73" name="Freeform 73">
                  <a:extLst>
                    <a:ext uri="{FF2B5EF4-FFF2-40B4-BE49-F238E27FC236}">
                      <a16:creationId xmlns:a16="http://schemas.microsoft.com/office/drawing/2014/main" id="{3A8163D3-1AA1-EFAD-3350-65960157A41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28" y="3208"/>
                  <a:ext cx="622" cy="162"/>
                </a:xfrm>
                <a:custGeom>
                  <a:avLst/>
                  <a:gdLst>
                    <a:gd name="T0" fmla="*/ 0 w 622"/>
                    <a:gd name="T1" fmla="*/ 77 h 162"/>
                    <a:gd name="T2" fmla="*/ 120 w 622"/>
                    <a:gd name="T3" fmla="*/ 2 h 162"/>
                    <a:gd name="T4" fmla="*/ 450 w 622"/>
                    <a:gd name="T5" fmla="*/ 62 h 162"/>
                    <a:gd name="T6" fmla="*/ 517 w 622"/>
                    <a:gd name="T7" fmla="*/ 152 h 162"/>
                    <a:gd name="T8" fmla="*/ 622 w 622"/>
                    <a:gd name="T9" fmla="*/ 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2" h="162">
                      <a:moveTo>
                        <a:pt x="0" y="77"/>
                      </a:moveTo>
                      <a:cubicBezTo>
                        <a:pt x="22" y="40"/>
                        <a:pt x="45" y="4"/>
                        <a:pt x="120" y="2"/>
                      </a:cubicBezTo>
                      <a:cubicBezTo>
                        <a:pt x="195" y="0"/>
                        <a:pt x="384" y="37"/>
                        <a:pt x="450" y="62"/>
                      </a:cubicBezTo>
                      <a:cubicBezTo>
                        <a:pt x="516" y="87"/>
                        <a:pt x="488" y="162"/>
                        <a:pt x="517" y="152"/>
                      </a:cubicBezTo>
                      <a:cubicBezTo>
                        <a:pt x="546" y="142"/>
                        <a:pt x="584" y="72"/>
                        <a:pt x="622" y="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75" name="Freeform 74">
                  <a:extLst>
                    <a:ext uri="{FF2B5EF4-FFF2-40B4-BE49-F238E27FC236}">
                      <a16:creationId xmlns:a16="http://schemas.microsoft.com/office/drawing/2014/main" id="{A33F26C5-E301-FEFC-5156-43D4490BFF6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095" y="2648"/>
                  <a:ext cx="699" cy="757"/>
                </a:xfrm>
                <a:custGeom>
                  <a:avLst/>
                  <a:gdLst>
                    <a:gd name="T0" fmla="*/ 0 w 699"/>
                    <a:gd name="T1" fmla="*/ 0 h 757"/>
                    <a:gd name="T2" fmla="*/ 210 w 699"/>
                    <a:gd name="T3" fmla="*/ 255 h 757"/>
                    <a:gd name="T4" fmla="*/ 308 w 699"/>
                    <a:gd name="T5" fmla="*/ 292 h 757"/>
                    <a:gd name="T6" fmla="*/ 330 w 699"/>
                    <a:gd name="T7" fmla="*/ 442 h 757"/>
                    <a:gd name="T8" fmla="*/ 435 w 699"/>
                    <a:gd name="T9" fmla="*/ 570 h 757"/>
                    <a:gd name="T10" fmla="*/ 675 w 699"/>
                    <a:gd name="T11" fmla="*/ 367 h 757"/>
                    <a:gd name="T12" fmla="*/ 578 w 699"/>
                    <a:gd name="T13" fmla="*/ 525 h 757"/>
                    <a:gd name="T14" fmla="*/ 600 w 699"/>
                    <a:gd name="T15" fmla="*/ 720 h 757"/>
                    <a:gd name="T16" fmla="*/ 638 w 699"/>
                    <a:gd name="T17" fmla="*/ 75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9" h="757">
                      <a:moveTo>
                        <a:pt x="0" y="0"/>
                      </a:moveTo>
                      <a:cubicBezTo>
                        <a:pt x="79" y="103"/>
                        <a:pt x="159" y="206"/>
                        <a:pt x="210" y="255"/>
                      </a:cubicBezTo>
                      <a:cubicBezTo>
                        <a:pt x="261" y="304"/>
                        <a:pt x="288" y="261"/>
                        <a:pt x="308" y="292"/>
                      </a:cubicBezTo>
                      <a:cubicBezTo>
                        <a:pt x="328" y="323"/>
                        <a:pt x="309" y="396"/>
                        <a:pt x="330" y="442"/>
                      </a:cubicBezTo>
                      <a:cubicBezTo>
                        <a:pt x="351" y="488"/>
                        <a:pt x="378" y="582"/>
                        <a:pt x="435" y="570"/>
                      </a:cubicBezTo>
                      <a:cubicBezTo>
                        <a:pt x="492" y="558"/>
                        <a:pt x="651" y="374"/>
                        <a:pt x="675" y="367"/>
                      </a:cubicBezTo>
                      <a:cubicBezTo>
                        <a:pt x="699" y="360"/>
                        <a:pt x="590" y="466"/>
                        <a:pt x="578" y="525"/>
                      </a:cubicBezTo>
                      <a:cubicBezTo>
                        <a:pt x="566" y="584"/>
                        <a:pt x="590" y="683"/>
                        <a:pt x="600" y="720"/>
                      </a:cubicBezTo>
                      <a:cubicBezTo>
                        <a:pt x="610" y="757"/>
                        <a:pt x="624" y="753"/>
                        <a:pt x="638" y="7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76" name="Freeform 75">
                  <a:extLst>
                    <a:ext uri="{FF2B5EF4-FFF2-40B4-BE49-F238E27FC236}">
                      <a16:creationId xmlns:a16="http://schemas.microsoft.com/office/drawing/2014/main" id="{BC15303C-C666-743A-D63A-B702ADFF199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38" y="2413"/>
                  <a:ext cx="202" cy="265"/>
                </a:xfrm>
                <a:custGeom>
                  <a:avLst/>
                  <a:gdLst>
                    <a:gd name="T0" fmla="*/ 0 w 202"/>
                    <a:gd name="T1" fmla="*/ 25 h 265"/>
                    <a:gd name="T2" fmla="*/ 127 w 202"/>
                    <a:gd name="T3" fmla="*/ 40 h 265"/>
                    <a:gd name="T4" fmla="*/ 202 w 202"/>
                    <a:gd name="T5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65">
                      <a:moveTo>
                        <a:pt x="0" y="25"/>
                      </a:moveTo>
                      <a:cubicBezTo>
                        <a:pt x="46" y="12"/>
                        <a:pt x="93" y="0"/>
                        <a:pt x="127" y="40"/>
                      </a:cubicBezTo>
                      <a:cubicBezTo>
                        <a:pt x="161" y="80"/>
                        <a:pt x="190" y="221"/>
                        <a:pt x="202" y="26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77" name="Freeform 76">
                  <a:extLst>
                    <a:ext uri="{FF2B5EF4-FFF2-40B4-BE49-F238E27FC236}">
                      <a16:creationId xmlns:a16="http://schemas.microsoft.com/office/drawing/2014/main" id="{BDC4D5C1-BC49-2624-E3A8-034C5E9587C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75" y="4478"/>
                  <a:ext cx="713" cy="183"/>
                </a:xfrm>
                <a:custGeom>
                  <a:avLst/>
                  <a:gdLst>
                    <a:gd name="T0" fmla="*/ 0 w 713"/>
                    <a:gd name="T1" fmla="*/ 0 h 183"/>
                    <a:gd name="T2" fmla="*/ 195 w 713"/>
                    <a:gd name="T3" fmla="*/ 172 h 183"/>
                    <a:gd name="T4" fmla="*/ 225 w 713"/>
                    <a:gd name="T5" fmla="*/ 67 h 183"/>
                    <a:gd name="T6" fmla="*/ 428 w 713"/>
                    <a:gd name="T7" fmla="*/ 90 h 183"/>
                    <a:gd name="T8" fmla="*/ 623 w 713"/>
                    <a:gd name="T9" fmla="*/ 142 h 183"/>
                    <a:gd name="T10" fmla="*/ 713 w 713"/>
                    <a:gd name="T11" fmla="*/ 112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3" h="183">
                      <a:moveTo>
                        <a:pt x="0" y="0"/>
                      </a:moveTo>
                      <a:cubicBezTo>
                        <a:pt x="79" y="80"/>
                        <a:pt x="158" y="161"/>
                        <a:pt x="195" y="172"/>
                      </a:cubicBezTo>
                      <a:cubicBezTo>
                        <a:pt x="232" y="183"/>
                        <a:pt x="186" y="81"/>
                        <a:pt x="225" y="67"/>
                      </a:cubicBezTo>
                      <a:cubicBezTo>
                        <a:pt x="264" y="53"/>
                        <a:pt x="362" y="78"/>
                        <a:pt x="428" y="90"/>
                      </a:cubicBezTo>
                      <a:cubicBezTo>
                        <a:pt x="494" y="102"/>
                        <a:pt x="575" y="138"/>
                        <a:pt x="623" y="142"/>
                      </a:cubicBezTo>
                      <a:cubicBezTo>
                        <a:pt x="671" y="146"/>
                        <a:pt x="692" y="129"/>
                        <a:pt x="713" y="1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78" name="Freeform 77">
                  <a:extLst>
                    <a:ext uri="{FF2B5EF4-FFF2-40B4-BE49-F238E27FC236}">
                      <a16:creationId xmlns:a16="http://schemas.microsoft.com/office/drawing/2014/main" id="{0337A9C3-11F3-5E27-2675-5A211DAAB3A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655" y="4995"/>
                  <a:ext cx="833" cy="164"/>
                </a:xfrm>
                <a:custGeom>
                  <a:avLst/>
                  <a:gdLst>
                    <a:gd name="T0" fmla="*/ 0 w 833"/>
                    <a:gd name="T1" fmla="*/ 38 h 164"/>
                    <a:gd name="T2" fmla="*/ 210 w 833"/>
                    <a:gd name="T3" fmla="*/ 128 h 164"/>
                    <a:gd name="T4" fmla="*/ 570 w 833"/>
                    <a:gd name="T5" fmla="*/ 143 h 164"/>
                    <a:gd name="T6" fmla="*/ 833 w 833"/>
                    <a:gd name="T7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3" h="164">
                      <a:moveTo>
                        <a:pt x="0" y="38"/>
                      </a:moveTo>
                      <a:cubicBezTo>
                        <a:pt x="57" y="74"/>
                        <a:pt x="115" y="111"/>
                        <a:pt x="210" y="128"/>
                      </a:cubicBezTo>
                      <a:cubicBezTo>
                        <a:pt x="305" y="145"/>
                        <a:pt x="466" y="164"/>
                        <a:pt x="570" y="143"/>
                      </a:cubicBezTo>
                      <a:cubicBezTo>
                        <a:pt x="674" y="122"/>
                        <a:pt x="788" y="25"/>
                        <a:pt x="833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79" name="Freeform 78">
                  <a:extLst>
                    <a:ext uri="{FF2B5EF4-FFF2-40B4-BE49-F238E27FC236}">
                      <a16:creationId xmlns:a16="http://schemas.microsoft.com/office/drawing/2014/main" id="{18365F96-CE6C-0C28-7DCE-ED2F6AECE4E8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5" y="4779"/>
                  <a:ext cx="548" cy="186"/>
                </a:xfrm>
                <a:custGeom>
                  <a:avLst/>
                  <a:gdLst>
                    <a:gd name="T0" fmla="*/ 0 w 548"/>
                    <a:gd name="T1" fmla="*/ 186 h 186"/>
                    <a:gd name="T2" fmla="*/ 278 w 548"/>
                    <a:gd name="T3" fmla="*/ 29 h 186"/>
                    <a:gd name="T4" fmla="*/ 548 w 548"/>
                    <a:gd name="T5" fmla="*/ 14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48" h="186">
                      <a:moveTo>
                        <a:pt x="0" y="186"/>
                      </a:moveTo>
                      <a:cubicBezTo>
                        <a:pt x="93" y="122"/>
                        <a:pt x="187" y="58"/>
                        <a:pt x="278" y="29"/>
                      </a:cubicBezTo>
                      <a:cubicBezTo>
                        <a:pt x="369" y="0"/>
                        <a:pt x="499" y="17"/>
                        <a:pt x="548" y="14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80" name="Freeform 79">
                  <a:extLst>
                    <a:ext uri="{FF2B5EF4-FFF2-40B4-BE49-F238E27FC236}">
                      <a16:creationId xmlns:a16="http://schemas.microsoft.com/office/drawing/2014/main" id="{ABCFFF0E-3874-E7AD-AE7C-6D0EC7B93BC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800" y="2060"/>
                  <a:ext cx="230" cy="242"/>
                </a:xfrm>
                <a:custGeom>
                  <a:avLst/>
                  <a:gdLst>
                    <a:gd name="T0" fmla="*/ 0 w 230"/>
                    <a:gd name="T1" fmla="*/ 0 h 242"/>
                    <a:gd name="T2" fmla="*/ 90 w 230"/>
                    <a:gd name="T3" fmla="*/ 160 h 242"/>
                    <a:gd name="T4" fmla="*/ 50 w 230"/>
                    <a:gd name="T5" fmla="*/ 240 h 242"/>
                    <a:gd name="T6" fmla="*/ 140 w 230"/>
                    <a:gd name="T7" fmla="*/ 170 h 242"/>
                    <a:gd name="T8" fmla="*/ 230 w 230"/>
                    <a:gd name="T9" fmla="*/ 240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242">
                      <a:moveTo>
                        <a:pt x="0" y="0"/>
                      </a:moveTo>
                      <a:cubicBezTo>
                        <a:pt x="41" y="60"/>
                        <a:pt x="82" y="120"/>
                        <a:pt x="90" y="160"/>
                      </a:cubicBezTo>
                      <a:cubicBezTo>
                        <a:pt x="98" y="200"/>
                        <a:pt x="42" y="238"/>
                        <a:pt x="50" y="240"/>
                      </a:cubicBezTo>
                      <a:cubicBezTo>
                        <a:pt x="58" y="242"/>
                        <a:pt x="110" y="170"/>
                        <a:pt x="140" y="170"/>
                      </a:cubicBezTo>
                      <a:cubicBezTo>
                        <a:pt x="170" y="170"/>
                        <a:pt x="208" y="222"/>
                        <a:pt x="230" y="2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15" name="Group 44">
                <a:extLst>
                  <a:ext uri="{FF2B5EF4-FFF2-40B4-BE49-F238E27FC236}">
                    <a16:creationId xmlns:a16="http://schemas.microsoft.com/office/drawing/2014/main" id="{D88B180B-1D78-45D4-9F37-425FF50556E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14" y="3254"/>
                <a:ext cx="2725" cy="2763"/>
                <a:chOff x="2414" y="3254"/>
                <a:chExt cx="2725" cy="2763"/>
              </a:xfrm>
            </p:grpSpPr>
            <p:sp>
              <p:nvSpPr>
                <p:cNvPr id="947" name="Freeform 43">
                  <a:extLst>
                    <a:ext uri="{FF2B5EF4-FFF2-40B4-BE49-F238E27FC236}">
                      <a16:creationId xmlns:a16="http://schemas.microsoft.com/office/drawing/2014/main" id="{2122B264-5B5B-4675-C96E-A5E21B6D221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4" y="3254"/>
                  <a:ext cx="2664" cy="2763"/>
                </a:xfrm>
                <a:custGeom>
                  <a:avLst/>
                  <a:gdLst>
                    <a:gd name="T0" fmla="*/ 2536 w 2664"/>
                    <a:gd name="T1" fmla="*/ 2679 h 2763"/>
                    <a:gd name="T2" fmla="*/ 2214 w 2664"/>
                    <a:gd name="T3" fmla="*/ 1891 h 2763"/>
                    <a:gd name="T4" fmla="*/ 1929 w 2664"/>
                    <a:gd name="T5" fmla="*/ 1156 h 2763"/>
                    <a:gd name="T6" fmla="*/ 1666 w 2664"/>
                    <a:gd name="T7" fmla="*/ 901 h 2763"/>
                    <a:gd name="T8" fmla="*/ 1411 w 2664"/>
                    <a:gd name="T9" fmla="*/ 864 h 2763"/>
                    <a:gd name="T10" fmla="*/ 1224 w 2664"/>
                    <a:gd name="T11" fmla="*/ 969 h 2763"/>
                    <a:gd name="T12" fmla="*/ 1006 w 2664"/>
                    <a:gd name="T13" fmla="*/ 1216 h 2763"/>
                    <a:gd name="T14" fmla="*/ 916 w 2664"/>
                    <a:gd name="T15" fmla="*/ 1104 h 2763"/>
                    <a:gd name="T16" fmla="*/ 826 w 2664"/>
                    <a:gd name="T17" fmla="*/ 1156 h 2763"/>
                    <a:gd name="T18" fmla="*/ 796 w 2664"/>
                    <a:gd name="T19" fmla="*/ 1104 h 2763"/>
                    <a:gd name="T20" fmla="*/ 774 w 2664"/>
                    <a:gd name="T21" fmla="*/ 811 h 2763"/>
                    <a:gd name="T22" fmla="*/ 661 w 2664"/>
                    <a:gd name="T23" fmla="*/ 594 h 2763"/>
                    <a:gd name="T24" fmla="*/ 451 w 2664"/>
                    <a:gd name="T25" fmla="*/ 504 h 2763"/>
                    <a:gd name="T26" fmla="*/ 174 w 2664"/>
                    <a:gd name="T27" fmla="*/ 519 h 2763"/>
                    <a:gd name="T28" fmla="*/ 1 w 2664"/>
                    <a:gd name="T29" fmla="*/ 369 h 2763"/>
                    <a:gd name="T30" fmla="*/ 166 w 2664"/>
                    <a:gd name="T31" fmla="*/ 121 h 2763"/>
                    <a:gd name="T32" fmla="*/ 519 w 2664"/>
                    <a:gd name="T33" fmla="*/ 24 h 2763"/>
                    <a:gd name="T34" fmla="*/ 946 w 2664"/>
                    <a:gd name="T35" fmla="*/ 24 h 2763"/>
                    <a:gd name="T36" fmla="*/ 1591 w 2664"/>
                    <a:gd name="T37" fmla="*/ 166 h 2763"/>
                    <a:gd name="T38" fmla="*/ 2041 w 2664"/>
                    <a:gd name="T39" fmla="*/ 376 h 2763"/>
                    <a:gd name="T40" fmla="*/ 2289 w 2664"/>
                    <a:gd name="T41" fmla="*/ 654 h 2763"/>
                    <a:gd name="T42" fmla="*/ 2206 w 2664"/>
                    <a:gd name="T43" fmla="*/ 759 h 2763"/>
                    <a:gd name="T44" fmla="*/ 2086 w 2664"/>
                    <a:gd name="T45" fmla="*/ 781 h 2763"/>
                    <a:gd name="T46" fmla="*/ 1891 w 2664"/>
                    <a:gd name="T47" fmla="*/ 759 h 2763"/>
                    <a:gd name="T48" fmla="*/ 1839 w 2664"/>
                    <a:gd name="T49" fmla="*/ 796 h 2763"/>
                    <a:gd name="T50" fmla="*/ 1869 w 2664"/>
                    <a:gd name="T51" fmla="*/ 856 h 2763"/>
                    <a:gd name="T52" fmla="*/ 1996 w 2664"/>
                    <a:gd name="T53" fmla="*/ 939 h 2763"/>
                    <a:gd name="T54" fmla="*/ 2161 w 2664"/>
                    <a:gd name="T55" fmla="*/ 1119 h 2763"/>
                    <a:gd name="T56" fmla="*/ 2214 w 2664"/>
                    <a:gd name="T57" fmla="*/ 1314 h 2763"/>
                    <a:gd name="T58" fmla="*/ 2319 w 2664"/>
                    <a:gd name="T59" fmla="*/ 1509 h 2763"/>
                    <a:gd name="T60" fmla="*/ 2424 w 2664"/>
                    <a:gd name="T61" fmla="*/ 1689 h 2763"/>
                    <a:gd name="T62" fmla="*/ 2559 w 2664"/>
                    <a:gd name="T63" fmla="*/ 1801 h 2763"/>
                    <a:gd name="T64" fmla="*/ 2656 w 2664"/>
                    <a:gd name="T65" fmla="*/ 1846 h 2763"/>
                    <a:gd name="T66" fmla="*/ 2604 w 2664"/>
                    <a:gd name="T67" fmla="*/ 2019 h 2763"/>
                    <a:gd name="T68" fmla="*/ 2551 w 2664"/>
                    <a:gd name="T69" fmla="*/ 2116 h 2763"/>
                    <a:gd name="T70" fmla="*/ 2536 w 2664"/>
                    <a:gd name="T71" fmla="*/ 2191 h 2763"/>
                    <a:gd name="T72" fmla="*/ 2536 w 2664"/>
                    <a:gd name="T73" fmla="*/ 2394 h 2763"/>
                    <a:gd name="T74" fmla="*/ 2536 w 2664"/>
                    <a:gd name="T75" fmla="*/ 2679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64" h="2763">
                      <a:moveTo>
                        <a:pt x="2536" y="2679"/>
                      </a:moveTo>
                      <a:cubicBezTo>
                        <a:pt x="2482" y="2595"/>
                        <a:pt x="2315" y="2145"/>
                        <a:pt x="2214" y="1891"/>
                      </a:cubicBezTo>
                      <a:cubicBezTo>
                        <a:pt x="2113" y="1637"/>
                        <a:pt x="2020" y="1321"/>
                        <a:pt x="1929" y="1156"/>
                      </a:cubicBezTo>
                      <a:cubicBezTo>
                        <a:pt x="1838" y="991"/>
                        <a:pt x="1752" y="950"/>
                        <a:pt x="1666" y="901"/>
                      </a:cubicBezTo>
                      <a:cubicBezTo>
                        <a:pt x="1580" y="852"/>
                        <a:pt x="1485" y="853"/>
                        <a:pt x="1411" y="864"/>
                      </a:cubicBezTo>
                      <a:cubicBezTo>
                        <a:pt x="1337" y="875"/>
                        <a:pt x="1291" y="910"/>
                        <a:pt x="1224" y="969"/>
                      </a:cubicBezTo>
                      <a:cubicBezTo>
                        <a:pt x="1157" y="1028"/>
                        <a:pt x="1057" y="1194"/>
                        <a:pt x="1006" y="1216"/>
                      </a:cubicBezTo>
                      <a:cubicBezTo>
                        <a:pt x="955" y="1238"/>
                        <a:pt x="946" y="1114"/>
                        <a:pt x="916" y="1104"/>
                      </a:cubicBezTo>
                      <a:cubicBezTo>
                        <a:pt x="886" y="1094"/>
                        <a:pt x="846" y="1156"/>
                        <a:pt x="826" y="1156"/>
                      </a:cubicBezTo>
                      <a:cubicBezTo>
                        <a:pt x="806" y="1156"/>
                        <a:pt x="805" y="1161"/>
                        <a:pt x="796" y="1104"/>
                      </a:cubicBezTo>
                      <a:cubicBezTo>
                        <a:pt x="787" y="1047"/>
                        <a:pt x="796" y="896"/>
                        <a:pt x="774" y="811"/>
                      </a:cubicBezTo>
                      <a:cubicBezTo>
                        <a:pt x="752" y="726"/>
                        <a:pt x="715" y="645"/>
                        <a:pt x="661" y="594"/>
                      </a:cubicBezTo>
                      <a:cubicBezTo>
                        <a:pt x="607" y="543"/>
                        <a:pt x="532" y="516"/>
                        <a:pt x="451" y="504"/>
                      </a:cubicBezTo>
                      <a:cubicBezTo>
                        <a:pt x="370" y="492"/>
                        <a:pt x="249" y="541"/>
                        <a:pt x="174" y="519"/>
                      </a:cubicBezTo>
                      <a:cubicBezTo>
                        <a:pt x="99" y="497"/>
                        <a:pt x="2" y="435"/>
                        <a:pt x="1" y="369"/>
                      </a:cubicBezTo>
                      <a:cubicBezTo>
                        <a:pt x="0" y="303"/>
                        <a:pt x="80" y="178"/>
                        <a:pt x="166" y="121"/>
                      </a:cubicBezTo>
                      <a:cubicBezTo>
                        <a:pt x="252" y="64"/>
                        <a:pt x="389" y="40"/>
                        <a:pt x="519" y="24"/>
                      </a:cubicBezTo>
                      <a:cubicBezTo>
                        <a:pt x="649" y="8"/>
                        <a:pt x="767" y="0"/>
                        <a:pt x="946" y="24"/>
                      </a:cubicBezTo>
                      <a:cubicBezTo>
                        <a:pt x="1125" y="48"/>
                        <a:pt x="1408" y="107"/>
                        <a:pt x="1591" y="166"/>
                      </a:cubicBezTo>
                      <a:cubicBezTo>
                        <a:pt x="1774" y="225"/>
                        <a:pt x="1925" y="295"/>
                        <a:pt x="2041" y="376"/>
                      </a:cubicBezTo>
                      <a:cubicBezTo>
                        <a:pt x="2157" y="457"/>
                        <a:pt x="2262" y="590"/>
                        <a:pt x="2289" y="654"/>
                      </a:cubicBezTo>
                      <a:cubicBezTo>
                        <a:pt x="2316" y="718"/>
                        <a:pt x="2240" y="738"/>
                        <a:pt x="2206" y="759"/>
                      </a:cubicBezTo>
                      <a:cubicBezTo>
                        <a:pt x="2172" y="780"/>
                        <a:pt x="2138" y="781"/>
                        <a:pt x="2086" y="781"/>
                      </a:cubicBezTo>
                      <a:cubicBezTo>
                        <a:pt x="2034" y="781"/>
                        <a:pt x="1932" y="757"/>
                        <a:pt x="1891" y="759"/>
                      </a:cubicBezTo>
                      <a:cubicBezTo>
                        <a:pt x="1850" y="761"/>
                        <a:pt x="1843" y="780"/>
                        <a:pt x="1839" y="796"/>
                      </a:cubicBezTo>
                      <a:cubicBezTo>
                        <a:pt x="1835" y="812"/>
                        <a:pt x="1843" y="832"/>
                        <a:pt x="1869" y="856"/>
                      </a:cubicBezTo>
                      <a:cubicBezTo>
                        <a:pt x="1895" y="880"/>
                        <a:pt x="1947" y="895"/>
                        <a:pt x="1996" y="939"/>
                      </a:cubicBezTo>
                      <a:cubicBezTo>
                        <a:pt x="2045" y="983"/>
                        <a:pt x="2125" y="1057"/>
                        <a:pt x="2161" y="1119"/>
                      </a:cubicBezTo>
                      <a:cubicBezTo>
                        <a:pt x="2197" y="1181"/>
                        <a:pt x="2188" y="1249"/>
                        <a:pt x="2214" y="1314"/>
                      </a:cubicBezTo>
                      <a:cubicBezTo>
                        <a:pt x="2240" y="1379"/>
                        <a:pt x="2284" y="1446"/>
                        <a:pt x="2319" y="1509"/>
                      </a:cubicBezTo>
                      <a:cubicBezTo>
                        <a:pt x="2354" y="1572"/>
                        <a:pt x="2384" y="1640"/>
                        <a:pt x="2424" y="1689"/>
                      </a:cubicBezTo>
                      <a:cubicBezTo>
                        <a:pt x="2464" y="1738"/>
                        <a:pt x="2520" y="1775"/>
                        <a:pt x="2559" y="1801"/>
                      </a:cubicBezTo>
                      <a:cubicBezTo>
                        <a:pt x="2598" y="1827"/>
                        <a:pt x="2648" y="1810"/>
                        <a:pt x="2656" y="1846"/>
                      </a:cubicBezTo>
                      <a:cubicBezTo>
                        <a:pt x="2664" y="1882"/>
                        <a:pt x="2621" y="1974"/>
                        <a:pt x="2604" y="2019"/>
                      </a:cubicBezTo>
                      <a:cubicBezTo>
                        <a:pt x="2587" y="2064"/>
                        <a:pt x="2562" y="2087"/>
                        <a:pt x="2551" y="2116"/>
                      </a:cubicBezTo>
                      <a:cubicBezTo>
                        <a:pt x="2540" y="2145"/>
                        <a:pt x="2538" y="2145"/>
                        <a:pt x="2536" y="2191"/>
                      </a:cubicBezTo>
                      <a:cubicBezTo>
                        <a:pt x="2534" y="2237"/>
                        <a:pt x="2536" y="2317"/>
                        <a:pt x="2536" y="2394"/>
                      </a:cubicBezTo>
                      <a:cubicBezTo>
                        <a:pt x="2536" y="2471"/>
                        <a:pt x="2590" y="2763"/>
                        <a:pt x="2536" y="267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948" name="Freeform 41">
                  <a:extLst>
                    <a:ext uri="{FF2B5EF4-FFF2-40B4-BE49-F238E27FC236}">
                      <a16:creationId xmlns:a16="http://schemas.microsoft.com/office/drawing/2014/main" id="{6CD891E6-93BB-9D07-37C6-3215341F631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195" y="3878"/>
                  <a:ext cx="944" cy="1984"/>
                </a:xfrm>
                <a:custGeom>
                  <a:avLst/>
                  <a:gdLst>
                    <a:gd name="T0" fmla="*/ 748 w 944"/>
                    <a:gd name="T1" fmla="*/ 1980 h 1984"/>
                    <a:gd name="T2" fmla="*/ 703 w 944"/>
                    <a:gd name="T3" fmla="*/ 1740 h 1984"/>
                    <a:gd name="T4" fmla="*/ 763 w 944"/>
                    <a:gd name="T5" fmla="*/ 1470 h 1984"/>
                    <a:gd name="T6" fmla="*/ 875 w 944"/>
                    <a:gd name="T7" fmla="*/ 1305 h 1984"/>
                    <a:gd name="T8" fmla="*/ 778 w 944"/>
                    <a:gd name="T9" fmla="*/ 1192 h 1984"/>
                    <a:gd name="T10" fmla="*/ 508 w 944"/>
                    <a:gd name="T11" fmla="*/ 1012 h 1984"/>
                    <a:gd name="T12" fmla="*/ 380 w 944"/>
                    <a:gd name="T13" fmla="*/ 720 h 1984"/>
                    <a:gd name="T14" fmla="*/ 275 w 944"/>
                    <a:gd name="T15" fmla="*/ 457 h 1984"/>
                    <a:gd name="T16" fmla="*/ 200 w 944"/>
                    <a:gd name="T17" fmla="*/ 367 h 1984"/>
                    <a:gd name="T18" fmla="*/ 140 w 944"/>
                    <a:gd name="T19" fmla="*/ 292 h 1984"/>
                    <a:gd name="T20" fmla="*/ 20 w 944"/>
                    <a:gd name="T21" fmla="*/ 225 h 1984"/>
                    <a:gd name="T22" fmla="*/ 20 w 944"/>
                    <a:gd name="T23" fmla="*/ 120 h 1984"/>
                    <a:gd name="T24" fmla="*/ 125 w 944"/>
                    <a:gd name="T25" fmla="*/ 112 h 1984"/>
                    <a:gd name="T26" fmla="*/ 200 w 944"/>
                    <a:gd name="T27" fmla="*/ 112 h 1984"/>
                    <a:gd name="T28" fmla="*/ 238 w 944"/>
                    <a:gd name="T29" fmla="*/ 7 h 1984"/>
                    <a:gd name="T30" fmla="*/ 328 w 944"/>
                    <a:gd name="T31" fmla="*/ 67 h 1984"/>
                    <a:gd name="T32" fmla="*/ 358 w 944"/>
                    <a:gd name="T33" fmla="*/ 112 h 1984"/>
                    <a:gd name="T34" fmla="*/ 463 w 944"/>
                    <a:gd name="T35" fmla="*/ 90 h 1984"/>
                    <a:gd name="T36" fmla="*/ 515 w 944"/>
                    <a:gd name="T37" fmla="*/ 120 h 1984"/>
                    <a:gd name="T38" fmla="*/ 455 w 944"/>
                    <a:gd name="T39" fmla="*/ 157 h 1984"/>
                    <a:gd name="T40" fmla="*/ 373 w 944"/>
                    <a:gd name="T41" fmla="*/ 232 h 1984"/>
                    <a:gd name="T42" fmla="*/ 275 w 944"/>
                    <a:gd name="T43" fmla="*/ 217 h 1984"/>
                    <a:gd name="T44" fmla="*/ 215 w 944"/>
                    <a:gd name="T45" fmla="*/ 172 h 1984"/>
                    <a:gd name="T46" fmla="*/ 140 w 944"/>
                    <a:gd name="T47" fmla="*/ 165 h 1984"/>
                    <a:gd name="T48" fmla="*/ 95 w 944"/>
                    <a:gd name="T49" fmla="*/ 180 h 1984"/>
                    <a:gd name="T50" fmla="*/ 133 w 944"/>
                    <a:gd name="T51" fmla="*/ 240 h 1984"/>
                    <a:gd name="T52" fmla="*/ 275 w 944"/>
                    <a:gd name="T53" fmla="*/ 292 h 1984"/>
                    <a:gd name="T54" fmla="*/ 418 w 944"/>
                    <a:gd name="T55" fmla="*/ 472 h 1984"/>
                    <a:gd name="T56" fmla="*/ 515 w 944"/>
                    <a:gd name="T57" fmla="*/ 675 h 1984"/>
                    <a:gd name="T58" fmla="*/ 560 w 944"/>
                    <a:gd name="T59" fmla="*/ 817 h 1984"/>
                    <a:gd name="T60" fmla="*/ 650 w 944"/>
                    <a:gd name="T61" fmla="*/ 1012 h 1984"/>
                    <a:gd name="T62" fmla="*/ 860 w 944"/>
                    <a:gd name="T63" fmla="*/ 1170 h 1984"/>
                    <a:gd name="T64" fmla="*/ 943 w 944"/>
                    <a:gd name="T65" fmla="*/ 1290 h 1984"/>
                    <a:gd name="T66" fmla="*/ 853 w 944"/>
                    <a:gd name="T67" fmla="*/ 1515 h 1984"/>
                    <a:gd name="T68" fmla="*/ 755 w 944"/>
                    <a:gd name="T69" fmla="*/ 1717 h 1984"/>
                    <a:gd name="T70" fmla="*/ 748 w 944"/>
                    <a:gd name="T71" fmla="*/ 1980 h 1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44" h="1984">
                      <a:moveTo>
                        <a:pt x="748" y="1980"/>
                      </a:moveTo>
                      <a:cubicBezTo>
                        <a:pt x="740" y="1984"/>
                        <a:pt x="701" y="1825"/>
                        <a:pt x="703" y="1740"/>
                      </a:cubicBezTo>
                      <a:cubicBezTo>
                        <a:pt x="705" y="1655"/>
                        <a:pt x="734" y="1542"/>
                        <a:pt x="763" y="1470"/>
                      </a:cubicBezTo>
                      <a:cubicBezTo>
                        <a:pt x="792" y="1398"/>
                        <a:pt x="873" y="1351"/>
                        <a:pt x="875" y="1305"/>
                      </a:cubicBezTo>
                      <a:cubicBezTo>
                        <a:pt x="877" y="1259"/>
                        <a:pt x="839" y="1241"/>
                        <a:pt x="778" y="1192"/>
                      </a:cubicBezTo>
                      <a:cubicBezTo>
                        <a:pt x="717" y="1143"/>
                        <a:pt x="574" y="1091"/>
                        <a:pt x="508" y="1012"/>
                      </a:cubicBezTo>
                      <a:cubicBezTo>
                        <a:pt x="442" y="933"/>
                        <a:pt x="419" y="812"/>
                        <a:pt x="380" y="720"/>
                      </a:cubicBezTo>
                      <a:cubicBezTo>
                        <a:pt x="341" y="628"/>
                        <a:pt x="305" y="516"/>
                        <a:pt x="275" y="457"/>
                      </a:cubicBezTo>
                      <a:cubicBezTo>
                        <a:pt x="245" y="398"/>
                        <a:pt x="222" y="394"/>
                        <a:pt x="200" y="367"/>
                      </a:cubicBezTo>
                      <a:cubicBezTo>
                        <a:pt x="178" y="340"/>
                        <a:pt x="170" y="316"/>
                        <a:pt x="140" y="292"/>
                      </a:cubicBezTo>
                      <a:cubicBezTo>
                        <a:pt x="110" y="268"/>
                        <a:pt x="40" y="254"/>
                        <a:pt x="20" y="225"/>
                      </a:cubicBezTo>
                      <a:cubicBezTo>
                        <a:pt x="0" y="196"/>
                        <a:pt x="3" y="139"/>
                        <a:pt x="20" y="120"/>
                      </a:cubicBezTo>
                      <a:cubicBezTo>
                        <a:pt x="37" y="101"/>
                        <a:pt x="95" y="113"/>
                        <a:pt x="125" y="112"/>
                      </a:cubicBezTo>
                      <a:cubicBezTo>
                        <a:pt x="155" y="111"/>
                        <a:pt x="181" y="129"/>
                        <a:pt x="200" y="112"/>
                      </a:cubicBezTo>
                      <a:cubicBezTo>
                        <a:pt x="219" y="95"/>
                        <a:pt x="217" y="14"/>
                        <a:pt x="238" y="7"/>
                      </a:cubicBezTo>
                      <a:cubicBezTo>
                        <a:pt x="259" y="0"/>
                        <a:pt x="308" y="50"/>
                        <a:pt x="328" y="67"/>
                      </a:cubicBezTo>
                      <a:cubicBezTo>
                        <a:pt x="348" y="84"/>
                        <a:pt x="336" y="108"/>
                        <a:pt x="358" y="112"/>
                      </a:cubicBezTo>
                      <a:cubicBezTo>
                        <a:pt x="380" y="116"/>
                        <a:pt x="437" y="89"/>
                        <a:pt x="463" y="90"/>
                      </a:cubicBezTo>
                      <a:cubicBezTo>
                        <a:pt x="489" y="91"/>
                        <a:pt x="516" y="109"/>
                        <a:pt x="515" y="120"/>
                      </a:cubicBezTo>
                      <a:cubicBezTo>
                        <a:pt x="514" y="131"/>
                        <a:pt x="479" y="138"/>
                        <a:pt x="455" y="157"/>
                      </a:cubicBezTo>
                      <a:cubicBezTo>
                        <a:pt x="431" y="176"/>
                        <a:pt x="403" y="222"/>
                        <a:pt x="373" y="232"/>
                      </a:cubicBezTo>
                      <a:cubicBezTo>
                        <a:pt x="343" y="242"/>
                        <a:pt x="301" y="227"/>
                        <a:pt x="275" y="217"/>
                      </a:cubicBezTo>
                      <a:cubicBezTo>
                        <a:pt x="249" y="207"/>
                        <a:pt x="237" y="181"/>
                        <a:pt x="215" y="172"/>
                      </a:cubicBezTo>
                      <a:cubicBezTo>
                        <a:pt x="193" y="163"/>
                        <a:pt x="160" y="164"/>
                        <a:pt x="140" y="165"/>
                      </a:cubicBezTo>
                      <a:cubicBezTo>
                        <a:pt x="120" y="166"/>
                        <a:pt x="96" y="168"/>
                        <a:pt x="95" y="180"/>
                      </a:cubicBezTo>
                      <a:cubicBezTo>
                        <a:pt x="94" y="192"/>
                        <a:pt x="103" y="221"/>
                        <a:pt x="133" y="240"/>
                      </a:cubicBezTo>
                      <a:cubicBezTo>
                        <a:pt x="163" y="259"/>
                        <a:pt x="228" y="253"/>
                        <a:pt x="275" y="292"/>
                      </a:cubicBezTo>
                      <a:cubicBezTo>
                        <a:pt x="322" y="331"/>
                        <a:pt x="378" y="408"/>
                        <a:pt x="418" y="472"/>
                      </a:cubicBezTo>
                      <a:cubicBezTo>
                        <a:pt x="458" y="536"/>
                        <a:pt x="491" y="618"/>
                        <a:pt x="515" y="675"/>
                      </a:cubicBezTo>
                      <a:cubicBezTo>
                        <a:pt x="539" y="732"/>
                        <a:pt x="538" y="761"/>
                        <a:pt x="560" y="817"/>
                      </a:cubicBezTo>
                      <a:cubicBezTo>
                        <a:pt x="582" y="873"/>
                        <a:pt x="600" y="953"/>
                        <a:pt x="650" y="1012"/>
                      </a:cubicBezTo>
                      <a:cubicBezTo>
                        <a:pt x="700" y="1071"/>
                        <a:pt x="811" y="1124"/>
                        <a:pt x="860" y="1170"/>
                      </a:cubicBezTo>
                      <a:cubicBezTo>
                        <a:pt x="909" y="1216"/>
                        <a:pt x="944" y="1233"/>
                        <a:pt x="943" y="1290"/>
                      </a:cubicBezTo>
                      <a:cubicBezTo>
                        <a:pt x="942" y="1347"/>
                        <a:pt x="884" y="1444"/>
                        <a:pt x="853" y="1515"/>
                      </a:cubicBezTo>
                      <a:cubicBezTo>
                        <a:pt x="822" y="1586"/>
                        <a:pt x="771" y="1638"/>
                        <a:pt x="755" y="1717"/>
                      </a:cubicBezTo>
                      <a:cubicBezTo>
                        <a:pt x="739" y="1796"/>
                        <a:pt x="756" y="1976"/>
                        <a:pt x="748" y="19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16" name="Group 40">
                <a:extLst>
                  <a:ext uri="{FF2B5EF4-FFF2-40B4-BE49-F238E27FC236}">
                    <a16:creationId xmlns:a16="http://schemas.microsoft.com/office/drawing/2014/main" id="{816922C0-9605-5897-8643-0C1F9D8448C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15" y="4123"/>
                <a:ext cx="1887" cy="2164"/>
                <a:chOff x="4615" y="4123"/>
                <a:chExt cx="1887" cy="2164"/>
              </a:xfrm>
            </p:grpSpPr>
            <p:grpSp>
              <p:nvGrpSpPr>
                <p:cNvPr id="17" name="Group 39">
                  <a:extLst>
                    <a:ext uri="{FF2B5EF4-FFF2-40B4-BE49-F238E27FC236}">
                      <a16:creationId xmlns:a16="http://schemas.microsoft.com/office/drawing/2014/main" id="{16C6FFA5-C5A8-9498-008E-0C07318DDB3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44" y="4133"/>
                  <a:ext cx="1858" cy="2154"/>
                  <a:chOff x="4644" y="4133"/>
                  <a:chExt cx="1858" cy="2154"/>
                </a:xfrm>
              </p:grpSpPr>
              <p:sp>
                <p:nvSpPr>
                  <p:cNvPr id="935" name="Freeform 4">
                    <a:extLst>
                      <a:ext uri="{FF2B5EF4-FFF2-40B4-BE49-F238E27FC236}">
                        <a16:creationId xmlns:a16="http://schemas.microsoft.com/office/drawing/2014/main" id="{1BB2E4A1-80A3-C32C-034E-A0CD3EA326C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44" y="4133"/>
                    <a:ext cx="1858" cy="2154"/>
                  </a:xfrm>
                  <a:custGeom>
                    <a:avLst/>
                    <a:gdLst>
                      <a:gd name="T0" fmla="*/ 272 w 1858"/>
                      <a:gd name="T1" fmla="*/ 1692 h 2154"/>
                      <a:gd name="T2" fmla="*/ 677 w 1858"/>
                      <a:gd name="T3" fmla="*/ 2082 h 2154"/>
                      <a:gd name="T4" fmla="*/ 954 w 1858"/>
                      <a:gd name="T5" fmla="*/ 2052 h 2154"/>
                      <a:gd name="T6" fmla="*/ 1089 w 1858"/>
                      <a:gd name="T7" fmla="*/ 1969 h 2154"/>
                      <a:gd name="T8" fmla="*/ 1224 w 1858"/>
                      <a:gd name="T9" fmla="*/ 1894 h 2154"/>
                      <a:gd name="T10" fmla="*/ 1359 w 1858"/>
                      <a:gd name="T11" fmla="*/ 1819 h 2154"/>
                      <a:gd name="T12" fmla="*/ 1509 w 1858"/>
                      <a:gd name="T13" fmla="*/ 1662 h 2154"/>
                      <a:gd name="T14" fmla="*/ 1659 w 1858"/>
                      <a:gd name="T15" fmla="*/ 1512 h 2154"/>
                      <a:gd name="T16" fmla="*/ 1757 w 1858"/>
                      <a:gd name="T17" fmla="*/ 1279 h 2154"/>
                      <a:gd name="T18" fmla="*/ 1839 w 1858"/>
                      <a:gd name="T19" fmla="*/ 1092 h 2154"/>
                      <a:gd name="T20" fmla="*/ 1787 w 1858"/>
                      <a:gd name="T21" fmla="*/ 1002 h 2154"/>
                      <a:gd name="T22" fmla="*/ 1809 w 1858"/>
                      <a:gd name="T23" fmla="*/ 844 h 2154"/>
                      <a:gd name="T24" fmla="*/ 1832 w 1858"/>
                      <a:gd name="T25" fmla="*/ 724 h 2154"/>
                      <a:gd name="T26" fmla="*/ 1719 w 1858"/>
                      <a:gd name="T27" fmla="*/ 679 h 2154"/>
                      <a:gd name="T28" fmla="*/ 1487 w 1858"/>
                      <a:gd name="T29" fmla="*/ 717 h 2154"/>
                      <a:gd name="T30" fmla="*/ 1404 w 1858"/>
                      <a:gd name="T31" fmla="*/ 604 h 2154"/>
                      <a:gd name="T32" fmla="*/ 1359 w 1858"/>
                      <a:gd name="T33" fmla="*/ 507 h 2154"/>
                      <a:gd name="T34" fmla="*/ 1277 w 1858"/>
                      <a:gd name="T35" fmla="*/ 424 h 2154"/>
                      <a:gd name="T36" fmla="*/ 1179 w 1858"/>
                      <a:gd name="T37" fmla="*/ 342 h 2154"/>
                      <a:gd name="T38" fmla="*/ 1082 w 1858"/>
                      <a:gd name="T39" fmla="*/ 222 h 2154"/>
                      <a:gd name="T40" fmla="*/ 1014 w 1858"/>
                      <a:gd name="T41" fmla="*/ 184 h 2154"/>
                      <a:gd name="T42" fmla="*/ 932 w 1858"/>
                      <a:gd name="T43" fmla="*/ 102 h 2154"/>
                      <a:gd name="T44" fmla="*/ 827 w 1858"/>
                      <a:gd name="T45" fmla="*/ 72 h 2154"/>
                      <a:gd name="T46" fmla="*/ 692 w 1858"/>
                      <a:gd name="T47" fmla="*/ 4 h 2154"/>
                      <a:gd name="T48" fmla="*/ 542 w 1858"/>
                      <a:gd name="T49" fmla="*/ 12 h 2154"/>
                      <a:gd name="T50" fmla="*/ 392 w 1858"/>
                      <a:gd name="T51" fmla="*/ 42 h 2154"/>
                      <a:gd name="T52" fmla="*/ 309 w 1858"/>
                      <a:gd name="T53" fmla="*/ 117 h 2154"/>
                      <a:gd name="T54" fmla="*/ 197 w 1858"/>
                      <a:gd name="T55" fmla="*/ 154 h 2154"/>
                      <a:gd name="T56" fmla="*/ 129 w 1858"/>
                      <a:gd name="T57" fmla="*/ 312 h 2154"/>
                      <a:gd name="T58" fmla="*/ 47 w 1858"/>
                      <a:gd name="T59" fmla="*/ 357 h 2154"/>
                      <a:gd name="T60" fmla="*/ 24 w 1858"/>
                      <a:gd name="T61" fmla="*/ 477 h 2154"/>
                      <a:gd name="T62" fmla="*/ 9 w 1858"/>
                      <a:gd name="T63" fmla="*/ 544 h 2154"/>
                      <a:gd name="T64" fmla="*/ 2 w 1858"/>
                      <a:gd name="T65" fmla="*/ 687 h 2154"/>
                      <a:gd name="T66" fmla="*/ 24 w 1858"/>
                      <a:gd name="T67" fmla="*/ 792 h 2154"/>
                      <a:gd name="T68" fmla="*/ 77 w 1858"/>
                      <a:gd name="T69" fmla="*/ 844 h 2154"/>
                      <a:gd name="T70" fmla="*/ 129 w 1858"/>
                      <a:gd name="T71" fmla="*/ 912 h 2154"/>
                      <a:gd name="T72" fmla="*/ 279 w 1858"/>
                      <a:gd name="T73" fmla="*/ 934 h 2154"/>
                      <a:gd name="T74" fmla="*/ 384 w 1858"/>
                      <a:gd name="T75" fmla="*/ 942 h 2154"/>
                      <a:gd name="T76" fmla="*/ 369 w 1858"/>
                      <a:gd name="T77" fmla="*/ 1032 h 2154"/>
                      <a:gd name="T78" fmla="*/ 317 w 1858"/>
                      <a:gd name="T79" fmla="*/ 1114 h 2154"/>
                      <a:gd name="T80" fmla="*/ 219 w 1858"/>
                      <a:gd name="T81" fmla="*/ 1332 h 2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858" h="2154">
                        <a:moveTo>
                          <a:pt x="219" y="1332"/>
                        </a:moveTo>
                        <a:cubicBezTo>
                          <a:pt x="220" y="1422"/>
                          <a:pt x="228" y="1566"/>
                          <a:pt x="272" y="1692"/>
                        </a:cubicBezTo>
                        <a:cubicBezTo>
                          <a:pt x="316" y="1818"/>
                          <a:pt x="415" y="2024"/>
                          <a:pt x="482" y="2089"/>
                        </a:cubicBezTo>
                        <a:cubicBezTo>
                          <a:pt x="549" y="2154"/>
                          <a:pt x="606" y="2077"/>
                          <a:pt x="677" y="2082"/>
                        </a:cubicBezTo>
                        <a:cubicBezTo>
                          <a:pt x="748" y="2087"/>
                          <a:pt x="863" y="2124"/>
                          <a:pt x="909" y="2119"/>
                        </a:cubicBezTo>
                        <a:cubicBezTo>
                          <a:pt x="955" y="2114"/>
                          <a:pt x="930" y="2062"/>
                          <a:pt x="954" y="2052"/>
                        </a:cubicBezTo>
                        <a:cubicBezTo>
                          <a:pt x="978" y="2042"/>
                          <a:pt x="1030" y="2073"/>
                          <a:pt x="1052" y="2059"/>
                        </a:cubicBezTo>
                        <a:cubicBezTo>
                          <a:pt x="1074" y="2045"/>
                          <a:pt x="1064" y="1985"/>
                          <a:pt x="1089" y="1969"/>
                        </a:cubicBezTo>
                        <a:cubicBezTo>
                          <a:pt x="1114" y="1953"/>
                          <a:pt x="1179" y="1974"/>
                          <a:pt x="1202" y="1962"/>
                        </a:cubicBezTo>
                        <a:cubicBezTo>
                          <a:pt x="1225" y="1950"/>
                          <a:pt x="1204" y="1906"/>
                          <a:pt x="1224" y="1894"/>
                        </a:cubicBezTo>
                        <a:cubicBezTo>
                          <a:pt x="1244" y="1882"/>
                          <a:pt x="1299" y="1900"/>
                          <a:pt x="1322" y="1887"/>
                        </a:cubicBezTo>
                        <a:cubicBezTo>
                          <a:pt x="1345" y="1874"/>
                          <a:pt x="1340" y="1836"/>
                          <a:pt x="1359" y="1819"/>
                        </a:cubicBezTo>
                        <a:cubicBezTo>
                          <a:pt x="1378" y="1802"/>
                          <a:pt x="1409" y="1808"/>
                          <a:pt x="1434" y="1782"/>
                        </a:cubicBezTo>
                        <a:cubicBezTo>
                          <a:pt x="1459" y="1756"/>
                          <a:pt x="1483" y="1691"/>
                          <a:pt x="1509" y="1662"/>
                        </a:cubicBezTo>
                        <a:cubicBezTo>
                          <a:pt x="1535" y="1633"/>
                          <a:pt x="1567" y="1634"/>
                          <a:pt x="1592" y="1609"/>
                        </a:cubicBezTo>
                        <a:cubicBezTo>
                          <a:pt x="1617" y="1584"/>
                          <a:pt x="1642" y="1547"/>
                          <a:pt x="1659" y="1512"/>
                        </a:cubicBezTo>
                        <a:cubicBezTo>
                          <a:pt x="1676" y="1477"/>
                          <a:pt x="1681" y="1438"/>
                          <a:pt x="1697" y="1399"/>
                        </a:cubicBezTo>
                        <a:cubicBezTo>
                          <a:pt x="1713" y="1360"/>
                          <a:pt x="1737" y="1314"/>
                          <a:pt x="1757" y="1279"/>
                        </a:cubicBezTo>
                        <a:cubicBezTo>
                          <a:pt x="1777" y="1244"/>
                          <a:pt x="1803" y="1220"/>
                          <a:pt x="1817" y="1189"/>
                        </a:cubicBezTo>
                        <a:cubicBezTo>
                          <a:pt x="1831" y="1158"/>
                          <a:pt x="1835" y="1121"/>
                          <a:pt x="1839" y="1092"/>
                        </a:cubicBezTo>
                        <a:cubicBezTo>
                          <a:pt x="1843" y="1063"/>
                          <a:pt x="1848" y="1032"/>
                          <a:pt x="1839" y="1017"/>
                        </a:cubicBezTo>
                        <a:cubicBezTo>
                          <a:pt x="1830" y="1002"/>
                          <a:pt x="1786" y="1019"/>
                          <a:pt x="1787" y="1002"/>
                        </a:cubicBezTo>
                        <a:cubicBezTo>
                          <a:pt x="1788" y="985"/>
                          <a:pt x="1843" y="938"/>
                          <a:pt x="1847" y="912"/>
                        </a:cubicBezTo>
                        <a:cubicBezTo>
                          <a:pt x="1851" y="886"/>
                          <a:pt x="1808" y="866"/>
                          <a:pt x="1809" y="844"/>
                        </a:cubicBezTo>
                        <a:cubicBezTo>
                          <a:pt x="1810" y="822"/>
                          <a:pt x="1850" y="797"/>
                          <a:pt x="1854" y="777"/>
                        </a:cubicBezTo>
                        <a:cubicBezTo>
                          <a:pt x="1858" y="757"/>
                          <a:pt x="1834" y="743"/>
                          <a:pt x="1832" y="724"/>
                        </a:cubicBezTo>
                        <a:cubicBezTo>
                          <a:pt x="1830" y="705"/>
                          <a:pt x="1858" y="672"/>
                          <a:pt x="1839" y="664"/>
                        </a:cubicBezTo>
                        <a:cubicBezTo>
                          <a:pt x="1820" y="656"/>
                          <a:pt x="1754" y="673"/>
                          <a:pt x="1719" y="679"/>
                        </a:cubicBezTo>
                        <a:cubicBezTo>
                          <a:pt x="1684" y="685"/>
                          <a:pt x="1668" y="696"/>
                          <a:pt x="1629" y="702"/>
                        </a:cubicBezTo>
                        <a:cubicBezTo>
                          <a:pt x="1590" y="708"/>
                          <a:pt x="1516" y="724"/>
                          <a:pt x="1487" y="717"/>
                        </a:cubicBezTo>
                        <a:cubicBezTo>
                          <a:pt x="1458" y="710"/>
                          <a:pt x="1471" y="676"/>
                          <a:pt x="1457" y="657"/>
                        </a:cubicBezTo>
                        <a:cubicBezTo>
                          <a:pt x="1443" y="638"/>
                          <a:pt x="1419" y="619"/>
                          <a:pt x="1404" y="604"/>
                        </a:cubicBezTo>
                        <a:cubicBezTo>
                          <a:pt x="1389" y="589"/>
                          <a:pt x="1374" y="583"/>
                          <a:pt x="1367" y="567"/>
                        </a:cubicBezTo>
                        <a:cubicBezTo>
                          <a:pt x="1360" y="551"/>
                          <a:pt x="1369" y="519"/>
                          <a:pt x="1359" y="507"/>
                        </a:cubicBezTo>
                        <a:cubicBezTo>
                          <a:pt x="1349" y="495"/>
                          <a:pt x="1321" y="506"/>
                          <a:pt x="1307" y="492"/>
                        </a:cubicBezTo>
                        <a:cubicBezTo>
                          <a:pt x="1293" y="478"/>
                          <a:pt x="1288" y="442"/>
                          <a:pt x="1277" y="424"/>
                        </a:cubicBezTo>
                        <a:cubicBezTo>
                          <a:pt x="1266" y="406"/>
                          <a:pt x="1255" y="401"/>
                          <a:pt x="1239" y="387"/>
                        </a:cubicBezTo>
                        <a:cubicBezTo>
                          <a:pt x="1223" y="373"/>
                          <a:pt x="1194" y="361"/>
                          <a:pt x="1179" y="342"/>
                        </a:cubicBezTo>
                        <a:cubicBezTo>
                          <a:pt x="1164" y="323"/>
                          <a:pt x="1165" y="294"/>
                          <a:pt x="1149" y="274"/>
                        </a:cubicBezTo>
                        <a:cubicBezTo>
                          <a:pt x="1133" y="254"/>
                          <a:pt x="1101" y="228"/>
                          <a:pt x="1082" y="222"/>
                        </a:cubicBezTo>
                        <a:cubicBezTo>
                          <a:pt x="1063" y="216"/>
                          <a:pt x="1048" y="243"/>
                          <a:pt x="1037" y="237"/>
                        </a:cubicBezTo>
                        <a:cubicBezTo>
                          <a:pt x="1026" y="231"/>
                          <a:pt x="1024" y="198"/>
                          <a:pt x="1014" y="184"/>
                        </a:cubicBezTo>
                        <a:cubicBezTo>
                          <a:pt x="1004" y="170"/>
                          <a:pt x="991" y="168"/>
                          <a:pt x="977" y="154"/>
                        </a:cubicBezTo>
                        <a:cubicBezTo>
                          <a:pt x="963" y="140"/>
                          <a:pt x="947" y="120"/>
                          <a:pt x="932" y="102"/>
                        </a:cubicBezTo>
                        <a:cubicBezTo>
                          <a:pt x="917" y="84"/>
                          <a:pt x="904" y="54"/>
                          <a:pt x="887" y="49"/>
                        </a:cubicBezTo>
                        <a:cubicBezTo>
                          <a:pt x="870" y="44"/>
                          <a:pt x="849" y="76"/>
                          <a:pt x="827" y="72"/>
                        </a:cubicBezTo>
                        <a:cubicBezTo>
                          <a:pt x="805" y="68"/>
                          <a:pt x="774" y="38"/>
                          <a:pt x="752" y="27"/>
                        </a:cubicBezTo>
                        <a:cubicBezTo>
                          <a:pt x="730" y="16"/>
                          <a:pt x="717" y="8"/>
                          <a:pt x="692" y="4"/>
                        </a:cubicBezTo>
                        <a:cubicBezTo>
                          <a:pt x="667" y="0"/>
                          <a:pt x="627" y="3"/>
                          <a:pt x="602" y="4"/>
                        </a:cubicBezTo>
                        <a:cubicBezTo>
                          <a:pt x="577" y="5"/>
                          <a:pt x="559" y="10"/>
                          <a:pt x="542" y="12"/>
                        </a:cubicBezTo>
                        <a:cubicBezTo>
                          <a:pt x="525" y="14"/>
                          <a:pt x="522" y="14"/>
                          <a:pt x="497" y="19"/>
                        </a:cubicBezTo>
                        <a:cubicBezTo>
                          <a:pt x="472" y="24"/>
                          <a:pt x="414" y="32"/>
                          <a:pt x="392" y="42"/>
                        </a:cubicBezTo>
                        <a:cubicBezTo>
                          <a:pt x="370" y="52"/>
                          <a:pt x="376" y="67"/>
                          <a:pt x="362" y="79"/>
                        </a:cubicBezTo>
                        <a:cubicBezTo>
                          <a:pt x="348" y="91"/>
                          <a:pt x="329" y="113"/>
                          <a:pt x="309" y="117"/>
                        </a:cubicBezTo>
                        <a:cubicBezTo>
                          <a:pt x="289" y="121"/>
                          <a:pt x="261" y="96"/>
                          <a:pt x="242" y="102"/>
                        </a:cubicBezTo>
                        <a:cubicBezTo>
                          <a:pt x="223" y="108"/>
                          <a:pt x="208" y="135"/>
                          <a:pt x="197" y="154"/>
                        </a:cubicBezTo>
                        <a:cubicBezTo>
                          <a:pt x="186" y="173"/>
                          <a:pt x="185" y="188"/>
                          <a:pt x="174" y="214"/>
                        </a:cubicBezTo>
                        <a:cubicBezTo>
                          <a:pt x="163" y="240"/>
                          <a:pt x="143" y="290"/>
                          <a:pt x="129" y="312"/>
                        </a:cubicBezTo>
                        <a:cubicBezTo>
                          <a:pt x="115" y="334"/>
                          <a:pt x="106" y="341"/>
                          <a:pt x="92" y="349"/>
                        </a:cubicBezTo>
                        <a:cubicBezTo>
                          <a:pt x="78" y="357"/>
                          <a:pt x="55" y="346"/>
                          <a:pt x="47" y="357"/>
                        </a:cubicBezTo>
                        <a:cubicBezTo>
                          <a:pt x="39" y="368"/>
                          <a:pt x="51" y="397"/>
                          <a:pt x="47" y="417"/>
                        </a:cubicBezTo>
                        <a:cubicBezTo>
                          <a:pt x="43" y="437"/>
                          <a:pt x="20" y="456"/>
                          <a:pt x="24" y="477"/>
                        </a:cubicBezTo>
                        <a:cubicBezTo>
                          <a:pt x="28" y="498"/>
                          <a:pt x="71" y="533"/>
                          <a:pt x="69" y="544"/>
                        </a:cubicBezTo>
                        <a:cubicBezTo>
                          <a:pt x="67" y="555"/>
                          <a:pt x="18" y="532"/>
                          <a:pt x="9" y="544"/>
                        </a:cubicBezTo>
                        <a:cubicBezTo>
                          <a:pt x="0" y="556"/>
                          <a:pt x="18" y="595"/>
                          <a:pt x="17" y="619"/>
                        </a:cubicBezTo>
                        <a:cubicBezTo>
                          <a:pt x="16" y="643"/>
                          <a:pt x="0" y="666"/>
                          <a:pt x="2" y="687"/>
                        </a:cubicBezTo>
                        <a:cubicBezTo>
                          <a:pt x="4" y="708"/>
                          <a:pt x="28" y="730"/>
                          <a:pt x="32" y="747"/>
                        </a:cubicBezTo>
                        <a:cubicBezTo>
                          <a:pt x="36" y="764"/>
                          <a:pt x="18" y="785"/>
                          <a:pt x="24" y="792"/>
                        </a:cubicBezTo>
                        <a:cubicBezTo>
                          <a:pt x="30" y="799"/>
                          <a:pt x="60" y="783"/>
                          <a:pt x="69" y="792"/>
                        </a:cubicBezTo>
                        <a:cubicBezTo>
                          <a:pt x="78" y="801"/>
                          <a:pt x="68" y="835"/>
                          <a:pt x="77" y="844"/>
                        </a:cubicBezTo>
                        <a:cubicBezTo>
                          <a:pt x="86" y="853"/>
                          <a:pt x="113" y="833"/>
                          <a:pt x="122" y="844"/>
                        </a:cubicBezTo>
                        <a:cubicBezTo>
                          <a:pt x="131" y="855"/>
                          <a:pt x="119" y="898"/>
                          <a:pt x="129" y="912"/>
                        </a:cubicBezTo>
                        <a:cubicBezTo>
                          <a:pt x="139" y="926"/>
                          <a:pt x="157" y="923"/>
                          <a:pt x="182" y="927"/>
                        </a:cubicBezTo>
                        <a:cubicBezTo>
                          <a:pt x="207" y="931"/>
                          <a:pt x="257" y="924"/>
                          <a:pt x="279" y="934"/>
                        </a:cubicBezTo>
                        <a:cubicBezTo>
                          <a:pt x="301" y="944"/>
                          <a:pt x="300" y="986"/>
                          <a:pt x="317" y="987"/>
                        </a:cubicBezTo>
                        <a:cubicBezTo>
                          <a:pt x="334" y="988"/>
                          <a:pt x="365" y="943"/>
                          <a:pt x="384" y="942"/>
                        </a:cubicBezTo>
                        <a:cubicBezTo>
                          <a:pt x="403" y="941"/>
                          <a:pt x="431" y="964"/>
                          <a:pt x="429" y="979"/>
                        </a:cubicBezTo>
                        <a:cubicBezTo>
                          <a:pt x="427" y="994"/>
                          <a:pt x="374" y="1013"/>
                          <a:pt x="369" y="1032"/>
                        </a:cubicBezTo>
                        <a:cubicBezTo>
                          <a:pt x="364" y="1051"/>
                          <a:pt x="408" y="1078"/>
                          <a:pt x="399" y="1092"/>
                        </a:cubicBezTo>
                        <a:cubicBezTo>
                          <a:pt x="390" y="1106"/>
                          <a:pt x="339" y="1104"/>
                          <a:pt x="317" y="1114"/>
                        </a:cubicBezTo>
                        <a:cubicBezTo>
                          <a:pt x="295" y="1124"/>
                          <a:pt x="276" y="1113"/>
                          <a:pt x="264" y="1152"/>
                        </a:cubicBezTo>
                        <a:cubicBezTo>
                          <a:pt x="252" y="1191"/>
                          <a:pt x="218" y="1242"/>
                          <a:pt x="219" y="1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6" name="Freeform 28">
                    <a:extLst>
                      <a:ext uri="{FF2B5EF4-FFF2-40B4-BE49-F238E27FC236}">
                        <a16:creationId xmlns:a16="http://schemas.microsoft.com/office/drawing/2014/main" id="{4181392C-FC01-1C13-5C6C-EB4CAC6D7D1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23" y="6118"/>
                    <a:ext cx="547" cy="40"/>
                  </a:xfrm>
                  <a:custGeom>
                    <a:avLst/>
                    <a:gdLst>
                      <a:gd name="T0" fmla="*/ 0 w 547"/>
                      <a:gd name="T1" fmla="*/ 40 h 40"/>
                      <a:gd name="T2" fmla="*/ 165 w 547"/>
                      <a:gd name="T3" fmla="*/ 17 h 40"/>
                      <a:gd name="T4" fmla="*/ 375 w 547"/>
                      <a:gd name="T5" fmla="*/ 2 h 40"/>
                      <a:gd name="T6" fmla="*/ 547 w 547"/>
                      <a:gd name="T7" fmla="*/ 3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47" h="40">
                        <a:moveTo>
                          <a:pt x="0" y="40"/>
                        </a:moveTo>
                        <a:cubicBezTo>
                          <a:pt x="51" y="31"/>
                          <a:pt x="103" y="23"/>
                          <a:pt x="165" y="17"/>
                        </a:cubicBezTo>
                        <a:cubicBezTo>
                          <a:pt x="227" y="11"/>
                          <a:pt x="311" y="0"/>
                          <a:pt x="375" y="2"/>
                        </a:cubicBezTo>
                        <a:cubicBezTo>
                          <a:pt x="439" y="4"/>
                          <a:pt x="493" y="18"/>
                          <a:pt x="547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7" name="Freeform 29">
                    <a:extLst>
                      <a:ext uri="{FF2B5EF4-FFF2-40B4-BE49-F238E27FC236}">
                        <a16:creationId xmlns:a16="http://schemas.microsoft.com/office/drawing/2014/main" id="{B6762AB1-FDC8-730E-B7E2-EE15CFF0ECA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00" y="5978"/>
                    <a:ext cx="698" cy="82"/>
                  </a:xfrm>
                  <a:custGeom>
                    <a:avLst/>
                    <a:gdLst>
                      <a:gd name="T0" fmla="*/ 0 w 698"/>
                      <a:gd name="T1" fmla="*/ 82 h 82"/>
                      <a:gd name="T2" fmla="*/ 300 w 698"/>
                      <a:gd name="T3" fmla="*/ 7 h 82"/>
                      <a:gd name="T4" fmla="*/ 698 w 698"/>
                      <a:gd name="T5" fmla="*/ 37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98" h="82">
                        <a:moveTo>
                          <a:pt x="0" y="82"/>
                        </a:moveTo>
                        <a:cubicBezTo>
                          <a:pt x="92" y="48"/>
                          <a:pt x="184" y="14"/>
                          <a:pt x="300" y="7"/>
                        </a:cubicBezTo>
                        <a:cubicBezTo>
                          <a:pt x="416" y="0"/>
                          <a:pt x="631" y="32"/>
                          <a:pt x="698" y="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8" name="Freeform 30">
                    <a:extLst>
                      <a:ext uri="{FF2B5EF4-FFF2-40B4-BE49-F238E27FC236}">
                        <a16:creationId xmlns:a16="http://schemas.microsoft.com/office/drawing/2014/main" id="{016C8A35-D910-5702-B324-0EA91302D779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040" y="5841"/>
                    <a:ext cx="998" cy="122"/>
                  </a:xfrm>
                  <a:custGeom>
                    <a:avLst/>
                    <a:gdLst>
                      <a:gd name="T0" fmla="*/ 0 w 998"/>
                      <a:gd name="T1" fmla="*/ 122 h 122"/>
                      <a:gd name="T2" fmla="*/ 330 w 998"/>
                      <a:gd name="T3" fmla="*/ 84 h 122"/>
                      <a:gd name="T4" fmla="*/ 548 w 998"/>
                      <a:gd name="T5" fmla="*/ 9 h 122"/>
                      <a:gd name="T6" fmla="*/ 998 w 998"/>
                      <a:gd name="T7" fmla="*/ 32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98" h="122">
                        <a:moveTo>
                          <a:pt x="0" y="122"/>
                        </a:moveTo>
                        <a:cubicBezTo>
                          <a:pt x="119" y="112"/>
                          <a:pt x="239" y="103"/>
                          <a:pt x="330" y="84"/>
                        </a:cubicBezTo>
                        <a:cubicBezTo>
                          <a:pt x="421" y="65"/>
                          <a:pt x="437" y="18"/>
                          <a:pt x="548" y="9"/>
                        </a:cubicBezTo>
                        <a:cubicBezTo>
                          <a:pt x="659" y="0"/>
                          <a:pt x="828" y="16"/>
                          <a:pt x="998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9" name="Freeform 31">
                    <a:extLst>
                      <a:ext uri="{FF2B5EF4-FFF2-40B4-BE49-F238E27FC236}">
                        <a16:creationId xmlns:a16="http://schemas.microsoft.com/office/drawing/2014/main" id="{41C9336E-D53D-48ED-7BB6-8A2E265A2F5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0" y="5729"/>
                    <a:ext cx="1170" cy="129"/>
                  </a:xfrm>
                  <a:custGeom>
                    <a:avLst/>
                    <a:gdLst>
                      <a:gd name="T0" fmla="*/ 0 w 1170"/>
                      <a:gd name="T1" fmla="*/ 129 h 129"/>
                      <a:gd name="T2" fmla="*/ 345 w 1170"/>
                      <a:gd name="T3" fmla="*/ 91 h 129"/>
                      <a:gd name="T4" fmla="*/ 623 w 1170"/>
                      <a:gd name="T5" fmla="*/ 9 h 129"/>
                      <a:gd name="T6" fmla="*/ 1170 w 1170"/>
                      <a:gd name="T7" fmla="*/ 39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70" h="129">
                        <a:moveTo>
                          <a:pt x="0" y="129"/>
                        </a:moveTo>
                        <a:cubicBezTo>
                          <a:pt x="120" y="120"/>
                          <a:pt x="241" y="111"/>
                          <a:pt x="345" y="91"/>
                        </a:cubicBezTo>
                        <a:cubicBezTo>
                          <a:pt x="449" y="71"/>
                          <a:pt x="486" y="18"/>
                          <a:pt x="623" y="9"/>
                        </a:cubicBezTo>
                        <a:cubicBezTo>
                          <a:pt x="760" y="0"/>
                          <a:pt x="965" y="19"/>
                          <a:pt x="1170" y="39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" name="Freeform 32">
                    <a:extLst>
                      <a:ext uri="{FF2B5EF4-FFF2-40B4-BE49-F238E27FC236}">
                        <a16:creationId xmlns:a16="http://schemas.microsoft.com/office/drawing/2014/main" id="{27584489-DABA-C9EE-BF44-ADD0E051305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43" y="5723"/>
                    <a:ext cx="307" cy="22"/>
                  </a:xfrm>
                  <a:custGeom>
                    <a:avLst/>
                    <a:gdLst>
                      <a:gd name="T0" fmla="*/ 0 w 307"/>
                      <a:gd name="T1" fmla="*/ 22 h 22"/>
                      <a:gd name="T2" fmla="*/ 307 w 307"/>
                      <a:gd name="T3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07" h="22">
                        <a:moveTo>
                          <a:pt x="0" y="22"/>
                        </a:moveTo>
                        <a:cubicBezTo>
                          <a:pt x="77" y="22"/>
                          <a:pt x="256" y="4"/>
                          <a:pt x="307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1" name="Freeform 33">
                    <a:extLst>
                      <a:ext uri="{FF2B5EF4-FFF2-40B4-BE49-F238E27FC236}">
                        <a16:creationId xmlns:a16="http://schemas.microsoft.com/office/drawing/2014/main" id="{DF3BC9A7-58C9-71F6-3E79-82962A3597D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5599"/>
                    <a:ext cx="555" cy="49"/>
                  </a:xfrm>
                  <a:custGeom>
                    <a:avLst/>
                    <a:gdLst>
                      <a:gd name="T0" fmla="*/ 0 w 555"/>
                      <a:gd name="T1" fmla="*/ 49 h 49"/>
                      <a:gd name="T2" fmla="*/ 173 w 555"/>
                      <a:gd name="T3" fmla="*/ 4 h 49"/>
                      <a:gd name="T4" fmla="*/ 555 w 555"/>
                      <a:gd name="T5" fmla="*/ 26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55" h="49">
                        <a:moveTo>
                          <a:pt x="0" y="49"/>
                        </a:moveTo>
                        <a:cubicBezTo>
                          <a:pt x="40" y="28"/>
                          <a:pt x="81" y="8"/>
                          <a:pt x="173" y="4"/>
                        </a:cubicBezTo>
                        <a:cubicBezTo>
                          <a:pt x="265" y="0"/>
                          <a:pt x="410" y="13"/>
                          <a:pt x="555" y="26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2" name="Freeform 34">
                    <a:extLst>
                      <a:ext uri="{FF2B5EF4-FFF2-40B4-BE49-F238E27FC236}">
                        <a16:creationId xmlns:a16="http://schemas.microsoft.com/office/drawing/2014/main" id="{88AFD0EA-C94F-1597-24F7-37927F7668C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25" y="5475"/>
                    <a:ext cx="420" cy="53"/>
                  </a:xfrm>
                  <a:custGeom>
                    <a:avLst/>
                    <a:gdLst>
                      <a:gd name="T0" fmla="*/ 0 w 420"/>
                      <a:gd name="T1" fmla="*/ 53 h 53"/>
                      <a:gd name="T2" fmla="*/ 195 w 420"/>
                      <a:gd name="T3" fmla="*/ 15 h 53"/>
                      <a:gd name="T4" fmla="*/ 420 w 420"/>
                      <a:gd name="T5" fmla="*/ 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0" h="53">
                        <a:moveTo>
                          <a:pt x="0" y="53"/>
                        </a:moveTo>
                        <a:cubicBezTo>
                          <a:pt x="62" y="38"/>
                          <a:pt x="125" y="24"/>
                          <a:pt x="195" y="15"/>
                        </a:cubicBezTo>
                        <a:cubicBezTo>
                          <a:pt x="265" y="6"/>
                          <a:pt x="342" y="3"/>
                          <a:pt x="420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3" name="Freeform 35">
                    <a:extLst>
                      <a:ext uri="{FF2B5EF4-FFF2-40B4-BE49-F238E27FC236}">
                        <a16:creationId xmlns:a16="http://schemas.microsoft.com/office/drawing/2014/main" id="{F9ADE1CC-9CEE-A6E8-A110-CCB730DC630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40" y="5325"/>
                    <a:ext cx="465" cy="45"/>
                  </a:xfrm>
                  <a:custGeom>
                    <a:avLst/>
                    <a:gdLst>
                      <a:gd name="T0" fmla="*/ 0 w 465"/>
                      <a:gd name="T1" fmla="*/ 45 h 45"/>
                      <a:gd name="T2" fmla="*/ 465 w 465"/>
                      <a:gd name="T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65" h="45">
                        <a:moveTo>
                          <a:pt x="0" y="45"/>
                        </a:moveTo>
                        <a:cubicBezTo>
                          <a:pt x="0" y="45"/>
                          <a:pt x="232" y="22"/>
                          <a:pt x="465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4" name="Freeform 36">
                    <a:extLst>
                      <a:ext uri="{FF2B5EF4-FFF2-40B4-BE49-F238E27FC236}">
                        <a16:creationId xmlns:a16="http://schemas.microsoft.com/office/drawing/2014/main" id="{7EA09218-9E85-ADE0-DCA6-B5A6A365D02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060" y="5193"/>
                    <a:ext cx="398" cy="50"/>
                  </a:xfrm>
                  <a:custGeom>
                    <a:avLst/>
                    <a:gdLst>
                      <a:gd name="T0" fmla="*/ 0 w 398"/>
                      <a:gd name="T1" fmla="*/ 50 h 50"/>
                      <a:gd name="T2" fmla="*/ 270 w 398"/>
                      <a:gd name="T3" fmla="*/ 5 h 50"/>
                      <a:gd name="T4" fmla="*/ 398 w 398"/>
                      <a:gd name="T5" fmla="*/ 2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8" h="50">
                        <a:moveTo>
                          <a:pt x="0" y="50"/>
                        </a:moveTo>
                        <a:cubicBezTo>
                          <a:pt x="102" y="30"/>
                          <a:pt x="204" y="10"/>
                          <a:pt x="270" y="5"/>
                        </a:cubicBezTo>
                        <a:cubicBezTo>
                          <a:pt x="336" y="0"/>
                          <a:pt x="367" y="10"/>
                          <a:pt x="398" y="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5" name="Freeform 37">
                    <a:extLst>
                      <a:ext uri="{FF2B5EF4-FFF2-40B4-BE49-F238E27FC236}">
                        <a16:creationId xmlns:a16="http://schemas.microsoft.com/office/drawing/2014/main" id="{D9BACD1F-15C8-A7C0-C676-0587C6B8D69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05" y="5061"/>
                    <a:ext cx="345" cy="54"/>
                  </a:xfrm>
                  <a:custGeom>
                    <a:avLst/>
                    <a:gdLst>
                      <a:gd name="T0" fmla="*/ 0 w 345"/>
                      <a:gd name="T1" fmla="*/ 54 h 54"/>
                      <a:gd name="T2" fmla="*/ 218 w 345"/>
                      <a:gd name="T3" fmla="*/ 9 h 54"/>
                      <a:gd name="T4" fmla="*/ 345 w 345"/>
                      <a:gd name="T5" fmla="*/ 2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5" h="54">
                        <a:moveTo>
                          <a:pt x="0" y="54"/>
                        </a:moveTo>
                        <a:cubicBezTo>
                          <a:pt x="80" y="36"/>
                          <a:pt x="161" y="18"/>
                          <a:pt x="218" y="9"/>
                        </a:cubicBezTo>
                        <a:cubicBezTo>
                          <a:pt x="275" y="0"/>
                          <a:pt x="310" y="1"/>
                          <a:pt x="345" y="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6" name="Freeform 38">
                    <a:extLst>
                      <a:ext uri="{FF2B5EF4-FFF2-40B4-BE49-F238E27FC236}">
                        <a16:creationId xmlns:a16="http://schemas.microsoft.com/office/drawing/2014/main" id="{F236D41D-2909-440C-C03C-87E1DE07608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35" y="4929"/>
                    <a:ext cx="330" cy="51"/>
                  </a:xfrm>
                  <a:custGeom>
                    <a:avLst/>
                    <a:gdLst>
                      <a:gd name="T0" fmla="*/ 0 w 330"/>
                      <a:gd name="T1" fmla="*/ 51 h 51"/>
                      <a:gd name="T2" fmla="*/ 218 w 330"/>
                      <a:gd name="T3" fmla="*/ 6 h 51"/>
                      <a:gd name="T4" fmla="*/ 330 w 330"/>
                      <a:gd name="T5" fmla="*/ 14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1">
                        <a:moveTo>
                          <a:pt x="0" y="51"/>
                        </a:moveTo>
                        <a:cubicBezTo>
                          <a:pt x="81" y="31"/>
                          <a:pt x="163" y="12"/>
                          <a:pt x="218" y="6"/>
                        </a:cubicBezTo>
                        <a:cubicBezTo>
                          <a:pt x="273" y="0"/>
                          <a:pt x="301" y="7"/>
                          <a:pt x="330" y="14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8" name="Group 27">
                  <a:extLst>
                    <a:ext uri="{FF2B5EF4-FFF2-40B4-BE49-F238E27FC236}">
                      <a16:creationId xmlns:a16="http://schemas.microsoft.com/office/drawing/2014/main" id="{2AA2E90F-830C-5E01-223F-03B06BFBB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15" y="4123"/>
                  <a:ext cx="1511" cy="1644"/>
                  <a:chOff x="4615" y="4123"/>
                  <a:chExt cx="1511" cy="1644"/>
                </a:xfrm>
              </p:grpSpPr>
              <p:sp>
                <p:nvSpPr>
                  <p:cNvPr id="19" name="Freeform 5">
                    <a:extLst>
                      <a:ext uri="{FF2B5EF4-FFF2-40B4-BE49-F238E27FC236}">
                        <a16:creationId xmlns:a16="http://schemas.microsoft.com/office/drawing/2014/main" id="{C7FF3E06-9FA5-A58F-2074-4D8DC8E7364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15" y="4123"/>
                    <a:ext cx="1511" cy="1644"/>
                  </a:xfrm>
                  <a:custGeom>
                    <a:avLst/>
                    <a:gdLst>
                      <a:gd name="T0" fmla="*/ 325 w 1511"/>
                      <a:gd name="T1" fmla="*/ 1420 h 1644"/>
                      <a:gd name="T2" fmla="*/ 377 w 1511"/>
                      <a:gd name="T3" fmla="*/ 1517 h 1644"/>
                      <a:gd name="T4" fmla="*/ 430 w 1511"/>
                      <a:gd name="T5" fmla="*/ 1525 h 1644"/>
                      <a:gd name="T6" fmla="*/ 490 w 1511"/>
                      <a:gd name="T7" fmla="*/ 1532 h 1644"/>
                      <a:gd name="T8" fmla="*/ 467 w 1511"/>
                      <a:gd name="T9" fmla="*/ 1562 h 1644"/>
                      <a:gd name="T10" fmla="*/ 527 w 1511"/>
                      <a:gd name="T11" fmla="*/ 1562 h 1644"/>
                      <a:gd name="T12" fmla="*/ 617 w 1511"/>
                      <a:gd name="T13" fmla="*/ 1585 h 1644"/>
                      <a:gd name="T14" fmla="*/ 685 w 1511"/>
                      <a:gd name="T15" fmla="*/ 1615 h 1644"/>
                      <a:gd name="T16" fmla="*/ 730 w 1511"/>
                      <a:gd name="T17" fmla="*/ 1637 h 1644"/>
                      <a:gd name="T18" fmla="*/ 797 w 1511"/>
                      <a:gd name="T19" fmla="*/ 1607 h 1644"/>
                      <a:gd name="T20" fmla="*/ 842 w 1511"/>
                      <a:gd name="T21" fmla="*/ 1637 h 1644"/>
                      <a:gd name="T22" fmla="*/ 925 w 1511"/>
                      <a:gd name="T23" fmla="*/ 1637 h 1644"/>
                      <a:gd name="T24" fmla="*/ 1030 w 1511"/>
                      <a:gd name="T25" fmla="*/ 1562 h 1644"/>
                      <a:gd name="T26" fmla="*/ 1075 w 1511"/>
                      <a:gd name="T27" fmla="*/ 1532 h 1644"/>
                      <a:gd name="T28" fmla="*/ 1180 w 1511"/>
                      <a:gd name="T29" fmla="*/ 1457 h 1644"/>
                      <a:gd name="T30" fmla="*/ 1240 w 1511"/>
                      <a:gd name="T31" fmla="*/ 1375 h 1644"/>
                      <a:gd name="T32" fmla="*/ 1322 w 1511"/>
                      <a:gd name="T33" fmla="*/ 1262 h 1644"/>
                      <a:gd name="T34" fmla="*/ 1345 w 1511"/>
                      <a:gd name="T35" fmla="*/ 1202 h 1644"/>
                      <a:gd name="T36" fmla="*/ 1420 w 1511"/>
                      <a:gd name="T37" fmla="*/ 1082 h 1644"/>
                      <a:gd name="T38" fmla="*/ 1420 w 1511"/>
                      <a:gd name="T39" fmla="*/ 1015 h 1644"/>
                      <a:gd name="T40" fmla="*/ 1472 w 1511"/>
                      <a:gd name="T41" fmla="*/ 970 h 1644"/>
                      <a:gd name="T42" fmla="*/ 1472 w 1511"/>
                      <a:gd name="T43" fmla="*/ 827 h 1644"/>
                      <a:gd name="T44" fmla="*/ 1480 w 1511"/>
                      <a:gd name="T45" fmla="*/ 722 h 1644"/>
                      <a:gd name="T46" fmla="*/ 1405 w 1511"/>
                      <a:gd name="T47" fmla="*/ 677 h 1644"/>
                      <a:gd name="T48" fmla="*/ 1420 w 1511"/>
                      <a:gd name="T49" fmla="*/ 572 h 1644"/>
                      <a:gd name="T50" fmla="*/ 1330 w 1511"/>
                      <a:gd name="T51" fmla="*/ 505 h 1644"/>
                      <a:gd name="T52" fmla="*/ 1262 w 1511"/>
                      <a:gd name="T53" fmla="*/ 377 h 1644"/>
                      <a:gd name="T54" fmla="*/ 1187 w 1511"/>
                      <a:gd name="T55" fmla="*/ 287 h 1644"/>
                      <a:gd name="T56" fmla="*/ 1067 w 1511"/>
                      <a:gd name="T57" fmla="*/ 235 h 1644"/>
                      <a:gd name="T58" fmla="*/ 1045 w 1511"/>
                      <a:gd name="T59" fmla="*/ 145 h 1644"/>
                      <a:gd name="T60" fmla="*/ 940 w 1511"/>
                      <a:gd name="T61" fmla="*/ 100 h 1644"/>
                      <a:gd name="T62" fmla="*/ 850 w 1511"/>
                      <a:gd name="T63" fmla="*/ 77 h 1644"/>
                      <a:gd name="T64" fmla="*/ 767 w 1511"/>
                      <a:gd name="T65" fmla="*/ 40 h 1644"/>
                      <a:gd name="T66" fmla="*/ 565 w 1511"/>
                      <a:gd name="T67" fmla="*/ 10 h 1644"/>
                      <a:gd name="T68" fmla="*/ 565 w 1511"/>
                      <a:gd name="T69" fmla="*/ 62 h 1644"/>
                      <a:gd name="T70" fmla="*/ 490 w 1511"/>
                      <a:gd name="T71" fmla="*/ 40 h 1644"/>
                      <a:gd name="T72" fmla="*/ 422 w 1511"/>
                      <a:gd name="T73" fmla="*/ 62 h 1644"/>
                      <a:gd name="T74" fmla="*/ 355 w 1511"/>
                      <a:gd name="T75" fmla="*/ 122 h 1644"/>
                      <a:gd name="T76" fmla="*/ 287 w 1511"/>
                      <a:gd name="T77" fmla="*/ 115 h 1644"/>
                      <a:gd name="T78" fmla="*/ 257 w 1511"/>
                      <a:gd name="T79" fmla="*/ 182 h 1644"/>
                      <a:gd name="T80" fmla="*/ 190 w 1511"/>
                      <a:gd name="T81" fmla="*/ 227 h 1644"/>
                      <a:gd name="T82" fmla="*/ 137 w 1511"/>
                      <a:gd name="T83" fmla="*/ 302 h 1644"/>
                      <a:gd name="T84" fmla="*/ 190 w 1511"/>
                      <a:gd name="T85" fmla="*/ 340 h 1644"/>
                      <a:gd name="T86" fmla="*/ 70 w 1511"/>
                      <a:gd name="T87" fmla="*/ 430 h 1644"/>
                      <a:gd name="T88" fmla="*/ 62 w 1511"/>
                      <a:gd name="T89" fmla="*/ 422 h 1644"/>
                      <a:gd name="T90" fmla="*/ 92 w 1511"/>
                      <a:gd name="T91" fmla="*/ 535 h 1644"/>
                      <a:gd name="T92" fmla="*/ 92 w 1511"/>
                      <a:gd name="T93" fmla="*/ 580 h 1644"/>
                      <a:gd name="T94" fmla="*/ 25 w 1511"/>
                      <a:gd name="T95" fmla="*/ 550 h 1644"/>
                      <a:gd name="T96" fmla="*/ 47 w 1511"/>
                      <a:gd name="T97" fmla="*/ 677 h 1644"/>
                      <a:gd name="T98" fmla="*/ 47 w 1511"/>
                      <a:gd name="T99" fmla="*/ 752 h 1644"/>
                      <a:gd name="T100" fmla="*/ 122 w 1511"/>
                      <a:gd name="T101" fmla="*/ 797 h 1644"/>
                      <a:gd name="T102" fmla="*/ 92 w 1511"/>
                      <a:gd name="T103" fmla="*/ 812 h 1644"/>
                      <a:gd name="T104" fmla="*/ 152 w 1511"/>
                      <a:gd name="T105" fmla="*/ 865 h 1644"/>
                      <a:gd name="T106" fmla="*/ 235 w 1511"/>
                      <a:gd name="T107" fmla="*/ 932 h 1644"/>
                      <a:gd name="T108" fmla="*/ 287 w 1511"/>
                      <a:gd name="T109" fmla="*/ 962 h 1644"/>
                      <a:gd name="T110" fmla="*/ 370 w 1511"/>
                      <a:gd name="T111" fmla="*/ 977 h 1644"/>
                      <a:gd name="T112" fmla="*/ 415 w 1511"/>
                      <a:gd name="T113" fmla="*/ 985 h 1644"/>
                      <a:gd name="T114" fmla="*/ 355 w 1511"/>
                      <a:gd name="T115" fmla="*/ 1112 h 1644"/>
                      <a:gd name="T116" fmla="*/ 287 w 1511"/>
                      <a:gd name="T117" fmla="*/ 1120 h 1644"/>
                      <a:gd name="T118" fmla="*/ 280 w 1511"/>
                      <a:gd name="T119" fmla="*/ 1315 h 1644"/>
                      <a:gd name="T120" fmla="*/ 257 w 1511"/>
                      <a:gd name="T121" fmla="*/ 1382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511" h="1644">
                        <a:moveTo>
                          <a:pt x="257" y="1382"/>
                        </a:moveTo>
                        <a:cubicBezTo>
                          <a:pt x="269" y="1418"/>
                          <a:pt x="288" y="1412"/>
                          <a:pt x="325" y="1420"/>
                        </a:cubicBezTo>
                        <a:cubicBezTo>
                          <a:pt x="308" y="1444"/>
                          <a:pt x="306" y="1465"/>
                          <a:pt x="332" y="1487"/>
                        </a:cubicBezTo>
                        <a:cubicBezTo>
                          <a:pt x="346" y="1499"/>
                          <a:pt x="377" y="1517"/>
                          <a:pt x="377" y="1517"/>
                        </a:cubicBezTo>
                        <a:cubicBezTo>
                          <a:pt x="392" y="1512"/>
                          <a:pt x="408" y="1495"/>
                          <a:pt x="422" y="1502"/>
                        </a:cubicBezTo>
                        <a:cubicBezTo>
                          <a:pt x="429" y="1506"/>
                          <a:pt x="424" y="1519"/>
                          <a:pt x="430" y="1525"/>
                        </a:cubicBezTo>
                        <a:cubicBezTo>
                          <a:pt x="443" y="1538"/>
                          <a:pt x="475" y="1555"/>
                          <a:pt x="475" y="1555"/>
                        </a:cubicBezTo>
                        <a:cubicBezTo>
                          <a:pt x="480" y="1547"/>
                          <a:pt x="498" y="1537"/>
                          <a:pt x="490" y="1532"/>
                        </a:cubicBezTo>
                        <a:cubicBezTo>
                          <a:pt x="479" y="1525"/>
                          <a:pt x="460" y="1530"/>
                          <a:pt x="452" y="1540"/>
                        </a:cubicBezTo>
                        <a:cubicBezTo>
                          <a:pt x="447" y="1547"/>
                          <a:pt x="460" y="1557"/>
                          <a:pt x="467" y="1562"/>
                        </a:cubicBezTo>
                        <a:cubicBezTo>
                          <a:pt x="476" y="1568"/>
                          <a:pt x="487" y="1567"/>
                          <a:pt x="497" y="1570"/>
                        </a:cubicBezTo>
                        <a:cubicBezTo>
                          <a:pt x="507" y="1567"/>
                          <a:pt x="518" y="1566"/>
                          <a:pt x="527" y="1562"/>
                        </a:cubicBezTo>
                        <a:cubicBezTo>
                          <a:pt x="535" y="1558"/>
                          <a:pt x="541" y="1545"/>
                          <a:pt x="550" y="1547"/>
                        </a:cubicBezTo>
                        <a:cubicBezTo>
                          <a:pt x="575" y="1553"/>
                          <a:pt x="593" y="1576"/>
                          <a:pt x="617" y="1585"/>
                        </a:cubicBezTo>
                        <a:cubicBezTo>
                          <a:pt x="623" y="1583"/>
                          <a:pt x="666" y="1567"/>
                          <a:pt x="670" y="1570"/>
                        </a:cubicBezTo>
                        <a:cubicBezTo>
                          <a:pt x="682" y="1580"/>
                          <a:pt x="672" y="1606"/>
                          <a:pt x="685" y="1615"/>
                        </a:cubicBezTo>
                        <a:cubicBezTo>
                          <a:pt x="692" y="1620"/>
                          <a:pt x="699" y="1626"/>
                          <a:pt x="707" y="1630"/>
                        </a:cubicBezTo>
                        <a:cubicBezTo>
                          <a:pt x="714" y="1634"/>
                          <a:pt x="722" y="1635"/>
                          <a:pt x="730" y="1637"/>
                        </a:cubicBezTo>
                        <a:cubicBezTo>
                          <a:pt x="747" y="1635"/>
                          <a:pt x="766" y="1637"/>
                          <a:pt x="782" y="1630"/>
                        </a:cubicBezTo>
                        <a:cubicBezTo>
                          <a:pt x="790" y="1626"/>
                          <a:pt x="788" y="1607"/>
                          <a:pt x="797" y="1607"/>
                        </a:cubicBezTo>
                        <a:cubicBezTo>
                          <a:pt x="805" y="1607"/>
                          <a:pt x="798" y="1625"/>
                          <a:pt x="805" y="1630"/>
                        </a:cubicBezTo>
                        <a:cubicBezTo>
                          <a:pt x="815" y="1637"/>
                          <a:pt x="830" y="1635"/>
                          <a:pt x="842" y="1637"/>
                        </a:cubicBezTo>
                        <a:cubicBezTo>
                          <a:pt x="855" y="1635"/>
                          <a:pt x="868" y="1634"/>
                          <a:pt x="880" y="1630"/>
                        </a:cubicBezTo>
                        <a:cubicBezTo>
                          <a:pt x="918" y="1616"/>
                          <a:pt x="887" y="1600"/>
                          <a:pt x="925" y="1637"/>
                        </a:cubicBezTo>
                        <a:cubicBezTo>
                          <a:pt x="1014" y="1629"/>
                          <a:pt x="993" y="1644"/>
                          <a:pt x="1015" y="1585"/>
                        </a:cubicBezTo>
                        <a:cubicBezTo>
                          <a:pt x="1001" y="1534"/>
                          <a:pt x="1000" y="1562"/>
                          <a:pt x="1030" y="1562"/>
                        </a:cubicBezTo>
                        <a:cubicBezTo>
                          <a:pt x="1040" y="1562"/>
                          <a:pt x="1050" y="1557"/>
                          <a:pt x="1060" y="1555"/>
                        </a:cubicBezTo>
                        <a:cubicBezTo>
                          <a:pt x="1065" y="1547"/>
                          <a:pt x="1067" y="1537"/>
                          <a:pt x="1075" y="1532"/>
                        </a:cubicBezTo>
                        <a:cubicBezTo>
                          <a:pt x="1078" y="1530"/>
                          <a:pt x="1157" y="1498"/>
                          <a:pt x="1165" y="1495"/>
                        </a:cubicBezTo>
                        <a:cubicBezTo>
                          <a:pt x="1227" y="1453"/>
                          <a:pt x="1159" y="1509"/>
                          <a:pt x="1180" y="1457"/>
                        </a:cubicBezTo>
                        <a:cubicBezTo>
                          <a:pt x="1185" y="1445"/>
                          <a:pt x="1215" y="1438"/>
                          <a:pt x="1225" y="1435"/>
                        </a:cubicBezTo>
                        <a:cubicBezTo>
                          <a:pt x="1255" y="1414"/>
                          <a:pt x="1261" y="1406"/>
                          <a:pt x="1240" y="1375"/>
                        </a:cubicBezTo>
                        <a:cubicBezTo>
                          <a:pt x="1273" y="1366"/>
                          <a:pt x="1288" y="1363"/>
                          <a:pt x="1300" y="1330"/>
                        </a:cubicBezTo>
                        <a:cubicBezTo>
                          <a:pt x="1274" y="1290"/>
                          <a:pt x="1298" y="1298"/>
                          <a:pt x="1322" y="1262"/>
                        </a:cubicBezTo>
                        <a:cubicBezTo>
                          <a:pt x="1320" y="1252"/>
                          <a:pt x="1320" y="1241"/>
                          <a:pt x="1315" y="1232"/>
                        </a:cubicBezTo>
                        <a:cubicBezTo>
                          <a:pt x="1294" y="1195"/>
                          <a:pt x="1257" y="1215"/>
                          <a:pt x="1345" y="1202"/>
                        </a:cubicBezTo>
                        <a:cubicBezTo>
                          <a:pt x="1364" y="1174"/>
                          <a:pt x="1372" y="1144"/>
                          <a:pt x="1382" y="1112"/>
                        </a:cubicBezTo>
                        <a:cubicBezTo>
                          <a:pt x="1368" y="1067"/>
                          <a:pt x="1373" y="1109"/>
                          <a:pt x="1420" y="1082"/>
                        </a:cubicBezTo>
                        <a:cubicBezTo>
                          <a:pt x="1427" y="1078"/>
                          <a:pt x="1425" y="1067"/>
                          <a:pt x="1427" y="1060"/>
                        </a:cubicBezTo>
                        <a:cubicBezTo>
                          <a:pt x="1382" y="1013"/>
                          <a:pt x="1413" y="1060"/>
                          <a:pt x="1420" y="1015"/>
                        </a:cubicBezTo>
                        <a:cubicBezTo>
                          <a:pt x="1424" y="989"/>
                          <a:pt x="1390" y="984"/>
                          <a:pt x="1435" y="1000"/>
                        </a:cubicBezTo>
                        <a:cubicBezTo>
                          <a:pt x="1446" y="997"/>
                          <a:pt x="1481" y="997"/>
                          <a:pt x="1472" y="970"/>
                        </a:cubicBezTo>
                        <a:cubicBezTo>
                          <a:pt x="1466" y="953"/>
                          <a:pt x="1442" y="925"/>
                          <a:pt x="1442" y="925"/>
                        </a:cubicBezTo>
                        <a:cubicBezTo>
                          <a:pt x="1478" y="869"/>
                          <a:pt x="1484" y="905"/>
                          <a:pt x="1472" y="827"/>
                        </a:cubicBezTo>
                        <a:cubicBezTo>
                          <a:pt x="1511" y="815"/>
                          <a:pt x="1509" y="807"/>
                          <a:pt x="1487" y="775"/>
                        </a:cubicBezTo>
                        <a:cubicBezTo>
                          <a:pt x="1485" y="757"/>
                          <a:pt x="1486" y="739"/>
                          <a:pt x="1480" y="722"/>
                        </a:cubicBezTo>
                        <a:cubicBezTo>
                          <a:pt x="1474" y="705"/>
                          <a:pt x="1450" y="677"/>
                          <a:pt x="1450" y="677"/>
                        </a:cubicBezTo>
                        <a:cubicBezTo>
                          <a:pt x="1435" y="682"/>
                          <a:pt x="1405" y="696"/>
                          <a:pt x="1405" y="677"/>
                        </a:cubicBezTo>
                        <a:cubicBezTo>
                          <a:pt x="1405" y="667"/>
                          <a:pt x="1420" y="662"/>
                          <a:pt x="1427" y="655"/>
                        </a:cubicBezTo>
                        <a:cubicBezTo>
                          <a:pt x="1425" y="627"/>
                          <a:pt x="1428" y="599"/>
                          <a:pt x="1420" y="572"/>
                        </a:cubicBezTo>
                        <a:cubicBezTo>
                          <a:pt x="1417" y="563"/>
                          <a:pt x="1403" y="564"/>
                          <a:pt x="1397" y="557"/>
                        </a:cubicBezTo>
                        <a:cubicBezTo>
                          <a:pt x="1346" y="499"/>
                          <a:pt x="1395" y="517"/>
                          <a:pt x="1330" y="505"/>
                        </a:cubicBezTo>
                        <a:cubicBezTo>
                          <a:pt x="1321" y="480"/>
                          <a:pt x="1308" y="462"/>
                          <a:pt x="1300" y="437"/>
                        </a:cubicBezTo>
                        <a:cubicBezTo>
                          <a:pt x="1237" y="459"/>
                          <a:pt x="1289" y="404"/>
                          <a:pt x="1262" y="377"/>
                        </a:cubicBezTo>
                        <a:cubicBezTo>
                          <a:pt x="1246" y="361"/>
                          <a:pt x="1218" y="366"/>
                          <a:pt x="1195" y="362"/>
                        </a:cubicBezTo>
                        <a:cubicBezTo>
                          <a:pt x="1192" y="337"/>
                          <a:pt x="1191" y="312"/>
                          <a:pt x="1187" y="287"/>
                        </a:cubicBezTo>
                        <a:cubicBezTo>
                          <a:pt x="1186" y="279"/>
                          <a:pt x="1186" y="269"/>
                          <a:pt x="1180" y="265"/>
                        </a:cubicBezTo>
                        <a:cubicBezTo>
                          <a:pt x="1154" y="247"/>
                          <a:pt x="1098" y="240"/>
                          <a:pt x="1067" y="235"/>
                        </a:cubicBezTo>
                        <a:cubicBezTo>
                          <a:pt x="1052" y="187"/>
                          <a:pt x="1055" y="229"/>
                          <a:pt x="1007" y="212"/>
                        </a:cubicBezTo>
                        <a:cubicBezTo>
                          <a:pt x="1041" y="161"/>
                          <a:pt x="1031" y="184"/>
                          <a:pt x="1045" y="145"/>
                        </a:cubicBezTo>
                        <a:cubicBezTo>
                          <a:pt x="1029" y="100"/>
                          <a:pt x="1002" y="117"/>
                          <a:pt x="955" y="122"/>
                        </a:cubicBezTo>
                        <a:cubicBezTo>
                          <a:pt x="950" y="115"/>
                          <a:pt x="947" y="106"/>
                          <a:pt x="940" y="100"/>
                        </a:cubicBezTo>
                        <a:cubicBezTo>
                          <a:pt x="926" y="88"/>
                          <a:pt x="895" y="70"/>
                          <a:pt x="895" y="70"/>
                        </a:cubicBezTo>
                        <a:cubicBezTo>
                          <a:pt x="880" y="72"/>
                          <a:pt x="861" y="67"/>
                          <a:pt x="850" y="77"/>
                        </a:cubicBezTo>
                        <a:cubicBezTo>
                          <a:pt x="838" y="87"/>
                          <a:pt x="835" y="122"/>
                          <a:pt x="835" y="122"/>
                        </a:cubicBezTo>
                        <a:cubicBezTo>
                          <a:pt x="826" y="86"/>
                          <a:pt x="803" y="51"/>
                          <a:pt x="767" y="40"/>
                        </a:cubicBezTo>
                        <a:cubicBezTo>
                          <a:pt x="726" y="12"/>
                          <a:pt x="685" y="39"/>
                          <a:pt x="640" y="25"/>
                        </a:cubicBezTo>
                        <a:cubicBezTo>
                          <a:pt x="609" y="5"/>
                          <a:pt x="602" y="0"/>
                          <a:pt x="565" y="10"/>
                        </a:cubicBezTo>
                        <a:cubicBezTo>
                          <a:pt x="562" y="17"/>
                          <a:pt x="557" y="24"/>
                          <a:pt x="557" y="32"/>
                        </a:cubicBezTo>
                        <a:cubicBezTo>
                          <a:pt x="557" y="42"/>
                          <a:pt x="571" y="53"/>
                          <a:pt x="565" y="62"/>
                        </a:cubicBezTo>
                        <a:cubicBezTo>
                          <a:pt x="561" y="69"/>
                          <a:pt x="550" y="58"/>
                          <a:pt x="542" y="55"/>
                        </a:cubicBezTo>
                        <a:cubicBezTo>
                          <a:pt x="501" y="41"/>
                          <a:pt x="540" y="52"/>
                          <a:pt x="490" y="40"/>
                        </a:cubicBezTo>
                        <a:cubicBezTo>
                          <a:pt x="477" y="42"/>
                          <a:pt x="463" y="40"/>
                          <a:pt x="452" y="47"/>
                        </a:cubicBezTo>
                        <a:cubicBezTo>
                          <a:pt x="418" y="69"/>
                          <a:pt x="477" y="81"/>
                          <a:pt x="422" y="62"/>
                        </a:cubicBezTo>
                        <a:cubicBezTo>
                          <a:pt x="384" y="70"/>
                          <a:pt x="368" y="67"/>
                          <a:pt x="347" y="100"/>
                        </a:cubicBezTo>
                        <a:cubicBezTo>
                          <a:pt x="350" y="107"/>
                          <a:pt x="363" y="122"/>
                          <a:pt x="355" y="122"/>
                        </a:cubicBezTo>
                        <a:cubicBezTo>
                          <a:pt x="346" y="122"/>
                          <a:pt x="348" y="103"/>
                          <a:pt x="340" y="100"/>
                        </a:cubicBezTo>
                        <a:cubicBezTo>
                          <a:pt x="334" y="98"/>
                          <a:pt x="295" y="112"/>
                          <a:pt x="287" y="115"/>
                        </a:cubicBezTo>
                        <a:cubicBezTo>
                          <a:pt x="279" y="123"/>
                          <a:pt x="252" y="147"/>
                          <a:pt x="250" y="160"/>
                        </a:cubicBezTo>
                        <a:cubicBezTo>
                          <a:pt x="249" y="168"/>
                          <a:pt x="262" y="177"/>
                          <a:pt x="257" y="182"/>
                        </a:cubicBezTo>
                        <a:cubicBezTo>
                          <a:pt x="252" y="187"/>
                          <a:pt x="242" y="177"/>
                          <a:pt x="235" y="175"/>
                        </a:cubicBezTo>
                        <a:cubicBezTo>
                          <a:pt x="204" y="184"/>
                          <a:pt x="200" y="197"/>
                          <a:pt x="190" y="227"/>
                        </a:cubicBezTo>
                        <a:cubicBezTo>
                          <a:pt x="240" y="245"/>
                          <a:pt x="206" y="253"/>
                          <a:pt x="182" y="265"/>
                        </a:cubicBezTo>
                        <a:cubicBezTo>
                          <a:pt x="163" y="275"/>
                          <a:pt x="152" y="287"/>
                          <a:pt x="137" y="302"/>
                        </a:cubicBezTo>
                        <a:cubicBezTo>
                          <a:pt x="140" y="310"/>
                          <a:pt x="138" y="320"/>
                          <a:pt x="145" y="325"/>
                        </a:cubicBezTo>
                        <a:cubicBezTo>
                          <a:pt x="158" y="334"/>
                          <a:pt x="190" y="340"/>
                          <a:pt x="190" y="340"/>
                        </a:cubicBezTo>
                        <a:cubicBezTo>
                          <a:pt x="148" y="353"/>
                          <a:pt x="107" y="345"/>
                          <a:pt x="70" y="370"/>
                        </a:cubicBezTo>
                        <a:cubicBezTo>
                          <a:pt x="64" y="386"/>
                          <a:pt x="50" y="414"/>
                          <a:pt x="70" y="430"/>
                        </a:cubicBezTo>
                        <a:cubicBezTo>
                          <a:pt x="77" y="435"/>
                          <a:pt x="98" y="421"/>
                          <a:pt x="92" y="415"/>
                        </a:cubicBezTo>
                        <a:cubicBezTo>
                          <a:pt x="85" y="408"/>
                          <a:pt x="72" y="420"/>
                          <a:pt x="62" y="422"/>
                        </a:cubicBezTo>
                        <a:cubicBezTo>
                          <a:pt x="34" y="441"/>
                          <a:pt x="35" y="458"/>
                          <a:pt x="25" y="490"/>
                        </a:cubicBezTo>
                        <a:cubicBezTo>
                          <a:pt x="37" y="527"/>
                          <a:pt x="55" y="527"/>
                          <a:pt x="92" y="535"/>
                        </a:cubicBezTo>
                        <a:cubicBezTo>
                          <a:pt x="36" y="553"/>
                          <a:pt x="42" y="501"/>
                          <a:pt x="55" y="587"/>
                        </a:cubicBezTo>
                        <a:cubicBezTo>
                          <a:pt x="67" y="585"/>
                          <a:pt x="85" y="590"/>
                          <a:pt x="92" y="580"/>
                        </a:cubicBezTo>
                        <a:cubicBezTo>
                          <a:pt x="100" y="569"/>
                          <a:pt x="57" y="544"/>
                          <a:pt x="55" y="542"/>
                        </a:cubicBezTo>
                        <a:cubicBezTo>
                          <a:pt x="45" y="545"/>
                          <a:pt x="33" y="544"/>
                          <a:pt x="25" y="550"/>
                        </a:cubicBezTo>
                        <a:cubicBezTo>
                          <a:pt x="0" y="570"/>
                          <a:pt x="20" y="631"/>
                          <a:pt x="32" y="655"/>
                        </a:cubicBezTo>
                        <a:cubicBezTo>
                          <a:pt x="36" y="663"/>
                          <a:pt x="39" y="672"/>
                          <a:pt x="47" y="677"/>
                        </a:cubicBezTo>
                        <a:cubicBezTo>
                          <a:pt x="60" y="685"/>
                          <a:pt x="92" y="692"/>
                          <a:pt x="92" y="692"/>
                        </a:cubicBezTo>
                        <a:cubicBezTo>
                          <a:pt x="50" y="713"/>
                          <a:pt x="62" y="712"/>
                          <a:pt x="47" y="752"/>
                        </a:cubicBezTo>
                        <a:cubicBezTo>
                          <a:pt x="61" y="793"/>
                          <a:pt x="67" y="766"/>
                          <a:pt x="92" y="805"/>
                        </a:cubicBezTo>
                        <a:cubicBezTo>
                          <a:pt x="102" y="802"/>
                          <a:pt x="117" y="806"/>
                          <a:pt x="122" y="797"/>
                        </a:cubicBezTo>
                        <a:cubicBezTo>
                          <a:pt x="126" y="790"/>
                          <a:pt x="107" y="787"/>
                          <a:pt x="100" y="790"/>
                        </a:cubicBezTo>
                        <a:cubicBezTo>
                          <a:pt x="93" y="793"/>
                          <a:pt x="95" y="805"/>
                          <a:pt x="92" y="812"/>
                        </a:cubicBezTo>
                        <a:cubicBezTo>
                          <a:pt x="104" y="848"/>
                          <a:pt x="98" y="868"/>
                          <a:pt x="137" y="842"/>
                        </a:cubicBezTo>
                        <a:cubicBezTo>
                          <a:pt x="142" y="850"/>
                          <a:pt x="150" y="856"/>
                          <a:pt x="152" y="865"/>
                        </a:cubicBezTo>
                        <a:cubicBezTo>
                          <a:pt x="156" y="887"/>
                          <a:pt x="129" y="913"/>
                          <a:pt x="175" y="925"/>
                        </a:cubicBezTo>
                        <a:cubicBezTo>
                          <a:pt x="194" y="930"/>
                          <a:pt x="215" y="930"/>
                          <a:pt x="235" y="932"/>
                        </a:cubicBezTo>
                        <a:cubicBezTo>
                          <a:pt x="240" y="940"/>
                          <a:pt x="242" y="950"/>
                          <a:pt x="250" y="955"/>
                        </a:cubicBezTo>
                        <a:cubicBezTo>
                          <a:pt x="261" y="961"/>
                          <a:pt x="287" y="962"/>
                          <a:pt x="287" y="962"/>
                        </a:cubicBezTo>
                        <a:cubicBezTo>
                          <a:pt x="304" y="1010"/>
                          <a:pt x="348" y="990"/>
                          <a:pt x="392" y="985"/>
                        </a:cubicBezTo>
                        <a:cubicBezTo>
                          <a:pt x="385" y="982"/>
                          <a:pt x="370" y="969"/>
                          <a:pt x="370" y="977"/>
                        </a:cubicBezTo>
                        <a:cubicBezTo>
                          <a:pt x="370" y="986"/>
                          <a:pt x="383" y="990"/>
                          <a:pt x="392" y="992"/>
                        </a:cubicBezTo>
                        <a:cubicBezTo>
                          <a:pt x="400" y="993"/>
                          <a:pt x="415" y="985"/>
                          <a:pt x="415" y="985"/>
                        </a:cubicBezTo>
                        <a:cubicBezTo>
                          <a:pt x="393" y="1018"/>
                          <a:pt x="402" y="1017"/>
                          <a:pt x="415" y="1052"/>
                        </a:cubicBezTo>
                        <a:cubicBezTo>
                          <a:pt x="388" y="1072"/>
                          <a:pt x="365" y="1080"/>
                          <a:pt x="355" y="1112"/>
                        </a:cubicBezTo>
                        <a:cubicBezTo>
                          <a:pt x="371" y="1164"/>
                          <a:pt x="360" y="1116"/>
                          <a:pt x="340" y="1112"/>
                        </a:cubicBezTo>
                        <a:cubicBezTo>
                          <a:pt x="322" y="1108"/>
                          <a:pt x="305" y="1117"/>
                          <a:pt x="287" y="1120"/>
                        </a:cubicBezTo>
                        <a:cubicBezTo>
                          <a:pt x="251" y="1173"/>
                          <a:pt x="310" y="1247"/>
                          <a:pt x="265" y="1292"/>
                        </a:cubicBezTo>
                        <a:cubicBezTo>
                          <a:pt x="270" y="1300"/>
                          <a:pt x="280" y="1306"/>
                          <a:pt x="280" y="1315"/>
                        </a:cubicBezTo>
                        <a:cubicBezTo>
                          <a:pt x="280" y="1324"/>
                          <a:pt x="268" y="1329"/>
                          <a:pt x="265" y="1337"/>
                        </a:cubicBezTo>
                        <a:cubicBezTo>
                          <a:pt x="257" y="1359"/>
                          <a:pt x="257" y="1365"/>
                          <a:pt x="257" y="13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0" name="Freeform 6">
                    <a:extLst>
                      <a:ext uri="{FF2B5EF4-FFF2-40B4-BE49-F238E27FC236}">
                        <a16:creationId xmlns:a16="http://schemas.microsoft.com/office/drawing/2014/main" id="{A2713DBD-A5F3-C83A-2F2A-C097877FEC71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712" y="4515"/>
                    <a:ext cx="418" cy="420"/>
                  </a:xfrm>
                  <a:custGeom>
                    <a:avLst/>
                    <a:gdLst>
                      <a:gd name="T0" fmla="*/ 28 w 418"/>
                      <a:gd name="T1" fmla="*/ 0 h 420"/>
                      <a:gd name="T2" fmla="*/ 43 w 418"/>
                      <a:gd name="T3" fmla="*/ 68 h 420"/>
                      <a:gd name="T4" fmla="*/ 66 w 418"/>
                      <a:gd name="T5" fmla="*/ 90 h 420"/>
                      <a:gd name="T6" fmla="*/ 88 w 418"/>
                      <a:gd name="T7" fmla="*/ 98 h 420"/>
                      <a:gd name="T8" fmla="*/ 96 w 418"/>
                      <a:gd name="T9" fmla="*/ 143 h 420"/>
                      <a:gd name="T10" fmla="*/ 141 w 418"/>
                      <a:gd name="T11" fmla="*/ 188 h 420"/>
                      <a:gd name="T12" fmla="*/ 163 w 418"/>
                      <a:gd name="T13" fmla="*/ 210 h 420"/>
                      <a:gd name="T14" fmla="*/ 276 w 418"/>
                      <a:gd name="T15" fmla="*/ 293 h 420"/>
                      <a:gd name="T16" fmla="*/ 343 w 418"/>
                      <a:gd name="T17" fmla="*/ 338 h 420"/>
                      <a:gd name="T18" fmla="*/ 396 w 418"/>
                      <a:gd name="T19" fmla="*/ 405 h 420"/>
                      <a:gd name="T20" fmla="*/ 418 w 418"/>
                      <a:gd name="T21" fmla="*/ 420 h 4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18" h="420">
                        <a:moveTo>
                          <a:pt x="28" y="0"/>
                        </a:moveTo>
                        <a:cubicBezTo>
                          <a:pt x="6" y="33"/>
                          <a:pt x="0" y="52"/>
                          <a:pt x="43" y="68"/>
                        </a:cubicBezTo>
                        <a:cubicBezTo>
                          <a:pt x="51" y="75"/>
                          <a:pt x="57" y="84"/>
                          <a:pt x="66" y="90"/>
                        </a:cubicBezTo>
                        <a:cubicBezTo>
                          <a:pt x="72" y="94"/>
                          <a:pt x="84" y="91"/>
                          <a:pt x="88" y="98"/>
                        </a:cubicBezTo>
                        <a:cubicBezTo>
                          <a:pt x="96" y="111"/>
                          <a:pt x="88" y="130"/>
                          <a:pt x="96" y="143"/>
                        </a:cubicBezTo>
                        <a:cubicBezTo>
                          <a:pt x="107" y="161"/>
                          <a:pt x="126" y="173"/>
                          <a:pt x="141" y="188"/>
                        </a:cubicBezTo>
                        <a:cubicBezTo>
                          <a:pt x="148" y="195"/>
                          <a:pt x="163" y="210"/>
                          <a:pt x="163" y="210"/>
                        </a:cubicBezTo>
                        <a:cubicBezTo>
                          <a:pt x="183" y="268"/>
                          <a:pt x="221" y="274"/>
                          <a:pt x="276" y="293"/>
                        </a:cubicBezTo>
                        <a:cubicBezTo>
                          <a:pt x="303" y="302"/>
                          <a:pt x="316" y="328"/>
                          <a:pt x="343" y="338"/>
                        </a:cubicBezTo>
                        <a:cubicBezTo>
                          <a:pt x="355" y="372"/>
                          <a:pt x="353" y="376"/>
                          <a:pt x="396" y="405"/>
                        </a:cubicBezTo>
                        <a:cubicBezTo>
                          <a:pt x="403" y="410"/>
                          <a:pt x="418" y="420"/>
                          <a:pt x="418" y="4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1" name="Freeform 7">
                    <a:extLst>
                      <a:ext uri="{FF2B5EF4-FFF2-40B4-BE49-F238E27FC236}">
                        <a16:creationId xmlns:a16="http://schemas.microsoft.com/office/drawing/2014/main" id="{77BD40A0-4FC7-8A14-0C3C-9854D058664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833" y="4350"/>
                    <a:ext cx="365" cy="510"/>
                  </a:xfrm>
                  <a:custGeom>
                    <a:avLst/>
                    <a:gdLst>
                      <a:gd name="T0" fmla="*/ 12 w 365"/>
                      <a:gd name="T1" fmla="*/ 0 h 510"/>
                      <a:gd name="T2" fmla="*/ 50 w 365"/>
                      <a:gd name="T3" fmla="*/ 83 h 510"/>
                      <a:gd name="T4" fmla="*/ 95 w 365"/>
                      <a:gd name="T5" fmla="*/ 158 h 510"/>
                      <a:gd name="T6" fmla="*/ 110 w 365"/>
                      <a:gd name="T7" fmla="*/ 180 h 510"/>
                      <a:gd name="T8" fmla="*/ 185 w 365"/>
                      <a:gd name="T9" fmla="*/ 248 h 510"/>
                      <a:gd name="T10" fmla="*/ 230 w 365"/>
                      <a:gd name="T11" fmla="*/ 315 h 510"/>
                      <a:gd name="T12" fmla="*/ 275 w 365"/>
                      <a:gd name="T13" fmla="*/ 383 h 510"/>
                      <a:gd name="T14" fmla="*/ 320 w 365"/>
                      <a:gd name="T15" fmla="*/ 435 h 510"/>
                      <a:gd name="T16" fmla="*/ 365 w 365"/>
                      <a:gd name="T17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5" h="510">
                        <a:moveTo>
                          <a:pt x="12" y="0"/>
                        </a:moveTo>
                        <a:cubicBezTo>
                          <a:pt x="0" y="39"/>
                          <a:pt x="17" y="61"/>
                          <a:pt x="50" y="83"/>
                        </a:cubicBezTo>
                        <a:cubicBezTo>
                          <a:pt x="73" y="128"/>
                          <a:pt x="60" y="105"/>
                          <a:pt x="95" y="158"/>
                        </a:cubicBezTo>
                        <a:cubicBezTo>
                          <a:pt x="100" y="165"/>
                          <a:pt x="110" y="180"/>
                          <a:pt x="110" y="180"/>
                        </a:cubicBezTo>
                        <a:cubicBezTo>
                          <a:pt x="123" y="223"/>
                          <a:pt x="142" y="237"/>
                          <a:pt x="185" y="248"/>
                        </a:cubicBezTo>
                        <a:cubicBezTo>
                          <a:pt x="195" y="278"/>
                          <a:pt x="207" y="293"/>
                          <a:pt x="230" y="315"/>
                        </a:cubicBezTo>
                        <a:cubicBezTo>
                          <a:pt x="240" y="347"/>
                          <a:pt x="247" y="364"/>
                          <a:pt x="275" y="383"/>
                        </a:cubicBezTo>
                        <a:cubicBezTo>
                          <a:pt x="296" y="413"/>
                          <a:pt x="284" y="424"/>
                          <a:pt x="320" y="435"/>
                        </a:cubicBezTo>
                        <a:cubicBezTo>
                          <a:pt x="348" y="454"/>
                          <a:pt x="365" y="475"/>
                          <a:pt x="365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2" name="Freeform 8">
                    <a:extLst>
                      <a:ext uri="{FF2B5EF4-FFF2-40B4-BE49-F238E27FC236}">
                        <a16:creationId xmlns:a16="http://schemas.microsoft.com/office/drawing/2014/main" id="{96CF943C-0AF7-A61B-9F09-1316B527EB4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35" y="5198"/>
                    <a:ext cx="210" cy="337"/>
                  </a:xfrm>
                  <a:custGeom>
                    <a:avLst/>
                    <a:gdLst>
                      <a:gd name="T0" fmla="*/ 210 w 210"/>
                      <a:gd name="T1" fmla="*/ 0 h 337"/>
                      <a:gd name="T2" fmla="*/ 173 w 210"/>
                      <a:gd name="T3" fmla="*/ 127 h 337"/>
                      <a:gd name="T4" fmla="*/ 128 w 210"/>
                      <a:gd name="T5" fmla="*/ 150 h 337"/>
                      <a:gd name="T6" fmla="*/ 60 w 210"/>
                      <a:gd name="T7" fmla="*/ 232 h 337"/>
                      <a:gd name="T8" fmla="*/ 45 w 210"/>
                      <a:gd name="T9" fmla="*/ 255 h 337"/>
                      <a:gd name="T10" fmla="*/ 38 w 210"/>
                      <a:gd name="T11" fmla="*/ 307 h 337"/>
                      <a:gd name="T12" fmla="*/ 0 w 210"/>
                      <a:gd name="T13" fmla="*/ 337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0" h="337">
                        <a:moveTo>
                          <a:pt x="210" y="0"/>
                        </a:moveTo>
                        <a:cubicBezTo>
                          <a:pt x="204" y="25"/>
                          <a:pt x="186" y="110"/>
                          <a:pt x="173" y="127"/>
                        </a:cubicBezTo>
                        <a:cubicBezTo>
                          <a:pt x="163" y="139"/>
                          <a:pt x="142" y="145"/>
                          <a:pt x="128" y="150"/>
                        </a:cubicBezTo>
                        <a:cubicBezTo>
                          <a:pt x="97" y="196"/>
                          <a:pt x="121" y="213"/>
                          <a:pt x="60" y="232"/>
                        </a:cubicBezTo>
                        <a:cubicBezTo>
                          <a:pt x="55" y="240"/>
                          <a:pt x="48" y="246"/>
                          <a:pt x="45" y="255"/>
                        </a:cubicBezTo>
                        <a:cubicBezTo>
                          <a:pt x="40" y="272"/>
                          <a:pt x="45" y="291"/>
                          <a:pt x="38" y="307"/>
                        </a:cubicBezTo>
                        <a:cubicBezTo>
                          <a:pt x="31" y="322"/>
                          <a:pt x="11" y="326"/>
                          <a:pt x="0" y="3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3" name="Freeform 9">
                    <a:extLst>
                      <a:ext uri="{FF2B5EF4-FFF2-40B4-BE49-F238E27FC236}">
                        <a16:creationId xmlns:a16="http://schemas.microsoft.com/office/drawing/2014/main" id="{203F58DA-732E-8E1E-9D1B-DDC8548D6ECA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95" y="4845"/>
                    <a:ext cx="413" cy="168"/>
                  </a:xfrm>
                  <a:custGeom>
                    <a:avLst/>
                    <a:gdLst>
                      <a:gd name="T0" fmla="*/ 0 w 413"/>
                      <a:gd name="T1" fmla="*/ 0 h 168"/>
                      <a:gd name="T2" fmla="*/ 98 w 413"/>
                      <a:gd name="T3" fmla="*/ 53 h 168"/>
                      <a:gd name="T4" fmla="*/ 120 w 413"/>
                      <a:gd name="T5" fmla="*/ 45 h 168"/>
                      <a:gd name="T6" fmla="*/ 128 w 413"/>
                      <a:gd name="T7" fmla="*/ 68 h 168"/>
                      <a:gd name="T8" fmla="*/ 188 w 413"/>
                      <a:gd name="T9" fmla="*/ 83 h 168"/>
                      <a:gd name="T10" fmla="*/ 225 w 413"/>
                      <a:gd name="T11" fmla="*/ 113 h 168"/>
                      <a:gd name="T12" fmla="*/ 248 w 413"/>
                      <a:gd name="T13" fmla="*/ 135 h 168"/>
                      <a:gd name="T14" fmla="*/ 330 w 413"/>
                      <a:gd name="T15" fmla="*/ 158 h 168"/>
                      <a:gd name="T16" fmla="*/ 360 w 413"/>
                      <a:gd name="T17" fmla="*/ 150 h 168"/>
                      <a:gd name="T18" fmla="*/ 405 w 413"/>
                      <a:gd name="T19" fmla="*/ 150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13" h="168">
                        <a:moveTo>
                          <a:pt x="0" y="0"/>
                        </a:moveTo>
                        <a:cubicBezTo>
                          <a:pt x="33" y="17"/>
                          <a:pt x="67" y="33"/>
                          <a:pt x="98" y="53"/>
                        </a:cubicBezTo>
                        <a:cubicBezTo>
                          <a:pt x="105" y="50"/>
                          <a:pt x="113" y="42"/>
                          <a:pt x="120" y="45"/>
                        </a:cubicBezTo>
                        <a:cubicBezTo>
                          <a:pt x="127" y="49"/>
                          <a:pt x="122" y="62"/>
                          <a:pt x="128" y="68"/>
                        </a:cubicBezTo>
                        <a:cubicBezTo>
                          <a:pt x="143" y="83"/>
                          <a:pt x="168" y="79"/>
                          <a:pt x="188" y="83"/>
                        </a:cubicBezTo>
                        <a:cubicBezTo>
                          <a:pt x="220" y="131"/>
                          <a:pt x="183" y="85"/>
                          <a:pt x="225" y="113"/>
                        </a:cubicBezTo>
                        <a:cubicBezTo>
                          <a:pt x="234" y="119"/>
                          <a:pt x="239" y="129"/>
                          <a:pt x="248" y="135"/>
                        </a:cubicBezTo>
                        <a:cubicBezTo>
                          <a:pt x="269" y="149"/>
                          <a:pt x="306" y="152"/>
                          <a:pt x="330" y="158"/>
                        </a:cubicBezTo>
                        <a:cubicBezTo>
                          <a:pt x="340" y="155"/>
                          <a:pt x="350" y="150"/>
                          <a:pt x="360" y="150"/>
                        </a:cubicBezTo>
                        <a:cubicBezTo>
                          <a:pt x="413" y="150"/>
                          <a:pt x="371" y="168"/>
                          <a:pt x="405" y="1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4" name="Freeform 10">
                    <a:extLst>
                      <a:ext uri="{FF2B5EF4-FFF2-40B4-BE49-F238E27FC236}">
                        <a16:creationId xmlns:a16="http://schemas.microsoft.com/office/drawing/2014/main" id="{B6ED31CF-4756-11A9-69F8-E8DDCBEED29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1" y="4245"/>
                    <a:ext cx="247" cy="503"/>
                  </a:xfrm>
                  <a:custGeom>
                    <a:avLst/>
                    <a:gdLst>
                      <a:gd name="T0" fmla="*/ 22 w 247"/>
                      <a:gd name="T1" fmla="*/ 0 h 503"/>
                      <a:gd name="T2" fmla="*/ 7 w 247"/>
                      <a:gd name="T3" fmla="*/ 30 h 503"/>
                      <a:gd name="T4" fmla="*/ 89 w 247"/>
                      <a:gd name="T5" fmla="*/ 98 h 503"/>
                      <a:gd name="T6" fmla="*/ 142 w 247"/>
                      <a:gd name="T7" fmla="*/ 248 h 503"/>
                      <a:gd name="T8" fmla="*/ 187 w 247"/>
                      <a:gd name="T9" fmla="*/ 368 h 503"/>
                      <a:gd name="T10" fmla="*/ 247 w 247"/>
                      <a:gd name="T11" fmla="*/ 503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7" h="503">
                        <a:moveTo>
                          <a:pt x="22" y="0"/>
                        </a:moveTo>
                        <a:cubicBezTo>
                          <a:pt x="17" y="10"/>
                          <a:pt x="8" y="19"/>
                          <a:pt x="7" y="30"/>
                        </a:cubicBezTo>
                        <a:cubicBezTo>
                          <a:pt x="0" y="81"/>
                          <a:pt x="56" y="86"/>
                          <a:pt x="89" y="98"/>
                        </a:cubicBezTo>
                        <a:cubicBezTo>
                          <a:pt x="69" y="162"/>
                          <a:pt x="100" y="206"/>
                          <a:pt x="142" y="248"/>
                        </a:cubicBezTo>
                        <a:cubicBezTo>
                          <a:pt x="155" y="290"/>
                          <a:pt x="163" y="331"/>
                          <a:pt x="187" y="368"/>
                        </a:cubicBezTo>
                        <a:cubicBezTo>
                          <a:pt x="198" y="402"/>
                          <a:pt x="217" y="487"/>
                          <a:pt x="247" y="503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5" name="Freeform 11">
                    <a:extLst>
                      <a:ext uri="{FF2B5EF4-FFF2-40B4-BE49-F238E27FC236}">
                        <a16:creationId xmlns:a16="http://schemas.microsoft.com/office/drawing/2014/main" id="{B36A6D87-75FC-2625-2F32-95EE76C17F91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80" y="4470"/>
                    <a:ext cx="473" cy="503"/>
                  </a:xfrm>
                  <a:custGeom>
                    <a:avLst/>
                    <a:gdLst>
                      <a:gd name="T0" fmla="*/ 0 w 473"/>
                      <a:gd name="T1" fmla="*/ 503 h 503"/>
                      <a:gd name="T2" fmla="*/ 68 w 473"/>
                      <a:gd name="T3" fmla="*/ 458 h 503"/>
                      <a:gd name="T4" fmla="*/ 83 w 473"/>
                      <a:gd name="T5" fmla="*/ 390 h 503"/>
                      <a:gd name="T6" fmla="*/ 188 w 473"/>
                      <a:gd name="T7" fmla="*/ 300 h 503"/>
                      <a:gd name="T8" fmla="*/ 263 w 473"/>
                      <a:gd name="T9" fmla="*/ 225 h 503"/>
                      <a:gd name="T10" fmla="*/ 323 w 473"/>
                      <a:gd name="T11" fmla="*/ 173 h 503"/>
                      <a:gd name="T12" fmla="*/ 405 w 473"/>
                      <a:gd name="T13" fmla="*/ 98 h 503"/>
                      <a:gd name="T14" fmla="*/ 473 w 473"/>
                      <a:gd name="T15" fmla="*/ 0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3" h="503">
                        <a:moveTo>
                          <a:pt x="0" y="503"/>
                        </a:moveTo>
                        <a:cubicBezTo>
                          <a:pt x="23" y="480"/>
                          <a:pt x="37" y="467"/>
                          <a:pt x="68" y="458"/>
                        </a:cubicBezTo>
                        <a:cubicBezTo>
                          <a:pt x="86" y="431"/>
                          <a:pt x="93" y="421"/>
                          <a:pt x="83" y="390"/>
                        </a:cubicBezTo>
                        <a:cubicBezTo>
                          <a:pt x="126" y="362"/>
                          <a:pt x="160" y="343"/>
                          <a:pt x="188" y="300"/>
                        </a:cubicBezTo>
                        <a:cubicBezTo>
                          <a:pt x="202" y="255"/>
                          <a:pt x="231" y="257"/>
                          <a:pt x="263" y="225"/>
                        </a:cubicBezTo>
                        <a:cubicBezTo>
                          <a:pt x="286" y="202"/>
                          <a:pt x="293" y="182"/>
                          <a:pt x="323" y="173"/>
                        </a:cubicBezTo>
                        <a:cubicBezTo>
                          <a:pt x="355" y="151"/>
                          <a:pt x="374" y="119"/>
                          <a:pt x="405" y="98"/>
                        </a:cubicBezTo>
                        <a:cubicBezTo>
                          <a:pt x="425" y="67"/>
                          <a:pt x="429" y="0"/>
                          <a:pt x="47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2" name="Freeform 12">
                    <a:extLst>
                      <a:ext uri="{FF2B5EF4-FFF2-40B4-BE49-F238E27FC236}">
                        <a16:creationId xmlns:a16="http://schemas.microsoft.com/office/drawing/2014/main" id="{803F9EF0-9CDD-FAA2-8402-E07EDAEF2A1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75" y="5228"/>
                    <a:ext cx="83" cy="450"/>
                  </a:xfrm>
                  <a:custGeom>
                    <a:avLst/>
                    <a:gdLst>
                      <a:gd name="T0" fmla="*/ 83 w 83"/>
                      <a:gd name="T1" fmla="*/ 0 h 450"/>
                      <a:gd name="T2" fmla="*/ 30 w 83"/>
                      <a:gd name="T3" fmla="*/ 120 h 450"/>
                      <a:gd name="T4" fmla="*/ 0 w 83"/>
                      <a:gd name="T5" fmla="*/ 367 h 450"/>
                      <a:gd name="T6" fmla="*/ 15 w 83"/>
                      <a:gd name="T7" fmla="*/ 450 h 4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3" h="450">
                        <a:moveTo>
                          <a:pt x="83" y="0"/>
                        </a:moveTo>
                        <a:cubicBezTo>
                          <a:pt x="44" y="25"/>
                          <a:pt x="42" y="76"/>
                          <a:pt x="30" y="120"/>
                        </a:cubicBezTo>
                        <a:cubicBezTo>
                          <a:pt x="24" y="222"/>
                          <a:pt x="7" y="265"/>
                          <a:pt x="0" y="367"/>
                        </a:cubicBezTo>
                        <a:cubicBezTo>
                          <a:pt x="19" y="424"/>
                          <a:pt x="15" y="396"/>
                          <a:pt x="15" y="4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1" name="Freeform 13">
                    <a:extLst>
                      <a:ext uri="{FF2B5EF4-FFF2-40B4-BE49-F238E27FC236}">
                        <a16:creationId xmlns:a16="http://schemas.microsoft.com/office/drawing/2014/main" id="{3915A242-D58A-E5FF-B838-69A0B29FA42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332" y="5235"/>
                    <a:ext cx="113" cy="510"/>
                  </a:xfrm>
                  <a:custGeom>
                    <a:avLst/>
                    <a:gdLst>
                      <a:gd name="T0" fmla="*/ 8 w 113"/>
                      <a:gd name="T1" fmla="*/ 0 h 510"/>
                      <a:gd name="T2" fmla="*/ 1 w 113"/>
                      <a:gd name="T3" fmla="*/ 23 h 510"/>
                      <a:gd name="T4" fmla="*/ 16 w 113"/>
                      <a:gd name="T5" fmla="*/ 68 h 510"/>
                      <a:gd name="T6" fmla="*/ 61 w 113"/>
                      <a:gd name="T7" fmla="*/ 315 h 510"/>
                      <a:gd name="T8" fmla="*/ 91 w 113"/>
                      <a:gd name="T9" fmla="*/ 413 h 510"/>
                      <a:gd name="T10" fmla="*/ 113 w 113"/>
                      <a:gd name="T11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3" h="510">
                        <a:moveTo>
                          <a:pt x="8" y="0"/>
                        </a:moveTo>
                        <a:cubicBezTo>
                          <a:pt x="6" y="8"/>
                          <a:pt x="0" y="15"/>
                          <a:pt x="1" y="23"/>
                        </a:cubicBezTo>
                        <a:cubicBezTo>
                          <a:pt x="3" y="39"/>
                          <a:pt x="16" y="68"/>
                          <a:pt x="16" y="68"/>
                        </a:cubicBezTo>
                        <a:cubicBezTo>
                          <a:pt x="27" y="149"/>
                          <a:pt x="39" y="237"/>
                          <a:pt x="61" y="315"/>
                        </a:cubicBezTo>
                        <a:cubicBezTo>
                          <a:pt x="71" y="350"/>
                          <a:pt x="71" y="382"/>
                          <a:pt x="91" y="413"/>
                        </a:cubicBezTo>
                        <a:cubicBezTo>
                          <a:pt x="73" y="462"/>
                          <a:pt x="69" y="466"/>
                          <a:pt x="113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2" name="Freeform 14">
                    <a:extLst>
                      <a:ext uri="{FF2B5EF4-FFF2-40B4-BE49-F238E27FC236}">
                        <a16:creationId xmlns:a16="http://schemas.microsoft.com/office/drawing/2014/main" id="{EAD3D3BF-C646-782B-B1C2-C621E338F9F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75" y="5243"/>
                    <a:ext cx="212" cy="405"/>
                  </a:xfrm>
                  <a:custGeom>
                    <a:avLst/>
                    <a:gdLst>
                      <a:gd name="T0" fmla="*/ 0 w 212"/>
                      <a:gd name="T1" fmla="*/ 0 h 405"/>
                      <a:gd name="T2" fmla="*/ 38 w 212"/>
                      <a:gd name="T3" fmla="*/ 45 h 405"/>
                      <a:gd name="T4" fmla="*/ 68 w 212"/>
                      <a:gd name="T5" fmla="*/ 142 h 405"/>
                      <a:gd name="T6" fmla="*/ 90 w 212"/>
                      <a:gd name="T7" fmla="*/ 255 h 405"/>
                      <a:gd name="T8" fmla="*/ 135 w 212"/>
                      <a:gd name="T9" fmla="*/ 285 h 405"/>
                      <a:gd name="T10" fmla="*/ 188 w 212"/>
                      <a:gd name="T11" fmla="*/ 375 h 405"/>
                      <a:gd name="T12" fmla="*/ 210 w 212"/>
                      <a:gd name="T13" fmla="*/ 405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2" h="405">
                        <a:moveTo>
                          <a:pt x="0" y="0"/>
                        </a:moveTo>
                        <a:cubicBezTo>
                          <a:pt x="11" y="16"/>
                          <a:pt x="29" y="27"/>
                          <a:pt x="38" y="45"/>
                        </a:cubicBezTo>
                        <a:cubicBezTo>
                          <a:pt x="52" y="72"/>
                          <a:pt x="52" y="110"/>
                          <a:pt x="68" y="142"/>
                        </a:cubicBezTo>
                        <a:cubicBezTo>
                          <a:pt x="71" y="163"/>
                          <a:pt x="83" y="243"/>
                          <a:pt x="90" y="255"/>
                        </a:cubicBezTo>
                        <a:cubicBezTo>
                          <a:pt x="99" y="270"/>
                          <a:pt x="135" y="285"/>
                          <a:pt x="135" y="285"/>
                        </a:cubicBezTo>
                        <a:cubicBezTo>
                          <a:pt x="152" y="310"/>
                          <a:pt x="169" y="351"/>
                          <a:pt x="188" y="375"/>
                        </a:cubicBezTo>
                        <a:cubicBezTo>
                          <a:pt x="212" y="404"/>
                          <a:pt x="210" y="385"/>
                          <a:pt x="210" y="40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3" name="Freeform 15">
                    <a:extLst>
                      <a:ext uri="{FF2B5EF4-FFF2-40B4-BE49-F238E27FC236}">
                        <a16:creationId xmlns:a16="http://schemas.microsoft.com/office/drawing/2014/main" id="{75238062-72BA-EB6F-975D-9FE02446DE0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80" y="5220"/>
                    <a:ext cx="293" cy="300"/>
                  </a:xfrm>
                  <a:custGeom>
                    <a:avLst/>
                    <a:gdLst>
                      <a:gd name="T0" fmla="*/ 0 w 293"/>
                      <a:gd name="T1" fmla="*/ 0 h 300"/>
                      <a:gd name="T2" fmla="*/ 98 w 293"/>
                      <a:gd name="T3" fmla="*/ 120 h 300"/>
                      <a:gd name="T4" fmla="*/ 180 w 293"/>
                      <a:gd name="T5" fmla="*/ 225 h 300"/>
                      <a:gd name="T6" fmla="*/ 233 w 293"/>
                      <a:gd name="T7" fmla="*/ 263 h 300"/>
                      <a:gd name="T8" fmla="*/ 293 w 293"/>
                      <a:gd name="T9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3" h="300">
                        <a:moveTo>
                          <a:pt x="0" y="0"/>
                        </a:moveTo>
                        <a:cubicBezTo>
                          <a:pt x="46" y="30"/>
                          <a:pt x="46" y="104"/>
                          <a:pt x="98" y="120"/>
                        </a:cubicBezTo>
                        <a:cubicBezTo>
                          <a:pt x="130" y="169"/>
                          <a:pt x="112" y="209"/>
                          <a:pt x="180" y="225"/>
                        </a:cubicBezTo>
                        <a:cubicBezTo>
                          <a:pt x="195" y="235"/>
                          <a:pt x="221" y="251"/>
                          <a:pt x="233" y="263"/>
                        </a:cubicBezTo>
                        <a:cubicBezTo>
                          <a:pt x="257" y="287"/>
                          <a:pt x="256" y="300"/>
                          <a:pt x="293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4" name="Freeform 16">
                    <a:extLst>
                      <a:ext uri="{FF2B5EF4-FFF2-40B4-BE49-F238E27FC236}">
                        <a16:creationId xmlns:a16="http://schemas.microsoft.com/office/drawing/2014/main" id="{50A737D5-9FF3-4D48-EDB0-4FBC66A96A8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25" y="5168"/>
                    <a:ext cx="270" cy="172"/>
                  </a:xfrm>
                  <a:custGeom>
                    <a:avLst/>
                    <a:gdLst>
                      <a:gd name="T0" fmla="*/ 0 w 270"/>
                      <a:gd name="T1" fmla="*/ 0 h 172"/>
                      <a:gd name="T2" fmla="*/ 45 w 270"/>
                      <a:gd name="T3" fmla="*/ 37 h 172"/>
                      <a:gd name="T4" fmla="*/ 75 w 270"/>
                      <a:gd name="T5" fmla="*/ 82 h 172"/>
                      <a:gd name="T6" fmla="*/ 165 w 270"/>
                      <a:gd name="T7" fmla="*/ 120 h 172"/>
                      <a:gd name="T8" fmla="*/ 188 w 270"/>
                      <a:gd name="T9" fmla="*/ 135 h 172"/>
                      <a:gd name="T10" fmla="*/ 270 w 270"/>
                      <a:gd name="T11" fmla="*/ 172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0" h="172">
                        <a:moveTo>
                          <a:pt x="0" y="0"/>
                        </a:moveTo>
                        <a:cubicBezTo>
                          <a:pt x="14" y="13"/>
                          <a:pt x="35" y="20"/>
                          <a:pt x="45" y="37"/>
                        </a:cubicBezTo>
                        <a:cubicBezTo>
                          <a:pt x="74" y="89"/>
                          <a:pt x="29" y="67"/>
                          <a:pt x="75" y="82"/>
                        </a:cubicBezTo>
                        <a:cubicBezTo>
                          <a:pt x="104" y="101"/>
                          <a:pt x="135" y="105"/>
                          <a:pt x="165" y="120"/>
                        </a:cubicBezTo>
                        <a:cubicBezTo>
                          <a:pt x="173" y="124"/>
                          <a:pt x="180" y="131"/>
                          <a:pt x="188" y="135"/>
                        </a:cubicBezTo>
                        <a:cubicBezTo>
                          <a:pt x="222" y="150"/>
                          <a:pt x="245" y="147"/>
                          <a:pt x="270" y="17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5" name="Freeform 17">
                    <a:extLst>
                      <a:ext uri="{FF2B5EF4-FFF2-40B4-BE49-F238E27FC236}">
                        <a16:creationId xmlns:a16="http://schemas.microsoft.com/office/drawing/2014/main" id="{FD2FDD69-6607-4DBA-0AC1-0A406E16045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55" y="5025"/>
                    <a:ext cx="413" cy="110"/>
                  </a:xfrm>
                  <a:custGeom>
                    <a:avLst/>
                    <a:gdLst>
                      <a:gd name="T0" fmla="*/ 0 w 413"/>
                      <a:gd name="T1" fmla="*/ 90 h 110"/>
                      <a:gd name="T2" fmla="*/ 188 w 413"/>
                      <a:gd name="T3" fmla="*/ 68 h 110"/>
                      <a:gd name="T4" fmla="*/ 263 w 413"/>
                      <a:gd name="T5" fmla="*/ 45 h 110"/>
                      <a:gd name="T6" fmla="*/ 413 w 413"/>
                      <a:gd name="T7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13" h="110">
                        <a:moveTo>
                          <a:pt x="0" y="90"/>
                        </a:moveTo>
                        <a:cubicBezTo>
                          <a:pt x="58" y="110"/>
                          <a:pt x="129" y="76"/>
                          <a:pt x="188" y="68"/>
                        </a:cubicBezTo>
                        <a:cubicBezTo>
                          <a:pt x="212" y="59"/>
                          <a:pt x="240" y="57"/>
                          <a:pt x="263" y="45"/>
                        </a:cubicBezTo>
                        <a:cubicBezTo>
                          <a:pt x="311" y="20"/>
                          <a:pt x="358" y="0"/>
                          <a:pt x="41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6" name="Freeform 18">
                    <a:extLst>
                      <a:ext uri="{FF2B5EF4-FFF2-40B4-BE49-F238E27FC236}">
                        <a16:creationId xmlns:a16="http://schemas.microsoft.com/office/drawing/2014/main" id="{13F44DA3-8DD1-2DC1-50E1-4A42914E7D8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35" y="4823"/>
                    <a:ext cx="203" cy="187"/>
                  </a:xfrm>
                  <a:custGeom>
                    <a:avLst/>
                    <a:gdLst>
                      <a:gd name="T0" fmla="*/ 203 w 203"/>
                      <a:gd name="T1" fmla="*/ 0 h 187"/>
                      <a:gd name="T2" fmla="*/ 150 w 203"/>
                      <a:gd name="T3" fmla="*/ 82 h 187"/>
                      <a:gd name="T4" fmla="*/ 165 w 203"/>
                      <a:gd name="T5" fmla="*/ 105 h 187"/>
                      <a:gd name="T6" fmla="*/ 143 w 203"/>
                      <a:gd name="T7" fmla="*/ 112 h 187"/>
                      <a:gd name="T8" fmla="*/ 90 w 203"/>
                      <a:gd name="T9" fmla="*/ 142 h 187"/>
                      <a:gd name="T10" fmla="*/ 0 w 203"/>
                      <a:gd name="T11" fmla="*/ 187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03" h="187">
                        <a:moveTo>
                          <a:pt x="203" y="0"/>
                        </a:moveTo>
                        <a:cubicBezTo>
                          <a:pt x="175" y="18"/>
                          <a:pt x="162" y="50"/>
                          <a:pt x="150" y="82"/>
                        </a:cubicBezTo>
                        <a:cubicBezTo>
                          <a:pt x="155" y="90"/>
                          <a:pt x="167" y="96"/>
                          <a:pt x="165" y="105"/>
                        </a:cubicBezTo>
                        <a:cubicBezTo>
                          <a:pt x="163" y="112"/>
                          <a:pt x="150" y="109"/>
                          <a:pt x="143" y="112"/>
                        </a:cubicBezTo>
                        <a:cubicBezTo>
                          <a:pt x="125" y="121"/>
                          <a:pt x="108" y="133"/>
                          <a:pt x="90" y="142"/>
                        </a:cubicBezTo>
                        <a:cubicBezTo>
                          <a:pt x="78" y="181"/>
                          <a:pt x="38" y="187"/>
                          <a:pt x="0" y="18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7" name="Freeform 19">
                    <a:extLst>
                      <a:ext uri="{FF2B5EF4-FFF2-40B4-BE49-F238E27FC236}">
                        <a16:creationId xmlns:a16="http://schemas.microsoft.com/office/drawing/2014/main" id="{13058035-49D3-365C-D70D-F29566086B5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13" y="4658"/>
                    <a:ext cx="157" cy="306"/>
                  </a:xfrm>
                  <a:custGeom>
                    <a:avLst/>
                    <a:gdLst>
                      <a:gd name="T0" fmla="*/ 157 w 157"/>
                      <a:gd name="T1" fmla="*/ 0 h 306"/>
                      <a:gd name="T2" fmla="*/ 127 w 157"/>
                      <a:gd name="T3" fmla="*/ 52 h 306"/>
                      <a:gd name="T4" fmla="*/ 75 w 157"/>
                      <a:gd name="T5" fmla="*/ 157 h 306"/>
                      <a:gd name="T6" fmla="*/ 37 w 157"/>
                      <a:gd name="T7" fmla="*/ 255 h 306"/>
                      <a:gd name="T8" fmla="*/ 0 w 157"/>
                      <a:gd name="T9" fmla="*/ 285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7" h="306">
                        <a:moveTo>
                          <a:pt x="157" y="0"/>
                        </a:moveTo>
                        <a:cubicBezTo>
                          <a:pt x="126" y="10"/>
                          <a:pt x="117" y="20"/>
                          <a:pt x="127" y="52"/>
                        </a:cubicBezTo>
                        <a:cubicBezTo>
                          <a:pt x="118" y="90"/>
                          <a:pt x="97" y="124"/>
                          <a:pt x="75" y="157"/>
                        </a:cubicBezTo>
                        <a:cubicBezTo>
                          <a:pt x="65" y="193"/>
                          <a:pt x="57" y="224"/>
                          <a:pt x="37" y="255"/>
                        </a:cubicBezTo>
                        <a:cubicBezTo>
                          <a:pt x="32" y="270"/>
                          <a:pt x="21" y="306"/>
                          <a:pt x="0" y="28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8" name="Freeform 20">
                    <a:extLst>
                      <a:ext uri="{FF2B5EF4-FFF2-40B4-BE49-F238E27FC236}">
                        <a16:creationId xmlns:a16="http://schemas.microsoft.com/office/drawing/2014/main" id="{4F9357FA-CDB4-A973-165D-7640FDD08388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4568"/>
                    <a:ext cx="150" cy="360"/>
                  </a:xfrm>
                  <a:custGeom>
                    <a:avLst/>
                    <a:gdLst>
                      <a:gd name="T0" fmla="*/ 150 w 150"/>
                      <a:gd name="T1" fmla="*/ 0 h 360"/>
                      <a:gd name="T2" fmla="*/ 98 w 150"/>
                      <a:gd name="T3" fmla="*/ 52 h 360"/>
                      <a:gd name="T4" fmla="*/ 83 w 150"/>
                      <a:gd name="T5" fmla="*/ 142 h 360"/>
                      <a:gd name="T6" fmla="*/ 75 w 150"/>
                      <a:gd name="T7" fmla="*/ 165 h 360"/>
                      <a:gd name="T8" fmla="*/ 60 w 150"/>
                      <a:gd name="T9" fmla="*/ 187 h 360"/>
                      <a:gd name="T10" fmla="*/ 38 w 150"/>
                      <a:gd name="T11" fmla="*/ 277 h 360"/>
                      <a:gd name="T12" fmla="*/ 8 w 150"/>
                      <a:gd name="T13" fmla="*/ 322 h 360"/>
                      <a:gd name="T14" fmla="*/ 0 w 150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0" h="360">
                        <a:moveTo>
                          <a:pt x="150" y="0"/>
                        </a:moveTo>
                        <a:cubicBezTo>
                          <a:pt x="120" y="10"/>
                          <a:pt x="108" y="22"/>
                          <a:pt x="98" y="52"/>
                        </a:cubicBezTo>
                        <a:cubicBezTo>
                          <a:pt x="129" y="100"/>
                          <a:pt x="123" y="102"/>
                          <a:pt x="83" y="142"/>
                        </a:cubicBezTo>
                        <a:cubicBezTo>
                          <a:pt x="80" y="150"/>
                          <a:pt x="79" y="158"/>
                          <a:pt x="75" y="165"/>
                        </a:cubicBezTo>
                        <a:cubicBezTo>
                          <a:pt x="71" y="173"/>
                          <a:pt x="63" y="179"/>
                          <a:pt x="60" y="187"/>
                        </a:cubicBezTo>
                        <a:cubicBezTo>
                          <a:pt x="50" y="214"/>
                          <a:pt x="51" y="250"/>
                          <a:pt x="38" y="277"/>
                        </a:cubicBezTo>
                        <a:cubicBezTo>
                          <a:pt x="30" y="293"/>
                          <a:pt x="8" y="322"/>
                          <a:pt x="8" y="322"/>
                        </a:cubicBezTo>
                        <a:cubicBezTo>
                          <a:pt x="5" y="335"/>
                          <a:pt x="0" y="360"/>
                          <a:pt x="0" y="36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9" name="Freeform 21">
                    <a:extLst>
                      <a:ext uri="{FF2B5EF4-FFF2-40B4-BE49-F238E27FC236}">
                        <a16:creationId xmlns:a16="http://schemas.microsoft.com/office/drawing/2014/main" id="{854C3DCA-DDF6-8808-7D79-D6FAAADF803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70" y="4540"/>
                    <a:ext cx="98" cy="395"/>
                  </a:xfrm>
                  <a:custGeom>
                    <a:avLst/>
                    <a:gdLst>
                      <a:gd name="T0" fmla="*/ 98 w 98"/>
                      <a:gd name="T1" fmla="*/ 58 h 395"/>
                      <a:gd name="T2" fmla="*/ 68 w 98"/>
                      <a:gd name="T3" fmla="*/ 88 h 395"/>
                      <a:gd name="T4" fmla="*/ 30 w 98"/>
                      <a:gd name="T5" fmla="*/ 298 h 395"/>
                      <a:gd name="T6" fmla="*/ 23 w 98"/>
                      <a:gd name="T7" fmla="*/ 343 h 395"/>
                      <a:gd name="T8" fmla="*/ 0 w 98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395">
                        <a:moveTo>
                          <a:pt x="98" y="58"/>
                        </a:moveTo>
                        <a:cubicBezTo>
                          <a:pt x="78" y="0"/>
                          <a:pt x="71" y="70"/>
                          <a:pt x="68" y="88"/>
                        </a:cubicBezTo>
                        <a:cubicBezTo>
                          <a:pt x="56" y="156"/>
                          <a:pt x="52" y="233"/>
                          <a:pt x="30" y="298"/>
                        </a:cubicBezTo>
                        <a:cubicBezTo>
                          <a:pt x="28" y="313"/>
                          <a:pt x="28" y="329"/>
                          <a:pt x="23" y="343"/>
                        </a:cubicBezTo>
                        <a:cubicBezTo>
                          <a:pt x="16" y="363"/>
                          <a:pt x="0" y="371"/>
                          <a:pt x="0" y="39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0" name="Freeform 22">
                    <a:extLst>
                      <a:ext uri="{FF2B5EF4-FFF2-40B4-BE49-F238E27FC236}">
                        <a16:creationId xmlns:a16="http://schemas.microsoft.com/office/drawing/2014/main" id="{6182799C-F507-4E37-9CEC-E468FAD14A8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65" y="4665"/>
                    <a:ext cx="75" cy="300"/>
                  </a:xfrm>
                  <a:custGeom>
                    <a:avLst/>
                    <a:gdLst>
                      <a:gd name="T0" fmla="*/ 68 w 75"/>
                      <a:gd name="T1" fmla="*/ 0 h 300"/>
                      <a:gd name="T2" fmla="*/ 45 w 75"/>
                      <a:gd name="T3" fmla="*/ 75 h 300"/>
                      <a:gd name="T4" fmla="*/ 60 w 75"/>
                      <a:gd name="T5" fmla="*/ 120 h 300"/>
                      <a:gd name="T6" fmla="*/ 68 w 75"/>
                      <a:gd name="T7" fmla="*/ 143 h 300"/>
                      <a:gd name="T8" fmla="*/ 38 w 75"/>
                      <a:gd name="T9" fmla="*/ 188 h 300"/>
                      <a:gd name="T10" fmla="*/ 23 w 75"/>
                      <a:gd name="T11" fmla="*/ 233 h 300"/>
                      <a:gd name="T12" fmla="*/ 0 w 75"/>
                      <a:gd name="T13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300">
                        <a:moveTo>
                          <a:pt x="68" y="0"/>
                        </a:moveTo>
                        <a:cubicBezTo>
                          <a:pt x="50" y="55"/>
                          <a:pt x="57" y="30"/>
                          <a:pt x="45" y="75"/>
                        </a:cubicBezTo>
                        <a:cubicBezTo>
                          <a:pt x="50" y="90"/>
                          <a:pt x="55" y="105"/>
                          <a:pt x="60" y="120"/>
                        </a:cubicBezTo>
                        <a:cubicBezTo>
                          <a:pt x="63" y="128"/>
                          <a:pt x="68" y="143"/>
                          <a:pt x="68" y="143"/>
                        </a:cubicBezTo>
                        <a:cubicBezTo>
                          <a:pt x="49" y="195"/>
                          <a:pt x="75" y="132"/>
                          <a:pt x="38" y="188"/>
                        </a:cubicBezTo>
                        <a:cubicBezTo>
                          <a:pt x="35" y="193"/>
                          <a:pt x="25" y="228"/>
                          <a:pt x="23" y="233"/>
                        </a:cubicBezTo>
                        <a:cubicBezTo>
                          <a:pt x="14" y="298"/>
                          <a:pt x="33" y="284"/>
                          <a:pt x="0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1" name="Freeform 23">
                    <a:extLst>
                      <a:ext uri="{FF2B5EF4-FFF2-40B4-BE49-F238E27FC236}">
                        <a16:creationId xmlns:a16="http://schemas.microsoft.com/office/drawing/2014/main" id="{0579CC5F-D2B7-CD92-B0F0-121C8038CDB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37" y="4748"/>
                    <a:ext cx="98" cy="292"/>
                  </a:xfrm>
                  <a:custGeom>
                    <a:avLst/>
                    <a:gdLst>
                      <a:gd name="T0" fmla="*/ 98 w 98"/>
                      <a:gd name="T1" fmla="*/ 0 h 292"/>
                      <a:gd name="T2" fmla="*/ 68 w 98"/>
                      <a:gd name="T3" fmla="*/ 67 h 292"/>
                      <a:gd name="T4" fmla="*/ 53 w 98"/>
                      <a:gd name="T5" fmla="*/ 165 h 292"/>
                      <a:gd name="T6" fmla="*/ 8 w 98"/>
                      <a:gd name="T7" fmla="*/ 262 h 292"/>
                      <a:gd name="T8" fmla="*/ 1 w 98"/>
                      <a:gd name="T9" fmla="*/ 292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292">
                        <a:moveTo>
                          <a:pt x="98" y="0"/>
                        </a:moveTo>
                        <a:cubicBezTo>
                          <a:pt x="83" y="22"/>
                          <a:pt x="77" y="42"/>
                          <a:pt x="68" y="67"/>
                        </a:cubicBezTo>
                        <a:cubicBezTo>
                          <a:pt x="77" y="109"/>
                          <a:pt x="76" y="129"/>
                          <a:pt x="53" y="165"/>
                        </a:cubicBezTo>
                        <a:cubicBezTo>
                          <a:pt x="43" y="196"/>
                          <a:pt x="26" y="236"/>
                          <a:pt x="8" y="262"/>
                        </a:cubicBezTo>
                        <a:cubicBezTo>
                          <a:pt x="0" y="287"/>
                          <a:pt x="1" y="277"/>
                          <a:pt x="1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2" name="Freeform 24">
                    <a:extLst>
                      <a:ext uri="{FF2B5EF4-FFF2-40B4-BE49-F238E27FC236}">
                        <a16:creationId xmlns:a16="http://schemas.microsoft.com/office/drawing/2014/main" id="{FF8F2441-3AE9-23F4-8F4F-3A890762A26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00" y="4358"/>
                    <a:ext cx="270" cy="315"/>
                  </a:xfrm>
                  <a:custGeom>
                    <a:avLst/>
                    <a:gdLst>
                      <a:gd name="T0" fmla="*/ 270 w 270"/>
                      <a:gd name="T1" fmla="*/ 0 h 315"/>
                      <a:gd name="T2" fmla="*/ 255 w 270"/>
                      <a:gd name="T3" fmla="*/ 45 h 315"/>
                      <a:gd name="T4" fmla="*/ 248 w 270"/>
                      <a:gd name="T5" fmla="*/ 97 h 315"/>
                      <a:gd name="T6" fmla="*/ 225 w 270"/>
                      <a:gd name="T7" fmla="*/ 105 h 315"/>
                      <a:gd name="T8" fmla="*/ 180 w 270"/>
                      <a:gd name="T9" fmla="*/ 135 h 315"/>
                      <a:gd name="T10" fmla="*/ 135 w 270"/>
                      <a:gd name="T11" fmla="*/ 217 h 315"/>
                      <a:gd name="T12" fmla="*/ 98 w 270"/>
                      <a:gd name="T13" fmla="*/ 262 h 315"/>
                      <a:gd name="T14" fmla="*/ 0 w 270"/>
                      <a:gd name="T15" fmla="*/ 315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0" h="315">
                        <a:moveTo>
                          <a:pt x="270" y="0"/>
                        </a:moveTo>
                        <a:cubicBezTo>
                          <a:pt x="265" y="15"/>
                          <a:pt x="260" y="30"/>
                          <a:pt x="255" y="45"/>
                        </a:cubicBezTo>
                        <a:cubicBezTo>
                          <a:pt x="249" y="62"/>
                          <a:pt x="256" y="81"/>
                          <a:pt x="248" y="97"/>
                        </a:cubicBezTo>
                        <a:cubicBezTo>
                          <a:pt x="244" y="104"/>
                          <a:pt x="232" y="101"/>
                          <a:pt x="225" y="105"/>
                        </a:cubicBezTo>
                        <a:cubicBezTo>
                          <a:pt x="209" y="114"/>
                          <a:pt x="180" y="135"/>
                          <a:pt x="180" y="135"/>
                        </a:cubicBezTo>
                        <a:cubicBezTo>
                          <a:pt x="166" y="178"/>
                          <a:pt x="170" y="194"/>
                          <a:pt x="135" y="217"/>
                        </a:cubicBezTo>
                        <a:cubicBezTo>
                          <a:pt x="126" y="231"/>
                          <a:pt x="113" y="253"/>
                          <a:pt x="98" y="262"/>
                        </a:cubicBezTo>
                        <a:cubicBezTo>
                          <a:pt x="61" y="283"/>
                          <a:pt x="22" y="274"/>
                          <a:pt x="0" y="31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3" name="Freeform 25">
                    <a:extLst>
                      <a:ext uri="{FF2B5EF4-FFF2-40B4-BE49-F238E27FC236}">
                        <a16:creationId xmlns:a16="http://schemas.microsoft.com/office/drawing/2014/main" id="{DAAEFF0C-D2C4-5621-A944-54D87FCCFB6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15" y="4283"/>
                    <a:ext cx="188" cy="307"/>
                  </a:xfrm>
                  <a:custGeom>
                    <a:avLst/>
                    <a:gdLst>
                      <a:gd name="T0" fmla="*/ 188 w 188"/>
                      <a:gd name="T1" fmla="*/ 0 h 307"/>
                      <a:gd name="T2" fmla="*/ 135 w 188"/>
                      <a:gd name="T3" fmla="*/ 52 h 307"/>
                      <a:gd name="T4" fmla="*/ 143 w 188"/>
                      <a:gd name="T5" fmla="*/ 75 h 307"/>
                      <a:gd name="T6" fmla="*/ 90 w 188"/>
                      <a:gd name="T7" fmla="*/ 165 h 307"/>
                      <a:gd name="T8" fmla="*/ 75 w 188"/>
                      <a:gd name="T9" fmla="*/ 187 h 307"/>
                      <a:gd name="T10" fmla="*/ 23 w 188"/>
                      <a:gd name="T11" fmla="*/ 277 h 307"/>
                      <a:gd name="T12" fmla="*/ 0 w 188"/>
                      <a:gd name="T13" fmla="*/ 292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8" h="307">
                        <a:moveTo>
                          <a:pt x="188" y="0"/>
                        </a:moveTo>
                        <a:cubicBezTo>
                          <a:pt x="157" y="9"/>
                          <a:pt x="146" y="22"/>
                          <a:pt x="135" y="52"/>
                        </a:cubicBezTo>
                        <a:cubicBezTo>
                          <a:pt x="138" y="60"/>
                          <a:pt x="144" y="67"/>
                          <a:pt x="143" y="75"/>
                        </a:cubicBezTo>
                        <a:cubicBezTo>
                          <a:pt x="141" y="86"/>
                          <a:pt x="91" y="163"/>
                          <a:pt x="90" y="165"/>
                        </a:cubicBezTo>
                        <a:cubicBezTo>
                          <a:pt x="85" y="172"/>
                          <a:pt x="75" y="187"/>
                          <a:pt x="75" y="187"/>
                        </a:cubicBezTo>
                        <a:cubicBezTo>
                          <a:pt x="64" y="222"/>
                          <a:pt x="46" y="249"/>
                          <a:pt x="23" y="277"/>
                        </a:cubicBezTo>
                        <a:cubicBezTo>
                          <a:pt x="3" y="301"/>
                          <a:pt x="15" y="307"/>
                          <a:pt x="0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4" name="Freeform 26">
                    <a:extLst>
                      <a:ext uri="{FF2B5EF4-FFF2-40B4-BE49-F238E27FC236}">
                        <a16:creationId xmlns:a16="http://schemas.microsoft.com/office/drawing/2014/main" id="{44524DE4-A65E-60BC-F2AC-676687481A3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26" y="4178"/>
                    <a:ext cx="99" cy="494"/>
                  </a:xfrm>
                  <a:custGeom>
                    <a:avLst/>
                    <a:gdLst>
                      <a:gd name="T0" fmla="*/ 77 w 99"/>
                      <a:gd name="T1" fmla="*/ 0 h 494"/>
                      <a:gd name="T2" fmla="*/ 54 w 99"/>
                      <a:gd name="T3" fmla="*/ 7 h 494"/>
                      <a:gd name="T4" fmla="*/ 47 w 99"/>
                      <a:gd name="T5" fmla="*/ 30 h 494"/>
                      <a:gd name="T6" fmla="*/ 9 w 99"/>
                      <a:gd name="T7" fmla="*/ 97 h 494"/>
                      <a:gd name="T8" fmla="*/ 62 w 99"/>
                      <a:gd name="T9" fmla="*/ 180 h 494"/>
                      <a:gd name="T10" fmla="*/ 32 w 99"/>
                      <a:gd name="T11" fmla="*/ 322 h 494"/>
                      <a:gd name="T12" fmla="*/ 47 w 99"/>
                      <a:gd name="T13" fmla="*/ 442 h 494"/>
                      <a:gd name="T14" fmla="*/ 99 w 99"/>
                      <a:gd name="T15" fmla="*/ 465 h 4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9" h="494">
                        <a:moveTo>
                          <a:pt x="77" y="0"/>
                        </a:moveTo>
                        <a:cubicBezTo>
                          <a:pt x="69" y="2"/>
                          <a:pt x="60" y="1"/>
                          <a:pt x="54" y="7"/>
                        </a:cubicBezTo>
                        <a:cubicBezTo>
                          <a:pt x="48" y="13"/>
                          <a:pt x="51" y="23"/>
                          <a:pt x="47" y="30"/>
                        </a:cubicBezTo>
                        <a:cubicBezTo>
                          <a:pt x="0" y="116"/>
                          <a:pt x="29" y="43"/>
                          <a:pt x="9" y="97"/>
                        </a:cubicBezTo>
                        <a:cubicBezTo>
                          <a:pt x="21" y="132"/>
                          <a:pt x="48" y="140"/>
                          <a:pt x="62" y="180"/>
                        </a:cubicBezTo>
                        <a:cubicBezTo>
                          <a:pt x="9" y="231"/>
                          <a:pt x="24" y="230"/>
                          <a:pt x="32" y="322"/>
                        </a:cubicBezTo>
                        <a:cubicBezTo>
                          <a:pt x="20" y="366"/>
                          <a:pt x="24" y="402"/>
                          <a:pt x="47" y="442"/>
                        </a:cubicBezTo>
                        <a:cubicBezTo>
                          <a:pt x="63" y="470"/>
                          <a:pt x="70" y="494"/>
                          <a:pt x="99" y="46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2A94D21-2E6F-2DFE-A8A7-A83F315FB6E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9" y="5106"/>
              <a:ext cx="510" cy="398"/>
            </a:xfrm>
            <a:custGeom>
              <a:avLst/>
              <a:gdLst>
                <a:gd name="T0" fmla="*/ 29 w 510"/>
                <a:gd name="T1" fmla="*/ 212 h 398"/>
                <a:gd name="T2" fmla="*/ 6 w 510"/>
                <a:gd name="T3" fmla="*/ 324 h 398"/>
                <a:gd name="T4" fmla="*/ 66 w 510"/>
                <a:gd name="T5" fmla="*/ 369 h 398"/>
                <a:gd name="T6" fmla="*/ 224 w 510"/>
                <a:gd name="T7" fmla="*/ 392 h 398"/>
                <a:gd name="T8" fmla="*/ 374 w 510"/>
                <a:gd name="T9" fmla="*/ 362 h 398"/>
                <a:gd name="T10" fmla="*/ 501 w 510"/>
                <a:gd name="T11" fmla="*/ 174 h 398"/>
                <a:gd name="T12" fmla="*/ 426 w 510"/>
                <a:gd name="T13" fmla="*/ 9 h 398"/>
                <a:gd name="T14" fmla="*/ 119 w 510"/>
                <a:gd name="T15" fmla="*/ 122 h 398"/>
                <a:gd name="T16" fmla="*/ 29 w 510"/>
                <a:gd name="T17" fmla="*/ 21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0" h="398">
                  <a:moveTo>
                    <a:pt x="29" y="212"/>
                  </a:moveTo>
                  <a:cubicBezTo>
                    <a:pt x="10" y="246"/>
                    <a:pt x="0" y="298"/>
                    <a:pt x="6" y="324"/>
                  </a:cubicBezTo>
                  <a:cubicBezTo>
                    <a:pt x="12" y="350"/>
                    <a:pt x="30" y="358"/>
                    <a:pt x="66" y="369"/>
                  </a:cubicBezTo>
                  <a:cubicBezTo>
                    <a:pt x="102" y="380"/>
                    <a:pt x="173" y="393"/>
                    <a:pt x="224" y="392"/>
                  </a:cubicBezTo>
                  <a:cubicBezTo>
                    <a:pt x="275" y="391"/>
                    <a:pt x="328" y="398"/>
                    <a:pt x="374" y="362"/>
                  </a:cubicBezTo>
                  <a:cubicBezTo>
                    <a:pt x="420" y="326"/>
                    <a:pt x="492" y="233"/>
                    <a:pt x="501" y="174"/>
                  </a:cubicBezTo>
                  <a:cubicBezTo>
                    <a:pt x="510" y="115"/>
                    <a:pt x="490" y="18"/>
                    <a:pt x="426" y="9"/>
                  </a:cubicBezTo>
                  <a:cubicBezTo>
                    <a:pt x="362" y="0"/>
                    <a:pt x="185" y="92"/>
                    <a:pt x="119" y="122"/>
                  </a:cubicBezTo>
                  <a:cubicBezTo>
                    <a:pt x="53" y="152"/>
                    <a:pt x="48" y="178"/>
                    <a:pt x="29" y="212"/>
                  </a:cubicBez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  <p:sp>
        <p:nvSpPr>
          <p:cNvPr id="681" name="Rectangle : coins arrondis 680">
            <a:extLst>
              <a:ext uri="{FF2B5EF4-FFF2-40B4-BE49-F238E27FC236}">
                <a16:creationId xmlns:a16="http://schemas.microsoft.com/office/drawing/2014/main" id="{477C1710-EA0B-3549-1A73-206E81862E63}"/>
              </a:ext>
            </a:extLst>
          </p:cNvPr>
          <p:cNvSpPr/>
          <p:nvPr/>
        </p:nvSpPr>
        <p:spPr>
          <a:xfrm>
            <a:off x="791992" y="833638"/>
            <a:ext cx="275400" cy="20759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3" name="Connecteur droit 682">
            <a:extLst>
              <a:ext uri="{FF2B5EF4-FFF2-40B4-BE49-F238E27FC236}">
                <a16:creationId xmlns:a16="http://schemas.microsoft.com/office/drawing/2014/main" id="{3E91FF42-D0E9-C0DF-8292-157BA842870D}"/>
              </a:ext>
            </a:extLst>
          </p:cNvPr>
          <p:cNvCxnSpPr>
            <a:cxnSpLocks/>
          </p:cNvCxnSpPr>
          <p:nvPr/>
        </p:nvCxnSpPr>
        <p:spPr>
          <a:xfrm flipV="1">
            <a:off x="1074105" y="643023"/>
            <a:ext cx="436152" cy="187402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Connecteur droit 683">
            <a:extLst>
              <a:ext uri="{FF2B5EF4-FFF2-40B4-BE49-F238E27FC236}">
                <a16:creationId xmlns:a16="http://schemas.microsoft.com/office/drawing/2014/main" id="{1D91329A-BD84-2469-78DA-D7D1A4FC65C6}"/>
              </a:ext>
            </a:extLst>
          </p:cNvPr>
          <p:cNvCxnSpPr>
            <a:cxnSpLocks/>
          </p:cNvCxnSpPr>
          <p:nvPr/>
        </p:nvCxnSpPr>
        <p:spPr>
          <a:xfrm>
            <a:off x="1056740" y="1046683"/>
            <a:ext cx="497246" cy="460482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ZoneTexte 686">
            <a:extLst>
              <a:ext uri="{FF2B5EF4-FFF2-40B4-BE49-F238E27FC236}">
                <a16:creationId xmlns:a16="http://schemas.microsoft.com/office/drawing/2014/main" id="{F452ABEF-1BC5-2C50-B1B9-8D840A76A805}"/>
              </a:ext>
            </a:extLst>
          </p:cNvPr>
          <p:cNvSpPr txBox="1"/>
          <p:nvPr/>
        </p:nvSpPr>
        <p:spPr>
          <a:xfrm>
            <a:off x="398007" y="324402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Cell region</a:t>
            </a:r>
          </a:p>
        </p:txBody>
      </p:sp>
      <p:sp>
        <p:nvSpPr>
          <p:cNvPr id="689" name="ZoneTexte 688">
            <a:extLst>
              <a:ext uri="{FF2B5EF4-FFF2-40B4-BE49-F238E27FC236}">
                <a16:creationId xmlns:a16="http://schemas.microsoft.com/office/drawing/2014/main" id="{D6DDE1CC-CAC3-66B2-0A70-C8EECD086FBA}"/>
              </a:ext>
            </a:extLst>
          </p:cNvPr>
          <p:cNvSpPr txBox="1"/>
          <p:nvPr/>
        </p:nvSpPr>
        <p:spPr>
          <a:xfrm>
            <a:off x="1599675" y="324402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Network size</a:t>
            </a:r>
          </a:p>
        </p:txBody>
      </p:sp>
      <p:grpSp>
        <p:nvGrpSpPr>
          <p:cNvPr id="994" name="Groupe 993">
            <a:extLst>
              <a:ext uri="{FF2B5EF4-FFF2-40B4-BE49-F238E27FC236}">
                <a16:creationId xmlns:a16="http://schemas.microsoft.com/office/drawing/2014/main" id="{C946114A-53A2-C68E-3394-6898855B7C78}"/>
              </a:ext>
            </a:extLst>
          </p:cNvPr>
          <p:cNvGrpSpPr/>
          <p:nvPr/>
        </p:nvGrpSpPr>
        <p:grpSpPr>
          <a:xfrm>
            <a:off x="1622213" y="1184463"/>
            <a:ext cx="399012" cy="347617"/>
            <a:chOff x="1539169" y="1390513"/>
            <a:chExt cx="399012" cy="347617"/>
          </a:xfrm>
        </p:grpSpPr>
        <p:sp>
          <p:nvSpPr>
            <p:cNvPr id="690" name="Ellipse 689">
              <a:extLst>
                <a:ext uri="{FF2B5EF4-FFF2-40B4-BE49-F238E27FC236}">
                  <a16:creationId xmlns:a16="http://schemas.microsoft.com/office/drawing/2014/main" id="{55214109-5246-3FB5-D614-F532CB3B333D}"/>
                </a:ext>
              </a:extLst>
            </p:cNvPr>
            <p:cNvSpPr/>
            <p:nvPr/>
          </p:nvSpPr>
          <p:spPr>
            <a:xfrm>
              <a:off x="1539169" y="1390513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91" name="Ellipse 690">
              <a:extLst>
                <a:ext uri="{FF2B5EF4-FFF2-40B4-BE49-F238E27FC236}">
                  <a16:creationId xmlns:a16="http://schemas.microsoft.com/office/drawing/2014/main" id="{930029FD-55B6-D419-E377-04B0668401CD}"/>
                </a:ext>
              </a:extLst>
            </p:cNvPr>
            <p:cNvSpPr/>
            <p:nvPr/>
          </p:nvSpPr>
          <p:spPr>
            <a:xfrm>
              <a:off x="1539169" y="1441417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92" name="Ellipse 691">
              <a:extLst>
                <a:ext uri="{FF2B5EF4-FFF2-40B4-BE49-F238E27FC236}">
                  <a16:creationId xmlns:a16="http://schemas.microsoft.com/office/drawing/2014/main" id="{C4C76500-8CC6-BADD-38A3-0E03C84DFDE7}"/>
                </a:ext>
              </a:extLst>
            </p:cNvPr>
            <p:cNvSpPr/>
            <p:nvPr/>
          </p:nvSpPr>
          <p:spPr>
            <a:xfrm>
              <a:off x="1539169" y="1492321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93" name="Ellipse 692">
              <a:extLst>
                <a:ext uri="{FF2B5EF4-FFF2-40B4-BE49-F238E27FC236}">
                  <a16:creationId xmlns:a16="http://schemas.microsoft.com/office/drawing/2014/main" id="{68E404FA-3112-C00B-240D-E16C7AD810A9}"/>
                </a:ext>
              </a:extLst>
            </p:cNvPr>
            <p:cNvSpPr/>
            <p:nvPr/>
          </p:nvSpPr>
          <p:spPr>
            <a:xfrm>
              <a:off x="1539169" y="1543225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94" name="Ellipse 693">
              <a:extLst>
                <a:ext uri="{FF2B5EF4-FFF2-40B4-BE49-F238E27FC236}">
                  <a16:creationId xmlns:a16="http://schemas.microsoft.com/office/drawing/2014/main" id="{D211FC6E-E5C2-0610-B2DC-3D0304EE37B0}"/>
                </a:ext>
              </a:extLst>
            </p:cNvPr>
            <p:cNvSpPr/>
            <p:nvPr/>
          </p:nvSpPr>
          <p:spPr>
            <a:xfrm>
              <a:off x="1539169" y="1594130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95" name="Ellipse 694">
              <a:extLst>
                <a:ext uri="{FF2B5EF4-FFF2-40B4-BE49-F238E27FC236}">
                  <a16:creationId xmlns:a16="http://schemas.microsoft.com/office/drawing/2014/main" id="{BF633E25-6FE3-A649-C3B3-0D936574A244}"/>
                </a:ext>
              </a:extLst>
            </p:cNvPr>
            <p:cNvSpPr/>
            <p:nvPr/>
          </p:nvSpPr>
          <p:spPr>
            <a:xfrm>
              <a:off x="1794181" y="1498407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696" name="Connecteur droit avec flèche 695">
              <a:extLst>
                <a:ext uri="{FF2B5EF4-FFF2-40B4-BE49-F238E27FC236}">
                  <a16:creationId xmlns:a16="http://schemas.microsoft.com/office/drawing/2014/main" id="{9995992A-4B04-E8D2-4160-C1537CDB9C3A}"/>
                </a:ext>
              </a:extLst>
            </p:cNvPr>
            <p:cNvCxnSpPr>
              <a:cxnSpLocks/>
              <a:stCxn id="690" idx="6"/>
              <a:endCxn id="695" idx="0"/>
            </p:cNvCxnSpPr>
            <p:nvPr/>
          </p:nvCxnSpPr>
          <p:spPr>
            <a:xfrm>
              <a:off x="1683169" y="1462513"/>
              <a:ext cx="183012" cy="35894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Connecteur droit avec flèche 696">
              <a:extLst>
                <a:ext uri="{FF2B5EF4-FFF2-40B4-BE49-F238E27FC236}">
                  <a16:creationId xmlns:a16="http://schemas.microsoft.com/office/drawing/2014/main" id="{9F4B50F7-EC5E-B1AA-EB99-5237B34A3D6C}"/>
                </a:ext>
              </a:extLst>
            </p:cNvPr>
            <p:cNvCxnSpPr>
              <a:cxnSpLocks/>
              <a:stCxn id="694" idx="6"/>
              <a:endCxn id="695" idx="4"/>
            </p:cNvCxnSpPr>
            <p:nvPr/>
          </p:nvCxnSpPr>
          <p:spPr>
            <a:xfrm flipV="1">
              <a:off x="1683169" y="1642407"/>
              <a:ext cx="183012" cy="23723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Connecteur droit avec flèche 697">
              <a:extLst>
                <a:ext uri="{FF2B5EF4-FFF2-40B4-BE49-F238E27FC236}">
                  <a16:creationId xmlns:a16="http://schemas.microsoft.com/office/drawing/2014/main" id="{2CFE94D3-E4FC-4092-7D2E-7D8C695A11D5}"/>
                </a:ext>
              </a:extLst>
            </p:cNvPr>
            <p:cNvCxnSpPr>
              <a:cxnSpLocks/>
              <a:stCxn id="693" idx="6"/>
              <a:endCxn id="695" idx="3"/>
            </p:cNvCxnSpPr>
            <p:nvPr/>
          </p:nvCxnSpPr>
          <p:spPr>
            <a:xfrm>
              <a:off x="1683169" y="1615225"/>
              <a:ext cx="132100" cy="6094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Connecteur droit avec flèche 698">
              <a:extLst>
                <a:ext uri="{FF2B5EF4-FFF2-40B4-BE49-F238E27FC236}">
                  <a16:creationId xmlns:a16="http://schemas.microsoft.com/office/drawing/2014/main" id="{9BD3990C-06B4-077B-EDBE-2395AE9C5A85}"/>
                </a:ext>
              </a:extLst>
            </p:cNvPr>
            <p:cNvCxnSpPr>
              <a:cxnSpLocks/>
              <a:stCxn id="691" idx="6"/>
              <a:endCxn id="695" idx="1"/>
            </p:cNvCxnSpPr>
            <p:nvPr/>
          </p:nvCxnSpPr>
          <p:spPr>
            <a:xfrm>
              <a:off x="1683169" y="1513417"/>
              <a:ext cx="132100" cy="6078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Connecteur droit avec flèche 699">
              <a:extLst>
                <a:ext uri="{FF2B5EF4-FFF2-40B4-BE49-F238E27FC236}">
                  <a16:creationId xmlns:a16="http://schemas.microsoft.com/office/drawing/2014/main" id="{98925604-8473-8688-0AEE-8E1EBD4CD5E6}"/>
                </a:ext>
              </a:extLst>
            </p:cNvPr>
            <p:cNvCxnSpPr>
              <a:cxnSpLocks/>
              <a:stCxn id="692" idx="6"/>
              <a:endCxn id="695" idx="2"/>
            </p:cNvCxnSpPr>
            <p:nvPr/>
          </p:nvCxnSpPr>
          <p:spPr>
            <a:xfrm>
              <a:off x="1683169" y="1564321"/>
              <a:ext cx="111012" cy="6086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1" name="Groupe 700">
            <a:extLst>
              <a:ext uri="{FF2B5EF4-FFF2-40B4-BE49-F238E27FC236}">
                <a16:creationId xmlns:a16="http://schemas.microsoft.com/office/drawing/2014/main" id="{AADE9618-106B-3FA4-1F13-1F9C6442A541}"/>
              </a:ext>
            </a:extLst>
          </p:cNvPr>
          <p:cNvGrpSpPr/>
          <p:nvPr/>
        </p:nvGrpSpPr>
        <p:grpSpPr>
          <a:xfrm rot="214463">
            <a:off x="2116907" y="1056892"/>
            <a:ext cx="407097" cy="232975"/>
            <a:chOff x="2968299" y="1313412"/>
            <a:chExt cx="1298136" cy="777059"/>
          </a:xfrm>
        </p:grpSpPr>
        <p:sp>
          <p:nvSpPr>
            <p:cNvPr id="702" name="Forme libre 701">
              <a:extLst>
                <a:ext uri="{FF2B5EF4-FFF2-40B4-BE49-F238E27FC236}">
                  <a16:creationId xmlns:a16="http://schemas.microsoft.com/office/drawing/2014/main" id="{1A160D8C-705C-6D42-091B-37798A21E40F}"/>
                </a:ext>
              </a:extLst>
            </p:cNvPr>
            <p:cNvSpPr/>
            <p:nvPr/>
          </p:nvSpPr>
          <p:spPr>
            <a:xfrm>
              <a:off x="2968299" y="1313412"/>
              <a:ext cx="595297" cy="777059"/>
            </a:xfrm>
            <a:custGeom>
              <a:avLst/>
              <a:gdLst>
                <a:gd name="connsiteX0" fmla="*/ 32892 w 1592563"/>
                <a:gd name="connsiteY0" fmla="*/ 524646 h 1597845"/>
                <a:gd name="connsiteX1" fmla="*/ 427597 w 1592563"/>
                <a:gd name="connsiteY1" fmla="*/ 518068 h 1597845"/>
                <a:gd name="connsiteX2" fmla="*/ 644685 w 1592563"/>
                <a:gd name="connsiteY2" fmla="*/ 399656 h 1597845"/>
                <a:gd name="connsiteX3" fmla="*/ 776253 w 1592563"/>
                <a:gd name="connsiteY3" fmla="*/ 235196 h 1597845"/>
                <a:gd name="connsiteX4" fmla="*/ 953870 w 1592563"/>
                <a:gd name="connsiteY4" fmla="*/ 57578 h 1597845"/>
                <a:gd name="connsiteX5" fmla="*/ 1184115 w 1592563"/>
                <a:gd name="connsiteY5" fmla="*/ 4951 h 1597845"/>
                <a:gd name="connsiteX6" fmla="*/ 1434095 w 1592563"/>
                <a:gd name="connsiteY6" fmla="*/ 162833 h 1597845"/>
                <a:gd name="connsiteX7" fmla="*/ 1591977 w 1592563"/>
                <a:gd name="connsiteY7" fmla="*/ 800940 h 1597845"/>
                <a:gd name="connsiteX8" fmla="*/ 1473565 w 1592563"/>
                <a:gd name="connsiteY8" fmla="*/ 1419311 h 1597845"/>
                <a:gd name="connsiteX9" fmla="*/ 1138066 w 1592563"/>
                <a:gd name="connsiteY9" fmla="*/ 1596928 h 1597845"/>
                <a:gd name="connsiteX10" fmla="*/ 769675 w 1592563"/>
                <a:gd name="connsiteY10" fmla="*/ 1366683 h 1597845"/>
                <a:gd name="connsiteX11" fmla="*/ 638106 w 1592563"/>
                <a:gd name="connsiteY11" fmla="*/ 1314056 h 1597845"/>
                <a:gd name="connsiteX12" fmla="*/ 467067 w 1592563"/>
                <a:gd name="connsiteY12" fmla="*/ 1300899 h 1597845"/>
                <a:gd name="connsiteX13" fmla="*/ 0 w 1592563"/>
                <a:gd name="connsiteY13" fmla="*/ 1340370 h 159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2563" h="1597845">
                  <a:moveTo>
                    <a:pt x="32892" y="524646"/>
                  </a:moveTo>
                  <a:cubicBezTo>
                    <a:pt x="179261" y="531773"/>
                    <a:pt x="325631" y="538900"/>
                    <a:pt x="427597" y="518068"/>
                  </a:cubicBezTo>
                  <a:cubicBezTo>
                    <a:pt x="529563" y="497236"/>
                    <a:pt x="586576" y="446801"/>
                    <a:pt x="644685" y="399656"/>
                  </a:cubicBezTo>
                  <a:cubicBezTo>
                    <a:pt x="702794" y="352511"/>
                    <a:pt x="724722" y="292209"/>
                    <a:pt x="776253" y="235196"/>
                  </a:cubicBezTo>
                  <a:cubicBezTo>
                    <a:pt x="827784" y="178183"/>
                    <a:pt x="885893" y="95952"/>
                    <a:pt x="953870" y="57578"/>
                  </a:cubicBezTo>
                  <a:cubicBezTo>
                    <a:pt x="1021847" y="19204"/>
                    <a:pt x="1104078" y="-12592"/>
                    <a:pt x="1184115" y="4951"/>
                  </a:cubicBezTo>
                  <a:cubicBezTo>
                    <a:pt x="1264153" y="22493"/>
                    <a:pt x="1366118" y="30168"/>
                    <a:pt x="1434095" y="162833"/>
                  </a:cubicBezTo>
                  <a:cubicBezTo>
                    <a:pt x="1502072" y="295498"/>
                    <a:pt x="1585399" y="591527"/>
                    <a:pt x="1591977" y="800940"/>
                  </a:cubicBezTo>
                  <a:cubicBezTo>
                    <a:pt x="1598555" y="1010353"/>
                    <a:pt x="1549217" y="1286646"/>
                    <a:pt x="1473565" y="1419311"/>
                  </a:cubicBezTo>
                  <a:cubicBezTo>
                    <a:pt x="1397913" y="1551976"/>
                    <a:pt x="1255381" y="1605699"/>
                    <a:pt x="1138066" y="1596928"/>
                  </a:cubicBezTo>
                  <a:cubicBezTo>
                    <a:pt x="1020751" y="1588157"/>
                    <a:pt x="853002" y="1413828"/>
                    <a:pt x="769675" y="1366683"/>
                  </a:cubicBezTo>
                  <a:cubicBezTo>
                    <a:pt x="686348" y="1319538"/>
                    <a:pt x="688541" y="1325020"/>
                    <a:pt x="638106" y="1314056"/>
                  </a:cubicBezTo>
                  <a:cubicBezTo>
                    <a:pt x="587671" y="1303092"/>
                    <a:pt x="573418" y="1296513"/>
                    <a:pt x="467067" y="1300899"/>
                  </a:cubicBezTo>
                  <a:cubicBezTo>
                    <a:pt x="360716" y="1305285"/>
                    <a:pt x="180358" y="1322827"/>
                    <a:pt x="0" y="134037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703" name="Forme libre 702">
              <a:extLst>
                <a:ext uri="{FF2B5EF4-FFF2-40B4-BE49-F238E27FC236}">
                  <a16:creationId xmlns:a16="http://schemas.microsoft.com/office/drawing/2014/main" id="{19C3B632-1DBE-0E43-26D3-DED36355360E}"/>
                </a:ext>
              </a:extLst>
            </p:cNvPr>
            <p:cNvSpPr/>
            <p:nvPr/>
          </p:nvSpPr>
          <p:spPr>
            <a:xfrm>
              <a:off x="3671135" y="1325931"/>
              <a:ext cx="595300" cy="752013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768" name="Forme libre 767">
            <a:extLst>
              <a:ext uri="{FF2B5EF4-FFF2-40B4-BE49-F238E27FC236}">
                <a16:creationId xmlns:a16="http://schemas.microsoft.com/office/drawing/2014/main" id="{47E1E7F1-4310-3C62-79BF-90A0AAD771E5}"/>
              </a:ext>
            </a:extLst>
          </p:cNvPr>
          <p:cNvSpPr/>
          <p:nvPr/>
        </p:nvSpPr>
        <p:spPr>
          <a:xfrm rot="214463">
            <a:off x="2229133" y="1409101"/>
            <a:ext cx="186686" cy="225466"/>
          </a:xfrm>
          <a:custGeom>
            <a:avLst/>
            <a:gdLst>
              <a:gd name="connsiteX0" fmla="*/ 366651 w 366651"/>
              <a:gd name="connsiteY0" fmla="*/ 144923 h 517468"/>
              <a:gd name="connsiteX1" fmla="*/ 234380 w 366651"/>
              <a:gd name="connsiteY1" fmla="*/ 127671 h 517468"/>
              <a:gd name="connsiteX2" fmla="*/ 188372 w 366651"/>
              <a:gd name="connsiteY2" fmla="*/ 93165 h 517468"/>
              <a:gd name="connsiteX3" fmla="*/ 136614 w 366651"/>
              <a:gd name="connsiteY3" fmla="*/ 18403 h 517468"/>
              <a:gd name="connsiteX4" fmla="*/ 90606 w 366651"/>
              <a:gd name="connsiteY4" fmla="*/ 1150 h 517468"/>
              <a:gd name="connsiteX5" fmla="*/ 33097 w 366651"/>
              <a:gd name="connsiteY5" fmla="*/ 41406 h 517468"/>
              <a:gd name="connsiteX6" fmla="*/ 4342 w 366651"/>
              <a:gd name="connsiteY6" fmla="*/ 144923 h 517468"/>
              <a:gd name="connsiteX7" fmla="*/ 4342 w 366651"/>
              <a:gd name="connsiteY7" fmla="*/ 334704 h 517468"/>
              <a:gd name="connsiteX8" fmla="*/ 44598 w 366651"/>
              <a:gd name="connsiteY8" fmla="*/ 478478 h 517468"/>
              <a:gd name="connsiteX9" fmla="*/ 130863 w 366651"/>
              <a:gd name="connsiteY9" fmla="*/ 512984 h 517468"/>
              <a:gd name="connsiteX10" fmla="*/ 228629 w 366651"/>
              <a:gd name="connsiteY10" fmla="*/ 397965 h 517468"/>
              <a:gd name="connsiteX11" fmla="*/ 355149 w 366651"/>
              <a:gd name="connsiteY11" fmla="*/ 357708 h 51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651" h="517468">
                <a:moveTo>
                  <a:pt x="366651" y="144923"/>
                </a:moveTo>
                <a:cubicBezTo>
                  <a:pt x="315372" y="140610"/>
                  <a:pt x="264093" y="136297"/>
                  <a:pt x="234380" y="127671"/>
                </a:cubicBezTo>
                <a:cubicBezTo>
                  <a:pt x="204667" y="119045"/>
                  <a:pt x="204666" y="111376"/>
                  <a:pt x="188372" y="93165"/>
                </a:cubicBezTo>
                <a:cubicBezTo>
                  <a:pt x="172078" y="74954"/>
                  <a:pt x="152908" y="33739"/>
                  <a:pt x="136614" y="18403"/>
                </a:cubicBezTo>
                <a:cubicBezTo>
                  <a:pt x="120320" y="3067"/>
                  <a:pt x="107859" y="-2684"/>
                  <a:pt x="90606" y="1150"/>
                </a:cubicBezTo>
                <a:cubicBezTo>
                  <a:pt x="73353" y="4984"/>
                  <a:pt x="47474" y="17444"/>
                  <a:pt x="33097" y="41406"/>
                </a:cubicBezTo>
                <a:cubicBezTo>
                  <a:pt x="18720" y="65368"/>
                  <a:pt x="9135" y="96040"/>
                  <a:pt x="4342" y="144923"/>
                </a:cubicBezTo>
                <a:cubicBezTo>
                  <a:pt x="-451" y="193806"/>
                  <a:pt x="-2367" y="279112"/>
                  <a:pt x="4342" y="334704"/>
                </a:cubicBezTo>
                <a:cubicBezTo>
                  <a:pt x="11051" y="390296"/>
                  <a:pt x="23511" y="448765"/>
                  <a:pt x="44598" y="478478"/>
                </a:cubicBezTo>
                <a:cubicBezTo>
                  <a:pt x="65685" y="508191"/>
                  <a:pt x="100191" y="526403"/>
                  <a:pt x="130863" y="512984"/>
                </a:cubicBezTo>
                <a:cubicBezTo>
                  <a:pt x="161535" y="499565"/>
                  <a:pt x="191248" y="423844"/>
                  <a:pt x="228629" y="397965"/>
                </a:cubicBezTo>
                <a:cubicBezTo>
                  <a:pt x="266010" y="372086"/>
                  <a:pt x="310579" y="364897"/>
                  <a:pt x="355149" y="357708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panose="020B0403020202020204" pitchFamily="34" charset="0"/>
            </a:endParaRPr>
          </a:p>
        </p:txBody>
      </p:sp>
      <p:grpSp>
        <p:nvGrpSpPr>
          <p:cNvPr id="976" name="Groupe 975">
            <a:extLst>
              <a:ext uri="{FF2B5EF4-FFF2-40B4-BE49-F238E27FC236}">
                <a16:creationId xmlns:a16="http://schemas.microsoft.com/office/drawing/2014/main" id="{3AB160AE-4EF1-78DA-85B6-2527978DF363}"/>
              </a:ext>
            </a:extLst>
          </p:cNvPr>
          <p:cNvGrpSpPr/>
          <p:nvPr/>
        </p:nvGrpSpPr>
        <p:grpSpPr>
          <a:xfrm>
            <a:off x="2096135" y="641683"/>
            <a:ext cx="423423" cy="347617"/>
            <a:chOff x="4042400" y="1573542"/>
            <a:chExt cx="423423" cy="347617"/>
          </a:xfrm>
        </p:grpSpPr>
        <p:sp>
          <p:nvSpPr>
            <p:cNvPr id="769" name="Ellipse 768">
              <a:extLst>
                <a:ext uri="{FF2B5EF4-FFF2-40B4-BE49-F238E27FC236}">
                  <a16:creationId xmlns:a16="http://schemas.microsoft.com/office/drawing/2014/main" id="{BDAC12A1-A742-BEA6-5090-75AAFE3FA365}"/>
                </a:ext>
              </a:extLst>
            </p:cNvPr>
            <p:cNvSpPr/>
            <p:nvPr/>
          </p:nvSpPr>
          <p:spPr>
            <a:xfrm>
              <a:off x="4042400" y="1573542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770" name="Ellipse 769">
              <a:extLst>
                <a:ext uri="{FF2B5EF4-FFF2-40B4-BE49-F238E27FC236}">
                  <a16:creationId xmlns:a16="http://schemas.microsoft.com/office/drawing/2014/main" id="{501D5880-55F9-3AFA-83A3-78C3C876F9CD}"/>
                </a:ext>
              </a:extLst>
            </p:cNvPr>
            <p:cNvSpPr/>
            <p:nvPr/>
          </p:nvSpPr>
          <p:spPr>
            <a:xfrm>
              <a:off x="4042400" y="1624446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771" name="Ellipse 770">
              <a:extLst>
                <a:ext uri="{FF2B5EF4-FFF2-40B4-BE49-F238E27FC236}">
                  <a16:creationId xmlns:a16="http://schemas.microsoft.com/office/drawing/2014/main" id="{240E8DEA-F637-F4F7-D86B-069892BCD730}"/>
                </a:ext>
              </a:extLst>
            </p:cNvPr>
            <p:cNvSpPr/>
            <p:nvPr/>
          </p:nvSpPr>
          <p:spPr>
            <a:xfrm>
              <a:off x="4042400" y="1675350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774" name="Ellipse 773">
              <a:extLst>
                <a:ext uri="{FF2B5EF4-FFF2-40B4-BE49-F238E27FC236}">
                  <a16:creationId xmlns:a16="http://schemas.microsoft.com/office/drawing/2014/main" id="{89F5E2FA-ACBF-7A75-E3CA-6D4B7A6697E3}"/>
                </a:ext>
              </a:extLst>
            </p:cNvPr>
            <p:cNvSpPr/>
            <p:nvPr/>
          </p:nvSpPr>
          <p:spPr>
            <a:xfrm>
              <a:off x="4042400" y="1726254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776" name="Ellipse 775">
              <a:extLst>
                <a:ext uri="{FF2B5EF4-FFF2-40B4-BE49-F238E27FC236}">
                  <a16:creationId xmlns:a16="http://schemas.microsoft.com/office/drawing/2014/main" id="{65078C8A-E8AB-1F8C-1D80-ABB903BF5C7F}"/>
                </a:ext>
              </a:extLst>
            </p:cNvPr>
            <p:cNvSpPr/>
            <p:nvPr/>
          </p:nvSpPr>
          <p:spPr>
            <a:xfrm>
              <a:off x="4042400" y="1777159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7" name="Connecteur droit avec flèche 776">
              <a:extLst>
                <a:ext uri="{FF2B5EF4-FFF2-40B4-BE49-F238E27FC236}">
                  <a16:creationId xmlns:a16="http://schemas.microsoft.com/office/drawing/2014/main" id="{5EFBB923-BCAE-2993-865B-56DF95756F1D}"/>
                </a:ext>
              </a:extLst>
            </p:cNvPr>
            <p:cNvCxnSpPr>
              <a:cxnSpLocks/>
              <a:stCxn id="769" idx="6"/>
              <a:endCxn id="963" idx="2"/>
            </p:cNvCxnSpPr>
            <p:nvPr/>
          </p:nvCxnSpPr>
          <p:spPr>
            <a:xfrm>
              <a:off x="4186400" y="1645542"/>
              <a:ext cx="135423" cy="11324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Connecteur droit avec flèche 777">
              <a:extLst>
                <a:ext uri="{FF2B5EF4-FFF2-40B4-BE49-F238E27FC236}">
                  <a16:creationId xmlns:a16="http://schemas.microsoft.com/office/drawing/2014/main" id="{77803DD7-DA16-5550-048D-DE530C8B84A2}"/>
                </a:ext>
              </a:extLst>
            </p:cNvPr>
            <p:cNvCxnSpPr>
              <a:cxnSpLocks/>
              <a:stCxn id="776" idx="6"/>
              <a:endCxn id="963" idx="2"/>
            </p:cNvCxnSpPr>
            <p:nvPr/>
          </p:nvCxnSpPr>
          <p:spPr>
            <a:xfrm flipV="1">
              <a:off x="4186400" y="1656866"/>
              <a:ext cx="135423" cy="192293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Connecteur droit avec flèche 959">
              <a:extLst>
                <a:ext uri="{FF2B5EF4-FFF2-40B4-BE49-F238E27FC236}">
                  <a16:creationId xmlns:a16="http://schemas.microsoft.com/office/drawing/2014/main" id="{2190BE25-344A-1C23-C8D9-3072838FC9B8}"/>
                </a:ext>
              </a:extLst>
            </p:cNvPr>
            <p:cNvCxnSpPr>
              <a:cxnSpLocks/>
              <a:stCxn id="774" idx="6"/>
              <a:endCxn id="963" idx="2"/>
            </p:cNvCxnSpPr>
            <p:nvPr/>
          </p:nvCxnSpPr>
          <p:spPr>
            <a:xfrm flipV="1">
              <a:off x="4186400" y="1656866"/>
              <a:ext cx="135423" cy="141388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Connecteur droit avec flèche 960">
              <a:extLst>
                <a:ext uri="{FF2B5EF4-FFF2-40B4-BE49-F238E27FC236}">
                  <a16:creationId xmlns:a16="http://schemas.microsoft.com/office/drawing/2014/main" id="{B8DBA514-7018-8809-DEE2-B88A1C4BD648}"/>
                </a:ext>
              </a:extLst>
            </p:cNvPr>
            <p:cNvCxnSpPr>
              <a:cxnSpLocks/>
              <a:stCxn id="770" idx="6"/>
              <a:endCxn id="963" idx="2"/>
            </p:cNvCxnSpPr>
            <p:nvPr/>
          </p:nvCxnSpPr>
          <p:spPr>
            <a:xfrm flipV="1">
              <a:off x="4186400" y="1656866"/>
              <a:ext cx="135423" cy="39580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Connecteur droit avec flèche 961">
              <a:extLst>
                <a:ext uri="{FF2B5EF4-FFF2-40B4-BE49-F238E27FC236}">
                  <a16:creationId xmlns:a16="http://schemas.microsoft.com/office/drawing/2014/main" id="{AEC35CEE-C452-832F-BCA8-9D285C080527}"/>
                </a:ext>
              </a:extLst>
            </p:cNvPr>
            <p:cNvCxnSpPr>
              <a:cxnSpLocks/>
              <a:stCxn id="771" idx="6"/>
              <a:endCxn id="963" idx="2"/>
            </p:cNvCxnSpPr>
            <p:nvPr/>
          </p:nvCxnSpPr>
          <p:spPr>
            <a:xfrm flipV="1">
              <a:off x="4186400" y="1656866"/>
              <a:ext cx="135423" cy="90484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3" name="Ellipse 962">
              <a:extLst>
                <a:ext uri="{FF2B5EF4-FFF2-40B4-BE49-F238E27FC236}">
                  <a16:creationId xmlns:a16="http://schemas.microsoft.com/office/drawing/2014/main" id="{1ACC6921-E2DC-570A-6E46-DF0085356C16}"/>
                </a:ext>
              </a:extLst>
            </p:cNvPr>
            <p:cNvSpPr/>
            <p:nvPr/>
          </p:nvSpPr>
          <p:spPr>
            <a:xfrm>
              <a:off x="4321823" y="1584866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964" name="Ellipse 963">
              <a:extLst>
                <a:ext uri="{FF2B5EF4-FFF2-40B4-BE49-F238E27FC236}">
                  <a16:creationId xmlns:a16="http://schemas.microsoft.com/office/drawing/2014/main" id="{D77D8688-5652-56B6-5670-CC1093D833AD}"/>
                </a:ext>
              </a:extLst>
            </p:cNvPr>
            <p:cNvSpPr/>
            <p:nvPr/>
          </p:nvSpPr>
          <p:spPr>
            <a:xfrm>
              <a:off x="4321823" y="1660467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965" name="Ellipse 964">
              <a:extLst>
                <a:ext uri="{FF2B5EF4-FFF2-40B4-BE49-F238E27FC236}">
                  <a16:creationId xmlns:a16="http://schemas.microsoft.com/office/drawing/2014/main" id="{9D6C0F7C-C373-8919-C19B-6EE7AC2CE5AF}"/>
                </a:ext>
              </a:extLst>
            </p:cNvPr>
            <p:cNvSpPr/>
            <p:nvPr/>
          </p:nvSpPr>
          <p:spPr>
            <a:xfrm>
              <a:off x="4321823" y="1736068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966" name="Connecteur droit avec flèche 965">
              <a:extLst>
                <a:ext uri="{FF2B5EF4-FFF2-40B4-BE49-F238E27FC236}">
                  <a16:creationId xmlns:a16="http://schemas.microsoft.com/office/drawing/2014/main" id="{146EABBE-49CC-29F9-3147-5616F4BE4EEB}"/>
                </a:ext>
              </a:extLst>
            </p:cNvPr>
            <p:cNvCxnSpPr>
              <a:cxnSpLocks/>
              <a:stCxn id="964" idx="2"/>
              <a:endCxn id="769" idx="6"/>
            </p:cNvCxnSpPr>
            <p:nvPr/>
          </p:nvCxnSpPr>
          <p:spPr>
            <a:xfrm flipH="1" flipV="1">
              <a:off x="4186400" y="1645542"/>
              <a:ext cx="135423" cy="86925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Connecteur droit avec flèche 966">
              <a:extLst>
                <a:ext uri="{FF2B5EF4-FFF2-40B4-BE49-F238E27FC236}">
                  <a16:creationId xmlns:a16="http://schemas.microsoft.com/office/drawing/2014/main" id="{B0833A74-78E3-DEC4-53D3-615543184B70}"/>
                </a:ext>
              </a:extLst>
            </p:cNvPr>
            <p:cNvCxnSpPr>
              <a:cxnSpLocks/>
              <a:stCxn id="964" idx="2"/>
              <a:endCxn id="770" idx="6"/>
            </p:cNvCxnSpPr>
            <p:nvPr/>
          </p:nvCxnSpPr>
          <p:spPr>
            <a:xfrm flipH="1" flipV="1">
              <a:off x="4186400" y="1696446"/>
              <a:ext cx="135423" cy="36021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Connecteur droit avec flèche 967">
              <a:extLst>
                <a:ext uri="{FF2B5EF4-FFF2-40B4-BE49-F238E27FC236}">
                  <a16:creationId xmlns:a16="http://schemas.microsoft.com/office/drawing/2014/main" id="{A55C913A-E0EF-C869-B521-FBD6E8C52C15}"/>
                </a:ext>
              </a:extLst>
            </p:cNvPr>
            <p:cNvCxnSpPr>
              <a:cxnSpLocks/>
              <a:stCxn id="964" idx="2"/>
              <a:endCxn id="771" idx="6"/>
            </p:cNvCxnSpPr>
            <p:nvPr/>
          </p:nvCxnSpPr>
          <p:spPr>
            <a:xfrm flipH="1">
              <a:off x="4186400" y="1732467"/>
              <a:ext cx="135423" cy="14883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Connecteur droit avec flèche 968">
              <a:extLst>
                <a:ext uri="{FF2B5EF4-FFF2-40B4-BE49-F238E27FC236}">
                  <a16:creationId xmlns:a16="http://schemas.microsoft.com/office/drawing/2014/main" id="{66171528-3A37-869E-DE9C-3EBB730E3542}"/>
                </a:ext>
              </a:extLst>
            </p:cNvPr>
            <p:cNvCxnSpPr>
              <a:cxnSpLocks/>
              <a:stCxn id="964" idx="2"/>
              <a:endCxn id="774" idx="6"/>
            </p:cNvCxnSpPr>
            <p:nvPr/>
          </p:nvCxnSpPr>
          <p:spPr>
            <a:xfrm flipH="1">
              <a:off x="4186400" y="1732467"/>
              <a:ext cx="135423" cy="65787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Connecteur droit avec flèche 969">
              <a:extLst>
                <a:ext uri="{FF2B5EF4-FFF2-40B4-BE49-F238E27FC236}">
                  <a16:creationId xmlns:a16="http://schemas.microsoft.com/office/drawing/2014/main" id="{C95506A1-89E2-07A7-9466-96D9EE3F3101}"/>
                </a:ext>
              </a:extLst>
            </p:cNvPr>
            <p:cNvCxnSpPr>
              <a:cxnSpLocks/>
              <a:stCxn id="964" idx="2"/>
              <a:endCxn id="776" idx="6"/>
            </p:cNvCxnSpPr>
            <p:nvPr/>
          </p:nvCxnSpPr>
          <p:spPr>
            <a:xfrm flipH="1">
              <a:off x="4186400" y="1732467"/>
              <a:ext cx="135423" cy="116692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Connecteur droit avec flèche 970">
              <a:extLst>
                <a:ext uri="{FF2B5EF4-FFF2-40B4-BE49-F238E27FC236}">
                  <a16:creationId xmlns:a16="http://schemas.microsoft.com/office/drawing/2014/main" id="{21F26BBB-6454-0AB9-8910-05BADD120A1C}"/>
                </a:ext>
              </a:extLst>
            </p:cNvPr>
            <p:cNvCxnSpPr>
              <a:cxnSpLocks/>
              <a:stCxn id="965" idx="2"/>
              <a:endCxn id="769" idx="6"/>
            </p:cNvCxnSpPr>
            <p:nvPr/>
          </p:nvCxnSpPr>
          <p:spPr>
            <a:xfrm flipH="1" flipV="1">
              <a:off x="4186400" y="1645542"/>
              <a:ext cx="135423" cy="162526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Connecteur droit avec flèche 971">
              <a:extLst>
                <a:ext uri="{FF2B5EF4-FFF2-40B4-BE49-F238E27FC236}">
                  <a16:creationId xmlns:a16="http://schemas.microsoft.com/office/drawing/2014/main" id="{FF6149CE-2594-06DC-8E0C-31A430C2D38D}"/>
                </a:ext>
              </a:extLst>
            </p:cNvPr>
            <p:cNvCxnSpPr>
              <a:cxnSpLocks/>
              <a:stCxn id="965" idx="2"/>
              <a:endCxn id="770" idx="6"/>
            </p:cNvCxnSpPr>
            <p:nvPr/>
          </p:nvCxnSpPr>
          <p:spPr>
            <a:xfrm flipH="1" flipV="1">
              <a:off x="4186400" y="1696446"/>
              <a:ext cx="135423" cy="111622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Connecteur droit avec flèche 972">
              <a:extLst>
                <a:ext uri="{FF2B5EF4-FFF2-40B4-BE49-F238E27FC236}">
                  <a16:creationId xmlns:a16="http://schemas.microsoft.com/office/drawing/2014/main" id="{9A961A0F-BF69-586D-C732-1AD437E31C6A}"/>
                </a:ext>
              </a:extLst>
            </p:cNvPr>
            <p:cNvCxnSpPr>
              <a:cxnSpLocks/>
              <a:stCxn id="965" idx="2"/>
              <a:endCxn id="771" idx="6"/>
            </p:cNvCxnSpPr>
            <p:nvPr/>
          </p:nvCxnSpPr>
          <p:spPr>
            <a:xfrm flipH="1" flipV="1">
              <a:off x="4186400" y="1747350"/>
              <a:ext cx="135423" cy="60718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Connecteur droit avec flèche 973">
              <a:extLst>
                <a:ext uri="{FF2B5EF4-FFF2-40B4-BE49-F238E27FC236}">
                  <a16:creationId xmlns:a16="http://schemas.microsoft.com/office/drawing/2014/main" id="{8ECC39EC-92AF-9CB4-A925-995475E5228E}"/>
                </a:ext>
              </a:extLst>
            </p:cNvPr>
            <p:cNvCxnSpPr>
              <a:cxnSpLocks/>
              <a:stCxn id="965" idx="2"/>
              <a:endCxn id="774" idx="6"/>
            </p:cNvCxnSpPr>
            <p:nvPr/>
          </p:nvCxnSpPr>
          <p:spPr>
            <a:xfrm flipH="1" flipV="1">
              <a:off x="4186400" y="1798254"/>
              <a:ext cx="135423" cy="9814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Connecteur droit avec flèche 974">
              <a:extLst>
                <a:ext uri="{FF2B5EF4-FFF2-40B4-BE49-F238E27FC236}">
                  <a16:creationId xmlns:a16="http://schemas.microsoft.com/office/drawing/2014/main" id="{B0415D9B-F444-706B-D58D-57CB42499765}"/>
                </a:ext>
              </a:extLst>
            </p:cNvPr>
            <p:cNvCxnSpPr>
              <a:cxnSpLocks/>
              <a:stCxn id="965" idx="2"/>
              <a:endCxn id="776" idx="6"/>
            </p:cNvCxnSpPr>
            <p:nvPr/>
          </p:nvCxnSpPr>
          <p:spPr>
            <a:xfrm flipH="1">
              <a:off x="4186400" y="1808068"/>
              <a:ext cx="135423" cy="41091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9" name="Ellipse 978">
            <a:extLst>
              <a:ext uri="{FF2B5EF4-FFF2-40B4-BE49-F238E27FC236}">
                <a16:creationId xmlns:a16="http://schemas.microsoft.com/office/drawing/2014/main" id="{6E826B3A-3C3B-4D82-72DE-FFC7683C92B9}"/>
              </a:ext>
            </a:extLst>
          </p:cNvPr>
          <p:cNvSpPr/>
          <p:nvPr/>
        </p:nvSpPr>
        <p:spPr>
          <a:xfrm>
            <a:off x="1595251" y="67945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80" name="Ellipse 979">
            <a:extLst>
              <a:ext uri="{FF2B5EF4-FFF2-40B4-BE49-F238E27FC236}">
                <a16:creationId xmlns:a16="http://schemas.microsoft.com/office/drawing/2014/main" id="{28DEA699-1D72-9F3C-E5B2-F62208AB0611}"/>
              </a:ext>
            </a:extLst>
          </p:cNvPr>
          <p:cNvSpPr/>
          <p:nvPr/>
        </p:nvSpPr>
        <p:spPr>
          <a:xfrm>
            <a:off x="1751784" y="600860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81" name="Ellipse 980">
            <a:extLst>
              <a:ext uri="{FF2B5EF4-FFF2-40B4-BE49-F238E27FC236}">
                <a16:creationId xmlns:a16="http://schemas.microsoft.com/office/drawing/2014/main" id="{429AEDD1-1A56-05F6-55D1-5DB8C61FEBB5}"/>
              </a:ext>
            </a:extLst>
          </p:cNvPr>
          <p:cNvSpPr/>
          <p:nvPr/>
        </p:nvSpPr>
        <p:spPr>
          <a:xfrm>
            <a:off x="1875834" y="69627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82" name="Ellipse 981">
            <a:extLst>
              <a:ext uri="{FF2B5EF4-FFF2-40B4-BE49-F238E27FC236}">
                <a16:creationId xmlns:a16="http://schemas.microsoft.com/office/drawing/2014/main" id="{0A7B6A4E-FA07-403C-A7C5-6C13D5C0E252}"/>
              </a:ext>
            </a:extLst>
          </p:cNvPr>
          <p:cNvSpPr/>
          <p:nvPr/>
        </p:nvSpPr>
        <p:spPr>
          <a:xfrm>
            <a:off x="1853776" y="88077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Ellipse 982">
            <a:extLst>
              <a:ext uri="{FF2B5EF4-FFF2-40B4-BE49-F238E27FC236}">
                <a16:creationId xmlns:a16="http://schemas.microsoft.com/office/drawing/2014/main" id="{CF7B1477-C6B3-8543-15E8-A4DF2BFE8298}"/>
              </a:ext>
            </a:extLst>
          </p:cNvPr>
          <p:cNvSpPr/>
          <p:nvPr/>
        </p:nvSpPr>
        <p:spPr>
          <a:xfrm>
            <a:off x="1626974" y="87436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4" name="Connecteur droit avec flèche 983">
            <a:extLst>
              <a:ext uri="{FF2B5EF4-FFF2-40B4-BE49-F238E27FC236}">
                <a16:creationId xmlns:a16="http://schemas.microsoft.com/office/drawing/2014/main" id="{E6D24BD9-8E6F-4FD2-884E-9E5625C0FE60}"/>
              </a:ext>
            </a:extLst>
          </p:cNvPr>
          <p:cNvCxnSpPr>
            <a:cxnSpLocks/>
            <a:stCxn id="979" idx="5"/>
            <a:endCxn id="980" idx="4"/>
          </p:cNvCxnSpPr>
          <p:nvPr/>
        </p:nvCxnSpPr>
        <p:spPr>
          <a:xfrm flipV="1">
            <a:off x="1718163" y="744860"/>
            <a:ext cx="105621" cy="57504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Connecteur droit avec flèche 984">
            <a:extLst>
              <a:ext uri="{FF2B5EF4-FFF2-40B4-BE49-F238E27FC236}">
                <a16:creationId xmlns:a16="http://schemas.microsoft.com/office/drawing/2014/main" id="{6C08C29D-8C41-423C-FD61-B2C5ED12E7DF}"/>
              </a:ext>
            </a:extLst>
          </p:cNvPr>
          <p:cNvCxnSpPr>
            <a:cxnSpLocks/>
            <a:stCxn id="979" idx="5"/>
            <a:endCxn id="983" idx="7"/>
          </p:cNvCxnSpPr>
          <p:nvPr/>
        </p:nvCxnSpPr>
        <p:spPr>
          <a:xfrm>
            <a:off x="1718163" y="802364"/>
            <a:ext cx="31723" cy="93088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Connecteur droit avec flèche 985">
            <a:extLst>
              <a:ext uri="{FF2B5EF4-FFF2-40B4-BE49-F238E27FC236}">
                <a16:creationId xmlns:a16="http://schemas.microsoft.com/office/drawing/2014/main" id="{0B96AF9C-6463-C5F6-2DC4-C8F4143BD4C0}"/>
              </a:ext>
            </a:extLst>
          </p:cNvPr>
          <p:cNvCxnSpPr>
            <a:cxnSpLocks/>
            <a:stCxn id="980" idx="4"/>
            <a:endCxn id="981" idx="3"/>
          </p:cNvCxnSpPr>
          <p:nvPr/>
        </p:nvCxnSpPr>
        <p:spPr>
          <a:xfrm>
            <a:off x="1823784" y="744860"/>
            <a:ext cx="73138" cy="74323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Connecteur droit avec flèche 986">
            <a:extLst>
              <a:ext uri="{FF2B5EF4-FFF2-40B4-BE49-F238E27FC236}">
                <a16:creationId xmlns:a16="http://schemas.microsoft.com/office/drawing/2014/main" id="{05801B89-8B77-5DED-9734-3429DFBB6CBD}"/>
              </a:ext>
            </a:extLst>
          </p:cNvPr>
          <p:cNvCxnSpPr>
            <a:cxnSpLocks/>
            <a:stCxn id="983" idx="7"/>
            <a:endCxn id="982" idx="1"/>
          </p:cNvCxnSpPr>
          <p:nvPr/>
        </p:nvCxnSpPr>
        <p:spPr>
          <a:xfrm>
            <a:off x="1749886" y="895452"/>
            <a:ext cx="124978" cy="6408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Connecteur droit avec flèche 987">
            <a:extLst>
              <a:ext uri="{FF2B5EF4-FFF2-40B4-BE49-F238E27FC236}">
                <a16:creationId xmlns:a16="http://schemas.microsoft.com/office/drawing/2014/main" id="{6ACE2C6A-63C0-EC40-4F08-167B64E47861}"/>
              </a:ext>
            </a:extLst>
          </p:cNvPr>
          <p:cNvCxnSpPr>
            <a:cxnSpLocks/>
            <a:stCxn id="983" idx="7"/>
            <a:endCxn id="980" idx="4"/>
          </p:cNvCxnSpPr>
          <p:nvPr/>
        </p:nvCxnSpPr>
        <p:spPr>
          <a:xfrm flipV="1">
            <a:off x="1749886" y="744860"/>
            <a:ext cx="73898" cy="150592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Connecteur droit avec flèche 988">
            <a:extLst>
              <a:ext uri="{FF2B5EF4-FFF2-40B4-BE49-F238E27FC236}">
                <a16:creationId xmlns:a16="http://schemas.microsoft.com/office/drawing/2014/main" id="{E9595F6F-C67B-6E5C-8B79-7986E9A46A80}"/>
              </a:ext>
            </a:extLst>
          </p:cNvPr>
          <p:cNvCxnSpPr>
            <a:cxnSpLocks/>
            <a:stCxn id="982" idx="1"/>
            <a:endCxn id="980" idx="4"/>
          </p:cNvCxnSpPr>
          <p:nvPr/>
        </p:nvCxnSpPr>
        <p:spPr>
          <a:xfrm flipH="1" flipV="1">
            <a:off x="1823784" y="744860"/>
            <a:ext cx="51080" cy="157000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Connecteur droit avec flèche 989">
            <a:extLst>
              <a:ext uri="{FF2B5EF4-FFF2-40B4-BE49-F238E27FC236}">
                <a16:creationId xmlns:a16="http://schemas.microsoft.com/office/drawing/2014/main" id="{8964B3C1-BA5C-8421-7F69-19079AF2D4E1}"/>
              </a:ext>
            </a:extLst>
          </p:cNvPr>
          <p:cNvCxnSpPr>
            <a:cxnSpLocks/>
            <a:stCxn id="982" idx="1"/>
            <a:endCxn id="979" idx="5"/>
          </p:cNvCxnSpPr>
          <p:nvPr/>
        </p:nvCxnSpPr>
        <p:spPr>
          <a:xfrm flipH="1" flipV="1">
            <a:off x="1718163" y="802364"/>
            <a:ext cx="156701" cy="99496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Connecteur droit avec flèche 990">
            <a:extLst>
              <a:ext uri="{FF2B5EF4-FFF2-40B4-BE49-F238E27FC236}">
                <a16:creationId xmlns:a16="http://schemas.microsoft.com/office/drawing/2014/main" id="{3EE1DE05-0341-A471-8CA6-44FAD8A47464}"/>
              </a:ext>
            </a:extLst>
          </p:cNvPr>
          <p:cNvCxnSpPr>
            <a:cxnSpLocks/>
            <a:stCxn id="982" idx="1"/>
            <a:endCxn id="981" idx="3"/>
          </p:cNvCxnSpPr>
          <p:nvPr/>
        </p:nvCxnSpPr>
        <p:spPr>
          <a:xfrm flipV="1">
            <a:off x="1874864" y="819183"/>
            <a:ext cx="22058" cy="82677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Connecteur droit avec flèche 991">
            <a:extLst>
              <a:ext uri="{FF2B5EF4-FFF2-40B4-BE49-F238E27FC236}">
                <a16:creationId xmlns:a16="http://schemas.microsoft.com/office/drawing/2014/main" id="{3366B5B4-CD74-6F29-76DB-3E7BE3FAC9B8}"/>
              </a:ext>
            </a:extLst>
          </p:cNvPr>
          <p:cNvCxnSpPr>
            <a:cxnSpLocks/>
            <a:stCxn id="983" idx="7"/>
            <a:endCxn id="981" idx="3"/>
          </p:cNvCxnSpPr>
          <p:nvPr/>
        </p:nvCxnSpPr>
        <p:spPr>
          <a:xfrm flipV="1">
            <a:off x="1749886" y="819183"/>
            <a:ext cx="147036" cy="76269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Connecteur droit 992">
            <a:extLst>
              <a:ext uri="{FF2B5EF4-FFF2-40B4-BE49-F238E27FC236}">
                <a16:creationId xmlns:a16="http://schemas.microsoft.com/office/drawing/2014/main" id="{051A96E3-6194-4BB7-1A84-327BC46E2ED8}"/>
              </a:ext>
            </a:extLst>
          </p:cNvPr>
          <p:cNvCxnSpPr>
            <a:cxnSpLocks/>
          </p:cNvCxnSpPr>
          <p:nvPr/>
        </p:nvCxnSpPr>
        <p:spPr>
          <a:xfrm flipV="1">
            <a:off x="2550092" y="600860"/>
            <a:ext cx="356495" cy="409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Connecteur droit 996">
            <a:extLst>
              <a:ext uri="{FF2B5EF4-FFF2-40B4-BE49-F238E27FC236}">
                <a16:creationId xmlns:a16="http://schemas.microsoft.com/office/drawing/2014/main" id="{62FEE3BF-88F4-F2C2-3FDB-4950DC55E7ED}"/>
              </a:ext>
            </a:extLst>
          </p:cNvPr>
          <p:cNvCxnSpPr>
            <a:cxnSpLocks/>
          </p:cNvCxnSpPr>
          <p:nvPr/>
        </p:nvCxnSpPr>
        <p:spPr>
          <a:xfrm>
            <a:off x="2550092" y="1328463"/>
            <a:ext cx="277904" cy="2818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Rectangle : coins arrondis 1000">
            <a:extLst>
              <a:ext uri="{FF2B5EF4-FFF2-40B4-BE49-F238E27FC236}">
                <a16:creationId xmlns:a16="http://schemas.microsoft.com/office/drawing/2014/main" id="{4CC76463-2998-FA48-6E7F-0B62713F11CB}"/>
              </a:ext>
            </a:extLst>
          </p:cNvPr>
          <p:cNvSpPr/>
          <p:nvPr/>
        </p:nvSpPr>
        <p:spPr>
          <a:xfrm>
            <a:off x="2317046" y="1012457"/>
            <a:ext cx="233046" cy="311342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" name="ZoneTexte 1005">
            <a:extLst>
              <a:ext uri="{FF2B5EF4-FFF2-40B4-BE49-F238E27FC236}">
                <a16:creationId xmlns:a16="http://schemas.microsoft.com/office/drawing/2014/main" id="{33936BE3-2AB5-72B7-D1D8-3571056C0778}"/>
              </a:ext>
            </a:extLst>
          </p:cNvPr>
          <p:cNvSpPr txBox="1"/>
          <p:nvPr/>
        </p:nvSpPr>
        <p:spPr>
          <a:xfrm>
            <a:off x="2837164" y="324402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Neuron model</a:t>
            </a:r>
          </a:p>
        </p:txBody>
      </p:sp>
      <p:grpSp>
        <p:nvGrpSpPr>
          <p:cNvPr id="1022" name="Groupe 1021">
            <a:extLst>
              <a:ext uri="{FF2B5EF4-FFF2-40B4-BE49-F238E27FC236}">
                <a16:creationId xmlns:a16="http://schemas.microsoft.com/office/drawing/2014/main" id="{6514C54B-4F38-84A5-A426-8B598E7B12BB}"/>
              </a:ext>
            </a:extLst>
          </p:cNvPr>
          <p:cNvGrpSpPr/>
          <p:nvPr/>
        </p:nvGrpSpPr>
        <p:grpSpPr>
          <a:xfrm>
            <a:off x="2961926" y="482912"/>
            <a:ext cx="566886" cy="379583"/>
            <a:chOff x="2878796" y="415731"/>
            <a:chExt cx="717957" cy="495769"/>
          </a:xfrm>
        </p:grpSpPr>
        <p:sp>
          <p:nvSpPr>
            <p:cNvPr id="1007" name="Ellipse 1006">
              <a:extLst>
                <a:ext uri="{FF2B5EF4-FFF2-40B4-BE49-F238E27FC236}">
                  <a16:creationId xmlns:a16="http://schemas.microsoft.com/office/drawing/2014/main" id="{78C28902-4A60-A92E-8B94-D58998C36B04}"/>
                </a:ext>
              </a:extLst>
            </p:cNvPr>
            <p:cNvSpPr/>
            <p:nvPr/>
          </p:nvSpPr>
          <p:spPr>
            <a:xfrm>
              <a:off x="2926326" y="587500"/>
              <a:ext cx="324000" cy="32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grpSp>
          <p:nvGrpSpPr>
            <p:cNvPr id="1008" name="Groupe 1007">
              <a:extLst>
                <a:ext uri="{FF2B5EF4-FFF2-40B4-BE49-F238E27FC236}">
                  <a16:creationId xmlns:a16="http://schemas.microsoft.com/office/drawing/2014/main" id="{3C9977DA-4837-B62F-1E12-842ED0779D0B}"/>
                </a:ext>
              </a:extLst>
            </p:cNvPr>
            <p:cNvGrpSpPr/>
            <p:nvPr/>
          </p:nvGrpSpPr>
          <p:grpSpPr>
            <a:xfrm rot="11933359">
              <a:off x="2878796" y="692664"/>
              <a:ext cx="91562" cy="65428"/>
              <a:chOff x="656765" y="4264185"/>
              <a:chExt cx="91562" cy="65428"/>
            </a:xfrm>
            <a:solidFill>
              <a:schemeClr val="bg1">
                <a:lumMod val="65000"/>
              </a:schemeClr>
            </a:solidFill>
          </p:grpSpPr>
          <p:sp>
            <p:nvSpPr>
              <p:cNvPr id="1009" name="Ellipse 1008">
                <a:extLst>
                  <a:ext uri="{FF2B5EF4-FFF2-40B4-BE49-F238E27FC236}">
                    <a16:creationId xmlns:a16="http://schemas.microsoft.com/office/drawing/2014/main" id="{373A9F52-C84B-3A31-91AB-AB4EB52CB1EB}"/>
                  </a:ext>
                </a:extLst>
              </p:cNvPr>
              <p:cNvSpPr/>
              <p:nvPr/>
            </p:nvSpPr>
            <p:spPr>
              <a:xfrm rot="20586946">
                <a:off x="656765" y="4264185"/>
                <a:ext cx="82800" cy="3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010" name="Ellipse 1009">
                <a:extLst>
                  <a:ext uri="{FF2B5EF4-FFF2-40B4-BE49-F238E27FC236}">
                    <a16:creationId xmlns:a16="http://schemas.microsoft.com/office/drawing/2014/main" id="{CE33329E-45EE-A291-2B83-A0B36C874542}"/>
                  </a:ext>
                </a:extLst>
              </p:cNvPr>
              <p:cNvSpPr/>
              <p:nvPr/>
            </p:nvSpPr>
            <p:spPr>
              <a:xfrm rot="21043009">
                <a:off x="665527" y="4297213"/>
                <a:ext cx="82800" cy="3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Light" panose="020B0403020202020204" pitchFamily="34" charset="0"/>
                </a:endParaRPr>
              </a:p>
            </p:txBody>
          </p:sp>
        </p:grpSp>
        <p:grpSp>
          <p:nvGrpSpPr>
            <p:cNvPr id="1011" name="Groupe 1010">
              <a:extLst>
                <a:ext uri="{FF2B5EF4-FFF2-40B4-BE49-F238E27FC236}">
                  <a16:creationId xmlns:a16="http://schemas.microsoft.com/office/drawing/2014/main" id="{C3111AB8-B5C4-249C-73AD-623F7DD63BE6}"/>
                </a:ext>
              </a:extLst>
            </p:cNvPr>
            <p:cNvGrpSpPr/>
            <p:nvPr/>
          </p:nvGrpSpPr>
          <p:grpSpPr>
            <a:xfrm rot="16378999">
              <a:off x="3011098" y="565869"/>
              <a:ext cx="89840" cy="67597"/>
              <a:chOff x="651269" y="4262392"/>
              <a:chExt cx="89840" cy="67597"/>
            </a:xfrm>
            <a:solidFill>
              <a:schemeClr val="bg1">
                <a:lumMod val="75000"/>
              </a:schemeClr>
            </a:solidFill>
          </p:grpSpPr>
          <p:sp>
            <p:nvSpPr>
              <p:cNvPr id="1012" name="Ellipse 1011">
                <a:extLst>
                  <a:ext uri="{FF2B5EF4-FFF2-40B4-BE49-F238E27FC236}">
                    <a16:creationId xmlns:a16="http://schemas.microsoft.com/office/drawing/2014/main" id="{36B064F2-6D5D-AA3B-E684-5209629207F8}"/>
                  </a:ext>
                </a:extLst>
              </p:cNvPr>
              <p:cNvSpPr/>
              <p:nvPr/>
            </p:nvSpPr>
            <p:spPr>
              <a:xfrm rot="20586946">
                <a:off x="651269" y="4262392"/>
                <a:ext cx="82800" cy="3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013" name="Ellipse 1012">
                <a:extLst>
                  <a:ext uri="{FF2B5EF4-FFF2-40B4-BE49-F238E27FC236}">
                    <a16:creationId xmlns:a16="http://schemas.microsoft.com/office/drawing/2014/main" id="{8DAE6B3C-8CD2-B390-9D4C-1A76D0B2A624}"/>
                  </a:ext>
                </a:extLst>
              </p:cNvPr>
              <p:cNvSpPr/>
              <p:nvPr/>
            </p:nvSpPr>
            <p:spPr>
              <a:xfrm rot="21043009">
                <a:off x="658309" y="4297589"/>
                <a:ext cx="82800" cy="3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Light" panose="020B0403020202020204" pitchFamily="34" charset="0"/>
                </a:endParaRPr>
              </a:p>
            </p:txBody>
          </p:sp>
        </p:grpSp>
        <p:sp>
          <p:nvSpPr>
            <p:cNvPr id="1014" name="Forme libre 1013">
              <a:extLst>
                <a:ext uri="{FF2B5EF4-FFF2-40B4-BE49-F238E27FC236}">
                  <a16:creationId xmlns:a16="http://schemas.microsoft.com/office/drawing/2014/main" id="{ED816871-A6B5-3CC6-AF8D-5195CF168D27}"/>
                </a:ext>
              </a:extLst>
            </p:cNvPr>
            <p:cNvSpPr/>
            <p:nvPr/>
          </p:nvSpPr>
          <p:spPr>
            <a:xfrm>
              <a:off x="3335273" y="675107"/>
              <a:ext cx="214870" cy="194259"/>
            </a:xfrm>
            <a:custGeom>
              <a:avLst/>
              <a:gdLst>
                <a:gd name="connsiteX0" fmla="*/ 0 w 126498"/>
                <a:gd name="connsiteY0" fmla="*/ 242833 h 286006"/>
                <a:gd name="connsiteX1" fmla="*/ 50599 w 126498"/>
                <a:gd name="connsiteY1" fmla="*/ 195848 h 286006"/>
                <a:gd name="connsiteX2" fmla="*/ 65056 w 126498"/>
                <a:gd name="connsiteY2" fmla="*/ 680 h 286006"/>
                <a:gd name="connsiteX3" fmla="*/ 72285 w 126498"/>
                <a:gd name="connsiteY3" fmla="*/ 271747 h 286006"/>
                <a:gd name="connsiteX4" fmla="*/ 97584 w 126498"/>
                <a:gd name="connsiteY4" fmla="*/ 246447 h 286006"/>
                <a:gd name="connsiteX5" fmla="*/ 126498 w 126498"/>
                <a:gd name="connsiteY5" fmla="*/ 231990 h 286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498" h="286006">
                  <a:moveTo>
                    <a:pt x="0" y="242833"/>
                  </a:moveTo>
                  <a:cubicBezTo>
                    <a:pt x="19878" y="239520"/>
                    <a:pt x="39756" y="236207"/>
                    <a:pt x="50599" y="195848"/>
                  </a:cubicBezTo>
                  <a:cubicBezTo>
                    <a:pt x="61442" y="155489"/>
                    <a:pt x="61442" y="-11970"/>
                    <a:pt x="65056" y="680"/>
                  </a:cubicBezTo>
                  <a:cubicBezTo>
                    <a:pt x="68670" y="13330"/>
                    <a:pt x="66864" y="230786"/>
                    <a:pt x="72285" y="271747"/>
                  </a:cubicBezTo>
                  <a:cubicBezTo>
                    <a:pt x="77706" y="312708"/>
                    <a:pt x="88549" y="253073"/>
                    <a:pt x="97584" y="246447"/>
                  </a:cubicBezTo>
                  <a:cubicBezTo>
                    <a:pt x="106619" y="239821"/>
                    <a:pt x="116558" y="235905"/>
                    <a:pt x="126498" y="23199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1015" name="ZoneTexte 1014">
              <a:extLst>
                <a:ext uri="{FF2B5EF4-FFF2-40B4-BE49-F238E27FC236}">
                  <a16:creationId xmlns:a16="http://schemas.microsoft.com/office/drawing/2014/main" id="{7B28A173-B590-41F4-4216-680A1C025623}"/>
                </a:ext>
              </a:extLst>
            </p:cNvPr>
            <p:cNvSpPr txBox="1"/>
            <p:nvPr/>
          </p:nvSpPr>
          <p:spPr>
            <a:xfrm>
              <a:off x="3277434" y="415731"/>
              <a:ext cx="3193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  <a:r>
                <a:rPr lang="en-US" sz="900" baseline="-25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endPara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grpSp>
          <p:nvGrpSpPr>
            <p:cNvPr id="1016" name="Groupe 1015">
              <a:extLst>
                <a:ext uri="{FF2B5EF4-FFF2-40B4-BE49-F238E27FC236}">
                  <a16:creationId xmlns:a16="http://schemas.microsoft.com/office/drawing/2014/main" id="{65715E47-5298-5C89-DAAF-AA24F34979BC}"/>
                </a:ext>
              </a:extLst>
            </p:cNvPr>
            <p:cNvGrpSpPr/>
            <p:nvPr/>
          </p:nvGrpSpPr>
          <p:grpSpPr>
            <a:xfrm rot="2340953">
              <a:off x="3208039" y="602008"/>
              <a:ext cx="132930" cy="219630"/>
              <a:chOff x="1257204" y="639358"/>
              <a:chExt cx="349852" cy="480992"/>
            </a:xfrm>
          </p:grpSpPr>
          <p:cxnSp>
            <p:nvCxnSpPr>
              <p:cNvPr id="1017" name="Connecteur droit 1016">
                <a:extLst>
                  <a:ext uri="{FF2B5EF4-FFF2-40B4-BE49-F238E27FC236}">
                    <a16:creationId xmlns:a16="http://schemas.microsoft.com/office/drawing/2014/main" id="{A468116F-45DD-B833-9D0F-80F92BD1FC0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1263337" y="639358"/>
                <a:ext cx="343719" cy="4730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8" name="Groupe 1017">
                <a:extLst>
                  <a:ext uri="{FF2B5EF4-FFF2-40B4-BE49-F238E27FC236}">
                    <a16:creationId xmlns:a16="http://schemas.microsoft.com/office/drawing/2014/main" id="{16B7A3F9-4324-B871-5210-4FD7B2926D5E}"/>
                  </a:ext>
                </a:extLst>
              </p:cNvPr>
              <p:cNvGrpSpPr/>
              <p:nvPr/>
            </p:nvGrpSpPr>
            <p:grpSpPr>
              <a:xfrm>
                <a:off x="1257204" y="743730"/>
                <a:ext cx="285878" cy="376620"/>
                <a:chOff x="458838" y="921651"/>
                <a:chExt cx="162692" cy="223696"/>
              </a:xfrm>
            </p:grpSpPr>
            <p:cxnSp>
              <p:nvCxnSpPr>
                <p:cNvPr id="1019" name="Connecteur droit 1018">
                  <a:extLst>
                    <a:ext uri="{FF2B5EF4-FFF2-40B4-BE49-F238E27FC236}">
                      <a16:creationId xmlns:a16="http://schemas.microsoft.com/office/drawing/2014/main" id="{1CBB014E-B26F-6482-0A3C-CB0756452DAF}"/>
                    </a:ext>
                  </a:extLst>
                </p:cNvPr>
                <p:cNvCxnSpPr>
                  <a:cxnSpLocks noChangeAspect="1"/>
                  <a:endCxn id="1021" idx="2"/>
                </p:cNvCxnSpPr>
                <p:nvPr/>
              </p:nvCxnSpPr>
              <p:spPr>
                <a:xfrm flipV="1">
                  <a:off x="458838" y="955361"/>
                  <a:ext cx="119712" cy="189984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0" name="Connecteur droit 1019">
                  <a:extLst>
                    <a:ext uri="{FF2B5EF4-FFF2-40B4-BE49-F238E27FC236}">
                      <a16:creationId xmlns:a16="http://schemas.microsoft.com/office/drawing/2014/main" id="{3D9B648D-2FB6-1529-1D5C-E6F697C8C2D3}"/>
                    </a:ext>
                  </a:extLst>
                </p:cNvPr>
                <p:cNvCxnSpPr>
                  <a:cxnSpLocks/>
                  <a:endCxn id="1021" idx="0"/>
                </p:cNvCxnSpPr>
                <p:nvPr/>
              </p:nvCxnSpPr>
              <p:spPr>
                <a:xfrm flipV="1">
                  <a:off x="459981" y="967043"/>
                  <a:ext cx="134841" cy="178304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1" name="Arc 1020">
                  <a:extLst>
                    <a:ext uri="{FF2B5EF4-FFF2-40B4-BE49-F238E27FC236}">
                      <a16:creationId xmlns:a16="http://schemas.microsoft.com/office/drawing/2014/main" id="{1CA75E32-630D-CDAF-C722-DF79913D3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184997">
                  <a:off x="575811" y="921651"/>
                  <a:ext cx="45719" cy="45719"/>
                </a:xfrm>
                <a:prstGeom prst="arc">
                  <a:avLst>
                    <a:gd name="adj1" fmla="val 17396457"/>
                    <a:gd name="adj2" fmla="val 20514833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 Light" panose="020B0403020202020204" pitchFamily="34" charset="0"/>
                  </a:endParaRPr>
                </a:p>
              </p:txBody>
            </p:sp>
          </p:grpSp>
        </p:grpSp>
      </p:grpSp>
      <p:grpSp>
        <p:nvGrpSpPr>
          <p:cNvPr id="1023" name="Groupe 1022">
            <a:extLst>
              <a:ext uri="{FF2B5EF4-FFF2-40B4-BE49-F238E27FC236}">
                <a16:creationId xmlns:a16="http://schemas.microsoft.com/office/drawing/2014/main" id="{A6D51996-7788-F4C5-9BA7-F7640E68470C}"/>
              </a:ext>
            </a:extLst>
          </p:cNvPr>
          <p:cNvGrpSpPr/>
          <p:nvPr/>
        </p:nvGrpSpPr>
        <p:grpSpPr>
          <a:xfrm>
            <a:off x="2927855" y="920008"/>
            <a:ext cx="763360" cy="360805"/>
            <a:chOff x="3011330" y="2287526"/>
            <a:chExt cx="763360" cy="360805"/>
          </a:xfrm>
        </p:grpSpPr>
        <p:sp>
          <p:nvSpPr>
            <p:cNvPr id="1024" name="Forme libre 1023">
              <a:extLst>
                <a:ext uri="{FF2B5EF4-FFF2-40B4-BE49-F238E27FC236}">
                  <a16:creationId xmlns:a16="http://schemas.microsoft.com/office/drawing/2014/main" id="{D0DC00F9-984E-6DB0-CA1A-5B0B6F9A662B}"/>
                </a:ext>
              </a:extLst>
            </p:cNvPr>
            <p:cNvSpPr/>
            <p:nvPr/>
          </p:nvSpPr>
          <p:spPr>
            <a:xfrm>
              <a:off x="3075968" y="2435327"/>
              <a:ext cx="96253" cy="84221"/>
            </a:xfrm>
            <a:custGeom>
              <a:avLst/>
              <a:gdLst>
                <a:gd name="connsiteX0" fmla="*/ 0 w 96253"/>
                <a:gd name="connsiteY0" fmla="*/ 84221 h 84221"/>
                <a:gd name="connsiteX1" fmla="*/ 36095 w 96253"/>
                <a:gd name="connsiteY1" fmla="*/ 32084 h 84221"/>
                <a:gd name="connsiteX2" fmla="*/ 96253 w 96253"/>
                <a:gd name="connsiteY2" fmla="*/ 0 h 8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53" h="84221">
                  <a:moveTo>
                    <a:pt x="0" y="84221"/>
                  </a:moveTo>
                  <a:cubicBezTo>
                    <a:pt x="10026" y="65171"/>
                    <a:pt x="20053" y="46121"/>
                    <a:pt x="36095" y="32084"/>
                  </a:cubicBezTo>
                  <a:cubicBezTo>
                    <a:pt x="52137" y="18047"/>
                    <a:pt x="74195" y="9023"/>
                    <a:pt x="96253" y="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1025" name="Forme libre 1024">
              <a:extLst>
                <a:ext uri="{FF2B5EF4-FFF2-40B4-BE49-F238E27FC236}">
                  <a16:creationId xmlns:a16="http://schemas.microsoft.com/office/drawing/2014/main" id="{1DB81EC5-BAE3-3E17-E0DF-E071FD7C1C6C}"/>
                </a:ext>
              </a:extLst>
            </p:cNvPr>
            <p:cNvSpPr/>
            <p:nvPr/>
          </p:nvSpPr>
          <p:spPr>
            <a:xfrm>
              <a:off x="3179048" y="2435998"/>
              <a:ext cx="96253" cy="84221"/>
            </a:xfrm>
            <a:custGeom>
              <a:avLst/>
              <a:gdLst>
                <a:gd name="connsiteX0" fmla="*/ 0 w 96253"/>
                <a:gd name="connsiteY0" fmla="*/ 84221 h 84221"/>
                <a:gd name="connsiteX1" fmla="*/ 36095 w 96253"/>
                <a:gd name="connsiteY1" fmla="*/ 32084 h 84221"/>
                <a:gd name="connsiteX2" fmla="*/ 96253 w 96253"/>
                <a:gd name="connsiteY2" fmla="*/ 0 h 8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53" h="84221">
                  <a:moveTo>
                    <a:pt x="0" y="84221"/>
                  </a:moveTo>
                  <a:cubicBezTo>
                    <a:pt x="10026" y="65171"/>
                    <a:pt x="20053" y="46121"/>
                    <a:pt x="36095" y="32084"/>
                  </a:cubicBezTo>
                  <a:cubicBezTo>
                    <a:pt x="52137" y="18047"/>
                    <a:pt x="74195" y="9023"/>
                    <a:pt x="96253" y="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1026" name="Connecteur droit 1025">
              <a:extLst>
                <a:ext uri="{FF2B5EF4-FFF2-40B4-BE49-F238E27FC236}">
                  <a16:creationId xmlns:a16="http://schemas.microsoft.com/office/drawing/2014/main" id="{D025BFEA-43E9-64C2-3D35-1FFB07A5C029}"/>
                </a:ext>
              </a:extLst>
            </p:cNvPr>
            <p:cNvCxnSpPr>
              <a:cxnSpLocks/>
            </p:cNvCxnSpPr>
            <p:nvPr/>
          </p:nvCxnSpPr>
          <p:spPr>
            <a:xfrm>
              <a:off x="3011330" y="2519548"/>
              <a:ext cx="36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Connecteur droit 1026">
              <a:extLst>
                <a:ext uri="{FF2B5EF4-FFF2-40B4-BE49-F238E27FC236}">
                  <a16:creationId xmlns:a16="http://schemas.microsoft.com/office/drawing/2014/main" id="{81A1F67C-567A-5703-10C5-2D1AFE8B78E6}"/>
                </a:ext>
              </a:extLst>
            </p:cNvPr>
            <p:cNvCxnSpPr>
              <a:cxnSpLocks/>
            </p:cNvCxnSpPr>
            <p:nvPr/>
          </p:nvCxnSpPr>
          <p:spPr>
            <a:xfrm>
              <a:off x="3011330" y="2435327"/>
              <a:ext cx="36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Connecteur droit 1027">
              <a:extLst>
                <a:ext uri="{FF2B5EF4-FFF2-40B4-BE49-F238E27FC236}">
                  <a16:creationId xmlns:a16="http://schemas.microsoft.com/office/drawing/2014/main" id="{E3C1147B-E3A1-1994-E038-64C4FF254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3282" y="2287526"/>
              <a:ext cx="0" cy="14780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Connecteur droit 1028">
              <a:extLst>
                <a:ext uri="{FF2B5EF4-FFF2-40B4-BE49-F238E27FC236}">
                  <a16:creationId xmlns:a16="http://schemas.microsoft.com/office/drawing/2014/main" id="{4F3A3C3B-7D64-59DF-A1D2-7169F3C90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301" y="2291112"/>
              <a:ext cx="0" cy="14780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ZoneTexte 1029">
              <a:extLst>
                <a:ext uri="{FF2B5EF4-FFF2-40B4-BE49-F238E27FC236}">
                  <a16:creationId xmlns:a16="http://schemas.microsoft.com/office/drawing/2014/main" id="{1FF5398E-347E-EABD-4608-A1F5FA9D1B52}"/>
                </a:ext>
              </a:extLst>
            </p:cNvPr>
            <p:cNvSpPr txBox="1"/>
            <p:nvPr/>
          </p:nvSpPr>
          <p:spPr>
            <a:xfrm>
              <a:off x="3344764" y="2417499"/>
              <a:ext cx="4299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  <a:r>
                <a:rPr lang="en-US" sz="900" baseline="-25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reset</a:t>
              </a:r>
              <a:endPara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031" name="ZoneTexte 1030">
              <a:extLst>
                <a:ext uri="{FF2B5EF4-FFF2-40B4-BE49-F238E27FC236}">
                  <a16:creationId xmlns:a16="http://schemas.microsoft.com/office/drawing/2014/main" id="{79E9B51A-A8DA-843E-BFB7-1680400B9615}"/>
                </a:ext>
              </a:extLst>
            </p:cNvPr>
            <p:cNvSpPr txBox="1"/>
            <p:nvPr/>
          </p:nvSpPr>
          <p:spPr>
            <a:xfrm>
              <a:off x="3345970" y="2319910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  <a:r>
                <a:rPr lang="en-US" sz="9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th</a:t>
              </a:r>
            </a:p>
          </p:txBody>
        </p:sp>
        <p:cxnSp>
          <p:nvCxnSpPr>
            <p:cNvPr id="1032" name="Connecteur droit 1031">
              <a:extLst>
                <a:ext uri="{FF2B5EF4-FFF2-40B4-BE49-F238E27FC236}">
                  <a16:creationId xmlns:a16="http://schemas.microsoft.com/office/drawing/2014/main" id="{77ABE3A1-6BD7-040F-A712-57E0838895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2607" y="2430658"/>
              <a:ext cx="0" cy="90000"/>
            </a:xfrm>
            <a:prstGeom prst="line">
              <a:avLst/>
            </a:prstGeom>
            <a:ln w="3175">
              <a:solidFill>
                <a:srgbClr val="91B1B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Connecteur droit 1032">
              <a:extLst>
                <a:ext uri="{FF2B5EF4-FFF2-40B4-BE49-F238E27FC236}">
                  <a16:creationId xmlns:a16="http://schemas.microsoft.com/office/drawing/2014/main" id="{FEDD7D29-EFE5-B2A1-AABA-332A25459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4073" y="2430658"/>
              <a:ext cx="0" cy="90000"/>
            </a:xfrm>
            <a:prstGeom prst="line">
              <a:avLst/>
            </a:prstGeom>
            <a:ln w="3175">
              <a:solidFill>
                <a:srgbClr val="91B1B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e 1033">
            <a:extLst>
              <a:ext uri="{FF2B5EF4-FFF2-40B4-BE49-F238E27FC236}">
                <a16:creationId xmlns:a16="http://schemas.microsoft.com/office/drawing/2014/main" id="{CDDB6977-0E70-7701-43B7-F06F93B50573}"/>
              </a:ext>
            </a:extLst>
          </p:cNvPr>
          <p:cNvGrpSpPr/>
          <p:nvPr/>
        </p:nvGrpSpPr>
        <p:grpSpPr>
          <a:xfrm>
            <a:off x="2962853" y="1310483"/>
            <a:ext cx="332465" cy="95575"/>
            <a:chOff x="979351" y="381196"/>
            <a:chExt cx="566567" cy="183733"/>
          </a:xfrm>
        </p:grpSpPr>
        <p:grpSp>
          <p:nvGrpSpPr>
            <p:cNvPr id="1035" name="Groupe 1034">
              <a:extLst>
                <a:ext uri="{FF2B5EF4-FFF2-40B4-BE49-F238E27FC236}">
                  <a16:creationId xmlns:a16="http://schemas.microsoft.com/office/drawing/2014/main" id="{BC93BEBC-E097-4CAF-38B7-A0087C303A6B}"/>
                </a:ext>
              </a:extLst>
            </p:cNvPr>
            <p:cNvGrpSpPr/>
            <p:nvPr/>
          </p:nvGrpSpPr>
          <p:grpSpPr>
            <a:xfrm>
              <a:off x="979351" y="382167"/>
              <a:ext cx="566567" cy="182136"/>
              <a:chOff x="608678" y="385307"/>
              <a:chExt cx="566567" cy="182136"/>
            </a:xfrm>
          </p:grpSpPr>
          <p:cxnSp>
            <p:nvCxnSpPr>
              <p:cNvPr id="1038" name="Connecteur droit 1037">
                <a:extLst>
                  <a:ext uri="{FF2B5EF4-FFF2-40B4-BE49-F238E27FC236}">
                    <a16:creationId xmlns:a16="http://schemas.microsoft.com/office/drawing/2014/main" id="{EA322ABD-597F-7EFC-AF4B-346661183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78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Connecteur droit 1038">
                <a:extLst>
                  <a:ext uri="{FF2B5EF4-FFF2-40B4-BE49-F238E27FC236}">
                    <a16:creationId xmlns:a16="http://schemas.microsoft.com/office/drawing/2014/main" id="{E8EA8EB3-8245-80A2-19BF-4C90F75543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necteur droit 1039">
                <a:extLst>
                  <a:ext uri="{FF2B5EF4-FFF2-40B4-BE49-F238E27FC236}">
                    <a16:creationId xmlns:a16="http://schemas.microsoft.com/office/drawing/2014/main" id="{26292FD1-1AC8-31F2-BEC8-D3C602909A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6" name="Connecteur droit 1035">
              <a:extLst>
                <a:ext uri="{FF2B5EF4-FFF2-40B4-BE49-F238E27FC236}">
                  <a16:creationId xmlns:a16="http://schemas.microsoft.com/office/drawing/2014/main" id="{456721D8-7336-94B5-8297-73A4DF656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Connecteur droit 1036">
              <a:extLst>
                <a:ext uri="{FF2B5EF4-FFF2-40B4-BE49-F238E27FC236}">
                  <a16:creationId xmlns:a16="http://schemas.microsoft.com/office/drawing/2014/main" id="{79EAAB1E-759A-AB53-14B6-62ED51A9C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749A55D0-AF15-6DA3-26E9-380DC82C9917}"/>
              </a:ext>
            </a:extLst>
          </p:cNvPr>
          <p:cNvSpPr txBox="1"/>
          <p:nvPr/>
        </p:nvSpPr>
        <p:spPr>
          <a:xfrm>
            <a:off x="3273353" y="1241439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spike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44" name="Forme libre 1043">
            <a:extLst>
              <a:ext uri="{FF2B5EF4-FFF2-40B4-BE49-F238E27FC236}">
                <a16:creationId xmlns:a16="http://schemas.microsoft.com/office/drawing/2014/main" id="{B28A6775-03F8-CD3E-7671-A94BDE659566}"/>
              </a:ext>
            </a:extLst>
          </p:cNvPr>
          <p:cNvSpPr/>
          <p:nvPr/>
        </p:nvSpPr>
        <p:spPr>
          <a:xfrm>
            <a:off x="3062355" y="1520320"/>
            <a:ext cx="190280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45" name="ZoneTexte 1044">
            <a:extLst>
              <a:ext uri="{FF2B5EF4-FFF2-40B4-BE49-F238E27FC236}">
                <a16:creationId xmlns:a16="http://schemas.microsoft.com/office/drawing/2014/main" id="{37425098-B4EB-C965-F12D-E9D2D1424BC0}"/>
              </a:ext>
            </a:extLst>
          </p:cNvPr>
          <p:cNvSpPr txBox="1"/>
          <p:nvPr/>
        </p:nvSpPr>
        <p:spPr>
          <a:xfrm>
            <a:off x="3264874" y="152032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EPSP</a:t>
            </a:r>
          </a:p>
        </p:txBody>
      </p:sp>
      <p:sp>
        <p:nvSpPr>
          <p:cNvPr id="1048" name="ZoneTexte 1047">
            <a:extLst>
              <a:ext uri="{FF2B5EF4-FFF2-40B4-BE49-F238E27FC236}">
                <a16:creationId xmlns:a16="http://schemas.microsoft.com/office/drawing/2014/main" id="{89F0A008-6A29-D6B5-9503-D83D73301174}"/>
              </a:ext>
            </a:extLst>
          </p:cNvPr>
          <p:cNvSpPr txBox="1"/>
          <p:nvPr/>
        </p:nvSpPr>
        <p:spPr>
          <a:xfrm>
            <a:off x="4102932" y="324402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Synaptic strength</a:t>
            </a:r>
          </a:p>
        </p:txBody>
      </p: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8F48ADCA-C341-0C89-83E6-BB8953426908}"/>
              </a:ext>
            </a:extLst>
          </p:cNvPr>
          <p:cNvGrpSpPr/>
          <p:nvPr/>
        </p:nvGrpSpPr>
        <p:grpSpPr>
          <a:xfrm>
            <a:off x="4237104" y="1187632"/>
            <a:ext cx="371530" cy="356752"/>
            <a:chOff x="3597086" y="4184181"/>
            <a:chExt cx="371530" cy="356752"/>
          </a:xfrm>
        </p:grpSpPr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CB92CCEC-6D63-1364-8A55-E7C2592008E5}"/>
                </a:ext>
              </a:extLst>
            </p:cNvPr>
            <p:cNvSpPr/>
            <p:nvPr/>
          </p:nvSpPr>
          <p:spPr>
            <a:xfrm>
              <a:off x="3644616" y="4216933"/>
              <a:ext cx="324000" cy="32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2" name="Groupe 1051">
              <a:extLst>
                <a:ext uri="{FF2B5EF4-FFF2-40B4-BE49-F238E27FC236}">
                  <a16:creationId xmlns:a16="http://schemas.microsoft.com/office/drawing/2014/main" id="{D51A5822-495F-6BE8-B92C-49AF6687BA93}"/>
                </a:ext>
              </a:extLst>
            </p:cNvPr>
            <p:cNvGrpSpPr/>
            <p:nvPr/>
          </p:nvGrpSpPr>
          <p:grpSpPr>
            <a:xfrm rot="11933359">
              <a:off x="3597086" y="4322097"/>
              <a:ext cx="91562" cy="65428"/>
              <a:chOff x="656765" y="4264185"/>
              <a:chExt cx="91562" cy="65428"/>
            </a:xfrm>
          </p:grpSpPr>
          <p:sp>
            <p:nvSpPr>
              <p:cNvPr id="1056" name="Ellipse 1055">
                <a:extLst>
                  <a:ext uri="{FF2B5EF4-FFF2-40B4-BE49-F238E27FC236}">
                    <a16:creationId xmlns:a16="http://schemas.microsoft.com/office/drawing/2014/main" id="{F596335F-582E-23AD-DD42-ABC97C506317}"/>
                  </a:ext>
                </a:extLst>
              </p:cNvPr>
              <p:cNvSpPr/>
              <p:nvPr/>
            </p:nvSpPr>
            <p:spPr>
              <a:xfrm rot="20586946">
                <a:off x="656765" y="4264185"/>
                <a:ext cx="82800" cy="3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Ellipse 1056">
                <a:extLst>
                  <a:ext uri="{FF2B5EF4-FFF2-40B4-BE49-F238E27FC236}">
                    <a16:creationId xmlns:a16="http://schemas.microsoft.com/office/drawing/2014/main" id="{76A77CC4-219D-21D9-9149-D7802B758456}"/>
                  </a:ext>
                </a:extLst>
              </p:cNvPr>
              <p:cNvSpPr/>
              <p:nvPr/>
            </p:nvSpPr>
            <p:spPr>
              <a:xfrm rot="21043009">
                <a:off x="665527" y="4297213"/>
                <a:ext cx="82800" cy="3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3" name="Groupe 1052">
              <a:extLst>
                <a:ext uri="{FF2B5EF4-FFF2-40B4-BE49-F238E27FC236}">
                  <a16:creationId xmlns:a16="http://schemas.microsoft.com/office/drawing/2014/main" id="{1CB35459-8799-FF0B-5325-E254B4EAD004}"/>
                </a:ext>
              </a:extLst>
            </p:cNvPr>
            <p:cNvGrpSpPr/>
            <p:nvPr/>
          </p:nvGrpSpPr>
          <p:grpSpPr>
            <a:xfrm rot="16378999">
              <a:off x="3729388" y="4195302"/>
              <a:ext cx="89840" cy="67597"/>
              <a:chOff x="651269" y="4262392"/>
              <a:chExt cx="89840" cy="67597"/>
            </a:xfrm>
          </p:grpSpPr>
          <p:sp>
            <p:nvSpPr>
              <p:cNvPr id="1054" name="Ellipse 1053">
                <a:extLst>
                  <a:ext uri="{FF2B5EF4-FFF2-40B4-BE49-F238E27FC236}">
                    <a16:creationId xmlns:a16="http://schemas.microsoft.com/office/drawing/2014/main" id="{CD9B00AF-255A-5DE8-8265-4E9FC161400F}"/>
                  </a:ext>
                </a:extLst>
              </p:cNvPr>
              <p:cNvSpPr/>
              <p:nvPr/>
            </p:nvSpPr>
            <p:spPr>
              <a:xfrm rot="20586946">
                <a:off x="651269" y="4262392"/>
                <a:ext cx="82800" cy="3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Ellipse 1054">
                <a:extLst>
                  <a:ext uri="{FF2B5EF4-FFF2-40B4-BE49-F238E27FC236}">
                    <a16:creationId xmlns:a16="http://schemas.microsoft.com/office/drawing/2014/main" id="{8E4D585B-CE88-D54F-705E-4D8597495C5C}"/>
                  </a:ext>
                </a:extLst>
              </p:cNvPr>
              <p:cNvSpPr/>
              <p:nvPr/>
            </p:nvSpPr>
            <p:spPr>
              <a:xfrm rot="21043009">
                <a:off x="658309" y="4297589"/>
                <a:ext cx="82800" cy="3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60" name="Ellipse 1059">
            <a:extLst>
              <a:ext uri="{FF2B5EF4-FFF2-40B4-BE49-F238E27FC236}">
                <a16:creationId xmlns:a16="http://schemas.microsoft.com/office/drawing/2014/main" id="{4755CE5E-FDEE-0838-49A6-9F21C802CF3B}"/>
              </a:ext>
            </a:extLst>
          </p:cNvPr>
          <p:cNvSpPr/>
          <p:nvPr/>
        </p:nvSpPr>
        <p:spPr>
          <a:xfrm>
            <a:off x="4155999" y="770493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61" name="Ellipse 1060">
            <a:extLst>
              <a:ext uri="{FF2B5EF4-FFF2-40B4-BE49-F238E27FC236}">
                <a16:creationId xmlns:a16="http://schemas.microsoft.com/office/drawing/2014/main" id="{8CAAE7F1-8D7F-F720-71AB-72305815665A}"/>
              </a:ext>
            </a:extLst>
          </p:cNvPr>
          <p:cNvSpPr/>
          <p:nvPr/>
        </p:nvSpPr>
        <p:spPr>
          <a:xfrm>
            <a:off x="4477979" y="771673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1062" name="Connecteur droit avec flèche 1061">
            <a:extLst>
              <a:ext uri="{FF2B5EF4-FFF2-40B4-BE49-F238E27FC236}">
                <a16:creationId xmlns:a16="http://schemas.microsoft.com/office/drawing/2014/main" id="{DBCAE01F-23C2-F36D-0D2F-6E0BBABF5371}"/>
              </a:ext>
            </a:extLst>
          </p:cNvPr>
          <p:cNvCxnSpPr>
            <a:cxnSpLocks/>
            <a:stCxn id="1060" idx="6"/>
            <a:endCxn id="1061" idx="2"/>
          </p:cNvCxnSpPr>
          <p:nvPr/>
        </p:nvCxnSpPr>
        <p:spPr>
          <a:xfrm>
            <a:off x="4371999" y="878493"/>
            <a:ext cx="105980" cy="1180"/>
          </a:xfrm>
          <a:prstGeom prst="straightConnector1">
            <a:avLst/>
          </a:prstGeom>
          <a:ln w="158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ZoneTexte 1062">
            <a:extLst>
              <a:ext uri="{FF2B5EF4-FFF2-40B4-BE49-F238E27FC236}">
                <a16:creationId xmlns:a16="http://schemas.microsoft.com/office/drawing/2014/main" id="{8BE15659-C671-A299-6960-872B084EA0CE}"/>
              </a:ext>
            </a:extLst>
          </p:cNvPr>
          <p:cNvSpPr txBox="1"/>
          <p:nvPr/>
        </p:nvSpPr>
        <p:spPr>
          <a:xfrm>
            <a:off x="4296999" y="59462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5B9BD5"/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  <a:endParaRPr lang="en-US" sz="1000" baseline="-25000" dirty="0">
              <a:solidFill>
                <a:srgbClr val="5B9BD5"/>
              </a:solidFill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64" name="Forme libre 1063">
            <a:extLst>
              <a:ext uri="{FF2B5EF4-FFF2-40B4-BE49-F238E27FC236}">
                <a16:creationId xmlns:a16="http://schemas.microsoft.com/office/drawing/2014/main" id="{C2F4F2F0-71C7-2F1A-FBAF-2EA99BAFC151}"/>
              </a:ext>
            </a:extLst>
          </p:cNvPr>
          <p:cNvSpPr/>
          <p:nvPr/>
        </p:nvSpPr>
        <p:spPr>
          <a:xfrm>
            <a:off x="4918698" y="864613"/>
            <a:ext cx="403848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66" name="Forme libre 1065">
            <a:extLst>
              <a:ext uri="{FF2B5EF4-FFF2-40B4-BE49-F238E27FC236}">
                <a16:creationId xmlns:a16="http://schemas.microsoft.com/office/drawing/2014/main" id="{0E3E3FEF-751D-4D82-F910-CAC30B7B4C37}"/>
              </a:ext>
            </a:extLst>
          </p:cNvPr>
          <p:cNvSpPr/>
          <p:nvPr/>
        </p:nvSpPr>
        <p:spPr>
          <a:xfrm>
            <a:off x="4918698" y="764587"/>
            <a:ext cx="403848" cy="22328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grpSp>
        <p:nvGrpSpPr>
          <p:cNvPr id="1067" name="Groupe 1066">
            <a:extLst>
              <a:ext uri="{FF2B5EF4-FFF2-40B4-BE49-F238E27FC236}">
                <a16:creationId xmlns:a16="http://schemas.microsoft.com/office/drawing/2014/main" id="{40DB5B65-5569-D387-1E4B-A19BC66CBD2D}"/>
              </a:ext>
            </a:extLst>
          </p:cNvPr>
          <p:cNvGrpSpPr/>
          <p:nvPr/>
        </p:nvGrpSpPr>
        <p:grpSpPr>
          <a:xfrm rot="8090541">
            <a:off x="4306031" y="1474833"/>
            <a:ext cx="89840" cy="67597"/>
            <a:chOff x="651269" y="4262392"/>
            <a:chExt cx="89840" cy="67597"/>
          </a:xfrm>
          <a:solidFill>
            <a:srgbClr val="5B9BD5"/>
          </a:solidFill>
        </p:grpSpPr>
        <p:sp>
          <p:nvSpPr>
            <p:cNvPr id="1068" name="Ellipse 1067">
              <a:extLst>
                <a:ext uri="{FF2B5EF4-FFF2-40B4-BE49-F238E27FC236}">
                  <a16:creationId xmlns:a16="http://schemas.microsoft.com/office/drawing/2014/main" id="{1B180EC9-DF8B-BF9A-625A-71FB158464E8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1069" name="Ellipse 1068">
              <a:extLst>
                <a:ext uri="{FF2B5EF4-FFF2-40B4-BE49-F238E27FC236}">
                  <a16:creationId xmlns:a16="http://schemas.microsoft.com/office/drawing/2014/main" id="{EAC27553-616D-9507-05C6-F253C9D03A1C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grpSp>
        <p:nvGrpSpPr>
          <p:cNvPr id="1070" name="Groupe 1069">
            <a:extLst>
              <a:ext uri="{FF2B5EF4-FFF2-40B4-BE49-F238E27FC236}">
                <a16:creationId xmlns:a16="http://schemas.microsoft.com/office/drawing/2014/main" id="{587A1E8B-F996-C122-A9C6-A2589B2960BB}"/>
              </a:ext>
            </a:extLst>
          </p:cNvPr>
          <p:cNvGrpSpPr/>
          <p:nvPr/>
        </p:nvGrpSpPr>
        <p:grpSpPr>
          <a:xfrm rot="3717800">
            <a:off x="4514404" y="1465746"/>
            <a:ext cx="89840" cy="67597"/>
            <a:chOff x="651269" y="4262392"/>
            <a:chExt cx="89840" cy="67597"/>
          </a:xfrm>
          <a:solidFill>
            <a:srgbClr val="5B9BD5"/>
          </a:solidFill>
        </p:grpSpPr>
        <p:sp>
          <p:nvSpPr>
            <p:cNvPr id="1071" name="Ellipse 1070">
              <a:extLst>
                <a:ext uri="{FF2B5EF4-FFF2-40B4-BE49-F238E27FC236}">
                  <a16:creationId xmlns:a16="http://schemas.microsoft.com/office/drawing/2014/main" id="{6365AF6B-0B50-883F-42FD-E405F5B8D513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1072" name="Ellipse 1071">
              <a:extLst>
                <a:ext uri="{FF2B5EF4-FFF2-40B4-BE49-F238E27FC236}">
                  <a16:creationId xmlns:a16="http://schemas.microsoft.com/office/drawing/2014/main" id="{BD358ED8-040D-EEFD-6218-5589F1E423BC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1075" name="Forme libre 1074">
            <a:extLst>
              <a:ext uri="{FF2B5EF4-FFF2-40B4-BE49-F238E27FC236}">
                <a16:creationId xmlns:a16="http://schemas.microsoft.com/office/drawing/2014/main" id="{FCF56674-3D53-0A03-3367-D847FE779918}"/>
              </a:ext>
            </a:extLst>
          </p:cNvPr>
          <p:cNvSpPr/>
          <p:nvPr/>
        </p:nvSpPr>
        <p:spPr>
          <a:xfrm rot="5400000">
            <a:off x="4915688" y="1189312"/>
            <a:ext cx="289052" cy="364589"/>
          </a:xfrm>
          <a:custGeom>
            <a:avLst/>
            <a:gdLst>
              <a:gd name="connsiteX0" fmla="*/ 366651 w 366651"/>
              <a:gd name="connsiteY0" fmla="*/ 144923 h 517468"/>
              <a:gd name="connsiteX1" fmla="*/ 234380 w 366651"/>
              <a:gd name="connsiteY1" fmla="*/ 127671 h 517468"/>
              <a:gd name="connsiteX2" fmla="*/ 188372 w 366651"/>
              <a:gd name="connsiteY2" fmla="*/ 93165 h 517468"/>
              <a:gd name="connsiteX3" fmla="*/ 136614 w 366651"/>
              <a:gd name="connsiteY3" fmla="*/ 18403 h 517468"/>
              <a:gd name="connsiteX4" fmla="*/ 90606 w 366651"/>
              <a:gd name="connsiteY4" fmla="*/ 1150 h 517468"/>
              <a:gd name="connsiteX5" fmla="*/ 33097 w 366651"/>
              <a:gd name="connsiteY5" fmla="*/ 41406 h 517468"/>
              <a:gd name="connsiteX6" fmla="*/ 4342 w 366651"/>
              <a:gd name="connsiteY6" fmla="*/ 144923 h 517468"/>
              <a:gd name="connsiteX7" fmla="*/ 4342 w 366651"/>
              <a:gd name="connsiteY7" fmla="*/ 334704 h 517468"/>
              <a:gd name="connsiteX8" fmla="*/ 44598 w 366651"/>
              <a:gd name="connsiteY8" fmla="*/ 478478 h 517468"/>
              <a:gd name="connsiteX9" fmla="*/ 130863 w 366651"/>
              <a:gd name="connsiteY9" fmla="*/ 512984 h 517468"/>
              <a:gd name="connsiteX10" fmla="*/ 228629 w 366651"/>
              <a:gd name="connsiteY10" fmla="*/ 397965 h 517468"/>
              <a:gd name="connsiteX11" fmla="*/ 355149 w 366651"/>
              <a:gd name="connsiteY11" fmla="*/ 357708 h 51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651" h="517468">
                <a:moveTo>
                  <a:pt x="366651" y="144923"/>
                </a:moveTo>
                <a:cubicBezTo>
                  <a:pt x="315372" y="140610"/>
                  <a:pt x="264093" y="136297"/>
                  <a:pt x="234380" y="127671"/>
                </a:cubicBezTo>
                <a:cubicBezTo>
                  <a:pt x="204667" y="119045"/>
                  <a:pt x="204666" y="111376"/>
                  <a:pt x="188372" y="93165"/>
                </a:cubicBezTo>
                <a:cubicBezTo>
                  <a:pt x="172078" y="74954"/>
                  <a:pt x="152908" y="33739"/>
                  <a:pt x="136614" y="18403"/>
                </a:cubicBezTo>
                <a:cubicBezTo>
                  <a:pt x="120320" y="3067"/>
                  <a:pt x="107859" y="-2684"/>
                  <a:pt x="90606" y="1150"/>
                </a:cubicBezTo>
                <a:cubicBezTo>
                  <a:pt x="73353" y="4984"/>
                  <a:pt x="47474" y="17444"/>
                  <a:pt x="33097" y="41406"/>
                </a:cubicBezTo>
                <a:cubicBezTo>
                  <a:pt x="18720" y="65368"/>
                  <a:pt x="9135" y="96040"/>
                  <a:pt x="4342" y="144923"/>
                </a:cubicBezTo>
                <a:cubicBezTo>
                  <a:pt x="-451" y="193806"/>
                  <a:pt x="-2367" y="279112"/>
                  <a:pt x="4342" y="334704"/>
                </a:cubicBezTo>
                <a:cubicBezTo>
                  <a:pt x="11051" y="390296"/>
                  <a:pt x="23511" y="448765"/>
                  <a:pt x="44598" y="478478"/>
                </a:cubicBezTo>
                <a:cubicBezTo>
                  <a:pt x="65685" y="508191"/>
                  <a:pt x="100191" y="526403"/>
                  <a:pt x="130863" y="512984"/>
                </a:cubicBezTo>
                <a:cubicBezTo>
                  <a:pt x="161535" y="499565"/>
                  <a:pt x="191248" y="423844"/>
                  <a:pt x="228629" y="397965"/>
                </a:cubicBezTo>
                <a:cubicBezTo>
                  <a:pt x="266010" y="372086"/>
                  <a:pt x="310579" y="364897"/>
                  <a:pt x="355149" y="357708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76" name="Ellipse 1075">
            <a:extLst>
              <a:ext uri="{FF2B5EF4-FFF2-40B4-BE49-F238E27FC236}">
                <a16:creationId xmlns:a16="http://schemas.microsoft.com/office/drawing/2014/main" id="{70834C92-7CEC-7AC7-F480-16DE0DBE703E}"/>
              </a:ext>
            </a:extLst>
          </p:cNvPr>
          <p:cNvSpPr/>
          <p:nvPr/>
        </p:nvSpPr>
        <p:spPr>
          <a:xfrm rot="5400000">
            <a:off x="5007281" y="1430924"/>
            <a:ext cx="109405" cy="104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1077" name="Ellipse 1076">
            <a:extLst>
              <a:ext uri="{FF2B5EF4-FFF2-40B4-BE49-F238E27FC236}">
                <a16:creationId xmlns:a16="http://schemas.microsoft.com/office/drawing/2014/main" id="{970019C8-6777-80F3-3955-C31FC6F4A727}"/>
              </a:ext>
            </a:extLst>
          </p:cNvPr>
          <p:cNvSpPr/>
          <p:nvPr/>
        </p:nvSpPr>
        <p:spPr>
          <a:xfrm rot="7047510">
            <a:off x="5057003" y="1495793"/>
            <a:ext cx="62578" cy="160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78" name="Ellipse 1077">
            <a:extLst>
              <a:ext uri="{FF2B5EF4-FFF2-40B4-BE49-F238E27FC236}">
                <a16:creationId xmlns:a16="http://schemas.microsoft.com/office/drawing/2014/main" id="{98E87C97-BEB6-34F4-F30A-891A96A89728}"/>
              </a:ext>
            </a:extLst>
          </p:cNvPr>
          <p:cNvSpPr/>
          <p:nvPr/>
        </p:nvSpPr>
        <p:spPr>
          <a:xfrm rot="7047510">
            <a:off x="5042535" y="1488650"/>
            <a:ext cx="62578" cy="160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79" name="Ellipse 1078">
            <a:extLst>
              <a:ext uri="{FF2B5EF4-FFF2-40B4-BE49-F238E27FC236}">
                <a16:creationId xmlns:a16="http://schemas.microsoft.com/office/drawing/2014/main" id="{E3902A60-F969-D114-1997-1C79E0A164F9}"/>
              </a:ext>
            </a:extLst>
          </p:cNvPr>
          <p:cNvSpPr/>
          <p:nvPr/>
        </p:nvSpPr>
        <p:spPr>
          <a:xfrm rot="2667938">
            <a:off x="5026232" y="1453840"/>
            <a:ext cx="37981" cy="181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80" name="Ellipse 1079">
            <a:extLst>
              <a:ext uri="{FF2B5EF4-FFF2-40B4-BE49-F238E27FC236}">
                <a16:creationId xmlns:a16="http://schemas.microsoft.com/office/drawing/2014/main" id="{E6B4F605-58B8-B7A8-D46A-2058FD7736A7}"/>
              </a:ext>
            </a:extLst>
          </p:cNvPr>
          <p:cNvSpPr/>
          <p:nvPr/>
        </p:nvSpPr>
        <p:spPr>
          <a:xfrm rot="2667938">
            <a:off x="5013656" y="1466970"/>
            <a:ext cx="37981" cy="181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81" name="Ellipse 1080">
            <a:extLst>
              <a:ext uri="{FF2B5EF4-FFF2-40B4-BE49-F238E27FC236}">
                <a16:creationId xmlns:a16="http://schemas.microsoft.com/office/drawing/2014/main" id="{A0D8C5D5-E92D-EF4C-679A-39E0FC6D8C72}"/>
              </a:ext>
            </a:extLst>
          </p:cNvPr>
          <p:cNvSpPr/>
          <p:nvPr/>
        </p:nvSpPr>
        <p:spPr>
          <a:xfrm rot="12933550">
            <a:off x="5038481" y="1277622"/>
            <a:ext cx="36000" cy="3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82" name="Ellipse 1081">
            <a:extLst>
              <a:ext uri="{FF2B5EF4-FFF2-40B4-BE49-F238E27FC236}">
                <a16:creationId xmlns:a16="http://schemas.microsoft.com/office/drawing/2014/main" id="{42CFEC90-2EDA-E139-C11E-3D3E54ACA65F}"/>
              </a:ext>
            </a:extLst>
          </p:cNvPr>
          <p:cNvSpPr/>
          <p:nvPr/>
        </p:nvSpPr>
        <p:spPr>
          <a:xfrm rot="12933550">
            <a:off x="5094206" y="1334990"/>
            <a:ext cx="36000" cy="3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83" name="Ellipse 1082">
            <a:extLst>
              <a:ext uri="{FF2B5EF4-FFF2-40B4-BE49-F238E27FC236}">
                <a16:creationId xmlns:a16="http://schemas.microsoft.com/office/drawing/2014/main" id="{A46439A2-0472-ABED-2916-0DAB5CA554D7}"/>
              </a:ext>
            </a:extLst>
          </p:cNvPr>
          <p:cNvSpPr/>
          <p:nvPr/>
        </p:nvSpPr>
        <p:spPr>
          <a:xfrm rot="12933550">
            <a:off x="5014857" y="1336281"/>
            <a:ext cx="36000" cy="3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84" name="Ellipse 1083">
            <a:extLst>
              <a:ext uri="{FF2B5EF4-FFF2-40B4-BE49-F238E27FC236}">
                <a16:creationId xmlns:a16="http://schemas.microsoft.com/office/drawing/2014/main" id="{0564C17A-19FD-9773-2D65-ED0399668DFF}"/>
              </a:ext>
            </a:extLst>
          </p:cNvPr>
          <p:cNvSpPr/>
          <p:nvPr/>
        </p:nvSpPr>
        <p:spPr>
          <a:xfrm rot="12933550">
            <a:off x="4962701" y="1308530"/>
            <a:ext cx="36000" cy="3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grpSp>
        <p:nvGrpSpPr>
          <p:cNvPr id="1085" name="Groupe 1084">
            <a:extLst>
              <a:ext uri="{FF2B5EF4-FFF2-40B4-BE49-F238E27FC236}">
                <a16:creationId xmlns:a16="http://schemas.microsoft.com/office/drawing/2014/main" id="{406C7D7F-58FE-1B14-E47D-E02B1850864A}"/>
              </a:ext>
            </a:extLst>
          </p:cNvPr>
          <p:cNvGrpSpPr/>
          <p:nvPr/>
        </p:nvGrpSpPr>
        <p:grpSpPr>
          <a:xfrm rot="17333359">
            <a:off x="5070662" y="1202652"/>
            <a:ext cx="91562" cy="65428"/>
            <a:chOff x="656765" y="4264185"/>
            <a:chExt cx="91562" cy="6542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86" name="Ellipse 1085">
              <a:extLst>
                <a:ext uri="{FF2B5EF4-FFF2-40B4-BE49-F238E27FC236}">
                  <a16:creationId xmlns:a16="http://schemas.microsoft.com/office/drawing/2014/main" id="{7606E8B8-55B3-6FEC-1037-6A6F7140CE8F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1087" name="Ellipse 1086">
              <a:extLst>
                <a:ext uri="{FF2B5EF4-FFF2-40B4-BE49-F238E27FC236}">
                  <a16:creationId xmlns:a16="http://schemas.microsoft.com/office/drawing/2014/main" id="{B67EF6A0-D797-BF0C-3238-27C4CB742CAB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1090" name="Rectangle : coins arrondis 1089">
            <a:extLst>
              <a:ext uri="{FF2B5EF4-FFF2-40B4-BE49-F238E27FC236}">
                <a16:creationId xmlns:a16="http://schemas.microsoft.com/office/drawing/2014/main" id="{06E91D5D-0B01-969B-1A52-F1C62460721E}"/>
              </a:ext>
            </a:extLst>
          </p:cNvPr>
          <p:cNvSpPr/>
          <p:nvPr/>
        </p:nvSpPr>
        <p:spPr>
          <a:xfrm>
            <a:off x="4066428" y="292683"/>
            <a:ext cx="1362142" cy="1464624"/>
          </a:xfrm>
          <a:prstGeom prst="roundRect">
            <a:avLst>
              <a:gd name="adj" fmla="val 0"/>
            </a:avLst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5" name="Connecteur droit avec flèche 1104">
            <a:extLst>
              <a:ext uri="{FF2B5EF4-FFF2-40B4-BE49-F238E27FC236}">
                <a16:creationId xmlns:a16="http://schemas.microsoft.com/office/drawing/2014/main" id="{1BE87309-68C7-ADF7-50BB-02606EF9C735}"/>
              </a:ext>
            </a:extLst>
          </p:cNvPr>
          <p:cNvCxnSpPr>
            <a:cxnSpLocks/>
          </p:cNvCxnSpPr>
          <p:nvPr/>
        </p:nvCxnSpPr>
        <p:spPr>
          <a:xfrm>
            <a:off x="3898244" y="2367819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cteur droit avec flèche 1105">
            <a:extLst>
              <a:ext uri="{FF2B5EF4-FFF2-40B4-BE49-F238E27FC236}">
                <a16:creationId xmlns:a16="http://schemas.microsoft.com/office/drawing/2014/main" id="{44DDBFB2-8AC6-02D3-493E-ACF0D9FF2F9A}"/>
              </a:ext>
            </a:extLst>
          </p:cNvPr>
          <p:cNvCxnSpPr>
            <a:cxnSpLocks/>
          </p:cNvCxnSpPr>
          <p:nvPr/>
        </p:nvCxnSpPr>
        <p:spPr>
          <a:xfrm>
            <a:off x="3898244" y="2613697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145F09B7-E25A-7ABE-F581-0B55672FDC13}"/>
              </a:ext>
            </a:extLst>
          </p:cNvPr>
          <p:cNvSpPr/>
          <p:nvPr/>
        </p:nvSpPr>
        <p:spPr>
          <a:xfrm>
            <a:off x="4197416" y="2146228"/>
            <a:ext cx="766556" cy="693623"/>
          </a:xfrm>
          <a:prstGeom prst="rect">
            <a:avLst/>
          </a:prstGeom>
          <a:solidFill>
            <a:srgbClr val="F7FBFE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8" name="Connecteur droit avec flèche 1107">
            <a:extLst>
              <a:ext uri="{FF2B5EF4-FFF2-40B4-BE49-F238E27FC236}">
                <a16:creationId xmlns:a16="http://schemas.microsoft.com/office/drawing/2014/main" id="{FFE5E11E-1471-3103-7F9F-440B829E1EE1}"/>
              </a:ext>
            </a:extLst>
          </p:cNvPr>
          <p:cNvCxnSpPr>
            <a:cxnSpLocks/>
          </p:cNvCxnSpPr>
          <p:nvPr/>
        </p:nvCxnSpPr>
        <p:spPr>
          <a:xfrm>
            <a:off x="4975323" y="2478527"/>
            <a:ext cx="26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ZoneTexte 1108">
            <a:extLst>
              <a:ext uri="{FF2B5EF4-FFF2-40B4-BE49-F238E27FC236}">
                <a16:creationId xmlns:a16="http://schemas.microsoft.com/office/drawing/2014/main" id="{63B46892-138A-CEAD-61C5-A23B58EC41D9}"/>
              </a:ext>
            </a:extLst>
          </p:cNvPr>
          <p:cNvSpPr txBox="1"/>
          <p:nvPr/>
        </p:nvSpPr>
        <p:spPr>
          <a:xfrm>
            <a:off x="5204521" y="2347722"/>
            <a:ext cx="287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B9BD5"/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sp>
        <p:nvSpPr>
          <p:cNvPr id="1110" name="ZoneTexte 1109">
            <a:extLst>
              <a:ext uri="{FF2B5EF4-FFF2-40B4-BE49-F238E27FC236}">
                <a16:creationId xmlns:a16="http://schemas.microsoft.com/office/drawing/2014/main" id="{A7CA5379-2C34-A6FF-8F76-3E10251BCF34}"/>
              </a:ext>
            </a:extLst>
          </p:cNvPr>
          <p:cNvSpPr txBox="1"/>
          <p:nvPr/>
        </p:nvSpPr>
        <p:spPr>
          <a:xfrm>
            <a:off x="4139737" y="2293377"/>
            <a:ext cx="861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404040"/>
                </a:solidFill>
                <a:latin typeface="Helvetica Light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Phenom.</a:t>
            </a:r>
          </a:p>
          <a:p>
            <a:pPr algn="ctr"/>
            <a:r>
              <a:rPr lang="en-US" sz="1100" dirty="0">
                <a:solidFill>
                  <a:srgbClr val="404040"/>
                </a:solidFill>
                <a:latin typeface="Helvetica Light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sp>
        <p:nvSpPr>
          <p:cNvPr id="1112" name="ZoneTexte 1111">
            <a:extLst>
              <a:ext uri="{FF2B5EF4-FFF2-40B4-BE49-F238E27FC236}">
                <a16:creationId xmlns:a16="http://schemas.microsoft.com/office/drawing/2014/main" id="{BC9DB445-2D89-B8A1-A074-AF950B7F730F}"/>
              </a:ext>
            </a:extLst>
          </p:cNvPr>
          <p:cNvSpPr txBox="1"/>
          <p:nvPr/>
        </p:nvSpPr>
        <p:spPr>
          <a:xfrm rot="2959667">
            <a:off x="2320434" y="3058901"/>
            <a:ext cx="832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 Light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Calcium</a:t>
            </a:r>
          </a:p>
        </p:txBody>
      </p:sp>
      <p:cxnSp>
        <p:nvCxnSpPr>
          <p:cNvPr id="1115" name="Connecteur droit avec flèche 1114">
            <a:extLst>
              <a:ext uri="{FF2B5EF4-FFF2-40B4-BE49-F238E27FC236}">
                <a16:creationId xmlns:a16="http://schemas.microsoft.com/office/drawing/2014/main" id="{BADE07A3-8F32-CAE0-670E-15D97D24B042}"/>
              </a:ext>
            </a:extLst>
          </p:cNvPr>
          <p:cNvCxnSpPr>
            <a:cxnSpLocks/>
          </p:cNvCxnSpPr>
          <p:nvPr/>
        </p:nvCxnSpPr>
        <p:spPr>
          <a:xfrm>
            <a:off x="3898028" y="3210597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171CA587-A1DF-4FFB-705F-4DB6D12CD373}"/>
              </a:ext>
            </a:extLst>
          </p:cNvPr>
          <p:cNvSpPr/>
          <p:nvPr/>
        </p:nvSpPr>
        <p:spPr>
          <a:xfrm>
            <a:off x="4197200" y="2883399"/>
            <a:ext cx="766556" cy="693623"/>
          </a:xfrm>
          <a:prstGeom prst="rect">
            <a:avLst/>
          </a:prstGeom>
          <a:solidFill>
            <a:srgbClr val="F7FBFE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7" name="Connecteur droit avec flèche 1116">
            <a:extLst>
              <a:ext uri="{FF2B5EF4-FFF2-40B4-BE49-F238E27FC236}">
                <a16:creationId xmlns:a16="http://schemas.microsoft.com/office/drawing/2014/main" id="{C2A00D29-3F23-36F2-9BD2-F4B188C64B9A}"/>
              </a:ext>
            </a:extLst>
          </p:cNvPr>
          <p:cNvCxnSpPr>
            <a:cxnSpLocks/>
          </p:cNvCxnSpPr>
          <p:nvPr/>
        </p:nvCxnSpPr>
        <p:spPr>
          <a:xfrm>
            <a:off x="4977610" y="3222982"/>
            <a:ext cx="26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ZoneTexte 1117">
            <a:extLst>
              <a:ext uri="{FF2B5EF4-FFF2-40B4-BE49-F238E27FC236}">
                <a16:creationId xmlns:a16="http://schemas.microsoft.com/office/drawing/2014/main" id="{4B8E72B8-B175-A97A-464E-E5486FCEB644}"/>
              </a:ext>
            </a:extLst>
          </p:cNvPr>
          <p:cNvSpPr txBox="1"/>
          <p:nvPr/>
        </p:nvSpPr>
        <p:spPr>
          <a:xfrm>
            <a:off x="5203125" y="3107591"/>
            <a:ext cx="287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B9BD5"/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sp>
        <p:nvSpPr>
          <p:cNvPr id="1119" name="ZoneTexte 1118">
            <a:extLst>
              <a:ext uri="{FF2B5EF4-FFF2-40B4-BE49-F238E27FC236}">
                <a16:creationId xmlns:a16="http://schemas.microsoft.com/office/drawing/2014/main" id="{1B81856D-15E4-A384-4954-7774079C2505}"/>
              </a:ext>
            </a:extLst>
          </p:cNvPr>
          <p:cNvSpPr txBox="1"/>
          <p:nvPr/>
        </p:nvSpPr>
        <p:spPr>
          <a:xfrm>
            <a:off x="4115478" y="3030548"/>
            <a:ext cx="933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404040"/>
                </a:solidFill>
                <a:latin typeface="Helvetica Light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Biophysical</a:t>
            </a:r>
          </a:p>
          <a:p>
            <a:pPr algn="ctr"/>
            <a:r>
              <a:rPr lang="en-US" sz="1100" dirty="0">
                <a:solidFill>
                  <a:srgbClr val="404040"/>
                </a:solidFill>
                <a:latin typeface="Helvetica Light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sp>
        <p:nvSpPr>
          <p:cNvPr id="1138" name="ZoneTexte 1137">
            <a:extLst>
              <a:ext uri="{FF2B5EF4-FFF2-40B4-BE49-F238E27FC236}">
                <a16:creationId xmlns:a16="http://schemas.microsoft.com/office/drawing/2014/main" id="{3C3A1296-76A8-6D58-8FC9-4AC642C4858B}"/>
              </a:ext>
            </a:extLst>
          </p:cNvPr>
          <p:cNvSpPr txBox="1"/>
          <p:nvPr/>
        </p:nvSpPr>
        <p:spPr>
          <a:xfrm>
            <a:off x="3951540" y="1886327"/>
            <a:ext cx="1227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Synaptic Rule</a:t>
            </a:r>
          </a:p>
        </p:txBody>
      </p:sp>
      <p:sp>
        <p:nvSpPr>
          <p:cNvPr id="1145" name="ZoneTexte 1144">
            <a:extLst>
              <a:ext uri="{FF2B5EF4-FFF2-40B4-BE49-F238E27FC236}">
                <a16:creationId xmlns:a16="http://schemas.microsoft.com/office/drawing/2014/main" id="{2AEABBDD-518F-FFE9-E1C4-C2BCB57D0C19}"/>
              </a:ext>
            </a:extLst>
          </p:cNvPr>
          <p:cNvSpPr txBox="1"/>
          <p:nvPr/>
        </p:nvSpPr>
        <p:spPr>
          <a:xfrm>
            <a:off x="36664" y="1702954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pic>
        <p:nvPicPr>
          <p:cNvPr id="898" name="Image 897">
            <a:extLst>
              <a:ext uri="{FF2B5EF4-FFF2-40B4-BE49-F238E27FC236}">
                <a16:creationId xmlns:a16="http://schemas.microsoft.com/office/drawing/2014/main" id="{7EC4B6EA-917C-9A46-1454-FE2965DF9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6" r="4114" b="12349"/>
          <a:stretch/>
        </p:blipFill>
        <p:spPr>
          <a:xfrm>
            <a:off x="3034939" y="3041097"/>
            <a:ext cx="873331" cy="325464"/>
          </a:xfrm>
          <a:prstGeom prst="rect">
            <a:avLst/>
          </a:prstGeom>
        </p:spPr>
      </p:pic>
      <p:pic>
        <p:nvPicPr>
          <p:cNvPr id="902" name="Image 901">
            <a:extLst>
              <a:ext uri="{FF2B5EF4-FFF2-40B4-BE49-F238E27FC236}">
                <a16:creationId xmlns:a16="http://schemas.microsoft.com/office/drawing/2014/main" id="{491F6C56-B482-B3BE-9C88-6C27D583B6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" t="1" r="7237" b="12508"/>
          <a:stretch/>
        </p:blipFill>
        <p:spPr>
          <a:xfrm>
            <a:off x="1570602" y="2709193"/>
            <a:ext cx="872226" cy="328067"/>
          </a:xfrm>
          <a:prstGeom prst="rect">
            <a:avLst/>
          </a:prstGeom>
        </p:spPr>
      </p:pic>
      <p:pic>
        <p:nvPicPr>
          <p:cNvPr id="904" name="Image 903">
            <a:extLst>
              <a:ext uri="{FF2B5EF4-FFF2-40B4-BE49-F238E27FC236}">
                <a16:creationId xmlns:a16="http://schemas.microsoft.com/office/drawing/2014/main" id="{2E57354D-523A-4D72-966B-F58D08C699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56" t="1" r="7237" b="12508"/>
          <a:stretch/>
        </p:blipFill>
        <p:spPr>
          <a:xfrm>
            <a:off x="1570602" y="2365072"/>
            <a:ext cx="876185" cy="328066"/>
          </a:xfrm>
          <a:prstGeom prst="rect">
            <a:avLst/>
          </a:prstGeom>
        </p:spPr>
      </p:pic>
      <p:cxnSp>
        <p:nvCxnSpPr>
          <p:cNvPr id="906" name="Connecteur droit 905">
            <a:extLst>
              <a:ext uri="{FF2B5EF4-FFF2-40B4-BE49-F238E27FC236}">
                <a16:creationId xmlns:a16="http://schemas.microsoft.com/office/drawing/2014/main" id="{101A3733-2F55-99ED-1847-46B0106D5458}"/>
              </a:ext>
            </a:extLst>
          </p:cNvPr>
          <p:cNvCxnSpPr>
            <a:cxnSpLocks/>
          </p:cNvCxnSpPr>
          <p:nvPr/>
        </p:nvCxnSpPr>
        <p:spPr>
          <a:xfrm>
            <a:off x="1448495" y="25291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Connecteur droit 907">
            <a:extLst>
              <a:ext uri="{FF2B5EF4-FFF2-40B4-BE49-F238E27FC236}">
                <a16:creationId xmlns:a16="http://schemas.microsoft.com/office/drawing/2014/main" id="{015DD862-5B45-E3D8-F136-9524DA50A03F}"/>
              </a:ext>
            </a:extLst>
          </p:cNvPr>
          <p:cNvCxnSpPr>
            <a:cxnSpLocks/>
          </p:cNvCxnSpPr>
          <p:nvPr/>
        </p:nvCxnSpPr>
        <p:spPr>
          <a:xfrm>
            <a:off x="1448495" y="25291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Connecteur droit 909">
            <a:extLst>
              <a:ext uri="{FF2B5EF4-FFF2-40B4-BE49-F238E27FC236}">
                <a16:creationId xmlns:a16="http://schemas.microsoft.com/office/drawing/2014/main" id="{C3D91CF3-521D-D0A1-F538-91CF5520C1ED}"/>
              </a:ext>
            </a:extLst>
          </p:cNvPr>
          <p:cNvCxnSpPr>
            <a:cxnSpLocks/>
          </p:cNvCxnSpPr>
          <p:nvPr/>
        </p:nvCxnSpPr>
        <p:spPr>
          <a:xfrm flipV="1">
            <a:off x="2462403" y="2933061"/>
            <a:ext cx="0" cy="11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" name="ZoneTexte 913">
            <a:extLst>
              <a:ext uri="{FF2B5EF4-FFF2-40B4-BE49-F238E27FC236}">
                <a16:creationId xmlns:a16="http://schemas.microsoft.com/office/drawing/2014/main" id="{62C25BCD-F2DE-DC0D-DC60-70B095E729AD}"/>
              </a:ext>
            </a:extLst>
          </p:cNvPr>
          <p:cNvSpPr txBox="1"/>
          <p:nvPr/>
        </p:nvSpPr>
        <p:spPr>
          <a:xfrm>
            <a:off x="1277337" y="2333812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pre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15" name="ZoneTexte 914">
            <a:extLst>
              <a:ext uri="{FF2B5EF4-FFF2-40B4-BE49-F238E27FC236}">
                <a16:creationId xmlns:a16="http://schemas.microsoft.com/office/drawing/2014/main" id="{603FD66D-2E27-7A7E-873A-FD5BE7825FC8}"/>
              </a:ext>
            </a:extLst>
          </p:cNvPr>
          <p:cNvSpPr txBox="1"/>
          <p:nvPr/>
        </p:nvSpPr>
        <p:spPr>
          <a:xfrm>
            <a:off x="1307472" y="2970006"/>
            <a:ext cx="404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post</a:t>
            </a:r>
            <a:endParaRPr lang="en-US" sz="900" baseline="-25000" dirty="0"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917" name="Connecteur droit 916">
            <a:extLst>
              <a:ext uri="{FF2B5EF4-FFF2-40B4-BE49-F238E27FC236}">
                <a16:creationId xmlns:a16="http://schemas.microsoft.com/office/drawing/2014/main" id="{96801E9D-E3E1-7B03-9B46-443EF437E640}"/>
              </a:ext>
            </a:extLst>
          </p:cNvPr>
          <p:cNvCxnSpPr>
            <a:cxnSpLocks/>
          </p:cNvCxnSpPr>
          <p:nvPr/>
        </p:nvCxnSpPr>
        <p:spPr>
          <a:xfrm>
            <a:off x="2296803" y="3048261"/>
            <a:ext cx="16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Connecteur droit 917">
            <a:extLst>
              <a:ext uri="{FF2B5EF4-FFF2-40B4-BE49-F238E27FC236}">
                <a16:creationId xmlns:a16="http://schemas.microsoft.com/office/drawing/2014/main" id="{FCF385BF-70B2-5C78-9E74-1F481A0FF3B8}"/>
              </a:ext>
            </a:extLst>
          </p:cNvPr>
          <p:cNvCxnSpPr>
            <a:cxnSpLocks/>
          </p:cNvCxnSpPr>
          <p:nvPr/>
        </p:nvCxnSpPr>
        <p:spPr>
          <a:xfrm flipV="1">
            <a:off x="2566855" y="2398166"/>
            <a:ext cx="394580" cy="350602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Connecteur droit 976">
            <a:extLst>
              <a:ext uri="{FF2B5EF4-FFF2-40B4-BE49-F238E27FC236}">
                <a16:creationId xmlns:a16="http://schemas.microsoft.com/office/drawing/2014/main" id="{CDBDFDE0-20BD-40D6-3C1C-9E51BF97B9D6}"/>
              </a:ext>
            </a:extLst>
          </p:cNvPr>
          <p:cNvCxnSpPr>
            <a:cxnSpLocks/>
          </p:cNvCxnSpPr>
          <p:nvPr/>
        </p:nvCxnSpPr>
        <p:spPr>
          <a:xfrm>
            <a:off x="2569132" y="2794133"/>
            <a:ext cx="349200" cy="39600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ZoneTexte 1110">
            <a:extLst>
              <a:ext uri="{FF2B5EF4-FFF2-40B4-BE49-F238E27FC236}">
                <a16:creationId xmlns:a16="http://schemas.microsoft.com/office/drawing/2014/main" id="{F7281692-0FCC-D6B8-56C3-14D7DAC8A3F0}"/>
              </a:ext>
            </a:extLst>
          </p:cNvPr>
          <p:cNvSpPr txBox="1"/>
          <p:nvPr/>
        </p:nvSpPr>
        <p:spPr>
          <a:xfrm rot="19055611">
            <a:off x="2353415" y="2299752"/>
            <a:ext cx="79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 Light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Activity</a:t>
            </a:r>
          </a:p>
        </p:txBody>
      </p:sp>
      <p:grpSp>
        <p:nvGrpSpPr>
          <p:cNvPr id="520" name="Groupe 519">
            <a:extLst>
              <a:ext uri="{FF2B5EF4-FFF2-40B4-BE49-F238E27FC236}">
                <a16:creationId xmlns:a16="http://schemas.microsoft.com/office/drawing/2014/main" id="{5BAD012E-7057-C9A7-86AA-E048C745D10E}"/>
              </a:ext>
            </a:extLst>
          </p:cNvPr>
          <p:cNvGrpSpPr/>
          <p:nvPr/>
        </p:nvGrpSpPr>
        <p:grpSpPr>
          <a:xfrm>
            <a:off x="3009226" y="2452717"/>
            <a:ext cx="837031" cy="162002"/>
            <a:chOff x="1679325" y="3083371"/>
            <a:chExt cx="837031" cy="162002"/>
          </a:xfrm>
        </p:grpSpPr>
        <p:grpSp>
          <p:nvGrpSpPr>
            <p:cNvPr id="1004" name="Groupe 1003">
              <a:extLst>
                <a:ext uri="{FF2B5EF4-FFF2-40B4-BE49-F238E27FC236}">
                  <a16:creationId xmlns:a16="http://schemas.microsoft.com/office/drawing/2014/main" id="{8EC43FCF-BFD6-5B39-537F-BD4EFE5B35BE}"/>
                </a:ext>
              </a:extLst>
            </p:cNvPr>
            <p:cNvGrpSpPr/>
            <p:nvPr/>
          </p:nvGrpSpPr>
          <p:grpSpPr>
            <a:xfrm>
              <a:off x="1679325" y="3083371"/>
              <a:ext cx="837031" cy="162002"/>
              <a:chOff x="1029668" y="392019"/>
              <a:chExt cx="470278" cy="178293"/>
            </a:xfrm>
          </p:grpSpPr>
          <p:grpSp>
            <p:nvGrpSpPr>
              <p:cNvPr id="1005" name="Groupe 1004">
                <a:extLst>
                  <a:ext uri="{FF2B5EF4-FFF2-40B4-BE49-F238E27FC236}">
                    <a16:creationId xmlns:a16="http://schemas.microsoft.com/office/drawing/2014/main" id="{54C8DD3D-F0BF-C264-841C-3FAD418146A7}"/>
                  </a:ext>
                </a:extLst>
              </p:cNvPr>
              <p:cNvGrpSpPr/>
              <p:nvPr/>
            </p:nvGrpSpPr>
            <p:grpSpPr>
              <a:xfrm>
                <a:off x="1029668" y="392019"/>
                <a:ext cx="470278" cy="178293"/>
                <a:chOff x="658995" y="395159"/>
                <a:chExt cx="470278" cy="178293"/>
              </a:xfrm>
            </p:grpSpPr>
            <p:cxnSp>
              <p:nvCxnSpPr>
                <p:cNvPr id="516" name="Connecteur droit 515">
                  <a:extLst>
                    <a:ext uri="{FF2B5EF4-FFF2-40B4-BE49-F238E27FC236}">
                      <a16:creationId xmlns:a16="http://schemas.microsoft.com/office/drawing/2014/main" id="{41393586-FC6B-A4A0-0C29-93A97C665D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995" y="573452"/>
                  <a:ext cx="47027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Connecteur droit 516">
                  <a:extLst>
                    <a:ext uri="{FF2B5EF4-FFF2-40B4-BE49-F238E27FC236}">
                      <a16:creationId xmlns:a16="http://schemas.microsoft.com/office/drawing/2014/main" id="{1E3F9718-8388-39C9-CAE0-9A264032E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3297" y="395159"/>
                  <a:ext cx="0" cy="1782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Connecteur droit 517">
                  <a:extLst>
                    <a:ext uri="{FF2B5EF4-FFF2-40B4-BE49-F238E27FC236}">
                      <a16:creationId xmlns:a16="http://schemas.microsoft.com/office/drawing/2014/main" id="{3EDA6577-8551-D1F8-7D35-30280440F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6709" y="395159"/>
                  <a:ext cx="0" cy="1782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4" name="Connecteur droit 513">
                <a:extLst>
                  <a:ext uri="{FF2B5EF4-FFF2-40B4-BE49-F238E27FC236}">
                    <a16:creationId xmlns:a16="http://schemas.microsoft.com/office/drawing/2014/main" id="{99805BFB-98C0-8C08-D341-BB8CE25B73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2173" y="39201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Connecteur droit 514">
                <a:extLst>
                  <a:ext uri="{FF2B5EF4-FFF2-40B4-BE49-F238E27FC236}">
                    <a16:creationId xmlns:a16="http://schemas.microsoft.com/office/drawing/2014/main" id="{2DCE51F9-6486-6E6C-0E9A-B153CC270C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9223" y="39201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9" name="Connecteur droit 518">
              <a:extLst>
                <a:ext uri="{FF2B5EF4-FFF2-40B4-BE49-F238E27FC236}">
                  <a16:creationId xmlns:a16="http://schemas.microsoft.com/office/drawing/2014/main" id="{C25FD493-0C47-7EF7-1958-00C846274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0557" y="3083371"/>
              <a:ext cx="0" cy="162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1" name="Groupe 520">
            <a:extLst>
              <a:ext uri="{FF2B5EF4-FFF2-40B4-BE49-F238E27FC236}">
                <a16:creationId xmlns:a16="http://schemas.microsoft.com/office/drawing/2014/main" id="{096C14AF-5EBF-09F6-3BD8-83C41CE738AC}"/>
              </a:ext>
            </a:extLst>
          </p:cNvPr>
          <p:cNvGrpSpPr/>
          <p:nvPr/>
        </p:nvGrpSpPr>
        <p:grpSpPr>
          <a:xfrm>
            <a:off x="3009287" y="2208056"/>
            <a:ext cx="837031" cy="162002"/>
            <a:chOff x="1679325" y="3083371"/>
            <a:chExt cx="837031" cy="162002"/>
          </a:xfrm>
        </p:grpSpPr>
        <p:grpSp>
          <p:nvGrpSpPr>
            <p:cNvPr id="522" name="Groupe 521">
              <a:extLst>
                <a:ext uri="{FF2B5EF4-FFF2-40B4-BE49-F238E27FC236}">
                  <a16:creationId xmlns:a16="http://schemas.microsoft.com/office/drawing/2014/main" id="{D48CE9BA-73AC-D860-9554-C9C418D90F5C}"/>
                </a:ext>
              </a:extLst>
            </p:cNvPr>
            <p:cNvGrpSpPr/>
            <p:nvPr/>
          </p:nvGrpSpPr>
          <p:grpSpPr>
            <a:xfrm>
              <a:off x="1679325" y="3083371"/>
              <a:ext cx="837031" cy="162002"/>
              <a:chOff x="1029668" y="392019"/>
              <a:chExt cx="470278" cy="178293"/>
            </a:xfrm>
          </p:grpSpPr>
          <p:grpSp>
            <p:nvGrpSpPr>
              <p:cNvPr id="524" name="Groupe 523">
                <a:extLst>
                  <a:ext uri="{FF2B5EF4-FFF2-40B4-BE49-F238E27FC236}">
                    <a16:creationId xmlns:a16="http://schemas.microsoft.com/office/drawing/2014/main" id="{E53E0257-025E-2F5D-0103-F519C431C397}"/>
                  </a:ext>
                </a:extLst>
              </p:cNvPr>
              <p:cNvGrpSpPr/>
              <p:nvPr/>
            </p:nvGrpSpPr>
            <p:grpSpPr>
              <a:xfrm>
                <a:off x="1029668" y="392019"/>
                <a:ext cx="470278" cy="178293"/>
                <a:chOff x="658995" y="395159"/>
                <a:chExt cx="470278" cy="178293"/>
              </a:xfrm>
            </p:grpSpPr>
            <p:cxnSp>
              <p:nvCxnSpPr>
                <p:cNvPr id="527" name="Connecteur droit 526">
                  <a:extLst>
                    <a:ext uri="{FF2B5EF4-FFF2-40B4-BE49-F238E27FC236}">
                      <a16:creationId xmlns:a16="http://schemas.microsoft.com/office/drawing/2014/main" id="{2B51E655-7006-FF55-D240-96FAD66F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995" y="573452"/>
                  <a:ext cx="47027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Connecteur droit 527">
                  <a:extLst>
                    <a:ext uri="{FF2B5EF4-FFF2-40B4-BE49-F238E27FC236}">
                      <a16:creationId xmlns:a16="http://schemas.microsoft.com/office/drawing/2014/main" id="{0AB556DA-5FCD-BE18-4B4F-8247C06CE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3185" y="395159"/>
                  <a:ext cx="0" cy="1782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Connecteur droit 528">
                  <a:extLst>
                    <a:ext uri="{FF2B5EF4-FFF2-40B4-BE49-F238E27FC236}">
                      <a16:creationId xmlns:a16="http://schemas.microsoft.com/office/drawing/2014/main" id="{9E7C09B7-F498-F234-F5FF-9FF1B1B9E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8620" y="395159"/>
                  <a:ext cx="0" cy="1782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5" name="Connecteur droit 524">
                <a:extLst>
                  <a:ext uri="{FF2B5EF4-FFF2-40B4-BE49-F238E27FC236}">
                    <a16:creationId xmlns:a16="http://schemas.microsoft.com/office/drawing/2014/main" id="{AA63AFF5-318C-0B27-2EDF-D33D9703F7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6218" y="39201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Connecteur droit 525">
                <a:extLst>
                  <a:ext uri="{FF2B5EF4-FFF2-40B4-BE49-F238E27FC236}">
                    <a16:creationId xmlns:a16="http://schemas.microsoft.com/office/drawing/2014/main" id="{C9EBD92A-2CA9-B404-EA89-28F58C1366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7315" y="39201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3" name="Connecteur droit 522">
              <a:extLst>
                <a:ext uri="{FF2B5EF4-FFF2-40B4-BE49-F238E27FC236}">
                  <a16:creationId xmlns:a16="http://schemas.microsoft.com/office/drawing/2014/main" id="{396FDA97-E827-B9E2-2FE4-B50DD7190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6957" y="3083371"/>
              <a:ext cx="0" cy="162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650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ZoneTexte 110">
            <a:extLst>
              <a:ext uri="{FF2B5EF4-FFF2-40B4-BE49-F238E27FC236}">
                <a16:creationId xmlns:a16="http://schemas.microsoft.com/office/drawing/2014/main" id="{06DA8174-87B1-3544-9B95-90EABE17000A}"/>
              </a:ext>
            </a:extLst>
          </p:cNvPr>
          <p:cNvSpPr txBox="1"/>
          <p:nvPr/>
        </p:nvSpPr>
        <p:spPr>
          <a:xfrm>
            <a:off x="1780944" y="806510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post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0B175137-0EDD-9745-BE06-12D0B3E0A8E6}"/>
              </a:ext>
            </a:extLst>
          </p:cNvPr>
          <p:cNvGrpSpPr/>
          <p:nvPr/>
        </p:nvGrpSpPr>
        <p:grpSpPr>
          <a:xfrm>
            <a:off x="656483" y="99748"/>
            <a:ext cx="597419" cy="713546"/>
            <a:chOff x="2556884" y="388151"/>
            <a:chExt cx="477078" cy="551368"/>
          </a:xfrm>
        </p:grpSpPr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11F9FC86-1A80-B84C-9929-F2D4E8DCD729}"/>
                </a:ext>
              </a:extLst>
            </p:cNvPr>
            <p:cNvSpPr/>
            <p:nvPr/>
          </p:nvSpPr>
          <p:spPr>
            <a:xfrm>
              <a:off x="2556884" y="639888"/>
              <a:ext cx="252593" cy="257137"/>
            </a:xfrm>
            <a:prstGeom prst="triangle">
              <a:avLst/>
            </a:prstGeom>
            <a:solidFill>
              <a:srgbClr val="FCF1F5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400000" sx="87590" sy="8759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FDB58B0-4873-1343-B5DF-5E119A40BC2C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2683180" y="422275"/>
              <a:ext cx="1" cy="2176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B3A0420B-5734-6A4E-98A3-076FFD3C934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683963" y="390407"/>
              <a:ext cx="40179" cy="359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9CF26E08-B5CF-EA44-AEAD-86C64F491B2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643832" y="388151"/>
              <a:ext cx="40130" cy="404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736744C5-3600-064C-8378-921293B7E71B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2809477" y="897025"/>
              <a:ext cx="224485" cy="42494"/>
            </a:xfrm>
            <a:prstGeom prst="line">
              <a:avLst/>
            </a:prstGeom>
            <a:ln w="15875">
              <a:solidFill>
                <a:srgbClr val="B80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e 259">
            <a:extLst>
              <a:ext uri="{FF2B5EF4-FFF2-40B4-BE49-F238E27FC236}">
                <a16:creationId xmlns:a16="http://schemas.microsoft.com/office/drawing/2014/main" id="{70ADCE72-D465-F74E-AA8B-59A60B688D29}"/>
              </a:ext>
            </a:extLst>
          </p:cNvPr>
          <p:cNvGrpSpPr/>
          <p:nvPr/>
        </p:nvGrpSpPr>
        <p:grpSpPr>
          <a:xfrm rot="2340953">
            <a:off x="1378494" y="790160"/>
            <a:ext cx="349852" cy="480992"/>
            <a:chOff x="1257204" y="639358"/>
            <a:chExt cx="349852" cy="480992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DB47796A-9358-D044-91BA-7F26A6EF126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263337" y="639358"/>
              <a:ext cx="343719" cy="473011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6D155757-4F0B-044A-9B6A-D47F8413B655}"/>
                </a:ext>
              </a:extLst>
            </p:cNvPr>
            <p:cNvGrpSpPr/>
            <p:nvPr/>
          </p:nvGrpSpPr>
          <p:grpSpPr>
            <a:xfrm>
              <a:off x="1257204" y="743730"/>
              <a:ext cx="285878" cy="376620"/>
              <a:chOff x="458838" y="921651"/>
              <a:chExt cx="162692" cy="223696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FC8D21F-480F-9F4F-B509-6BFCCFA9BE23}"/>
                  </a:ext>
                </a:extLst>
              </p:cNvPr>
              <p:cNvCxnSpPr>
                <a:cxnSpLocks noChangeAspect="1"/>
                <a:endCxn id="64" idx="2"/>
              </p:cNvCxnSpPr>
              <p:nvPr/>
            </p:nvCxnSpPr>
            <p:spPr>
              <a:xfrm flipV="1">
                <a:off x="458838" y="955361"/>
                <a:ext cx="119712" cy="1899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C665039C-AD0F-BE42-A61E-06FF368ABC53}"/>
                  </a:ext>
                </a:extLst>
              </p:cNvPr>
              <p:cNvCxnSpPr>
                <a:cxnSpLocks/>
                <a:endCxn id="64" idx="0"/>
              </p:cNvCxnSpPr>
              <p:nvPr/>
            </p:nvCxnSpPr>
            <p:spPr>
              <a:xfrm flipV="1">
                <a:off x="459981" y="967043"/>
                <a:ext cx="134841" cy="17830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433BC053-32BB-034B-9627-A589BAF4D6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84997">
                <a:off x="575811" y="921651"/>
                <a:ext cx="45719" cy="45719"/>
              </a:xfrm>
              <a:prstGeom prst="arc">
                <a:avLst>
                  <a:gd name="adj1" fmla="val 17396457"/>
                  <a:gd name="adj2" fmla="val 20514833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BA3CCD1-B570-4C4B-B523-258D0DBAEF07}"/>
              </a:ext>
            </a:extLst>
          </p:cNvPr>
          <p:cNvSpPr/>
          <p:nvPr/>
        </p:nvSpPr>
        <p:spPr>
          <a:xfrm>
            <a:off x="1179608" y="741848"/>
            <a:ext cx="153320" cy="149398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1A1DA457-3B7A-BC42-A91A-5611B4DB8EE9}"/>
              </a:ext>
            </a:extLst>
          </p:cNvPr>
          <p:cNvGrpSpPr/>
          <p:nvPr/>
        </p:nvGrpSpPr>
        <p:grpSpPr>
          <a:xfrm>
            <a:off x="2186302" y="835221"/>
            <a:ext cx="1164801" cy="166376"/>
            <a:chOff x="1029668" y="381196"/>
            <a:chExt cx="488047" cy="183107"/>
          </a:xfrm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8EA3B8B9-C33A-C041-949E-74F7F83625E0}"/>
                </a:ext>
              </a:extLst>
            </p:cNvPr>
            <p:cNvGrpSpPr/>
            <p:nvPr/>
          </p:nvGrpSpPr>
          <p:grpSpPr>
            <a:xfrm>
              <a:off x="1029668" y="382167"/>
              <a:ext cx="488047" cy="182136"/>
              <a:chOff x="658995" y="385307"/>
              <a:chExt cx="488047" cy="182136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57F723C9-5E54-DB4A-BB37-C85A402F76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995" y="566474"/>
                <a:ext cx="488047" cy="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764CFB06-A79C-DB40-A2C5-DBCDDE8167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04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5A447A79-CD99-0A43-B63F-F4339E9D15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48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DF22502D-79EA-EF4C-ABB7-61BDABF19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7124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DB7D2B8-6453-D343-865C-397AB6BB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2374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03823B02-4B45-D247-B851-EABCEA156EDD}"/>
              </a:ext>
            </a:extLst>
          </p:cNvPr>
          <p:cNvGrpSpPr/>
          <p:nvPr/>
        </p:nvGrpSpPr>
        <p:grpSpPr>
          <a:xfrm>
            <a:off x="2183296" y="291116"/>
            <a:ext cx="1169224" cy="166945"/>
            <a:chOff x="1029668" y="381196"/>
            <a:chExt cx="566567" cy="183733"/>
          </a:xfrm>
        </p:grpSpPr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3C6E23C9-C1CD-E34E-94AB-69EC7966A18A}"/>
                </a:ext>
              </a:extLst>
            </p:cNvPr>
            <p:cNvGrpSpPr/>
            <p:nvPr/>
          </p:nvGrpSpPr>
          <p:grpSpPr>
            <a:xfrm>
              <a:off x="1029668" y="382167"/>
              <a:ext cx="566567" cy="182136"/>
              <a:chOff x="658995" y="385307"/>
              <a:chExt cx="566567" cy="182136"/>
            </a:xfrm>
          </p:grpSpPr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12C2BF1D-9368-3B44-BD84-862DE01A3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995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13C4476C-8903-4F41-8614-70EA8A622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22F6E36B-4C23-5D44-BEE3-40947D5B9A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747295C2-C159-684A-86BB-64D243A40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8E24CB06-CB37-B04F-9A92-137181DCB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EEBD38AD-0D17-214B-8407-1264BF9B0789}"/>
              </a:ext>
            </a:extLst>
          </p:cNvPr>
          <p:cNvGrpSpPr/>
          <p:nvPr/>
        </p:nvGrpSpPr>
        <p:grpSpPr>
          <a:xfrm>
            <a:off x="377047" y="1498473"/>
            <a:ext cx="1655006" cy="1032252"/>
            <a:chOff x="1224719" y="1301452"/>
            <a:chExt cx="1376164" cy="902844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9BD48643-954B-914E-AB6D-DC5679B38687}"/>
                </a:ext>
              </a:extLst>
            </p:cNvPr>
            <p:cNvGrpSpPr/>
            <p:nvPr/>
          </p:nvGrpSpPr>
          <p:grpSpPr>
            <a:xfrm>
              <a:off x="1224719" y="1301452"/>
              <a:ext cx="1376164" cy="902844"/>
              <a:chOff x="1182637" y="1618102"/>
              <a:chExt cx="1011027" cy="710303"/>
            </a:xfrm>
          </p:grpSpPr>
          <p:sp>
            <p:nvSpPr>
              <p:cNvPr id="70" name="Rectangle : coins arrondis 69">
                <a:extLst>
                  <a:ext uri="{FF2B5EF4-FFF2-40B4-BE49-F238E27FC236}">
                    <a16:creationId xmlns:a16="http://schemas.microsoft.com/office/drawing/2014/main" id="{A31DEB3E-59C8-DC4D-8F3D-F93A57DD8758}"/>
                  </a:ext>
                </a:extLst>
              </p:cNvPr>
              <p:cNvSpPr/>
              <p:nvPr/>
            </p:nvSpPr>
            <p:spPr>
              <a:xfrm>
                <a:off x="1182637" y="1618102"/>
                <a:ext cx="1011027" cy="710303"/>
              </a:xfrm>
              <a:prstGeom prst="roundRect">
                <a:avLst>
                  <a:gd name="adj" fmla="val 13693"/>
                </a:avLst>
              </a:prstGeom>
              <a:noFill/>
              <a:ln w="3175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42133"/>
                          <a:gd name="connsiteY0" fmla="*/ 73417 h 536162"/>
                          <a:gd name="connsiteX1" fmla="*/ 73417 w 1042133"/>
                          <a:gd name="connsiteY1" fmla="*/ 0 h 536162"/>
                          <a:gd name="connsiteX2" fmla="*/ 968716 w 1042133"/>
                          <a:gd name="connsiteY2" fmla="*/ 0 h 536162"/>
                          <a:gd name="connsiteX3" fmla="*/ 1042133 w 1042133"/>
                          <a:gd name="connsiteY3" fmla="*/ 73417 h 536162"/>
                          <a:gd name="connsiteX4" fmla="*/ 1042133 w 1042133"/>
                          <a:gd name="connsiteY4" fmla="*/ 462745 h 536162"/>
                          <a:gd name="connsiteX5" fmla="*/ 968716 w 1042133"/>
                          <a:gd name="connsiteY5" fmla="*/ 536162 h 536162"/>
                          <a:gd name="connsiteX6" fmla="*/ 73417 w 1042133"/>
                          <a:gd name="connsiteY6" fmla="*/ 536162 h 536162"/>
                          <a:gd name="connsiteX7" fmla="*/ 0 w 1042133"/>
                          <a:gd name="connsiteY7" fmla="*/ 462745 h 536162"/>
                          <a:gd name="connsiteX8" fmla="*/ 0 w 1042133"/>
                          <a:gd name="connsiteY8" fmla="*/ 73417 h 5361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042133" h="536162" fill="none" extrusionOk="0">
                            <a:moveTo>
                              <a:pt x="0" y="73417"/>
                            </a:moveTo>
                            <a:cubicBezTo>
                              <a:pt x="-6728" y="31782"/>
                              <a:pt x="33299" y="351"/>
                              <a:pt x="73417" y="0"/>
                            </a:cubicBezTo>
                            <a:cubicBezTo>
                              <a:pt x="336218" y="45469"/>
                              <a:pt x="748071" y="-42250"/>
                              <a:pt x="968716" y="0"/>
                            </a:cubicBezTo>
                            <a:cubicBezTo>
                              <a:pt x="1011010" y="2691"/>
                              <a:pt x="1047196" y="39072"/>
                              <a:pt x="1042133" y="73417"/>
                            </a:cubicBezTo>
                            <a:cubicBezTo>
                              <a:pt x="1036805" y="267113"/>
                              <a:pt x="1056949" y="379903"/>
                              <a:pt x="1042133" y="462745"/>
                            </a:cubicBezTo>
                            <a:cubicBezTo>
                              <a:pt x="1041578" y="503383"/>
                              <a:pt x="1007000" y="534601"/>
                              <a:pt x="968716" y="536162"/>
                            </a:cubicBezTo>
                            <a:cubicBezTo>
                              <a:pt x="636633" y="488611"/>
                              <a:pt x="272705" y="561875"/>
                              <a:pt x="73417" y="536162"/>
                            </a:cubicBezTo>
                            <a:cubicBezTo>
                              <a:pt x="33055" y="533665"/>
                              <a:pt x="-4322" y="505815"/>
                              <a:pt x="0" y="462745"/>
                            </a:cubicBezTo>
                            <a:cubicBezTo>
                              <a:pt x="20553" y="305307"/>
                              <a:pt x="-11779" y="117235"/>
                              <a:pt x="0" y="73417"/>
                            </a:cubicBezTo>
                            <a:close/>
                          </a:path>
                          <a:path w="1042133" h="536162" stroke="0" extrusionOk="0">
                            <a:moveTo>
                              <a:pt x="0" y="73417"/>
                            </a:moveTo>
                            <a:cubicBezTo>
                              <a:pt x="-5361" y="29563"/>
                              <a:pt x="31015" y="696"/>
                              <a:pt x="73417" y="0"/>
                            </a:cubicBezTo>
                            <a:cubicBezTo>
                              <a:pt x="470466" y="14647"/>
                              <a:pt x="860807" y="58790"/>
                              <a:pt x="968716" y="0"/>
                            </a:cubicBezTo>
                            <a:cubicBezTo>
                              <a:pt x="1004837" y="4322"/>
                              <a:pt x="1041782" y="34808"/>
                              <a:pt x="1042133" y="73417"/>
                            </a:cubicBezTo>
                            <a:cubicBezTo>
                              <a:pt x="1039374" y="255931"/>
                              <a:pt x="1031581" y="321425"/>
                              <a:pt x="1042133" y="462745"/>
                            </a:cubicBezTo>
                            <a:cubicBezTo>
                              <a:pt x="1044464" y="503569"/>
                              <a:pt x="1010304" y="534021"/>
                              <a:pt x="968716" y="536162"/>
                            </a:cubicBezTo>
                            <a:cubicBezTo>
                              <a:pt x="588989" y="512197"/>
                              <a:pt x="316752" y="582427"/>
                              <a:pt x="73417" y="536162"/>
                            </a:cubicBezTo>
                            <a:cubicBezTo>
                              <a:pt x="32767" y="535177"/>
                              <a:pt x="-507" y="503996"/>
                              <a:pt x="0" y="462745"/>
                            </a:cubicBezTo>
                            <a:cubicBezTo>
                              <a:pt x="23955" y="306008"/>
                              <a:pt x="28339" y="265272"/>
                              <a:pt x="0" y="7341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orme libre 49">
                <a:extLst>
                  <a:ext uri="{FF2B5EF4-FFF2-40B4-BE49-F238E27FC236}">
                    <a16:creationId xmlns:a16="http://schemas.microsoft.com/office/drawing/2014/main" id="{93023A70-7044-924B-9937-181155601D64}"/>
                  </a:ext>
                </a:extLst>
              </p:cNvPr>
              <p:cNvSpPr/>
              <p:nvPr/>
            </p:nvSpPr>
            <p:spPr>
              <a:xfrm>
                <a:off x="1251968" y="1698421"/>
                <a:ext cx="363663" cy="534702"/>
              </a:xfrm>
              <a:custGeom>
                <a:avLst/>
                <a:gdLst>
                  <a:gd name="connsiteX0" fmla="*/ 32892 w 1592563"/>
                  <a:gd name="connsiteY0" fmla="*/ 524646 h 1597845"/>
                  <a:gd name="connsiteX1" fmla="*/ 427597 w 1592563"/>
                  <a:gd name="connsiteY1" fmla="*/ 518068 h 1597845"/>
                  <a:gd name="connsiteX2" fmla="*/ 644685 w 1592563"/>
                  <a:gd name="connsiteY2" fmla="*/ 399656 h 1597845"/>
                  <a:gd name="connsiteX3" fmla="*/ 776253 w 1592563"/>
                  <a:gd name="connsiteY3" fmla="*/ 235196 h 1597845"/>
                  <a:gd name="connsiteX4" fmla="*/ 953870 w 1592563"/>
                  <a:gd name="connsiteY4" fmla="*/ 57578 h 1597845"/>
                  <a:gd name="connsiteX5" fmla="*/ 1184115 w 1592563"/>
                  <a:gd name="connsiteY5" fmla="*/ 4951 h 1597845"/>
                  <a:gd name="connsiteX6" fmla="*/ 1434095 w 1592563"/>
                  <a:gd name="connsiteY6" fmla="*/ 162833 h 1597845"/>
                  <a:gd name="connsiteX7" fmla="*/ 1591977 w 1592563"/>
                  <a:gd name="connsiteY7" fmla="*/ 800940 h 1597845"/>
                  <a:gd name="connsiteX8" fmla="*/ 1473565 w 1592563"/>
                  <a:gd name="connsiteY8" fmla="*/ 1419311 h 1597845"/>
                  <a:gd name="connsiteX9" fmla="*/ 1138066 w 1592563"/>
                  <a:gd name="connsiteY9" fmla="*/ 1596928 h 1597845"/>
                  <a:gd name="connsiteX10" fmla="*/ 769675 w 1592563"/>
                  <a:gd name="connsiteY10" fmla="*/ 1366683 h 1597845"/>
                  <a:gd name="connsiteX11" fmla="*/ 638106 w 1592563"/>
                  <a:gd name="connsiteY11" fmla="*/ 1314056 h 1597845"/>
                  <a:gd name="connsiteX12" fmla="*/ 467067 w 1592563"/>
                  <a:gd name="connsiteY12" fmla="*/ 1300899 h 1597845"/>
                  <a:gd name="connsiteX13" fmla="*/ 0 w 1592563"/>
                  <a:gd name="connsiteY13" fmla="*/ 1340370 h 159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2563" h="1597845">
                    <a:moveTo>
                      <a:pt x="32892" y="524646"/>
                    </a:moveTo>
                    <a:cubicBezTo>
                      <a:pt x="179261" y="531773"/>
                      <a:pt x="325631" y="538900"/>
                      <a:pt x="427597" y="518068"/>
                    </a:cubicBezTo>
                    <a:cubicBezTo>
                      <a:pt x="529563" y="497236"/>
                      <a:pt x="586576" y="446801"/>
                      <a:pt x="644685" y="399656"/>
                    </a:cubicBezTo>
                    <a:cubicBezTo>
                      <a:pt x="702794" y="352511"/>
                      <a:pt x="724722" y="292209"/>
                      <a:pt x="776253" y="235196"/>
                    </a:cubicBezTo>
                    <a:cubicBezTo>
                      <a:pt x="827784" y="178183"/>
                      <a:pt x="885893" y="95952"/>
                      <a:pt x="953870" y="57578"/>
                    </a:cubicBezTo>
                    <a:cubicBezTo>
                      <a:pt x="1021847" y="19204"/>
                      <a:pt x="1104078" y="-12592"/>
                      <a:pt x="1184115" y="4951"/>
                    </a:cubicBezTo>
                    <a:cubicBezTo>
                      <a:pt x="1264153" y="22493"/>
                      <a:pt x="1366118" y="30168"/>
                      <a:pt x="1434095" y="162833"/>
                    </a:cubicBezTo>
                    <a:cubicBezTo>
                      <a:pt x="1502072" y="295498"/>
                      <a:pt x="1585399" y="591527"/>
                      <a:pt x="1591977" y="800940"/>
                    </a:cubicBezTo>
                    <a:cubicBezTo>
                      <a:pt x="1598555" y="1010353"/>
                      <a:pt x="1549217" y="1286646"/>
                      <a:pt x="1473565" y="1419311"/>
                    </a:cubicBezTo>
                    <a:cubicBezTo>
                      <a:pt x="1397913" y="1551976"/>
                      <a:pt x="1255381" y="1605699"/>
                      <a:pt x="1138066" y="1596928"/>
                    </a:cubicBezTo>
                    <a:cubicBezTo>
                      <a:pt x="1020751" y="1588157"/>
                      <a:pt x="853002" y="1413828"/>
                      <a:pt x="769675" y="1366683"/>
                    </a:cubicBezTo>
                    <a:cubicBezTo>
                      <a:pt x="686348" y="1319538"/>
                      <a:pt x="688541" y="1325020"/>
                      <a:pt x="638106" y="1314056"/>
                    </a:cubicBezTo>
                    <a:cubicBezTo>
                      <a:pt x="587671" y="1303092"/>
                      <a:pt x="573418" y="1296513"/>
                      <a:pt x="467067" y="1300899"/>
                    </a:cubicBezTo>
                    <a:cubicBezTo>
                      <a:pt x="360716" y="1305285"/>
                      <a:pt x="180358" y="1322827"/>
                      <a:pt x="0" y="134037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orme libre 111">
                <a:extLst>
                  <a:ext uri="{FF2B5EF4-FFF2-40B4-BE49-F238E27FC236}">
                    <a16:creationId xmlns:a16="http://schemas.microsoft.com/office/drawing/2014/main" id="{9D6C2DB3-678F-174D-B870-CED4258FEF14}"/>
                  </a:ext>
                </a:extLst>
              </p:cNvPr>
              <p:cNvSpPr/>
              <p:nvPr/>
            </p:nvSpPr>
            <p:spPr>
              <a:xfrm>
                <a:off x="1754780" y="1707038"/>
                <a:ext cx="363663" cy="517468"/>
              </a:xfrm>
              <a:custGeom>
                <a:avLst/>
                <a:gdLst>
                  <a:gd name="connsiteX0" fmla="*/ 366651 w 366651"/>
                  <a:gd name="connsiteY0" fmla="*/ 144923 h 517468"/>
                  <a:gd name="connsiteX1" fmla="*/ 234380 w 366651"/>
                  <a:gd name="connsiteY1" fmla="*/ 127671 h 517468"/>
                  <a:gd name="connsiteX2" fmla="*/ 188372 w 366651"/>
                  <a:gd name="connsiteY2" fmla="*/ 93165 h 517468"/>
                  <a:gd name="connsiteX3" fmla="*/ 136614 w 366651"/>
                  <a:gd name="connsiteY3" fmla="*/ 18403 h 517468"/>
                  <a:gd name="connsiteX4" fmla="*/ 90606 w 366651"/>
                  <a:gd name="connsiteY4" fmla="*/ 1150 h 517468"/>
                  <a:gd name="connsiteX5" fmla="*/ 33097 w 366651"/>
                  <a:gd name="connsiteY5" fmla="*/ 41406 h 517468"/>
                  <a:gd name="connsiteX6" fmla="*/ 4342 w 366651"/>
                  <a:gd name="connsiteY6" fmla="*/ 144923 h 517468"/>
                  <a:gd name="connsiteX7" fmla="*/ 4342 w 366651"/>
                  <a:gd name="connsiteY7" fmla="*/ 334704 h 517468"/>
                  <a:gd name="connsiteX8" fmla="*/ 44598 w 366651"/>
                  <a:gd name="connsiteY8" fmla="*/ 478478 h 517468"/>
                  <a:gd name="connsiteX9" fmla="*/ 130863 w 366651"/>
                  <a:gd name="connsiteY9" fmla="*/ 512984 h 517468"/>
                  <a:gd name="connsiteX10" fmla="*/ 228629 w 366651"/>
                  <a:gd name="connsiteY10" fmla="*/ 397965 h 517468"/>
                  <a:gd name="connsiteX11" fmla="*/ 355149 w 366651"/>
                  <a:gd name="connsiteY11" fmla="*/ 357708 h 51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6651" h="517468">
                    <a:moveTo>
                      <a:pt x="366651" y="144923"/>
                    </a:moveTo>
                    <a:cubicBezTo>
                      <a:pt x="315372" y="140610"/>
                      <a:pt x="264093" y="136297"/>
                      <a:pt x="234380" y="127671"/>
                    </a:cubicBezTo>
                    <a:cubicBezTo>
                      <a:pt x="204667" y="119045"/>
                      <a:pt x="204666" y="111376"/>
                      <a:pt x="188372" y="93165"/>
                    </a:cubicBezTo>
                    <a:cubicBezTo>
                      <a:pt x="172078" y="74954"/>
                      <a:pt x="152908" y="33739"/>
                      <a:pt x="136614" y="18403"/>
                    </a:cubicBezTo>
                    <a:cubicBezTo>
                      <a:pt x="120320" y="3067"/>
                      <a:pt x="107859" y="-2684"/>
                      <a:pt x="90606" y="1150"/>
                    </a:cubicBezTo>
                    <a:cubicBezTo>
                      <a:pt x="73353" y="4984"/>
                      <a:pt x="47474" y="17444"/>
                      <a:pt x="33097" y="41406"/>
                    </a:cubicBezTo>
                    <a:cubicBezTo>
                      <a:pt x="18720" y="65368"/>
                      <a:pt x="9135" y="96040"/>
                      <a:pt x="4342" y="144923"/>
                    </a:cubicBezTo>
                    <a:cubicBezTo>
                      <a:pt x="-451" y="193806"/>
                      <a:pt x="-2367" y="279112"/>
                      <a:pt x="4342" y="334704"/>
                    </a:cubicBezTo>
                    <a:cubicBezTo>
                      <a:pt x="11051" y="390296"/>
                      <a:pt x="23511" y="448765"/>
                      <a:pt x="44598" y="478478"/>
                    </a:cubicBezTo>
                    <a:cubicBezTo>
                      <a:pt x="65685" y="508191"/>
                      <a:pt x="100191" y="526403"/>
                      <a:pt x="130863" y="512984"/>
                    </a:cubicBezTo>
                    <a:cubicBezTo>
                      <a:pt x="161535" y="499565"/>
                      <a:pt x="191248" y="423844"/>
                      <a:pt x="228629" y="397965"/>
                    </a:cubicBezTo>
                    <a:cubicBezTo>
                      <a:pt x="266010" y="372086"/>
                      <a:pt x="310579" y="364897"/>
                      <a:pt x="355149" y="357708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8867FEE0-B183-814B-8864-E465DBAB959B}"/>
                  </a:ext>
                </a:extLst>
              </p:cNvPr>
              <p:cNvGrpSpPr/>
              <p:nvPr/>
            </p:nvGrpSpPr>
            <p:grpSpPr>
              <a:xfrm rot="355401">
                <a:off x="1699375" y="1822262"/>
                <a:ext cx="116591" cy="72095"/>
                <a:chOff x="2152541" y="1763597"/>
                <a:chExt cx="116591" cy="72095"/>
              </a:xfrm>
            </p:grpSpPr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C524C41A-02BB-8C41-8838-9B4A8396A2AC}"/>
                    </a:ext>
                  </a:extLst>
                </p:cNvPr>
                <p:cNvSpPr/>
                <p:nvPr/>
              </p:nvSpPr>
              <p:spPr>
                <a:xfrm>
                  <a:off x="2152541" y="1763597"/>
                  <a:ext cx="115956" cy="36000"/>
                </a:xfrm>
                <a:prstGeom prst="ellipse">
                  <a:avLst/>
                </a:prstGeom>
                <a:solidFill>
                  <a:srgbClr val="F7DC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653BD66E-B6B0-E14F-9BB0-609967A31951}"/>
                    </a:ext>
                  </a:extLst>
                </p:cNvPr>
                <p:cNvSpPr/>
                <p:nvPr/>
              </p:nvSpPr>
              <p:spPr>
                <a:xfrm>
                  <a:off x="2153176" y="1799692"/>
                  <a:ext cx="115956" cy="36000"/>
                </a:xfrm>
                <a:prstGeom prst="ellipse">
                  <a:avLst/>
                </a:prstGeom>
                <a:solidFill>
                  <a:srgbClr val="F7DC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e 59">
                <a:extLst>
                  <a:ext uri="{FF2B5EF4-FFF2-40B4-BE49-F238E27FC236}">
                    <a16:creationId xmlns:a16="http://schemas.microsoft.com/office/drawing/2014/main" id="{D57D7B93-5709-F641-AAC4-811682B115F2}"/>
                  </a:ext>
                </a:extLst>
              </p:cNvPr>
              <p:cNvGrpSpPr/>
              <p:nvPr/>
            </p:nvGrpSpPr>
            <p:grpSpPr>
              <a:xfrm rot="20802483">
                <a:off x="1713222" y="2075333"/>
                <a:ext cx="116591" cy="72095"/>
                <a:chOff x="2166388" y="2016668"/>
                <a:chExt cx="116591" cy="72095"/>
              </a:xfrm>
            </p:grpSpPr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CD449291-846E-FA43-BE91-DCCF0C888F66}"/>
                    </a:ext>
                  </a:extLst>
                </p:cNvPr>
                <p:cNvSpPr/>
                <p:nvPr/>
              </p:nvSpPr>
              <p:spPr>
                <a:xfrm>
                  <a:off x="2166388" y="2016668"/>
                  <a:ext cx="115956" cy="36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485C6713-BD61-A74F-BA71-6631A0EBBBD2}"/>
                    </a:ext>
                  </a:extLst>
                </p:cNvPr>
                <p:cNvSpPr/>
                <p:nvPr/>
              </p:nvSpPr>
              <p:spPr>
                <a:xfrm>
                  <a:off x="2167023" y="2052763"/>
                  <a:ext cx="115956" cy="36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33A85C49-CC72-6545-9037-FFF531FB4AA3}"/>
                  </a:ext>
                </a:extLst>
              </p:cNvPr>
              <p:cNvSpPr/>
              <p:nvPr/>
            </p:nvSpPr>
            <p:spPr>
              <a:xfrm>
                <a:off x="1290383" y="1952625"/>
                <a:ext cx="72000" cy="714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Ellipse 119">
                <a:extLst>
                  <a:ext uri="{FF2B5EF4-FFF2-40B4-BE49-F238E27FC236}">
                    <a16:creationId xmlns:a16="http://schemas.microsoft.com/office/drawing/2014/main" id="{AFA91123-224D-5546-B4EC-6896EC110648}"/>
                  </a:ext>
                </a:extLst>
              </p:cNvPr>
              <p:cNvSpPr/>
              <p:nvPr/>
            </p:nvSpPr>
            <p:spPr>
              <a:xfrm>
                <a:off x="1468791" y="1808975"/>
                <a:ext cx="72000" cy="714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Ellipse 121">
                <a:extLst>
                  <a:ext uri="{FF2B5EF4-FFF2-40B4-BE49-F238E27FC236}">
                    <a16:creationId xmlns:a16="http://schemas.microsoft.com/office/drawing/2014/main" id="{8CE62986-C5CC-3B45-8011-BCD552237942}"/>
                  </a:ext>
                </a:extLst>
              </p:cNvPr>
              <p:cNvSpPr/>
              <p:nvPr/>
            </p:nvSpPr>
            <p:spPr>
              <a:xfrm>
                <a:off x="1980059" y="1889252"/>
                <a:ext cx="190150" cy="148018"/>
              </a:xfrm>
              <a:prstGeom prst="ellipse">
                <a:avLst/>
              </a:prstGeom>
              <a:solidFill>
                <a:srgbClr val="FCF1F5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3" name="Groupe 122">
                <a:extLst>
                  <a:ext uri="{FF2B5EF4-FFF2-40B4-BE49-F238E27FC236}">
                    <a16:creationId xmlns:a16="http://schemas.microsoft.com/office/drawing/2014/main" id="{7D7207A5-210E-7D4D-A5E6-CEC6FA7570CE}"/>
                  </a:ext>
                </a:extLst>
              </p:cNvPr>
              <p:cNvGrpSpPr/>
              <p:nvPr/>
            </p:nvGrpSpPr>
            <p:grpSpPr>
              <a:xfrm rot="1647510">
                <a:off x="2058898" y="1913329"/>
                <a:ext cx="79162" cy="45719"/>
                <a:chOff x="2152541" y="1763597"/>
                <a:chExt cx="116591" cy="72095"/>
              </a:xfrm>
            </p:grpSpPr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78402AAF-0F4F-8448-9C31-45186A833CEF}"/>
                    </a:ext>
                  </a:extLst>
                </p:cNvPr>
                <p:cNvSpPr/>
                <p:nvPr/>
              </p:nvSpPr>
              <p:spPr>
                <a:xfrm>
                  <a:off x="2152541" y="1763597"/>
                  <a:ext cx="115956" cy="36000"/>
                </a:xfrm>
                <a:prstGeom prst="ellipse">
                  <a:avLst/>
                </a:prstGeom>
                <a:solidFill>
                  <a:srgbClr val="F7DC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EDF54E18-C4AB-FD46-AE9C-AFD84B4D3E32}"/>
                    </a:ext>
                  </a:extLst>
                </p:cNvPr>
                <p:cNvSpPr/>
                <p:nvPr/>
              </p:nvSpPr>
              <p:spPr>
                <a:xfrm>
                  <a:off x="2153176" y="1799692"/>
                  <a:ext cx="115956" cy="36000"/>
                </a:xfrm>
                <a:prstGeom prst="ellipse">
                  <a:avLst/>
                </a:prstGeom>
                <a:solidFill>
                  <a:srgbClr val="F7DC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e 134">
                <a:extLst>
                  <a:ext uri="{FF2B5EF4-FFF2-40B4-BE49-F238E27FC236}">
                    <a16:creationId xmlns:a16="http://schemas.microsoft.com/office/drawing/2014/main" id="{23392693-E99E-8F43-A0D7-A77ED15F1B19}"/>
                  </a:ext>
                </a:extLst>
              </p:cNvPr>
              <p:cNvGrpSpPr/>
              <p:nvPr/>
            </p:nvGrpSpPr>
            <p:grpSpPr>
              <a:xfrm rot="18867938">
                <a:off x="2032645" y="1973115"/>
                <a:ext cx="54202" cy="45719"/>
                <a:chOff x="2152541" y="1763597"/>
                <a:chExt cx="116591" cy="72095"/>
              </a:xfrm>
            </p:grpSpPr>
            <p:sp>
              <p:nvSpPr>
                <p:cNvPr id="138" name="Ellipse 137">
                  <a:extLst>
                    <a:ext uri="{FF2B5EF4-FFF2-40B4-BE49-F238E27FC236}">
                      <a16:creationId xmlns:a16="http://schemas.microsoft.com/office/drawing/2014/main" id="{99222B37-E1A1-AC4A-9985-A2BAAA8C52B9}"/>
                    </a:ext>
                  </a:extLst>
                </p:cNvPr>
                <p:cNvSpPr/>
                <p:nvPr/>
              </p:nvSpPr>
              <p:spPr>
                <a:xfrm>
                  <a:off x="2152541" y="1763597"/>
                  <a:ext cx="115956" cy="36000"/>
                </a:xfrm>
                <a:prstGeom prst="ellipse">
                  <a:avLst/>
                </a:prstGeom>
                <a:solidFill>
                  <a:srgbClr val="F7DC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E60A1F86-1B8F-5543-A4B4-0F70BD663A1F}"/>
                    </a:ext>
                  </a:extLst>
                </p:cNvPr>
                <p:cNvSpPr/>
                <p:nvPr/>
              </p:nvSpPr>
              <p:spPr>
                <a:xfrm>
                  <a:off x="2153176" y="1799692"/>
                  <a:ext cx="115956" cy="36000"/>
                </a:xfrm>
                <a:prstGeom prst="ellipse">
                  <a:avLst/>
                </a:prstGeom>
                <a:solidFill>
                  <a:srgbClr val="F7DC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7969BFB3-6029-C94B-BCAD-7C40C3F1EAA1}"/>
                  </a:ext>
                </a:extLst>
              </p:cNvPr>
              <p:cNvSpPr/>
              <p:nvPr/>
            </p:nvSpPr>
            <p:spPr>
              <a:xfrm rot="21023419">
                <a:off x="1647623" y="1822992"/>
                <a:ext cx="256706" cy="45719"/>
              </a:xfrm>
              <a:custGeom>
                <a:avLst/>
                <a:gdLst>
                  <a:gd name="connsiteX0" fmla="*/ 0 w 189297"/>
                  <a:gd name="connsiteY0" fmla="*/ 0 h 17585"/>
                  <a:gd name="connsiteX1" fmla="*/ 105878 w 189297"/>
                  <a:gd name="connsiteY1" fmla="*/ 16042 h 17585"/>
                  <a:gd name="connsiteX2" fmla="*/ 189297 w 189297"/>
                  <a:gd name="connsiteY2" fmla="*/ 16042 h 1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297" h="17585">
                    <a:moveTo>
                      <a:pt x="0" y="0"/>
                    </a:moveTo>
                    <a:cubicBezTo>
                      <a:pt x="37164" y="6684"/>
                      <a:pt x="74329" y="13368"/>
                      <a:pt x="105878" y="16042"/>
                    </a:cubicBezTo>
                    <a:cubicBezTo>
                      <a:pt x="137427" y="18716"/>
                      <a:pt x="163362" y="17379"/>
                      <a:pt x="189297" y="16042"/>
                    </a:cubicBezTo>
                  </a:path>
                </a:pathLst>
              </a:custGeom>
              <a:noFill/>
              <a:ln w="6350">
                <a:solidFill>
                  <a:srgbClr val="CD557E"/>
                </a:solidFill>
                <a:headEnd type="none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89B8EC6F-E5BA-6946-8DA2-2583BD768DAD}"/>
                  </a:ext>
                </a:extLst>
              </p:cNvPr>
              <p:cNvSpPr/>
              <p:nvPr/>
            </p:nvSpPr>
            <p:spPr>
              <a:xfrm>
                <a:off x="1494152" y="1827367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Ellipse 140">
                <a:extLst>
                  <a:ext uri="{FF2B5EF4-FFF2-40B4-BE49-F238E27FC236}">
                    <a16:creationId xmlns:a16="http://schemas.microsoft.com/office/drawing/2014/main" id="{0143A412-F3FA-D24D-B534-142729747661}"/>
                  </a:ext>
                </a:extLst>
              </p:cNvPr>
              <p:cNvSpPr/>
              <p:nvPr/>
            </p:nvSpPr>
            <p:spPr>
              <a:xfrm>
                <a:off x="1519144" y="1836726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5E60B0DA-97E4-E442-A671-E54D32A8019C}"/>
                  </a:ext>
                </a:extLst>
              </p:cNvPr>
              <p:cNvSpPr/>
              <p:nvPr/>
            </p:nvSpPr>
            <p:spPr>
              <a:xfrm>
                <a:off x="1485696" y="1856092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BB66BC8F-7900-2D4D-9F11-BD9882D3C5F3}"/>
                  </a:ext>
                </a:extLst>
              </p:cNvPr>
              <p:cNvSpPr/>
              <p:nvPr/>
            </p:nvSpPr>
            <p:spPr>
              <a:xfrm>
                <a:off x="1318029" y="1970595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4D6C71A9-F895-7948-8A4C-648C78D82535}"/>
                  </a:ext>
                </a:extLst>
              </p:cNvPr>
              <p:cNvSpPr/>
              <p:nvPr/>
            </p:nvSpPr>
            <p:spPr>
              <a:xfrm>
                <a:off x="1335908" y="1980207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37A053F5-FF74-4240-8612-9154A639B418}"/>
                  </a:ext>
                </a:extLst>
              </p:cNvPr>
              <p:cNvSpPr/>
              <p:nvPr/>
            </p:nvSpPr>
            <p:spPr>
              <a:xfrm>
                <a:off x="1311050" y="1996336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orme libre 145">
                <a:extLst>
                  <a:ext uri="{FF2B5EF4-FFF2-40B4-BE49-F238E27FC236}">
                    <a16:creationId xmlns:a16="http://schemas.microsoft.com/office/drawing/2014/main" id="{793DD8B9-FF21-D34E-8EDE-8956EDEF83A3}"/>
                  </a:ext>
                </a:extLst>
              </p:cNvPr>
              <p:cNvSpPr/>
              <p:nvPr/>
            </p:nvSpPr>
            <p:spPr>
              <a:xfrm rot="20043091">
                <a:off x="1655723" y="2078717"/>
                <a:ext cx="256706" cy="35969"/>
              </a:xfrm>
              <a:custGeom>
                <a:avLst/>
                <a:gdLst>
                  <a:gd name="connsiteX0" fmla="*/ 0 w 189297"/>
                  <a:gd name="connsiteY0" fmla="*/ 0 h 17585"/>
                  <a:gd name="connsiteX1" fmla="*/ 105878 w 189297"/>
                  <a:gd name="connsiteY1" fmla="*/ 16042 h 17585"/>
                  <a:gd name="connsiteX2" fmla="*/ 189297 w 189297"/>
                  <a:gd name="connsiteY2" fmla="*/ 16042 h 1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297" h="17585">
                    <a:moveTo>
                      <a:pt x="0" y="0"/>
                    </a:moveTo>
                    <a:cubicBezTo>
                      <a:pt x="37164" y="6684"/>
                      <a:pt x="74329" y="13368"/>
                      <a:pt x="105878" y="16042"/>
                    </a:cubicBezTo>
                    <a:cubicBezTo>
                      <a:pt x="137427" y="18716"/>
                      <a:pt x="163362" y="17379"/>
                      <a:pt x="189297" y="16042"/>
                    </a:cubicBezTo>
                  </a:path>
                </a:pathLst>
              </a:custGeom>
              <a:noFill/>
              <a:ln w="6350">
                <a:solidFill>
                  <a:srgbClr val="F39723"/>
                </a:solidFill>
                <a:headEnd type="none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0707384E-8C57-0444-85C7-712AB426B2FA}"/>
                </a:ext>
              </a:extLst>
            </p:cNvPr>
            <p:cNvSpPr txBox="1"/>
            <p:nvPr/>
          </p:nvSpPr>
          <p:spPr>
            <a:xfrm>
              <a:off x="2000902" y="1651408"/>
              <a:ext cx="297508" cy="22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39723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</a:t>
              </a:r>
            </a:p>
          </p:txBody>
        </p:sp>
        <p:sp>
          <p:nvSpPr>
            <p:cNvPr id="71" name="Forme libre 70">
              <a:extLst>
                <a:ext uri="{FF2B5EF4-FFF2-40B4-BE49-F238E27FC236}">
                  <a16:creationId xmlns:a16="http://schemas.microsoft.com/office/drawing/2014/main" id="{900C9595-EEDF-4B4A-B439-C5AC451BFC08}"/>
                </a:ext>
              </a:extLst>
            </p:cNvPr>
            <p:cNvSpPr/>
            <p:nvPr/>
          </p:nvSpPr>
          <p:spPr>
            <a:xfrm rot="20759741">
              <a:off x="1878684" y="1984274"/>
              <a:ext cx="95754" cy="62973"/>
            </a:xfrm>
            <a:custGeom>
              <a:avLst/>
              <a:gdLst>
                <a:gd name="connsiteX0" fmla="*/ 60325 w 60325"/>
                <a:gd name="connsiteY0" fmla="*/ 0 h 52856"/>
                <a:gd name="connsiteX1" fmla="*/ 41275 w 60325"/>
                <a:gd name="connsiteY1" fmla="*/ 50800 h 52856"/>
                <a:gd name="connsiteX2" fmla="*/ 0 w 60325"/>
                <a:gd name="connsiteY2" fmla="*/ 38100 h 5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" h="52856">
                  <a:moveTo>
                    <a:pt x="60325" y="0"/>
                  </a:moveTo>
                  <a:cubicBezTo>
                    <a:pt x="55827" y="22225"/>
                    <a:pt x="51329" y="44450"/>
                    <a:pt x="41275" y="50800"/>
                  </a:cubicBezTo>
                  <a:cubicBezTo>
                    <a:pt x="31221" y="57150"/>
                    <a:pt x="15610" y="47625"/>
                    <a:pt x="0" y="38100"/>
                  </a:cubicBezTo>
                </a:path>
              </a:pathLst>
            </a:custGeom>
            <a:no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28F78229-7D6F-5040-8219-14EA24FA669F}"/>
                </a:ext>
              </a:extLst>
            </p:cNvPr>
            <p:cNvSpPr/>
            <p:nvPr/>
          </p:nvSpPr>
          <p:spPr>
            <a:xfrm>
              <a:off x="1867751" y="2021121"/>
              <a:ext cx="46800" cy="468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F1C58F0A-7FC8-B845-B4CA-5F2D0F2903A8}"/>
                </a:ext>
              </a:extLst>
            </p:cNvPr>
            <p:cNvSpPr/>
            <p:nvPr/>
          </p:nvSpPr>
          <p:spPr>
            <a:xfrm>
              <a:off x="1892033" y="1519671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CB08186F-E44C-0B49-B1BB-95A68EBDCBF1}"/>
                </a:ext>
              </a:extLst>
            </p:cNvPr>
            <p:cNvSpPr/>
            <p:nvPr/>
          </p:nvSpPr>
          <p:spPr>
            <a:xfrm>
              <a:off x="1953840" y="1559732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442AC0FC-C36B-B54F-BC6D-714714220AAC}"/>
                </a:ext>
              </a:extLst>
            </p:cNvPr>
            <p:cNvSpPr/>
            <p:nvPr/>
          </p:nvSpPr>
          <p:spPr>
            <a:xfrm>
              <a:off x="1852788" y="1676648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457368C2-ECCD-7443-BF83-EDFBDB97437B}"/>
                </a:ext>
              </a:extLst>
            </p:cNvPr>
            <p:cNvSpPr/>
            <p:nvPr/>
          </p:nvSpPr>
          <p:spPr>
            <a:xfrm>
              <a:off x="1814091" y="1450546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7E848811-1495-5F48-A16A-FC2283984759}"/>
                </a:ext>
              </a:extLst>
            </p:cNvPr>
            <p:cNvSpPr/>
            <p:nvPr/>
          </p:nvSpPr>
          <p:spPr>
            <a:xfrm>
              <a:off x="1917921" y="1767686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114F8AD1-06D4-EE45-970E-93ECC1ACDC89}"/>
                </a:ext>
              </a:extLst>
            </p:cNvPr>
            <p:cNvSpPr/>
            <p:nvPr/>
          </p:nvSpPr>
          <p:spPr>
            <a:xfrm>
              <a:off x="1975743" y="1416776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4FCF816C-E0EB-0849-B99A-7A9591D4B5C7}"/>
              </a:ext>
            </a:extLst>
          </p:cNvPr>
          <p:cNvCxnSpPr/>
          <p:nvPr/>
        </p:nvCxnSpPr>
        <p:spPr>
          <a:xfrm>
            <a:off x="3444465" y="461357"/>
            <a:ext cx="42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25ECBFCE-E6FB-BB49-A392-9FB2114F15A1}"/>
              </a:ext>
            </a:extLst>
          </p:cNvPr>
          <p:cNvCxnSpPr/>
          <p:nvPr/>
        </p:nvCxnSpPr>
        <p:spPr>
          <a:xfrm>
            <a:off x="3444465" y="995989"/>
            <a:ext cx="42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FFEBCEF-5A03-824E-BEE8-FE8EF3444747}"/>
              </a:ext>
            </a:extLst>
          </p:cNvPr>
          <p:cNvSpPr/>
          <p:nvPr/>
        </p:nvSpPr>
        <p:spPr>
          <a:xfrm>
            <a:off x="3896037" y="372117"/>
            <a:ext cx="766556" cy="6936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Connecteur droit avec flèche 191">
            <a:extLst>
              <a:ext uri="{FF2B5EF4-FFF2-40B4-BE49-F238E27FC236}">
                <a16:creationId xmlns:a16="http://schemas.microsoft.com/office/drawing/2014/main" id="{EE292A7C-F820-954A-8321-5DFCB11D89B5}"/>
              </a:ext>
            </a:extLst>
          </p:cNvPr>
          <p:cNvCxnSpPr>
            <a:cxnSpLocks/>
          </p:cNvCxnSpPr>
          <p:nvPr/>
        </p:nvCxnSpPr>
        <p:spPr>
          <a:xfrm>
            <a:off x="4673944" y="704416"/>
            <a:ext cx="26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ZoneTexte 192">
            <a:extLst>
              <a:ext uri="{FF2B5EF4-FFF2-40B4-BE49-F238E27FC236}">
                <a16:creationId xmlns:a16="http://schemas.microsoft.com/office/drawing/2014/main" id="{E989DEC3-E471-9940-8B1F-14AEC04D2CDC}"/>
              </a:ext>
            </a:extLst>
          </p:cNvPr>
          <p:cNvSpPr txBox="1"/>
          <p:nvPr/>
        </p:nvSpPr>
        <p:spPr>
          <a:xfrm>
            <a:off x="4903142" y="57361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B80D47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2C6A5E5F-E973-4744-8D2C-637C1D2A31FF}"/>
              </a:ext>
            </a:extLst>
          </p:cNvPr>
          <p:cNvSpPr txBox="1"/>
          <p:nvPr/>
        </p:nvSpPr>
        <p:spPr>
          <a:xfrm>
            <a:off x="3992265" y="519266"/>
            <a:ext cx="572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Phenom.</a:t>
            </a:r>
          </a:p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0830493D-3141-4743-A320-B34DF37FCCB6}"/>
              </a:ext>
            </a:extLst>
          </p:cNvPr>
          <p:cNvSpPr txBox="1"/>
          <p:nvPr/>
        </p:nvSpPr>
        <p:spPr>
          <a:xfrm>
            <a:off x="2044185" y="3929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Activity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AC6AEE2C-723A-664E-B2F1-A43198382C4A}"/>
              </a:ext>
            </a:extLst>
          </p:cNvPr>
          <p:cNvSpPr txBox="1"/>
          <p:nvPr/>
        </p:nvSpPr>
        <p:spPr>
          <a:xfrm>
            <a:off x="2085113" y="1527284"/>
            <a:ext cx="553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Calcium</a:t>
            </a:r>
          </a:p>
        </p:txBody>
      </p: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DC172BDE-7264-E340-A74C-265F6305BCA4}"/>
              </a:ext>
            </a:extLst>
          </p:cNvPr>
          <p:cNvCxnSpPr>
            <a:cxnSpLocks/>
          </p:cNvCxnSpPr>
          <p:nvPr/>
        </p:nvCxnSpPr>
        <p:spPr>
          <a:xfrm flipV="1">
            <a:off x="2196825" y="2070708"/>
            <a:ext cx="1164801" cy="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B4DBF8A3-03D5-8B43-B542-DDBBDE48C445}"/>
              </a:ext>
            </a:extLst>
          </p:cNvPr>
          <p:cNvCxnSpPr>
            <a:cxnSpLocks/>
          </p:cNvCxnSpPr>
          <p:nvPr/>
        </p:nvCxnSpPr>
        <p:spPr>
          <a:xfrm flipV="1">
            <a:off x="2525485" y="1906300"/>
            <a:ext cx="0" cy="162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Forme libre 215">
            <a:extLst>
              <a:ext uri="{FF2B5EF4-FFF2-40B4-BE49-F238E27FC236}">
                <a16:creationId xmlns:a16="http://schemas.microsoft.com/office/drawing/2014/main" id="{D46FB643-62DB-1A4F-B461-E9B36BFCB8FE}"/>
              </a:ext>
            </a:extLst>
          </p:cNvPr>
          <p:cNvSpPr/>
          <p:nvPr/>
        </p:nvSpPr>
        <p:spPr>
          <a:xfrm>
            <a:off x="2525485" y="1906300"/>
            <a:ext cx="170435" cy="165854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0E8A4E88-4411-504B-8F00-BCEDE5C861E8}"/>
              </a:ext>
            </a:extLst>
          </p:cNvPr>
          <p:cNvCxnSpPr>
            <a:cxnSpLocks/>
          </p:cNvCxnSpPr>
          <p:nvPr/>
        </p:nvCxnSpPr>
        <p:spPr>
          <a:xfrm flipV="1">
            <a:off x="2249919" y="1906813"/>
            <a:ext cx="0" cy="162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Forme libre 218">
            <a:extLst>
              <a:ext uri="{FF2B5EF4-FFF2-40B4-BE49-F238E27FC236}">
                <a16:creationId xmlns:a16="http://schemas.microsoft.com/office/drawing/2014/main" id="{96280F4F-E5C5-634A-8624-C0A4E0E87CED}"/>
              </a:ext>
            </a:extLst>
          </p:cNvPr>
          <p:cNvSpPr/>
          <p:nvPr/>
        </p:nvSpPr>
        <p:spPr>
          <a:xfrm>
            <a:off x="2249197" y="1908544"/>
            <a:ext cx="42203" cy="51582"/>
          </a:xfrm>
          <a:custGeom>
            <a:avLst/>
            <a:gdLst>
              <a:gd name="connsiteX0" fmla="*/ 0 w 42203"/>
              <a:gd name="connsiteY0" fmla="*/ 0 h 51582"/>
              <a:gd name="connsiteX1" fmla="*/ 42203 w 42203"/>
              <a:gd name="connsiteY1" fmla="*/ 51582 h 5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03" h="51582">
                <a:moveTo>
                  <a:pt x="0" y="0"/>
                </a:moveTo>
                <a:lnTo>
                  <a:pt x="42203" y="51582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orme libre 219">
            <a:extLst>
              <a:ext uri="{FF2B5EF4-FFF2-40B4-BE49-F238E27FC236}">
                <a16:creationId xmlns:a16="http://schemas.microsoft.com/office/drawing/2014/main" id="{189AB30E-0169-5840-8091-71A1652302B8}"/>
              </a:ext>
            </a:extLst>
          </p:cNvPr>
          <p:cNvSpPr/>
          <p:nvPr/>
        </p:nvSpPr>
        <p:spPr>
          <a:xfrm flipH="1">
            <a:off x="2245733" y="1855764"/>
            <a:ext cx="45719" cy="106899"/>
          </a:xfrm>
          <a:custGeom>
            <a:avLst/>
            <a:gdLst>
              <a:gd name="connsiteX0" fmla="*/ 0 w 0"/>
              <a:gd name="connsiteY0" fmla="*/ 126609 h 126609"/>
              <a:gd name="connsiteX1" fmla="*/ 0 w 0"/>
              <a:gd name="connsiteY1" fmla="*/ 0 h 126609"/>
              <a:gd name="connsiteX2" fmla="*/ 0 w 0"/>
              <a:gd name="connsiteY2" fmla="*/ 0 h 126609"/>
              <a:gd name="connsiteX3" fmla="*/ 0 w 0"/>
              <a:gd name="connsiteY3" fmla="*/ 0 h 12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126609">
                <a:moveTo>
                  <a:pt x="0" y="126609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orme libre 220">
            <a:extLst>
              <a:ext uri="{FF2B5EF4-FFF2-40B4-BE49-F238E27FC236}">
                <a16:creationId xmlns:a16="http://schemas.microsoft.com/office/drawing/2014/main" id="{3D304ECB-0A76-B942-BE7B-23670F682EA5}"/>
              </a:ext>
            </a:extLst>
          </p:cNvPr>
          <p:cNvSpPr/>
          <p:nvPr/>
        </p:nvSpPr>
        <p:spPr>
          <a:xfrm>
            <a:off x="2291401" y="1851859"/>
            <a:ext cx="168200" cy="218849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72C35B96-BAA1-824B-AD2B-EB604A87C17A}"/>
              </a:ext>
            </a:extLst>
          </p:cNvPr>
          <p:cNvCxnSpPr>
            <a:cxnSpLocks/>
          </p:cNvCxnSpPr>
          <p:nvPr/>
        </p:nvCxnSpPr>
        <p:spPr>
          <a:xfrm flipV="1">
            <a:off x="2196825" y="2127692"/>
            <a:ext cx="281290" cy="2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ZoneTexte 225">
            <a:extLst>
              <a:ext uri="{FF2B5EF4-FFF2-40B4-BE49-F238E27FC236}">
                <a16:creationId xmlns:a16="http://schemas.microsoft.com/office/drawing/2014/main" id="{8E8E7205-4DB6-504C-B014-DF7AA249EF42}"/>
              </a:ext>
            </a:extLst>
          </p:cNvPr>
          <p:cNvSpPr txBox="1"/>
          <p:nvPr/>
        </p:nvSpPr>
        <p:spPr>
          <a:xfrm>
            <a:off x="2109185" y="2101905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time</a:t>
            </a:r>
          </a:p>
        </p:txBody>
      </p:sp>
      <p:cxnSp>
        <p:nvCxnSpPr>
          <p:cNvPr id="228" name="Connecteur droit avec flèche 227">
            <a:extLst>
              <a:ext uri="{FF2B5EF4-FFF2-40B4-BE49-F238E27FC236}">
                <a16:creationId xmlns:a16="http://schemas.microsoft.com/office/drawing/2014/main" id="{91F9FCE2-E36F-DB4D-81D3-645CE71F25EC}"/>
              </a:ext>
            </a:extLst>
          </p:cNvPr>
          <p:cNvCxnSpPr/>
          <p:nvPr/>
        </p:nvCxnSpPr>
        <p:spPr>
          <a:xfrm>
            <a:off x="3441962" y="2056487"/>
            <a:ext cx="42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DCCC5F5-C1A3-F441-931E-1EF1DA0E582A}"/>
              </a:ext>
            </a:extLst>
          </p:cNvPr>
          <p:cNvSpPr/>
          <p:nvPr/>
        </p:nvSpPr>
        <p:spPr>
          <a:xfrm>
            <a:off x="3893534" y="1717256"/>
            <a:ext cx="766556" cy="6936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eur droit avec flèche 229">
            <a:extLst>
              <a:ext uri="{FF2B5EF4-FFF2-40B4-BE49-F238E27FC236}">
                <a16:creationId xmlns:a16="http://schemas.microsoft.com/office/drawing/2014/main" id="{BC81AD79-30F5-D74E-B6E9-4CAD315349F6}"/>
              </a:ext>
            </a:extLst>
          </p:cNvPr>
          <p:cNvCxnSpPr>
            <a:cxnSpLocks/>
          </p:cNvCxnSpPr>
          <p:nvPr/>
        </p:nvCxnSpPr>
        <p:spPr>
          <a:xfrm>
            <a:off x="4673944" y="2056839"/>
            <a:ext cx="26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ZoneTexte 230">
            <a:extLst>
              <a:ext uri="{FF2B5EF4-FFF2-40B4-BE49-F238E27FC236}">
                <a16:creationId xmlns:a16="http://schemas.microsoft.com/office/drawing/2014/main" id="{94754204-94C1-6745-AC68-0B18352C3C6E}"/>
              </a:ext>
            </a:extLst>
          </p:cNvPr>
          <p:cNvSpPr txBox="1"/>
          <p:nvPr/>
        </p:nvSpPr>
        <p:spPr>
          <a:xfrm>
            <a:off x="4899459" y="1941448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B80D47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FC6176E7-13B0-7D4E-BD0A-99221EECBD1A}"/>
              </a:ext>
            </a:extLst>
          </p:cNvPr>
          <p:cNvSpPr txBox="1"/>
          <p:nvPr/>
        </p:nvSpPr>
        <p:spPr>
          <a:xfrm>
            <a:off x="3972130" y="1864405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Biological</a:t>
            </a:r>
          </a:p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grpSp>
        <p:nvGrpSpPr>
          <p:cNvPr id="261" name="Groupe 260">
            <a:extLst>
              <a:ext uri="{FF2B5EF4-FFF2-40B4-BE49-F238E27FC236}">
                <a16:creationId xmlns:a16="http://schemas.microsoft.com/office/drawing/2014/main" id="{9E78170B-2CDA-D541-B344-4C827A8D8C2B}"/>
              </a:ext>
            </a:extLst>
          </p:cNvPr>
          <p:cNvGrpSpPr/>
          <p:nvPr/>
        </p:nvGrpSpPr>
        <p:grpSpPr>
          <a:xfrm rot="2386717">
            <a:off x="749668" y="353057"/>
            <a:ext cx="994392" cy="546234"/>
            <a:chOff x="1069742" y="574116"/>
            <a:chExt cx="994392" cy="546234"/>
          </a:xfrm>
        </p:grpSpPr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0154FB89-4686-D745-9F11-0A7333322971}"/>
                </a:ext>
              </a:extLst>
            </p:cNvPr>
            <p:cNvCxnSpPr>
              <a:cxnSpLocks/>
            </p:cNvCxnSpPr>
            <p:nvPr/>
          </p:nvCxnSpPr>
          <p:spPr>
            <a:xfrm rot="19213283" flipV="1">
              <a:off x="1069742" y="574116"/>
              <a:ext cx="994392" cy="25251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D90CAAB1-438F-BE40-B965-C39D8A54261A}"/>
                </a:ext>
              </a:extLst>
            </p:cNvPr>
            <p:cNvGrpSpPr/>
            <p:nvPr/>
          </p:nvGrpSpPr>
          <p:grpSpPr>
            <a:xfrm>
              <a:off x="1257204" y="743730"/>
              <a:ext cx="285878" cy="376620"/>
              <a:chOff x="458838" y="921651"/>
              <a:chExt cx="162692" cy="223696"/>
            </a:xfrm>
          </p:grpSpPr>
          <p:cxnSp>
            <p:nvCxnSpPr>
              <p:cNvPr id="264" name="Connecteur droit 263">
                <a:extLst>
                  <a:ext uri="{FF2B5EF4-FFF2-40B4-BE49-F238E27FC236}">
                    <a16:creationId xmlns:a16="http://schemas.microsoft.com/office/drawing/2014/main" id="{918F714F-6456-664C-9975-AD0B6F61F1F5}"/>
                  </a:ext>
                </a:extLst>
              </p:cNvPr>
              <p:cNvCxnSpPr>
                <a:cxnSpLocks noChangeAspect="1"/>
                <a:endCxn id="266" idx="2"/>
              </p:cNvCxnSpPr>
              <p:nvPr/>
            </p:nvCxnSpPr>
            <p:spPr>
              <a:xfrm flipV="1">
                <a:off x="458838" y="955361"/>
                <a:ext cx="119712" cy="1899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necteur droit 264">
                <a:extLst>
                  <a:ext uri="{FF2B5EF4-FFF2-40B4-BE49-F238E27FC236}">
                    <a16:creationId xmlns:a16="http://schemas.microsoft.com/office/drawing/2014/main" id="{AED8FA2D-1321-AD49-95BE-1CE16845D39F}"/>
                  </a:ext>
                </a:extLst>
              </p:cNvPr>
              <p:cNvCxnSpPr>
                <a:cxnSpLocks/>
                <a:endCxn id="266" idx="0"/>
              </p:cNvCxnSpPr>
              <p:nvPr/>
            </p:nvCxnSpPr>
            <p:spPr>
              <a:xfrm flipV="1">
                <a:off x="459981" y="967043"/>
                <a:ext cx="134841" cy="17830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Arc 265">
                <a:extLst>
                  <a:ext uri="{FF2B5EF4-FFF2-40B4-BE49-F238E27FC236}">
                    <a16:creationId xmlns:a16="http://schemas.microsoft.com/office/drawing/2014/main" id="{2A82AABC-14F8-3043-967D-089F8327F63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84997">
                <a:off x="575811" y="921651"/>
                <a:ext cx="45719" cy="45719"/>
              </a:xfrm>
              <a:prstGeom prst="arc">
                <a:avLst>
                  <a:gd name="adj1" fmla="val 17396457"/>
                  <a:gd name="adj2" fmla="val 20514833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889B9A38-698A-654D-BFDC-E5C3CD6D20D8}"/>
              </a:ext>
            </a:extLst>
          </p:cNvPr>
          <p:cNvCxnSpPr>
            <a:cxnSpLocks/>
          </p:cNvCxnSpPr>
          <p:nvPr/>
        </p:nvCxnSpPr>
        <p:spPr>
          <a:xfrm flipV="1">
            <a:off x="2721432" y="1945196"/>
            <a:ext cx="0" cy="1269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Forme libre 283">
            <a:extLst>
              <a:ext uri="{FF2B5EF4-FFF2-40B4-BE49-F238E27FC236}">
                <a16:creationId xmlns:a16="http://schemas.microsoft.com/office/drawing/2014/main" id="{6D8C3EC3-5B09-8443-BD7B-10C0CC6D2060}"/>
              </a:ext>
            </a:extLst>
          </p:cNvPr>
          <p:cNvSpPr/>
          <p:nvPr/>
        </p:nvSpPr>
        <p:spPr>
          <a:xfrm>
            <a:off x="2722477" y="1945195"/>
            <a:ext cx="86671" cy="98989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164212F7-D789-BE4E-B5AC-9B4E5A45ED87}"/>
              </a:ext>
            </a:extLst>
          </p:cNvPr>
          <p:cNvCxnSpPr>
            <a:cxnSpLocks/>
          </p:cNvCxnSpPr>
          <p:nvPr/>
        </p:nvCxnSpPr>
        <p:spPr>
          <a:xfrm flipV="1">
            <a:off x="2807571" y="1916199"/>
            <a:ext cx="0" cy="1269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Forme libre 285">
            <a:extLst>
              <a:ext uri="{FF2B5EF4-FFF2-40B4-BE49-F238E27FC236}">
                <a16:creationId xmlns:a16="http://schemas.microsoft.com/office/drawing/2014/main" id="{30B5062D-F212-F94E-B0EE-EAB5C239BA20}"/>
              </a:ext>
            </a:extLst>
          </p:cNvPr>
          <p:cNvSpPr/>
          <p:nvPr/>
        </p:nvSpPr>
        <p:spPr>
          <a:xfrm>
            <a:off x="2809610" y="1915955"/>
            <a:ext cx="134347" cy="137893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EE2C96D6-0946-B248-9686-40FA58373DBD}"/>
              </a:ext>
            </a:extLst>
          </p:cNvPr>
          <p:cNvCxnSpPr>
            <a:cxnSpLocks/>
            <a:endCxn id="288" idx="0"/>
          </p:cNvCxnSpPr>
          <p:nvPr/>
        </p:nvCxnSpPr>
        <p:spPr>
          <a:xfrm flipV="1">
            <a:off x="2943957" y="1904795"/>
            <a:ext cx="217" cy="1490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Forme libre 287">
            <a:extLst>
              <a:ext uri="{FF2B5EF4-FFF2-40B4-BE49-F238E27FC236}">
                <a16:creationId xmlns:a16="http://schemas.microsoft.com/office/drawing/2014/main" id="{D2472E58-13F3-114D-96E8-71687D175F39}"/>
              </a:ext>
            </a:extLst>
          </p:cNvPr>
          <p:cNvSpPr/>
          <p:nvPr/>
        </p:nvSpPr>
        <p:spPr>
          <a:xfrm>
            <a:off x="2944174" y="1904795"/>
            <a:ext cx="170435" cy="165854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9477E2FD-AB25-184D-A472-BC45E837FB51}"/>
              </a:ext>
            </a:extLst>
          </p:cNvPr>
          <p:cNvCxnSpPr>
            <a:cxnSpLocks/>
          </p:cNvCxnSpPr>
          <p:nvPr/>
        </p:nvCxnSpPr>
        <p:spPr>
          <a:xfrm flipV="1">
            <a:off x="3129517" y="1905610"/>
            <a:ext cx="0" cy="162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Forme libre 290">
            <a:extLst>
              <a:ext uri="{FF2B5EF4-FFF2-40B4-BE49-F238E27FC236}">
                <a16:creationId xmlns:a16="http://schemas.microsoft.com/office/drawing/2014/main" id="{E2DD0B6D-3E3A-E042-914F-51F11AEF18D7}"/>
              </a:ext>
            </a:extLst>
          </p:cNvPr>
          <p:cNvSpPr/>
          <p:nvPr/>
        </p:nvSpPr>
        <p:spPr>
          <a:xfrm>
            <a:off x="3128795" y="1907341"/>
            <a:ext cx="42203" cy="51582"/>
          </a:xfrm>
          <a:custGeom>
            <a:avLst/>
            <a:gdLst>
              <a:gd name="connsiteX0" fmla="*/ 0 w 42203"/>
              <a:gd name="connsiteY0" fmla="*/ 0 h 51582"/>
              <a:gd name="connsiteX1" fmla="*/ 42203 w 42203"/>
              <a:gd name="connsiteY1" fmla="*/ 51582 h 5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03" h="51582">
                <a:moveTo>
                  <a:pt x="0" y="0"/>
                </a:moveTo>
                <a:lnTo>
                  <a:pt x="42203" y="51582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orme libre 291">
            <a:extLst>
              <a:ext uri="{FF2B5EF4-FFF2-40B4-BE49-F238E27FC236}">
                <a16:creationId xmlns:a16="http://schemas.microsoft.com/office/drawing/2014/main" id="{8EE4926A-2E4E-D74C-AB77-05C0C4FF00D8}"/>
              </a:ext>
            </a:extLst>
          </p:cNvPr>
          <p:cNvSpPr/>
          <p:nvPr/>
        </p:nvSpPr>
        <p:spPr>
          <a:xfrm flipH="1">
            <a:off x="3125331" y="1854561"/>
            <a:ext cx="45719" cy="106899"/>
          </a:xfrm>
          <a:custGeom>
            <a:avLst/>
            <a:gdLst>
              <a:gd name="connsiteX0" fmla="*/ 0 w 0"/>
              <a:gd name="connsiteY0" fmla="*/ 126609 h 126609"/>
              <a:gd name="connsiteX1" fmla="*/ 0 w 0"/>
              <a:gd name="connsiteY1" fmla="*/ 0 h 126609"/>
              <a:gd name="connsiteX2" fmla="*/ 0 w 0"/>
              <a:gd name="connsiteY2" fmla="*/ 0 h 126609"/>
              <a:gd name="connsiteX3" fmla="*/ 0 w 0"/>
              <a:gd name="connsiteY3" fmla="*/ 0 h 12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126609">
                <a:moveTo>
                  <a:pt x="0" y="126609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orme libre 292">
            <a:extLst>
              <a:ext uri="{FF2B5EF4-FFF2-40B4-BE49-F238E27FC236}">
                <a16:creationId xmlns:a16="http://schemas.microsoft.com/office/drawing/2014/main" id="{0E1A7F88-E971-0849-B19C-48E33A5875ED}"/>
              </a:ext>
            </a:extLst>
          </p:cNvPr>
          <p:cNvSpPr/>
          <p:nvPr/>
        </p:nvSpPr>
        <p:spPr>
          <a:xfrm>
            <a:off x="3170999" y="1850656"/>
            <a:ext cx="168200" cy="218849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Connecteur droit 294">
            <a:extLst>
              <a:ext uri="{FF2B5EF4-FFF2-40B4-BE49-F238E27FC236}">
                <a16:creationId xmlns:a16="http://schemas.microsoft.com/office/drawing/2014/main" id="{B033A609-115C-C74A-BFEF-2CBB4276C5C7}"/>
              </a:ext>
            </a:extLst>
          </p:cNvPr>
          <p:cNvCxnSpPr>
            <a:cxnSpLocks/>
          </p:cNvCxnSpPr>
          <p:nvPr/>
        </p:nvCxnSpPr>
        <p:spPr>
          <a:xfrm flipH="1">
            <a:off x="418281" y="879654"/>
            <a:ext cx="766463" cy="66068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ZoneTexte 300">
            <a:extLst>
              <a:ext uri="{FF2B5EF4-FFF2-40B4-BE49-F238E27FC236}">
                <a16:creationId xmlns:a16="http://schemas.microsoft.com/office/drawing/2014/main" id="{13CEF8EA-DA81-6D41-8DF2-D76B0E72E356}"/>
              </a:ext>
            </a:extLst>
          </p:cNvPr>
          <p:cNvSpPr txBox="1"/>
          <p:nvPr/>
        </p:nvSpPr>
        <p:spPr>
          <a:xfrm>
            <a:off x="412497" y="2275574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</a:t>
            </a:r>
          </a:p>
        </p:txBody>
      </p:sp>
      <p:sp>
        <p:nvSpPr>
          <p:cNvPr id="302" name="ZoneTexte 301">
            <a:extLst>
              <a:ext uri="{FF2B5EF4-FFF2-40B4-BE49-F238E27FC236}">
                <a16:creationId xmlns:a16="http://schemas.microsoft.com/office/drawing/2014/main" id="{B907D1F7-CA2F-8441-976C-BB48E2934908}"/>
              </a:ext>
            </a:extLst>
          </p:cNvPr>
          <p:cNvSpPr txBox="1"/>
          <p:nvPr/>
        </p:nvSpPr>
        <p:spPr>
          <a:xfrm>
            <a:off x="1563809" y="2276129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post</a:t>
            </a:r>
          </a:p>
        </p:txBody>
      </p:sp>
      <p:sp>
        <p:nvSpPr>
          <p:cNvPr id="322" name="ZoneTexte 321">
            <a:extLst>
              <a:ext uri="{FF2B5EF4-FFF2-40B4-BE49-F238E27FC236}">
                <a16:creationId xmlns:a16="http://schemas.microsoft.com/office/drawing/2014/main" id="{4E3CE73F-2FD8-A145-9EBE-A35F1EAC1909}"/>
              </a:ext>
            </a:extLst>
          </p:cNvPr>
          <p:cNvSpPr txBox="1"/>
          <p:nvPr/>
        </p:nvSpPr>
        <p:spPr>
          <a:xfrm>
            <a:off x="3846356" y="3929"/>
            <a:ext cx="816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Synaptic Rule</a:t>
            </a:r>
          </a:p>
        </p:txBody>
      </p:sp>
      <p:cxnSp>
        <p:nvCxnSpPr>
          <p:cNvPr id="328" name="Connecteur droit 327">
            <a:extLst>
              <a:ext uri="{FF2B5EF4-FFF2-40B4-BE49-F238E27FC236}">
                <a16:creationId xmlns:a16="http://schemas.microsoft.com/office/drawing/2014/main" id="{51310A7E-89E6-AD49-A20F-30D3058C5D5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0861" y="751913"/>
            <a:ext cx="50314" cy="46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D6F9D930-C4F4-A24E-A52F-5245F4A1B5F5}"/>
              </a:ext>
            </a:extLst>
          </p:cNvPr>
          <p:cNvGrpSpPr/>
          <p:nvPr/>
        </p:nvGrpSpPr>
        <p:grpSpPr>
          <a:xfrm>
            <a:off x="1050172" y="597943"/>
            <a:ext cx="415673" cy="709618"/>
            <a:chOff x="1050172" y="597943"/>
            <a:chExt cx="415673" cy="709618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FFC3C975-C72B-BE4D-B0C7-F2ADB652A3B2}"/>
                </a:ext>
              </a:extLst>
            </p:cNvPr>
            <p:cNvGrpSpPr/>
            <p:nvPr/>
          </p:nvGrpSpPr>
          <p:grpSpPr>
            <a:xfrm>
              <a:off x="1099439" y="597943"/>
              <a:ext cx="316309" cy="658552"/>
              <a:chOff x="2556884" y="411756"/>
              <a:chExt cx="252593" cy="508873"/>
            </a:xfrm>
          </p:grpSpPr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69FE49BD-862D-9D4B-8037-1333E828A0C0}"/>
                  </a:ext>
                </a:extLst>
              </p:cNvPr>
              <p:cNvSpPr/>
              <p:nvPr/>
            </p:nvSpPr>
            <p:spPr>
              <a:xfrm>
                <a:off x="2556884" y="663493"/>
                <a:ext cx="252593" cy="257136"/>
              </a:xfrm>
              <a:prstGeom prst="triangle">
                <a:avLst/>
              </a:prstGeom>
              <a:solidFill>
                <a:srgbClr val="FCF1F5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400000" sx="87590" sy="8759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2F796AC8-2059-B048-B396-835BE50A51FA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H="1" flipV="1">
                <a:off x="2683181" y="445880"/>
                <a:ext cx="1" cy="21761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7373E524-5FDD-6345-AFDC-A6A5350559A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683963" y="414012"/>
                <a:ext cx="40180" cy="3590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ED8C9701-DE13-1C4E-892C-05867030509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643832" y="411756"/>
                <a:ext cx="40131" cy="4042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9" name="Connecteur droit 328">
              <a:extLst>
                <a:ext uri="{FF2B5EF4-FFF2-40B4-BE49-F238E27FC236}">
                  <a16:creationId xmlns:a16="http://schemas.microsoft.com/office/drawing/2014/main" id="{F482DB03-639B-FE41-B910-33B97085303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415592" y="1255253"/>
              <a:ext cx="50253" cy="523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eur droit 329">
              <a:extLst>
                <a:ext uri="{FF2B5EF4-FFF2-40B4-BE49-F238E27FC236}">
                  <a16:creationId xmlns:a16="http://schemas.microsoft.com/office/drawing/2014/main" id="{4FA2D037-01AC-5047-8C0B-90EA5FB402A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050172" y="1256023"/>
              <a:ext cx="50314" cy="4647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Connecteur droit 331">
            <a:extLst>
              <a:ext uri="{FF2B5EF4-FFF2-40B4-BE49-F238E27FC236}">
                <a16:creationId xmlns:a16="http://schemas.microsoft.com/office/drawing/2014/main" id="{6510163A-C719-EF4F-9EEE-BCCFBDB47232}"/>
              </a:ext>
            </a:extLst>
          </p:cNvPr>
          <p:cNvCxnSpPr>
            <a:cxnSpLocks/>
          </p:cNvCxnSpPr>
          <p:nvPr/>
        </p:nvCxnSpPr>
        <p:spPr>
          <a:xfrm>
            <a:off x="1330954" y="878911"/>
            <a:ext cx="647873" cy="65514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ZoneTexte 345">
            <a:extLst>
              <a:ext uri="{FF2B5EF4-FFF2-40B4-BE49-F238E27FC236}">
                <a16:creationId xmlns:a16="http://schemas.microsoft.com/office/drawing/2014/main" id="{333EE5E0-ABA9-A847-92D2-AF5CABD8DC36}"/>
              </a:ext>
            </a:extLst>
          </p:cNvPr>
          <p:cNvSpPr txBox="1"/>
          <p:nvPr/>
        </p:nvSpPr>
        <p:spPr>
          <a:xfrm>
            <a:off x="1780876" y="243821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</a:t>
            </a:r>
          </a:p>
        </p:txBody>
      </p:sp>
      <p:sp>
        <p:nvSpPr>
          <p:cNvPr id="352" name="ZoneTexte 351">
            <a:extLst>
              <a:ext uri="{FF2B5EF4-FFF2-40B4-BE49-F238E27FC236}">
                <a16:creationId xmlns:a16="http://schemas.microsoft.com/office/drawing/2014/main" id="{D04C49C8-71F8-0043-ADB6-94BDC917CBF5}"/>
              </a:ext>
            </a:extLst>
          </p:cNvPr>
          <p:cNvSpPr txBox="1"/>
          <p:nvPr/>
        </p:nvSpPr>
        <p:spPr>
          <a:xfrm>
            <a:off x="901724" y="72447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B80D47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39C7E5F-3D52-284D-80F5-8D79D6BA3CC9}"/>
              </a:ext>
            </a:extLst>
          </p:cNvPr>
          <p:cNvCxnSpPr>
            <a:cxnSpLocks/>
          </p:cNvCxnSpPr>
          <p:nvPr/>
        </p:nvCxnSpPr>
        <p:spPr>
          <a:xfrm flipH="1">
            <a:off x="2291400" y="2882587"/>
            <a:ext cx="1499" cy="2627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F8B500E6-93D2-B54B-8D61-5BCD4471280A}"/>
              </a:ext>
            </a:extLst>
          </p:cNvPr>
          <p:cNvSpPr txBox="1"/>
          <p:nvPr/>
        </p:nvSpPr>
        <p:spPr>
          <a:xfrm>
            <a:off x="387385" y="287254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Cell Region</a:t>
            </a:r>
          </a:p>
        </p:txBody>
      </p: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C6066665-E820-7546-8782-0A1AD792DBB0}"/>
              </a:ext>
            </a:extLst>
          </p:cNvPr>
          <p:cNvGrpSpPr>
            <a:grpSpLocks noChangeAspect="1"/>
          </p:cNvGrpSpPr>
          <p:nvPr/>
        </p:nvGrpSpPr>
        <p:grpSpPr>
          <a:xfrm>
            <a:off x="1693001" y="31566"/>
            <a:ext cx="206971" cy="224091"/>
            <a:chOff x="179596" y="16161590"/>
            <a:chExt cx="381899" cy="381016"/>
          </a:xfrm>
        </p:grpSpPr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D645D921-5A1F-ED40-BD67-CEA2C44A3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09" t="41081" r="78222" b="37654"/>
            <a:stretch/>
          </p:blipFill>
          <p:spPr>
            <a:xfrm>
              <a:off x="179596" y="16161590"/>
              <a:ext cx="214325" cy="214105"/>
            </a:xfrm>
            <a:prstGeom prst="rect">
              <a:avLst/>
            </a:prstGeom>
          </p:spPr>
        </p:pic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9DA2E9FB-E9F6-1847-A965-AF5E5FDE3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517" y="16166628"/>
              <a:ext cx="375978" cy="375978"/>
            </a:xfrm>
            <a:prstGeom prst="rect">
              <a:avLst/>
            </a:prstGeom>
          </p:spPr>
        </p:pic>
        <p:pic>
          <p:nvPicPr>
            <p:cNvPr id="130" name="Image 129">
              <a:extLst>
                <a:ext uri="{FF2B5EF4-FFF2-40B4-BE49-F238E27FC236}">
                  <a16:creationId xmlns:a16="http://schemas.microsoft.com/office/drawing/2014/main" id="{DB424697-D406-0345-AEC8-AD662EA4C4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09" t="41081" r="78222" b="37654"/>
            <a:stretch/>
          </p:blipFill>
          <p:spPr>
            <a:xfrm>
              <a:off x="380506" y="16268642"/>
              <a:ext cx="99804" cy="99702"/>
            </a:xfrm>
            <a:prstGeom prst="rect">
              <a:avLst/>
            </a:prstGeom>
          </p:spPr>
        </p:pic>
      </p:grpSp>
      <p:pic>
        <p:nvPicPr>
          <p:cNvPr id="131" name="Graphique 130" descr="Microscope contour">
            <a:extLst>
              <a:ext uri="{FF2B5EF4-FFF2-40B4-BE49-F238E27FC236}">
                <a16:creationId xmlns:a16="http://schemas.microsoft.com/office/drawing/2014/main" id="{E5E713E0-7EEF-5747-BD3C-D8781BA63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2945" y="1760"/>
            <a:ext cx="249507" cy="2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8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ZoneTexte 110">
            <a:extLst>
              <a:ext uri="{FF2B5EF4-FFF2-40B4-BE49-F238E27FC236}">
                <a16:creationId xmlns:a16="http://schemas.microsoft.com/office/drawing/2014/main" id="{06DA8174-87B1-3544-9B95-90EABE17000A}"/>
              </a:ext>
            </a:extLst>
          </p:cNvPr>
          <p:cNvSpPr txBox="1"/>
          <p:nvPr/>
        </p:nvSpPr>
        <p:spPr>
          <a:xfrm>
            <a:off x="1780944" y="806510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post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0B175137-0EDD-9745-BE06-12D0B3E0A8E6}"/>
              </a:ext>
            </a:extLst>
          </p:cNvPr>
          <p:cNvGrpSpPr/>
          <p:nvPr/>
        </p:nvGrpSpPr>
        <p:grpSpPr>
          <a:xfrm>
            <a:off x="656483" y="99748"/>
            <a:ext cx="597419" cy="713546"/>
            <a:chOff x="2556884" y="388151"/>
            <a:chExt cx="477078" cy="551368"/>
          </a:xfrm>
        </p:grpSpPr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11F9FC86-1A80-B84C-9929-F2D4E8DCD729}"/>
                </a:ext>
              </a:extLst>
            </p:cNvPr>
            <p:cNvSpPr/>
            <p:nvPr/>
          </p:nvSpPr>
          <p:spPr>
            <a:xfrm>
              <a:off x="2556884" y="639888"/>
              <a:ext cx="252593" cy="257137"/>
            </a:xfrm>
            <a:prstGeom prst="triangle">
              <a:avLst/>
            </a:prstGeom>
            <a:solidFill>
              <a:srgbClr val="FCF1F5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400000" sx="87590" sy="8759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FDB58B0-4873-1343-B5DF-5E119A40BC2C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2683180" y="422275"/>
              <a:ext cx="1" cy="2176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B3A0420B-5734-6A4E-98A3-076FFD3C934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683963" y="390407"/>
              <a:ext cx="40179" cy="359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9CF26E08-B5CF-EA44-AEAD-86C64F491B2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643832" y="388151"/>
              <a:ext cx="40130" cy="404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736744C5-3600-064C-8378-921293B7E71B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2809477" y="897025"/>
              <a:ext cx="224485" cy="42494"/>
            </a:xfrm>
            <a:prstGeom prst="line">
              <a:avLst/>
            </a:prstGeom>
            <a:ln w="15875">
              <a:solidFill>
                <a:srgbClr val="B80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e 259">
            <a:extLst>
              <a:ext uri="{FF2B5EF4-FFF2-40B4-BE49-F238E27FC236}">
                <a16:creationId xmlns:a16="http://schemas.microsoft.com/office/drawing/2014/main" id="{70ADCE72-D465-F74E-AA8B-59A60B688D29}"/>
              </a:ext>
            </a:extLst>
          </p:cNvPr>
          <p:cNvGrpSpPr/>
          <p:nvPr/>
        </p:nvGrpSpPr>
        <p:grpSpPr>
          <a:xfrm rot="2340953">
            <a:off x="1378494" y="790160"/>
            <a:ext cx="349852" cy="480992"/>
            <a:chOff x="1257204" y="639358"/>
            <a:chExt cx="349852" cy="480992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DB47796A-9358-D044-91BA-7F26A6EF126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263337" y="639358"/>
              <a:ext cx="343719" cy="473011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6D155757-4F0B-044A-9B6A-D47F8413B655}"/>
                </a:ext>
              </a:extLst>
            </p:cNvPr>
            <p:cNvGrpSpPr/>
            <p:nvPr/>
          </p:nvGrpSpPr>
          <p:grpSpPr>
            <a:xfrm>
              <a:off x="1257204" y="743730"/>
              <a:ext cx="285878" cy="376620"/>
              <a:chOff x="458838" y="921651"/>
              <a:chExt cx="162692" cy="223696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FC8D21F-480F-9F4F-B509-6BFCCFA9BE23}"/>
                  </a:ext>
                </a:extLst>
              </p:cNvPr>
              <p:cNvCxnSpPr>
                <a:cxnSpLocks noChangeAspect="1"/>
                <a:endCxn id="64" idx="2"/>
              </p:cNvCxnSpPr>
              <p:nvPr/>
            </p:nvCxnSpPr>
            <p:spPr>
              <a:xfrm flipV="1">
                <a:off x="458838" y="955361"/>
                <a:ext cx="119712" cy="1899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C665039C-AD0F-BE42-A61E-06FF368ABC53}"/>
                  </a:ext>
                </a:extLst>
              </p:cNvPr>
              <p:cNvCxnSpPr>
                <a:cxnSpLocks/>
                <a:endCxn id="64" idx="0"/>
              </p:cNvCxnSpPr>
              <p:nvPr/>
            </p:nvCxnSpPr>
            <p:spPr>
              <a:xfrm flipV="1">
                <a:off x="459981" y="967043"/>
                <a:ext cx="134841" cy="17830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433BC053-32BB-034B-9627-A589BAF4D6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84997">
                <a:off x="575811" y="921651"/>
                <a:ext cx="45719" cy="45719"/>
              </a:xfrm>
              <a:prstGeom prst="arc">
                <a:avLst>
                  <a:gd name="adj1" fmla="val 17396457"/>
                  <a:gd name="adj2" fmla="val 20514833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BA3CCD1-B570-4C4B-B523-258D0DBAEF07}"/>
              </a:ext>
            </a:extLst>
          </p:cNvPr>
          <p:cNvSpPr/>
          <p:nvPr/>
        </p:nvSpPr>
        <p:spPr>
          <a:xfrm>
            <a:off x="1179608" y="741848"/>
            <a:ext cx="153320" cy="149398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1A1DA457-3B7A-BC42-A91A-5611B4DB8EE9}"/>
              </a:ext>
            </a:extLst>
          </p:cNvPr>
          <p:cNvGrpSpPr/>
          <p:nvPr/>
        </p:nvGrpSpPr>
        <p:grpSpPr>
          <a:xfrm>
            <a:off x="2186302" y="835221"/>
            <a:ext cx="1164801" cy="166376"/>
            <a:chOff x="1029668" y="381196"/>
            <a:chExt cx="488047" cy="183107"/>
          </a:xfrm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8EA3B8B9-C33A-C041-949E-74F7F83625E0}"/>
                </a:ext>
              </a:extLst>
            </p:cNvPr>
            <p:cNvGrpSpPr/>
            <p:nvPr/>
          </p:nvGrpSpPr>
          <p:grpSpPr>
            <a:xfrm>
              <a:off x="1029668" y="382167"/>
              <a:ext cx="488047" cy="182136"/>
              <a:chOff x="658995" y="385307"/>
              <a:chExt cx="488047" cy="182136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57F723C9-5E54-DB4A-BB37-C85A402F76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995" y="566474"/>
                <a:ext cx="488047" cy="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764CFB06-A79C-DB40-A2C5-DBCDDE8167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04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5A447A79-CD99-0A43-B63F-F4339E9D15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48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DF22502D-79EA-EF4C-ABB7-61BDABF19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7124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DB7D2B8-6453-D343-865C-397AB6BB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2374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03823B02-4B45-D247-B851-EABCEA156EDD}"/>
              </a:ext>
            </a:extLst>
          </p:cNvPr>
          <p:cNvGrpSpPr/>
          <p:nvPr/>
        </p:nvGrpSpPr>
        <p:grpSpPr>
          <a:xfrm>
            <a:off x="2183296" y="291116"/>
            <a:ext cx="1169224" cy="166945"/>
            <a:chOff x="1029668" y="381196"/>
            <a:chExt cx="566567" cy="183733"/>
          </a:xfrm>
        </p:grpSpPr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3C6E23C9-C1CD-E34E-94AB-69EC7966A18A}"/>
                </a:ext>
              </a:extLst>
            </p:cNvPr>
            <p:cNvGrpSpPr/>
            <p:nvPr/>
          </p:nvGrpSpPr>
          <p:grpSpPr>
            <a:xfrm>
              <a:off x="1029668" y="382167"/>
              <a:ext cx="566567" cy="182136"/>
              <a:chOff x="658995" y="385307"/>
              <a:chExt cx="566567" cy="182136"/>
            </a:xfrm>
          </p:grpSpPr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12C2BF1D-9368-3B44-BD84-862DE01A3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995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13C4476C-8903-4F41-8614-70EA8A622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22F6E36B-4C23-5D44-BEE3-40947D5B9A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747295C2-C159-684A-86BB-64D243A40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8E24CB06-CB37-B04F-9A92-137181DCB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EEBD38AD-0D17-214B-8407-1264BF9B0789}"/>
              </a:ext>
            </a:extLst>
          </p:cNvPr>
          <p:cNvGrpSpPr/>
          <p:nvPr/>
        </p:nvGrpSpPr>
        <p:grpSpPr>
          <a:xfrm>
            <a:off x="377047" y="1498473"/>
            <a:ext cx="1655006" cy="1032252"/>
            <a:chOff x="1224719" y="1301452"/>
            <a:chExt cx="1376164" cy="902844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9BD48643-954B-914E-AB6D-DC5679B38687}"/>
                </a:ext>
              </a:extLst>
            </p:cNvPr>
            <p:cNvGrpSpPr/>
            <p:nvPr/>
          </p:nvGrpSpPr>
          <p:grpSpPr>
            <a:xfrm>
              <a:off x="1224719" y="1301452"/>
              <a:ext cx="1376164" cy="902844"/>
              <a:chOff x="1182637" y="1618102"/>
              <a:chExt cx="1011027" cy="710303"/>
            </a:xfrm>
          </p:grpSpPr>
          <p:sp>
            <p:nvSpPr>
              <p:cNvPr id="70" name="Rectangle : coins arrondis 69">
                <a:extLst>
                  <a:ext uri="{FF2B5EF4-FFF2-40B4-BE49-F238E27FC236}">
                    <a16:creationId xmlns:a16="http://schemas.microsoft.com/office/drawing/2014/main" id="{A31DEB3E-59C8-DC4D-8F3D-F93A57DD8758}"/>
                  </a:ext>
                </a:extLst>
              </p:cNvPr>
              <p:cNvSpPr/>
              <p:nvPr/>
            </p:nvSpPr>
            <p:spPr>
              <a:xfrm>
                <a:off x="1182637" y="1618102"/>
                <a:ext cx="1011027" cy="710303"/>
              </a:xfrm>
              <a:prstGeom prst="roundRect">
                <a:avLst>
                  <a:gd name="adj" fmla="val 13693"/>
                </a:avLst>
              </a:prstGeom>
              <a:noFill/>
              <a:ln w="3175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42133"/>
                          <a:gd name="connsiteY0" fmla="*/ 73417 h 536162"/>
                          <a:gd name="connsiteX1" fmla="*/ 73417 w 1042133"/>
                          <a:gd name="connsiteY1" fmla="*/ 0 h 536162"/>
                          <a:gd name="connsiteX2" fmla="*/ 968716 w 1042133"/>
                          <a:gd name="connsiteY2" fmla="*/ 0 h 536162"/>
                          <a:gd name="connsiteX3" fmla="*/ 1042133 w 1042133"/>
                          <a:gd name="connsiteY3" fmla="*/ 73417 h 536162"/>
                          <a:gd name="connsiteX4" fmla="*/ 1042133 w 1042133"/>
                          <a:gd name="connsiteY4" fmla="*/ 462745 h 536162"/>
                          <a:gd name="connsiteX5" fmla="*/ 968716 w 1042133"/>
                          <a:gd name="connsiteY5" fmla="*/ 536162 h 536162"/>
                          <a:gd name="connsiteX6" fmla="*/ 73417 w 1042133"/>
                          <a:gd name="connsiteY6" fmla="*/ 536162 h 536162"/>
                          <a:gd name="connsiteX7" fmla="*/ 0 w 1042133"/>
                          <a:gd name="connsiteY7" fmla="*/ 462745 h 536162"/>
                          <a:gd name="connsiteX8" fmla="*/ 0 w 1042133"/>
                          <a:gd name="connsiteY8" fmla="*/ 73417 h 5361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042133" h="536162" fill="none" extrusionOk="0">
                            <a:moveTo>
                              <a:pt x="0" y="73417"/>
                            </a:moveTo>
                            <a:cubicBezTo>
                              <a:pt x="-6728" y="31782"/>
                              <a:pt x="33299" y="351"/>
                              <a:pt x="73417" y="0"/>
                            </a:cubicBezTo>
                            <a:cubicBezTo>
                              <a:pt x="336218" y="45469"/>
                              <a:pt x="748071" y="-42250"/>
                              <a:pt x="968716" y="0"/>
                            </a:cubicBezTo>
                            <a:cubicBezTo>
                              <a:pt x="1011010" y="2691"/>
                              <a:pt x="1047196" y="39072"/>
                              <a:pt x="1042133" y="73417"/>
                            </a:cubicBezTo>
                            <a:cubicBezTo>
                              <a:pt x="1036805" y="267113"/>
                              <a:pt x="1056949" y="379903"/>
                              <a:pt x="1042133" y="462745"/>
                            </a:cubicBezTo>
                            <a:cubicBezTo>
                              <a:pt x="1041578" y="503383"/>
                              <a:pt x="1007000" y="534601"/>
                              <a:pt x="968716" y="536162"/>
                            </a:cubicBezTo>
                            <a:cubicBezTo>
                              <a:pt x="636633" y="488611"/>
                              <a:pt x="272705" y="561875"/>
                              <a:pt x="73417" y="536162"/>
                            </a:cubicBezTo>
                            <a:cubicBezTo>
                              <a:pt x="33055" y="533665"/>
                              <a:pt x="-4322" y="505815"/>
                              <a:pt x="0" y="462745"/>
                            </a:cubicBezTo>
                            <a:cubicBezTo>
                              <a:pt x="20553" y="305307"/>
                              <a:pt x="-11779" y="117235"/>
                              <a:pt x="0" y="73417"/>
                            </a:cubicBezTo>
                            <a:close/>
                          </a:path>
                          <a:path w="1042133" h="536162" stroke="0" extrusionOk="0">
                            <a:moveTo>
                              <a:pt x="0" y="73417"/>
                            </a:moveTo>
                            <a:cubicBezTo>
                              <a:pt x="-5361" y="29563"/>
                              <a:pt x="31015" y="696"/>
                              <a:pt x="73417" y="0"/>
                            </a:cubicBezTo>
                            <a:cubicBezTo>
                              <a:pt x="470466" y="14647"/>
                              <a:pt x="860807" y="58790"/>
                              <a:pt x="968716" y="0"/>
                            </a:cubicBezTo>
                            <a:cubicBezTo>
                              <a:pt x="1004837" y="4322"/>
                              <a:pt x="1041782" y="34808"/>
                              <a:pt x="1042133" y="73417"/>
                            </a:cubicBezTo>
                            <a:cubicBezTo>
                              <a:pt x="1039374" y="255931"/>
                              <a:pt x="1031581" y="321425"/>
                              <a:pt x="1042133" y="462745"/>
                            </a:cubicBezTo>
                            <a:cubicBezTo>
                              <a:pt x="1044464" y="503569"/>
                              <a:pt x="1010304" y="534021"/>
                              <a:pt x="968716" y="536162"/>
                            </a:cubicBezTo>
                            <a:cubicBezTo>
                              <a:pt x="588989" y="512197"/>
                              <a:pt x="316752" y="582427"/>
                              <a:pt x="73417" y="536162"/>
                            </a:cubicBezTo>
                            <a:cubicBezTo>
                              <a:pt x="32767" y="535177"/>
                              <a:pt x="-507" y="503996"/>
                              <a:pt x="0" y="462745"/>
                            </a:cubicBezTo>
                            <a:cubicBezTo>
                              <a:pt x="23955" y="306008"/>
                              <a:pt x="28339" y="265272"/>
                              <a:pt x="0" y="7341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orme libre 49">
                <a:extLst>
                  <a:ext uri="{FF2B5EF4-FFF2-40B4-BE49-F238E27FC236}">
                    <a16:creationId xmlns:a16="http://schemas.microsoft.com/office/drawing/2014/main" id="{93023A70-7044-924B-9937-181155601D64}"/>
                  </a:ext>
                </a:extLst>
              </p:cNvPr>
              <p:cNvSpPr/>
              <p:nvPr/>
            </p:nvSpPr>
            <p:spPr>
              <a:xfrm>
                <a:off x="1251968" y="1698421"/>
                <a:ext cx="363663" cy="534702"/>
              </a:xfrm>
              <a:custGeom>
                <a:avLst/>
                <a:gdLst>
                  <a:gd name="connsiteX0" fmla="*/ 32892 w 1592563"/>
                  <a:gd name="connsiteY0" fmla="*/ 524646 h 1597845"/>
                  <a:gd name="connsiteX1" fmla="*/ 427597 w 1592563"/>
                  <a:gd name="connsiteY1" fmla="*/ 518068 h 1597845"/>
                  <a:gd name="connsiteX2" fmla="*/ 644685 w 1592563"/>
                  <a:gd name="connsiteY2" fmla="*/ 399656 h 1597845"/>
                  <a:gd name="connsiteX3" fmla="*/ 776253 w 1592563"/>
                  <a:gd name="connsiteY3" fmla="*/ 235196 h 1597845"/>
                  <a:gd name="connsiteX4" fmla="*/ 953870 w 1592563"/>
                  <a:gd name="connsiteY4" fmla="*/ 57578 h 1597845"/>
                  <a:gd name="connsiteX5" fmla="*/ 1184115 w 1592563"/>
                  <a:gd name="connsiteY5" fmla="*/ 4951 h 1597845"/>
                  <a:gd name="connsiteX6" fmla="*/ 1434095 w 1592563"/>
                  <a:gd name="connsiteY6" fmla="*/ 162833 h 1597845"/>
                  <a:gd name="connsiteX7" fmla="*/ 1591977 w 1592563"/>
                  <a:gd name="connsiteY7" fmla="*/ 800940 h 1597845"/>
                  <a:gd name="connsiteX8" fmla="*/ 1473565 w 1592563"/>
                  <a:gd name="connsiteY8" fmla="*/ 1419311 h 1597845"/>
                  <a:gd name="connsiteX9" fmla="*/ 1138066 w 1592563"/>
                  <a:gd name="connsiteY9" fmla="*/ 1596928 h 1597845"/>
                  <a:gd name="connsiteX10" fmla="*/ 769675 w 1592563"/>
                  <a:gd name="connsiteY10" fmla="*/ 1366683 h 1597845"/>
                  <a:gd name="connsiteX11" fmla="*/ 638106 w 1592563"/>
                  <a:gd name="connsiteY11" fmla="*/ 1314056 h 1597845"/>
                  <a:gd name="connsiteX12" fmla="*/ 467067 w 1592563"/>
                  <a:gd name="connsiteY12" fmla="*/ 1300899 h 1597845"/>
                  <a:gd name="connsiteX13" fmla="*/ 0 w 1592563"/>
                  <a:gd name="connsiteY13" fmla="*/ 1340370 h 159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2563" h="1597845">
                    <a:moveTo>
                      <a:pt x="32892" y="524646"/>
                    </a:moveTo>
                    <a:cubicBezTo>
                      <a:pt x="179261" y="531773"/>
                      <a:pt x="325631" y="538900"/>
                      <a:pt x="427597" y="518068"/>
                    </a:cubicBezTo>
                    <a:cubicBezTo>
                      <a:pt x="529563" y="497236"/>
                      <a:pt x="586576" y="446801"/>
                      <a:pt x="644685" y="399656"/>
                    </a:cubicBezTo>
                    <a:cubicBezTo>
                      <a:pt x="702794" y="352511"/>
                      <a:pt x="724722" y="292209"/>
                      <a:pt x="776253" y="235196"/>
                    </a:cubicBezTo>
                    <a:cubicBezTo>
                      <a:pt x="827784" y="178183"/>
                      <a:pt x="885893" y="95952"/>
                      <a:pt x="953870" y="57578"/>
                    </a:cubicBezTo>
                    <a:cubicBezTo>
                      <a:pt x="1021847" y="19204"/>
                      <a:pt x="1104078" y="-12592"/>
                      <a:pt x="1184115" y="4951"/>
                    </a:cubicBezTo>
                    <a:cubicBezTo>
                      <a:pt x="1264153" y="22493"/>
                      <a:pt x="1366118" y="30168"/>
                      <a:pt x="1434095" y="162833"/>
                    </a:cubicBezTo>
                    <a:cubicBezTo>
                      <a:pt x="1502072" y="295498"/>
                      <a:pt x="1585399" y="591527"/>
                      <a:pt x="1591977" y="800940"/>
                    </a:cubicBezTo>
                    <a:cubicBezTo>
                      <a:pt x="1598555" y="1010353"/>
                      <a:pt x="1549217" y="1286646"/>
                      <a:pt x="1473565" y="1419311"/>
                    </a:cubicBezTo>
                    <a:cubicBezTo>
                      <a:pt x="1397913" y="1551976"/>
                      <a:pt x="1255381" y="1605699"/>
                      <a:pt x="1138066" y="1596928"/>
                    </a:cubicBezTo>
                    <a:cubicBezTo>
                      <a:pt x="1020751" y="1588157"/>
                      <a:pt x="853002" y="1413828"/>
                      <a:pt x="769675" y="1366683"/>
                    </a:cubicBezTo>
                    <a:cubicBezTo>
                      <a:pt x="686348" y="1319538"/>
                      <a:pt x="688541" y="1325020"/>
                      <a:pt x="638106" y="1314056"/>
                    </a:cubicBezTo>
                    <a:cubicBezTo>
                      <a:pt x="587671" y="1303092"/>
                      <a:pt x="573418" y="1296513"/>
                      <a:pt x="467067" y="1300899"/>
                    </a:cubicBezTo>
                    <a:cubicBezTo>
                      <a:pt x="360716" y="1305285"/>
                      <a:pt x="180358" y="1322827"/>
                      <a:pt x="0" y="134037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orme libre 111">
                <a:extLst>
                  <a:ext uri="{FF2B5EF4-FFF2-40B4-BE49-F238E27FC236}">
                    <a16:creationId xmlns:a16="http://schemas.microsoft.com/office/drawing/2014/main" id="{9D6C2DB3-678F-174D-B870-CED4258FEF14}"/>
                  </a:ext>
                </a:extLst>
              </p:cNvPr>
              <p:cNvSpPr/>
              <p:nvPr/>
            </p:nvSpPr>
            <p:spPr>
              <a:xfrm>
                <a:off x="1754780" y="1707038"/>
                <a:ext cx="363663" cy="517468"/>
              </a:xfrm>
              <a:custGeom>
                <a:avLst/>
                <a:gdLst>
                  <a:gd name="connsiteX0" fmla="*/ 366651 w 366651"/>
                  <a:gd name="connsiteY0" fmla="*/ 144923 h 517468"/>
                  <a:gd name="connsiteX1" fmla="*/ 234380 w 366651"/>
                  <a:gd name="connsiteY1" fmla="*/ 127671 h 517468"/>
                  <a:gd name="connsiteX2" fmla="*/ 188372 w 366651"/>
                  <a:gd name="connsiteY2" fmla="*/ 93165 h 517468"/>
                  <a:gd name="connsiteX3" fmla="*/ 136614 w 366651"/>
                  <a:gd name="connsiteY3" fmla="*/ 18403 h 517468"/>
                  <a:gd name="connsiteX4" fmla="*/ 90606 w 366651"/>
                  <a:gd name="connsiteY4" fmla="*/ 1150 h 517468"/>
                  <a:gd name="connsiteX5" fmla="*/ 33097 w 366651"/>
                  <a:gd name="connsiteY5" fmla="*/ 41406 h 517468"/>
                  <a:gd name="connsiteX6" fmla="*/ 4342 w 366651"/>
                  <a:gd name="connsiteY6" fmla="*/ 144923 h 517468"/>
                  <a:gd name="connsiteX7" fmla="*/ 4342 w 366651"/>
                  <a:gd name="connsiteY7" fmla="*/ 334704 h 517468"/>
                  <a:gd name="connsiteX8" fmla="*/ 44598 w 366651"/>
                  <a:gd name="connsiteY8" fmla="*/ 478478 h 517468"/>
                  <a:gd name="connsiteX9" fmla="*/ 130863 w 366651"/>
                  <a:gd name="connsiteY9" fmla="*/ 512984 h 517468"/>
                  <a:gd name="connsiteX10" fmla="*/ 228629 w 366651"/>
                  <a:gd name="connsiteY10" fmla="*/ 397965 h 517468"/>
                  <a:gd name="connsiteX11" fmla="*/ 355149 w 366651"/>
                  <a:gd name="connsiteY11" fmla="*/ 357708 h 51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6651" h="517468">
                    <a:moveTo>
                      <a:pt x="366651" y="144923"/>
                    </a:moveTo>
                    <a:cubicBezTo>
                      <a:pt x="315372" y="140610"/>
                      <a:pt x="264093" y="136297"/>
                      <a:pt x="234380" y="127671"/>
                    </a:cubicBezTo>
                    <a:cubicBezTo>
                      <a:pt x="204667" y="119045"/>
                      <a:pt x="204666" y="111376"/>
                      <a:pt x="188372" y="93165"/>
                    </a:cubicBezTo>
                    <a:cubicBezTo>
                      <a:pt x="172078" y="74954"/>
                      <a:pt x="152908" y="33739"/>
                      <a:pt x="136614" y="18403"/>
                    </a:cubicBezTo>
                    <a:cubicBezTo>
                      <a:pt x="120320" y="3067"/>
                      <a:pt x="107859" y="-2684"/>
                      <a:pt x="90606" y="1150"/>
                    </a:cubicBezTo>
                    <a:cubicBezTo>
                      <a:pt x="73353" y="4984"/>
                      <a:pt x="47474" y="17444"/>
                      <a:pt x="33097" y="41406"/>
                    </a:cubicBezTo>
                    <a:cubicBezTo>
                      <a:pt x="18720" y="65368"/>
                      <a:pt x="9135" y="96040"/>
                      <a:pt x="4342" y="144923"/>
                    </a:cubicBezTo>
                    <a:cubicBezTo>
                      <a:pt x="-451" y="193806"/>
                      <a:pt x="-2367" y="279112"/>
                      <a:pt x="4342" y="334704"/>
                    </a:cubicBezTo>
                    <a:cubicBezTo>
                      <a:pt x="11051" y="390296"/>
                      <a:pt x="23511" y="448765"/>
                      <a:pt x="44598" y="478478"/>
                    </a:cubicBezTo>
                    <a:cubicBezTo>
                      <a:pt x="65685" y="508191"/>
                      <a:pt x="100191" y="526403"/>
                      <a:pt x="130863" y="512984"/>
                    </a:cubicBezTo>
                    <a:cubicBezTo>
                      <a:pt x="161535" y="499565"/>
                      <a:pt x="191248" y="423844"/>
                      <a:pt x="228629" y="397965"/>
                    </a:cubicBezTo>
                    <a:cubicBezTo>
                      <a:pt x="266010" y="372086"/>
                      <a:pt x="310579" y="364897"/>
                      <a:pt x="355149" y="357708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8867FEE0-B183-814B-8864-E465DBAB959B}"/>
                  </a:ext>
                </a:extLst>
              </p:cNvPr>
              <p:cNvGrpSpPr/>
              <p:nvPr/>
            </p:nvGrpSpPr>
            <p:grpSpPr>
              <a:xfrm rot="355401">
                <a:off x="1699375" y="1822262"/>
                <a:ext cx="116591" cy="72095"/>
                <a:chOff x="2152541" y="1763597"/>
                <a:chExt cx="116591" cy="72095"/>
              </a:xfrm>
            </p:grpSpPr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C524C41A-02BB-8C41-8838-9B4A8396A2AC}"/>
                    </a:ext>
                  </a:extLst>
                </p:cNvPr>
                <p:cNvSpPr/>
                <p:nvPr/>
              </p:nvSpPr>
              <p:spPr>
                <a:xfrm>
                  <a:off x="2152541" y="1763597"/>
                  <a:ext cx="115956" cy="36000"/>
                </a:xfrm>
                <a:prstGeom prst="ellipse">
                  <a:avLst/>
                </a:prstGeom>
                <a:solidFill>
                  <a:srgbClr val="F7DC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653BD66E-B6B0-E14F-9BB0-609967A31951}"/>
                    </a:ext>
                  </a:extLst>
                </p:cNvPr>
                <p:cNvSpPr/>
                <p:nvPr/>
              </p:nvSpPr>
              <p:spPr>
                <a:xfrm>
                  <a:off x="2153176" y="1799692"/>
                  <a:ext cx="115956" cy="36000"/>
                </a:xfrm>
                <a:prstGeom prst="ellipse">
                  <a:avLst/>
                </a:prstGeom>
                <a:solidFill>
                  <a:srgbClr val="F7DC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e 59">
                <a:extLst>
                  <a:ext uri="{FF2B5EF4-FFF2-40B4-BE49-F238E27FC236}">
                    <a16:creationId xmlns:a16="http://schemas.microsoft.com/office/drawing/2014/main" id="{D57D7B93-5709-F641-AAC4-811682B115F2}"/>
                  </a:ext>
                </a:extLst>
              </p:cNvPr>
              <p:cNvGrpSpPr/>
              <p:nvPr/>
            </p:nvGrpSpPr>
            <p:grpSpPr>
              <a:xfrm rot="20802483">
                <a:off x="1713222" y="2075333"/>
                <a:ext cx="116591" cy="72095"/>
                <a:chOff x="2166388" y="2016668"/>
                <a:chExt cx="116591" cy="72095"/>
              </a:xfrm>
            </p:grpSpPr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CD449291-846E-FA43-BE91-DCCF0C888F66}"/>
                    </a:ext>
                  </a:extLst>
                </p:cNvPr>
                <p:cNvSpPr/>
                <p:nvPr/>
              </p:nvSpPr>
              <p:spPr>
                <a:xfrm>
                  <a:off x="2166388" y="2016668"/>
                  <a:ext cx="115956" cy="36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485C6713-BD61-A74F-BA71-6631A0EBBBD2}"/>
                    </a:ext>
                  </a:extLst>
                </p:cNvPr>
                <p:cNvSpPr/>
                <p:nvPr/>
              </p:nvSpPr>
              <p:spPr>
                <a:xfrm>
                  <a:off x="2167023" y="2052763"/>
                  <a:ext cx="115956" cy="36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33A85C49-CC72-6545-9037-FFF531FB4AA3}"/>
                  </a:ext>
                </a:extLst>
              </p:cNvPr>
              <p:cNvSpPr/>
              <p:nvPr/>
            </p:nvSpPr>
            <p:spPr>
              <a:xfrm>
                <a:off x="1290383" y="1952625"/>
                <a:ext cx="72000" cy="714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Ellipse 119">
                <a:extLst>
                  <a:ext uri="{FF2B5EF4-FFF2-40B4-BE49-F238E27FC236}">
                    <a16:creationId xmlns:a16="http://schemas.microsoft.com/office/drawing/2014/main" id="{AFA91123-224D-5546-B4EC-6896EC110648}"/>
                  </a:ext>
                </a:extLst>
              </p:cNvPr>
              <p:cNvSpPr/>
              <p:nvPr/>
            </p:nvSpPr>
            <p:spPr>
              <a:xfrm>
                <a:off x="1468791" y="1808975"/>
                <a:ext cx="72000" cy="714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Ellipse 121">
                <a:extLst>
                  <a:ext uri="{FF2B5EF4-FFF2-40B4-BE49-F238E27FC236}">
                    <a16:creationId xmlns:a16="http://schemas.microsoft.com/office/drawing/2014/main" id="{8CE62986-C5CC-3B45-8011-BCD552237942}"/>
                  </a:ext>
                </a:extLst>
              </p:cNvPr>
              <p:cNvSpPr/>
              <p:nvPr/>
            </p:nvSpPr>
            <p:spPr>
              <a:xfrm>
                <a:off x="1980059" y="1889252"/>
                <a:ext cx="190150" cy="148018"/>
              </a:xfrm>
              <a:prstGeom prst="ellipse">
                <a:avLst/>
              </a:prstGeom>
              <a:solidFill>
                <a:srgbClr val="FCF1F5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3" name="Groupe 122">
                <a:extLst>
                  <a:ext uri="{FF2B5EF4-FFF2-40B4-BE49-F238E27FC236}">
                    <a16:creationId xmlns:a16="http://schemas.microsoft.com/office/drawing/2014/main" id="{7D7207A5-210E-7D4D-A5E6-CEC6FA7570CE}"/>
                  </a:ext>
                </a:extLst>
              </p:cNvPr>
              <p:cNvGrpSpPr/>
              <p:nvPr/>
            </p:nvGrpSpPr>
            <p:grpSpPr>
              <a:xfrm rot="1647510">
                <a:off x="2058898" y="1913329"/>
                <a:ext cx="79162" cy="45719"/>
                <a:chOff x="2152541" y="1763597"/>
                <a:chExt cx="116591" cy="72095"/>
              </a:xfrm>
            </p:grpSpPr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78402AAF-0F4F-8448-9C31-45186A833CEF}"/>
                    </a:ext>
                  </a:extLst>
                </p:cNvPr>
                <p:cNvSpPr/>
                <p:nvPr/>
              </p:nvSpPr>
              <p:spPr>
                <a:xfrm>
                  <a:off x="2152541" y="1763597"/>
                  <a:ext cx="115956" cy="36000"/>
                </a:xfrm>
                <a:prstGeom prst="ellipse">
                  <a:avLst/>
                </a:prstGeom>
                <a:solidFill>
                  <a:srgbClr val="F7DC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EDF54E18-C4AB-FD46-AE9C-AFD84B4D3E32}"/>
                    </a:ext>
                  </a:extLst>
                </p:cNvPr>
                <p:cNvSpPr/>
                <p:nvPr/>
              </p:nvSpPr>
              <p:spPr>
                <a:xfrm>
                  <a:off x="2153176" y="1799692"/>
                  <a:ext cx="115956" cy="36000"/>
                </a:xfrm>
                <a:prstGeom prst="ellipse">
                  <a:avLst/>
                </a:prstGeom>
                <a:solidFill>
                  <a:srgbClr val="F7DC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e 134">
                <a:extLst>
                  <a:ext uri="{FF2B5EF4-FFF2-40B4-BE49-F238E27FC236}">
                    <a16:creationId xmlns:a16="http://schemas.microsoft.com/office/drawing/2014/main" id="{23392693-E99E-8F43-A0D7-A77ED15F1B19}"/>
                  </a:ext>
                </a:extLst>
              </p:cNvPr>
              <p:cNvGrpSpPr/>
              <p:nvPr/>
            </p:nvGrpSpPr>
            <p:grpSpPr>
              <a:xfrm rot="18867938">
                <a:off x="2032645" y="1973115"/>
                <a:ext cx="54202" cy="45719"/>
                <a:chOff x="2152541" y="1763597"/>
                <a:chExt cx="116591" cy="72095"/>
              </a:xfrm>
            </p:grpSpPr>
            <p:sp>
              <p:nvSpPr>
                <p:cNvPr id="138" name="Ellipse 137">
                  <a:extLst>
                    <a:ext uri="{FF2B5EF4-FFF2-40B4-BE49-F238E27FC236}">
                      <a16:creationId xmlns:a16="http://schemas.microsoft.com/office/drawing/2014/main" id="{99222B37-E1A1-AC4A-9985-A2BAAA8C52B9}"/>
                    </a:ext>
                  </a:extLst>
                </p:cNvPr>
                <p:cNvSpPr/>
                <p:nvPr/>
              </p:nvSpPr>
              <p:spPr>
                <a:xfrm>
                  <a:off x="2152541" y="1763597"/>
                  <a:ext cx="115956" cy="36000"/>
                </a:xfrm>
                <a:prstGeom prst="ellipse">
                  <a:avLst/>
                </a:prstGeom>
                <a:solidFill>
                  <a:srgbClr val="F7DC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E60A1F86-1B8F-5543-A4B4-0F70BD663A1F}"/>
                    </a:ext>
                  </a:extLst>
                </p:cNvPr>
                <p:cNvSpPr/>
                <p:nvPr/>
              </p:nvSpPr>
              <p:spPr>
                <a:xfrm>
                  <a:off x="2153176" y="1799692"/>
                  <a:ext cx="115956" cy="36000"/>
                </a:xfrm>
                <a:prstGeom prst="ellipse">
                  <a:avLst/>
                </a:prstGeom>
                <a:solidFill>
                  <a:srgbClr val="F7DC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7969BFB3-6029-C94B-BCAD-7C40C3F1EAA1}"/>
                  </a:ext>
                </a:extLst>
              </p:cNvPr>
              <p:cNvSpPr/>
              <p:nvPr/>
            </p:nvSpPr>
            <p:spPr>
              <a:xfrm rot="21023419">
                <a:off x="1647623" y="1822992"/>
                <a:ext cx="256706" cy="45719"/>
              </a:xfrm>
              <a:custGeom>
                <a:avLst/>
                <a:gdLst>
                  <a:gd name="connsiteX0" fmla="*/ 0 w 189297"/>
                  <a:gd name="connsiteY0" fmla="*/ 0 h 17585"/>
                  <a:gd name="connsiteX1" fmla="*/ 105878 w 189297"/>
                  <a:gd name="connsiteY1" fmla="*/ 16042 h 17585"/>
                  <a:gd name="connsiteX2" fmla="*/ 189297 w 189297"/>
                  <a:gd name="connsiteY2" fmla="*/ 16042 h 1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297" h="17585">
                    <a:moveTo>
                      <a:pt x="0" y="0"/>
                    </a:moveTo>
                    <a:cubicBezTo>
                      <a:pt x="37164" y="6684"/>
                      <a:pt x="74329" y="13368"/>
                      <a:pt x="105878" y="16042"/>
                    </a:cubicBezTo>
                    <a:cubicBezTo>
                      <a:pt x="137427" y="18716"/>
                      <a:pt x="163362" y="17379"/>
                      <a:pt x="189297" y="16042"/>
                    </a:cubicBezTo>
                  </a:path>
                </a:pathLst>
              </a:custGeom>
              <a:noFill/>
              <a:ln w="6350">
                <a:solidFill>
                  <a:srgbClr val="CD557E"/>
                </a:solidFill>
                <a:headEnd type="none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89B8EC6F-E5BA-6946-8DA2-2583BD768DAD}"/>
                  </a:ext>
                </a:extLst>
              </p:cNvPr>
              <p:cNvSpPr/>
              <p:nvPr/>
            </p:nvSpPr>
            <p:spPr>
              <a:xfrm>
                <a:off x="1494152" y="1827367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Ellipse 140">
                <a:extLst>
                  <a:ext uri="{FF2B5EF4-FFF2-40B4-BE49-F238E27FC236}">
                    <a16:creationId xmlns:a16="http://schemas.microsoft.com/office/drawing/2014/main" id="{0143A412-F3FA-D24D-B534-142729747661}"/>
                  </a:ext>
                </a:extLst>
              </p:cNvPr>
              <p:cNvSpPr/>
              <p:nvPr/>
            </p:nvSpPr>
            <p:spPr>
              <a:xfrm>
                <a:off x="1519144" y="1836726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5E60B0DA-97E4-E442-A671-E54D32A8019C}"/>
                  </a:ext>
                </a:extLst>
              </p:cNvPr>
              <p:cNvSpPr/>
              <p:nvPr/>
            </p:nvSpPr>
            <p:spPr>
              <a:xfrm>
                <a:off x="1485696" y="1856092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BB66BC8F-7900-2D4D-9F11-BD9882D3C5F3}"/>
                  </a:ext>
                </a:extLst>
              </p:cNvPr>
              <p:cNvSpPr/>
              <p:nvPr/>
            </p:nvSpPr>
            <p:spPr>
              <a:xfrm>
                <a:off x="1318029" y="1970595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4D6C71A9-F895-7948-8A4C-648C78D82535}"/>
                  </a:ext>
                </a:extLst>
              </p:cNvPr>
              <p:cNvSpPr/>
              <p:nvPr/>
            </p:nvSpPr>
            <p:spPr>
              <a:xfrm>
                <a:off x="1335908" y="1980207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37A053F5-FF74-4240-8612-9154A639B418}"/>
                  </a:ext>
                </a:extLst>
              </p:cNvPr>
              <p:cNvSpPr/>
              <p:nvPr/>
            </p:nvSpPr>
            <p:spPr>
              <a:xfrm>
                <a:off x="1311050" y="1996336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orme libre 145">
                <a:extLst>
                  <a:ext uri="{FF2B5EF4-FFF2-40B4-BE49-F238E27FC236}">
                    <a16:creationId xmlns:a16="http://schemas.microsoft.com/office/drawing/2014/main" id="{793DD8B9-FF21-D34E-8EDE-8956EDEF83A3}"/>
                  </a:ext>
                </a:extLst>
              </p:cNvPr>
              <p:cNvSpPr/>
              <p:nvPr/>
            </p:nvSpPr>
            <p:spPr>
              <a:xfrm rot="20043091">
                <a:off x="1655723" y="2078717"/>
                <a:ext cx="256706" cy="35969"/>
              </a:xfrm>
              <a:custGeom>
                <a:avLst/>
                <a:gdLst>
                  <a:gd name="connsiteX0" fmla="*/ 0 w 189297"/>
                  <a:gd name="connsiteY0" fmla="*/ 0 h 17585"/>
                  <a:gd name="connsiteX1" fmla="*/ 105878 w 189297"/>
                  <a:gd name="connsiteY1" fmla="*/ 16042 h 17585"/>
                  <a:gd name="connsiteX2" fmla="*/ 189297 w 189297"/>
                  <a:gd name="connsiteY2" fmla="*/ 16042 h 1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297" h="17585">
                    <a:moveTo>
                      <a:pt x="0" y="0"/>
                    </a:moveTo>
                    <a:cubicBezTo>
                      <a:pt x="37164" y="6684"/>
                      <a:pt x="74329" y="13368"/>
                      <a:pt x="105878" y="16042"/>
                    </a:cubicBezTo>
                    <a:cubicBezTo>
                      <a:pt x="137427" y="18716"/>
                      <a:pt x="163362" y="17379"/>
                      <a:pt x="189297" y="16042"/>
                    </a:cubicBezTo>
                  </a:path>
                </a:pathLst>
              </a:custGeom>
              <a:noFill/>
              <a:ln w="6350">
                <a:solidFill>
                  <a:srgbClr val="F39723"/>
                </a:solidFill>
                <a:headEnd type="none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0707384E-8C57-0444-85C7-712AB426B2FA}"/>
                </a:ext>
              </a:extLst>
            </p:cNvPr>
            <p:cNvSpPr txBox="1"/>
            <p:nvPr/>
          </p:nvSpPr>
          <p:spPr>
            <a:xfrm>
              <a:off x="2000902" y="1651408"/>
              <a:ext cx="297508" cy="22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39723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</a:t>
              </a:r>
            </a:p>
          </p:txBody>
        </p:sp>
        <p:sp>
          <p:nvSpPr>
            <p:cNvPr id="71" name="Forme libre 70">
              <a:extLst>
                <a:ext uri="{FF2B5EF4-FFF2-40B4-BE49-F238E27FC236}">
                  <a16:creationId xmlns:a16="http://schemas.microsoft.com/office/drawing/2014/main" id="{900C9595-EEDF-4B4A-B439-C5AC451BFC08}"/>
                </a:ext>
              </a:extLst>
            </p:cNvPr>
            <p:cNvSpPr/>
            <p:nvPr/>
          </p:nvSpPr>
          <p:spPr>
            <a:xfrm rot="20759741">
              <a:off x="1878684" y="1984274"/>
              <a:ext cx="95754" cy="62973"/>
            </a:xfrm>
            <a:custGeom>
              <a:avLst/>
              <a:gdLst>
                <a:gd name="connsiteX0" fmla="*/ 60325 w 60325"/>
                <a:gd name="connsiteY0" fmla="*/ 0 h 52856"/>
                <a:gd name="connsiteX1" fmla="*/ 41275 w 60325"/>
                <a:gd name="connsiteY1" fmla="*/ 50800 h 52856"/>
                <a:gd name="connsiteX2" fmla="*/ 0 w 60325"/>
                <a:gd name="connsiteY2" fmla="*/ 38100 h 5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" h="52856">
                  <a:moveTo>
                    <a:pt x="60325" y="0"/>
                  </a:moveTo>
                  <a:cubicBezTo>
                    <a:pt x="55827" y="22225"/>
                    <a:pt x="51329" y="44450"/>
                    <a:pt x="41275" y="50800"/>
                  </a:cubicBezTo>
                  <a:cubicBezTo>
                    <a:pt x="31221" y="57150"/>
                    <a:pt x="15610" y="47625"/>
                    <a:pt x="0" y="38100"/>
                  </a:cubicBezTo>
                </a:path>
              </a:pathLst>
            </a:custGeom>
            <a:no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28F78229-7D6F-5040-8219-14EA24FA669F}"/>
                </a:ext>
              </a:extLst>
            </p:cNvPr>
            <p:cNvSpPr/>
            <p:nvPr/>
          </p:nvSpPr>
          <p:spPr>
            <a:xfrm>
              <a:off x="1867751" y="2021121"/>
              <a:ext cx="46800" cy="468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F1C58F0A-7FC8-B845-B4CA-5F2D0F2903A8}"/>
                </a:ext>
              </a:extLst>
            </p:cNvPr>
            <p:cNvSpPr/>
            <p:nvPr/>
          </p:nvSpPr>
          <p:spPr>
            <a:xfrm>
              <a:off x="1892033" y="1519671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CB08186F-E44C-0B49-B1BB-95A68EBDCBF1}"/>
                </a:ext>
              </a:extLst>
            </p:cNvPr>
            <p:cNvSpPr/>
            <p:nvPr/>
          </p:nvSpPr>
          <p:spPr>
            <a:xfrm>
              <a:off x="1953840" y="1559732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442AC0FC-C36B-B54F-BC6D-714714220AAC}"/>
                </a:ext>
              </a:extLst>
            </p:cNvPr>
            <p:cNvSpPr/>
            <p:nvPr/>
          </p:nvSpPr>
          <p:spPr>
            <a:xfrm>
              <a:off x="1852788" y="1676648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457368C2-ECCD-7443-BF83-EDFBDB97437B}"/>
                </a:ext>
              </a:extLst>
            </p:cNvPr>
            <p:cNvSpPr/>
            <p:nvPr/>
          </p:nvSpPr>
          <p:spPr>
            <a:xfrm>
              <a:off x="1814091" y="1450546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7E848811-1495-5F48-A16A-FC2283984759}"/>
                </a:ext>
              </a:extLst>
            </p:cNvPr>
            <p:cNvSpPr/>
            <p:nvPr/>
          </p:nvSpPr>
          <p:spPr>
            <a:xfrm>
              <a:off x="1917921" y="1767686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114F8AD1-06D4-EE45-970E-93ECC1ACDC89}"/>
                </a:ext>
              </a:extLst>
            </p:cNvPr>
            <p:cNvSpPr/>
            <p:nvPr/>
          </p:nvSpPr>
          <p:spPr>
            <a:xfrm>
              <a:off x="1975743" y="1416776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4FCF816C-E0EB-0849-B99A-7A9591D4B5C7}"/>
              </a:ext>
            </a:extLst>
          </p:cNvPr>
          <p:cNvCxnSpPr/>
          <p:nvPr/>
        </p:nvCxnSpPr>
        <p:spPr>
          <a:xfrm>
            <a:off x="3444465" y="461357"/>
            <a:ext cx="42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25ECBFCE-E6FB-BB49-A392-9FB2114F15A1}"/>
              </a:ext>
            </a:extLst>
          </p:cNvPr>
          <p:cNvCxnSpPr/>
          <p:nvPr/>
        </p:nvCxnSpPr>
        <p:spPr>
          <a:xfrm>
            <a:off x="3444465" y="995989"/>
            <a:ext cx="42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FFEBCEF-5A03-824E-BEE8-FE8EF3444747}"/>
              </a:ext>
            </a:extLst>
          </p:cNvPr>
          <p:cNvSpPr/>
          <p:nvPr/>
        </p:nvSpPr>
        <p:spPr>
          <a:xfrm>
            <a:off x="3896037" y="372117"/>
            <a:ext cx="766556" cy="6936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Connecteur droit avec flèche 191">
            <a:extLst>
              <a:ext uri="{FF2B5EF4-FFF2-40B4-BE49-F238E27FC236}">
                <a16:creationId xmlns:a16="http://schemas.microsoft.com/office/drawing/2014/main" id="{EE292A7C-F820-954A-8321-5DFCB11D89B5}"/>
              </a:ext>
            </a:extLst>
          </p:cNvPr>
          <p:cNvCxnSpPr>
            <a:cxnSpLocks/>
          </p:cNvCxnSpPr>
          <p:nvPr/>
        </p:nvCxnSpPr>
        <p:spPr>
          <a:xfrm>
            <a:off x="4673944" y="704416"/>
            <a:ext cx="26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ZoneTexte 192">
            <a:extLst>
              <a:ext uri="{FF2B5EF4-FFF2-40B4-BE49-F238E27FC236}">
                <a16:creationId xmlns:a16="http://schemas.microsoft.com/office/drawing/2014/main" id="{E989DEC3-E471-9940-8B1F-14AEC04D2CDC}"/>
              </a:ext>
            </a:extLst>
          </p:cNvPr>
          <p:cNvSpPr txBox="1"/>
          <p:nvPr/>
        </p:nvSpPr>
        <p:spPr>
          <a:xfrm>
            <a:off x="4903142" y="57361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B80D47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2C6A5E5F-E973-4744-8D2C-637C1D2A31FF}"/>
              </a:ext>
            </a:extLst>
          </p:cNvPr>
          <p:cNvSpPr txBox="1"/>
          <p:nvPr/>
        </p:nvSpPr>
        <p:spPr>
          <a:xfrm>
            <a:off x="3992265" y="519266"/>
            <a:ext cx="572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Phenom.</a:t>
            </a:r>
          </a:p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0830493D-3141-4743-A320-B34DF37FCCB6}"/>
              </a:ext>
            </a:extLst>
          </p:cNvPr>
          <p:cNvSpPr txBox="1"/>
          <p:nvPr/>
        </p:nvSpPr>
        <p:spPr>
          <a:xfrm>
            <a:off x="2044185" y="3929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Activity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AC6AEE2C-723A-664E-B2F1-A43198382C4A}"/>
              </a:ext>
            </a:extLst>
          </p:cNvPr>
          <p:cNvSpPr txBox="1"/>
          <p:nvPr/>
        </p:nvSpPr>
        <p:spPr>
          <a:xfrm>
            <a:off x="2085113" y="1527284"/>
            <a:ext cx="553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Calcium</a:t>
            </a:r>
          </a:p>
        </p:txBody>
      </p: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DC172BDE-7264-E340-A74C-265F6305BCA4}"/>
              </a:ext>
            </a:extLst>
          </p:cNvPr>
          <p:cNvCxnSpPr>
            <a:cxnSpLocks/>
          </p:cNvCxnSpPr>
          <p:nvPr/>
        </p:nvCxnSpPr>
        <p:spPr>
          <a:xfrm flipV="1">
            <a:off x="2196825" y="2070708"/>
            <a:ext cx="1164801" cy="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B4DBF8A3-03D5-8B43-B542-DDBBDE48C445}"/>
              </a:ext>
            </a:extLst>
          </p:cNvPr>
          <p:cNvCxnSpPr>
            <a:cxnSpLocks/>
          </p:cNvCxnSpPr>
          <p:nvPr/>
        </p:nvCxnSpPr>
        <p:spPr>
          <a:xfrm flipV="1">
            <a:off x="2525485" y="1906300"/>
            <a:ext cx="0" cy="162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Forme libre 215">
            <a:extLst>
              <a:ext uri="{FF2B5EF4-FFF2-40B4-BE49-F238E27FC236}">
                <a16:creationId xmlns:a16="http://schemas.microsoft.com/office/drawing/2014/main" id="{D46FB643-62DB-1A4F-B461-E9B36BFCB8FE}"/>
              </a:ext>
            </a:extLst>
          </p:cNvPr>
          <p:cNvSpPr/>
          <p:nvPr/>
        </p:nvSpPr>
        <p:spPr>
          <a:xfrm>
            <a:off x="2525485" y="1906300"/>
            <a:ext cx="170435" cy="165854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0E8A4E88-4411-504B-8F00-BCEDE5C861E8}"/>
              </a:ext>
            </a:extLst>
          </p:cNvPr>
          <p:cNvCxnSpPr>
            <a:cxnSpLocks/>
          </p:cNvCxnSpPr>
          <p:nvPr/>
        </p:nvCxnSpPr>
        <p:spPr>
          <a:xfrm flipV="1">
            <a:off x="2249919" y="1906813"/>
            <a:ext cx="0" cy="162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Forme libre 218">
            <a:extLst>
              <a:ext uri="{FF2B5EF4-FFF2-40B4-BE49-F238E27FC236}">
                <a16:creationId xmlns:a16="http://schemas.microsoft.com/office/drawing/2014/main" id="{96280F4F-E5C5-634A-8624-C0A4E0E87CED}"/>
              </a:ext>
            </a:extLst>
          </p:cNvPr>
          <p:cNvSpPr/>
          <p:nvPr/>
        </p:nvSpPr>
        <p:spPr>
          <a:xfrm>
            <a:off x="2249197" y="1908544"/>
            <a:ext cx="42203" cy="51582"/>
          </a:xfrm>
          <a:custGeom>
            <a:avLst/>
            <a:gdLst>
              <a:gd name="connsiteX0" fmla="*/ 0 w 42203"/>
              <a:gd name="connsiteY0" fmla="*/ 0 h 51582"/>
              <a:gd name="connsiteX1" fmla="*/ 42203 w 42203"/>
              <a:gd name="connsiteY1" fmla="*/ 51582 h 5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03" h="51582">
                <a:moveTo>
                  <a:pt x="0" y="0"/>
                </a:moveTo>
                <a:lnTo>
                  <a:pt x="42203" y="51582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orme libre 219">
            <a:extLst>
              <a:ext uri="{FF2B5EF4-FFF2-40B4-BE49-F238E27FC236}">
                <a16:creationId xmlns:a16="http://schemas.microsoft.com/office/drawing/2014/main" id="{189AB30E-0169-5840-8091-71A1652302B8}"/>
              </a:ext>
            </a:extLst>
          </p:cNvPr>
          <p:cNvSpPr/>
          <p:nvPr/>
        </p:nvSpPr>
        <p:spPr>
          <a:xfrm flipH="1">
            <a:off x="2245733" y="1855764"/>
            <a:ext cx="45719" cy="106899"/>
          </a:xfrm>
          <a:custGeom>
            <a:avLst/>
            <a:gdLst>
              <a:gd name="connsiteX0" fmla="*/ 0 w 0"/>
              <a:gd name="connsiteY0" fmla="*/ 126609 h 126609"/>
              <a:gd name="connsiteX1" fmla="*/ 0 w 0"/>
              <a:gd name="connsiteY1" fmla="*/ 0 h 126609"/>
              <a:gd name="connsiteX2" fmla="*/ 0 w 0"/>
              <a:gd name="connsiteY2" fmla="*/ 0 h 126609"/>
              <a:gd name="connsiteX3" fmla="*/ 0 w 0"/>
              <a:gd name="connsiteY3" fmla="*/ 0 h 12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126609">
                <a:moveTo>
                  <a:pt x="0" y="126609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orme libre 220">
            <a:extLst>
              <a:ext uri="{FF2B5EF4-FFF2-40B4-BE49-F238E27FC236}">
                <a16:creationId xmlns:a16="http://schemas.microsoft.com/office/drawing/2014/main" id="{3D304ECB-0A76-B942-BE7B-23670F682EA5}"/>
              </a:ext>
            </a:extLst>
          </p:cNvPr>
          <p:cNvSpPr/>
          <p:nvPr/>
        </p:nvSpPr>
        <p:spPr>
          <a:xfrm>
            <a:off x="2291401" y="1851859"/>
            <a:ext cx="168200" cy="218849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72C35B96-BAA1-824B-AD2B-EB604A87C17A}"/>
              </a:ext>
            </a:extLst>
          </p:cNvPr>
          <p:cNvCxnSpPr>
            <a:cxnSpLocks/>
          </p:cNvCxnSpPr>
          <p:nvPr/>
        </p:nvCxnSpPr>
        <p:spPr>
          <a:xfrm flipV="1">
            <a:off x="2196825" y="2127692"/>
            <a:ext cx="281290" cy="2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ZoneTexte 225">
            <a:extLst>
              <a:ext uri="{FF2B5EF4-FFF2-40B4-BE49-F238E27FC236}">
                <a16:creationId xmlns:a16="http://schemas.microsoft.com/office/drawing/2014/main" id="{8E8E7205-4DB6-504C-B014-DF7AA249EF42}"/>
              </a:ext>
            </a:extLst>
          </p:cNvPr>
          <p:cNvSpPr txBox="1"/>
          <p:nvPr/>
        </p:nvSpPr>
        <p:spPr>
          <a:xfrm>
            <a:off x="2109185" y="2101905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time</a:t>
            </a:r>
          </a:p>
        </p:txBody>
      </p:sp>
      <p:cxnSp>
        <p:nvCxnSpPr>
          <p:cNvPr id="228" name="Connecteur droit avec flèche 227">
            <a:extLst>
              <a:ext uri="{FF2B5EF4-FFF2-40B4-BE49-F238E27FC236}">
                <a16:creationId xmlns:a16="http://schemas.microsoft.com/office/drawing/2014/main" id="{91F9FCE2-E36F-DB4D-81D3-645CE71F25EC}"/>
              </a:ext>
            </a:extLst>
          </p:cNvPr>
          <p:cNvCxnSpPr/>
          <p:nvPr/>
        </p:nvCxnSpPr>
        <p:spPr>
          <a:xfrm>
            <a:off x="3441962" y="2056487"/>
            <a:ext cx="42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DCCC5F5-C1A3-F441-931E-1EF1DA0E582A}"/>
              </a:ext>
            </a:extLst>
          </p:cNvPr>
          <p:cNvSpPr/>
          <p:nvPr/>
        </p:nvSpPr>
        <p:spPr>
          <a:xfrm>
            <a:off x="3893534" y="1717256"/>
            <a:ext cx="766556" cy="6936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eur droit avec flèche 229">
            <a:extLst>
              <a:ext uri="{FF2B5EF4-FFF2-40B4-BE49-F238E27FC236}">
                <a16:creationId xmlns:a16="http://schemas.microsoft.com/office/drawing/2014/main" id="{BC81AD79-30F5-D74E-B6E9-4CAD315349F6}"/>
              </a:ext>
            </a:extLst>
          </p:cNvPr>
          <p:cNvCxnSpPr>
            <a:cxnSpLocks/>
          </p:cNvCxnSpPr>
          <p:nvPr/>
        </p:nvCxnSpPr>
        <p:spPr>
          <a:xfrm>
            <a:off x="4673944" y="2056839"/>
            <a:ext cx="26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ZoneTexte 230">
            <a:extLst>
              <a:ext uri="{FF2B5EF4-FFF2-40B4-BE49-F238E27FC236}">
                <a16:creationId xmlns:a16="http://schemas.microsoft.com/office/drawing/2014/main" id="{94754204-94C1-6745-AC68-0B18352C3C6E}"/>
              </a:ext>
            </a:extLst>
          </p:cNvPr>
          <p:cNvSpPr txBox="1"/>
          <p:nvPr/>
        </p:nvSpPr>
        <p:spPr>
          <a:xfrm>
            <a:off x="4899459" y="1941448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B80D47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FC6176E7-13B0-7D4E-BD0A-99221EECBD1A}"/>
              </a:ext>
            </a:extLst>
          </p:cNvPr>
          <p:cNvSpPr txBox="1"/>
          <p:nvPr/>
        </p:nvSpPr>
        <p:spPr>
          <a:xfrm>
            <a:off x="3972130" y="1864405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Biological</a:t>
            </a:r>
          </a:p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grpSp>
        <p:nvGrpSpPr>
          <p:cNvPr id="261" name="Groupe 260">
            <a:extLst>
              <a:ext uri="{FF2B5EF4-FFF2-40B4-BE49-F238E27FC236}">
                <a16:creationId xmlns:a16="http://schemas.microsoft.com/office/drawing/2014/main" id="{9E78170B-2CDA-D541-B344-4C827A8D8C2B}"/>
              </a:ext>
            </a:extLst>
          </p:cNvPr>
          <p:cNvGrpSpPr/>
          <p:nvPr/>
        </p:nvGrpSpPr>
        <p:grpSpPr>
          <a:xfrm rot="2386717">
            <a:off x="749668" y="353057"/>
            <a:ext cx="994392" cy="546234"/>
            <a:chOff x="1069742" y="574116"/>
            <a:chExt cx="994392" cy="546234"/>
          </a:xfrm>
        </p:grpSpPr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0154FB89-4686-D745-9F11-0A7333322971}"/>
                </a:ext>
              </a:extLst>
            </p:cNvPr>
            <p:cNvCxnSpPr>
              <a:cxnSpLocks/>
            </p:cNvCxnSpPr>
            <p:nvPr/>
          </p:nvCxnSpPr>
          <p:spPr>
            <a:xfrm rot="19213283" flipV="1">
              <a:off x="1069742" y="574116"/>
              <a:ext cx="994392" cy="25251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D90CAAB1-438F-BE40-B965-C39D8A54261A}"/>
                </a:ext>
              </a:extLst>
            </p:cNvPr>
            <p:cNvGrpSpPr/>
            <p:nvPr/>
          </p:nvGrpSpPr>
          <p:grpSpPr>
            <a:xfrm>
              <a:off x="1257204" y="743730"/>
              <a:ext cx="285878" cy="376620"/>
              <a:chOff x="458838" y="921651"/>
              <a:chExt cx="162692" cy="223696"/>
            </a:xfrm>
          </p:grpSpPr>
          <p:cxnSp>
            <p:nvCxnSpPr>
              <p:cNvPr id="264" name="Connecteur droit 263">
                <a:extLst>
                  <a:ext uri="{FF2B5EF4-FFF2-40B4-BE49-F238E27FC236}">
                    <a16:creationId xmlns:a16="http://schemas.microsoft.com/office/drawing/2014/main" id="{918F714F-6456-664C-9975-AD0B6F61F1F5}"/>
                  </a:ext>
                </a:extLst>
              </p:cNvPr>
              <p:cNvCxnSpPr>
                <a:cxnSpLocks noChangeAspect="1"/>
                <a:endCxn id="266" idx="2"/>
              </p:cNvCxnSpPr>
              <p:nvPr/>
            </p:nvCxnSpPr>
            <p:spPr>
              <a:xfrm flipV="1">
                <a:off x="458838" y="955361"/>
                <a:ext cx="119712" cy="1899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necteur droit 264">
                <a:extLst>
                  <a:ext uri="{FF2B5EF4-FFF2-40B4-BE49-F238E27FC236}">
                    <a16:creationId xmlns:a16="http://schemas.microsoft.com/office/drawing/2014/main" id="{AED8FA2D-1321-AD49-95BE-1CE16845D39F}"/>
                  </a:ext>
                </a:extLst>
              </p:cNvPr>
              <p:cNvCxnSpPr>
                <a:cxnSpLocks/>
                <a:endCxn id="266" idx="0"/>
              </p:cNvCxnSpPr>
              <p:nvPr/>
            </p:nvCxnSpPr>
            <p:spPr>
              <a:xfrm flipV="1">
                <a:off x="459981" y="967043"/>
                <a:ext cx="134841" cy="17830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Arc 265">
                <a:extLst>
                  <a:ext uri="{FF2B5EF4-FFF2-40B4-BE49-F238E27FC236}">
                    <a16:creationId xmlns:a16="http://schemas.microsoft.com/office/drawing/2014/main" id="{2A82AABC-14F8-3043-967D-089F8327F63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84997">
                <a:off x="575811" y="921651"/>
                <a:ext cx="45719" cy="45719"/>
              </a:xfrm>
              <a:prstGeom prst="arc">
                <a:avLst>
                  <a:gd name="adj1" fmla="val 17396457"/>
                  <a:gd name="adj2" fmla="val 20514833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889B9A38-698A-654D-BFDC-E5C3CD6D20D8}"/>
              </a:ext>
            </a:extLst>
          </p:cNvPr>
          <p:cNvCxnSpPr>
            <a:cxnSpLocks/>
          </p:cNvCxnSpPr>
          <p:nvPr/>
        </p:nvCxnSpPr>
        <p:spPr>
          <a:xfrm flipV="1">
            <a:off x="2721432" y="1945196"/>
            <a:ext cx="0" cy="1269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Forme libre 283">
            <a:extLst>
              <a:ext uri="{FF2B5EF4-FFF2-40B4-BE49-F238E27FC236}">
                <a16:creationId xmlns:a16="http://schemas.microsoft.com/office/drawing/2014/main" id="{6D8C3EC3-5B09-8443-BD7B-10C0CC6D2060}"/>
              </a:ext>
            </a:extLst>
          </p:cNvPr>
          <p:cNvSpPr/>
          <p:nvPr/>
        </p:nvSpPr>
        <p:spPr>
          <a:xfrm>
            <a:off x="2722477" y="1945195"/>
            <a:ext cx="86671" cy="98989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164212F7-D789-BE4E-B5AC-9B4E5A45ED87}"/>
              </a:ext>
            </a:extLst>
          </p:cNvPr>
          <p:cNvCxnSpPr>
            <a:cxnSpLocks/>
          </p:cNvCxnSpPr>
          <p:nvPr/>
        </p:nvCxnSpPr>
        <p:spPr>
          <a:xfrm flipV="1">
            <a:off x="2807571" y="1916199"/>
            <a:ext cx="0" cy="1269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Forme libre 285">
            <a:extLst>
              <a:ext uri="{FF2B5EF4-FFF2-40B4-BE49-F238E27FC236}">
                <a16:creationId xmlns:a16="http://schemas.microsoft.com/office/drawing/2014/main" id="{30B5062D-F212-F94E-B0EE-EAB5C239BA20}"/>
              </a:ext>
            </a:extLst>
          </p:cNvPr>
          <p:cNvSpPr/>
          <p:nvPr/>
        </p:nvSpPr>
        <p:spPr>
          <a:xfrm>
            <a:off x="2809610" y="1915955"/>
            <a:ext cx="134347" cy="137893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EE2C96D6-0946-B248-9686-40FA58373DBD}"/>
              </a:ext>
            </a:extLst>
          </p:cNvPr>
          <p:cNvCxnSpPr>
            <a:cxnSpLocks/>
            <a:endCxn id="288" idx="0"/>
          </p:cNvCxnSpPr>
          <p:nvPr/>
        </p:nvCxnSpPr>
        <p:spPr>
          <a:xfrm flipV="1">
            <a:off x="2943957" y="1904795"/>
            <a:ext cx="217" cy="1490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Forme libre 287">
            <a:extLst>
              <a:ext uri="{FF2B5EF4-FFF2-40B4-BE49-F238E27FC236}">
                <a16:creationId xmlns:a16="http://schemas.microsoft.com/office/drawing/2014/main" id="{D2472E58-13F3-114D-96E8-71687D175F39}"/>
              </a:ext>
            </a:extLst>
          </p:cNvPr>
          <p:cNvSpPr/>
          <p:nvPr/>
        </p:nvSpPr>
        <p:spPr>
          <a:xfrm>
            <a:off x="2944174" y="1904795"/>
            <a:ext cx="170435" cy="165854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9477E2FD-AB25-184D-A472-BC45E837FB51}"/>
              </a:ext>
            </a:extLst>
          </p:cNvPr>
          <p:cNvCxnSpPr>
            <a:cxnSpLocks/>
          </p:cNvCxnSpPr>
          <p:nvPr/>
        </p:nvCxnSpPr>
        <p:spPr>
          <a:xfrm flipV="1">
            <a:off x="3129517" y="1905610"/>
            <a:ext cx="0" cy="162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Forme libre 290">
            <a:extLst>
              <a:ext uri="{FF2B5EF4-FFF2-40B4-BE49-F238E27FC236}">
                <a16:creationId xmlns:a16="http://schemas.microsoft.com/office/drawing/2014/main" id="{E2DD0B6D-3E3A-E042-914F-51F11AEF18D7}"/>
              </a:ext>
            </a:extLst>
          </p:cNvPr>
          <p:cNvSpPr/>
          <p:nvPr/>
        </p:nvSpPr>
        <p:spPr>
          <a:xfrm>
            <a:off x="3128795" y="1907341"/>
            <a:ext cx="42203" cy="51582"/>
          </a:xfrm>
          <a:custGeom>
            <a:avLst/>
            <a:gdLst>
              <a:gd name="connsiteX0" fmla="*/ 0 w 42203"/>
              <a:gd name="connsiteY0" fmla="*/ 0 h 51582"/>
              <a:gd name="connsiteX1" fmla="*/ 42203 w 42203"/>
              <a:gd name="connsiteY1" fmla="*/ 51582 h 5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03" h="51582">
                <a:moveTo>
                  <a:pt x="0" y="0"/>
                </a:moveTo>
                <a:lnTo>
                  <a:pt x="42203" y="51582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orme libre 291">
            <a:extLst>
              <a:ext uri="{FF2B5EF4-FFF2-40B4-BE49-F238E27FC236}">
                <a16:creationId xmlns:a16="http://schemas.microsoft.com/office/drawing/2014/main" id="{8EE4926A-2E4E-D74C-AB77-05C0C4FF00D8}"/>
              </a:ext>
            </a:extLst>
          </p:cNvPr>
          <p:cNvSpPr/>
          <p:nvPr/>
        </p:nvSpPr>
        <p:spPr>
          <a:xfrm flipH="1">
            <a:off x="3125331" y="1854561"/>
            <a:ext cx="45719" cy="106899"/>
          </a:xfrm>
          <a:custGeom>
            <a:avLst/>
            <a:gdLst>
              <a:gd name="connsiteX0" fmla="*/ 0 w 0"/>
              <a:gd name="connsiteY0" fmla="*/ 126609 h 126609"/>
              <a:gd name="connsiteX1" fmla="*/ 0 w 0"/>
              <a:gd name="connsiteY1" fmla="*/ 0 h 126609"/>
              <a:gd name="connsiteX2" fmla="*/ 0 w 0"/>
              <a:gd name="connsiteY2" fmla="*/ 0 h 126609"/>
              <a:gd name="connsiteX3" fmla="*/ 0 w 0"/>
              <a:gd name="connsiteY3" fmla="*/ 0 h 12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126609">
                <a:moveTo>
                  <a:pt x="0" y="126609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orme libre 292">
            <a:extLst>
              <a:ext uri="{FF2B5EF4-FFF2-40B4-BE49-F238E27FC236}">
                <a16:creationId xmlns:a16="http://schemas.microsoft.com/office/drawing/2014/main" id="{0E1A7F88-E971-0849-B19C-48E33A5875ED}"/>
              </a:ext>
            </a:extLst>
          </p:cNvPr>
          <p:cNvSpPr/>
          <p:nvPr/>
        </p:nvSpPr>
        <p:spPr>
          <a:xfrm>
            <a:off x="3170999" y="1850656"/>
            <a:ext cx="168200" cy="218849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Connecteur droit 294">
            <a:extLst>
              <a:ext uri="{FF2B5EF4-FFF2-40B4-BE49-F238E27FC236}">
                <a16:creationId xmlns:a16="http://schemas.microsoft.com/office/drawing/2014/main" id="{B033A609-115C-C74A-BFEF-2CBB4276C5C7}"/>
              </a:ext>
            </a:extLst>
          </p:cNvPr>
          <p:cNvCxnSpPr>
            <a:cxnSpLocks/>
          </p:cNvCxnSpPr>
          <p:nvPr/>
        </p:nvCxnSpPr>
        <p:spPr>
          <a:xfrm flipH="1">
            <a:off x="418281" y="879654"/>
            <a:ext cx="766463" cy="66068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ZoneTexte 300">
            <a:extLst>
              <a:ext uri="{FF2B5EF4-FFF2-40B4-BE49-F238E27FC236}">
                <a16:creationId xmlns:a16="http://schemas.microsoft.com/office/drawing/2014/main" id="{13CEF8EA-DA81-6D41-8DF2-D76B0E72E356}"/>
              </a:ext>
            </a:extLst>
          </p:cNvPr>
          <p:cNvSpPr txBox="1"/>
          <p:nvPr/>
        </p:nvSpPr>
        <p:spPr>
          <a:xfrm>
            <a:off x="412497" y="2275574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</a:t>
            </a:r>
          </a:p>
        </p:txBody>
      </p:sp>
      <p:sp>
        <p:nvSpPr>
          <p:cNvPr id="302" name="ZoneTexte 301">
            <a:extLst>
              <a:ext uri="{FF2B5EF4-FFF2-40B4-BE49-F238E27FC236}">
                <a16:creationId xmlns:a16="http://schemas.microsoft.com/office/drawing/2014/main" id="{B907D1F7-CA2F-8441-976C-BB48E2934908}"/>
              </a:ext>
            </a:extLst>
          </p:cNvPr>
          <p:cNvSpPr txBox="1"/>
          <p:nvPr/>
        </p:nvSpPr>
        <p:spPr>
          <a:xfrm>
            <a:off x="1563809" y="2276129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post</a:t>
            </a:r>
          </a:p>
        </p:txBody>
      </p:sp>
      <p:sp>
        <p:nvSpPr>
          <p:cNvPr id="322" name="ZoneTexte 321">
            <a:extLst>
              <a:ext uri="{FF2B5EF4-FFF2-40B4-BE49-F238E27FC236}">
                <a16:creationId xmlns:a16="http://schemas.microsoft.com/office/drawing/2014/main" id="{4E3CE73F-2FD8-A145-9EBE-A35F1EAC1909}"/>
              </a:ext>
            </a:extLst>
          </p:cNvPr>
          <p:cNvSpPr txBox="1"/>
          <p:nvPr/>
        </p:nvSpPr>
        <p:spPr>
          <a:xfrm>
            <a:off x="3846356" y="3929"/>
            <a:ext cx="816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Synaptic Rule</a:t>
            </a:r>
          </a:p>
        </p:txBody>
      </p:sp>
      <p:cxnSp>
        <p:nvCxnSpPr>
          <p:cNvPr id="328" name="Connecteur droit 327">
            <a:extLst>
              <a:ext uri="{FF2B5EF4-FFF2-40B4-BE49-F238E27FC236}">
                <a16:creationId xmlns:a16="http://schemas.microsoft.com/office/drawing/2014/main" id="{51310A7E-89E6-AD49-A20F-30D3058C5D5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0861" y="751913"/>
            <a:ext cx="50314" cy="46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D6F9D930-C4F4-A24E-A52F-5245F4A1B5F5}"/>
              </a:ext>
            </a:extLst>
          </p:cNvPr>
          <p:cNvGrpSpPr/>
          <p:nvPr/>
        </p:nvGrpSpPr>
        <p:grpSpPr>
          <a:xfrm>
            <a:off x="1050172" y="597943"/>
            <a:ext cx="415673" cy="709618"/>
            <a:chOff x="1050172" y="597943"/>
            <a:chExt cx="415673" cy="709618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FFC3C975-C72B-BE4D-B0C7-F2ADB652A3B2}"/>
                </a:ext>
              </a:extLst>
            </p:cNvPr>
            <p:cNvGrpSpPr/>
            <p:nvPr/>
          </p:nvGrpSpPr>
          <p:grpSpPr>
            <a:xfrm>
              <a:off x="1099439" y="597943"/>
              <a:ext cx="316309" cy="658552"/>
              <a:chOff x="2556884" y="411756"/>
              <a:chExt cx="252593" cy="508873"/>
            </a:xfrm>
          </p:grpSpPr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69FE49BD-862D-9D4B-8037-1333E828A0C0}"/>
                  </a:ext>
                </a:extLst>
              </p:cNvPr>
              <p:cNvSpPr/>
              <p:nvPr/>
            </p:nvSpPr>
            <p:spPr>
              <a:xfrm>
                <a:off x="2556884" y="663493"/>
                <a:ext cx="252593" cy="257136"/>
              </a:xfrm>
              <a:prstGeom prst="triangle">
                <a:avLst/>
              </a:prstGeom>
              <a:solidFill>
                <a:srgbClr val="FCF1F5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400000" sx="87590" sy="8759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2F796AC8-2059-B048-B396-835BE50A51FA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H="1" flipV="1">
                <a:off x="2683181" y="445880"/>
                <a:ext cx="1" cy="21761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7373E524-5FDD-6345-AFDC-A6A5350559A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683963" y="414012"/>
                <a:ext cx="40180" cy="3590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ED8C9701-DE13-1C4E-892C-05867030509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643832" y="411756"/>
                <a:ext cx="40131" cy="4042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9" name="Connecteur droit 328">
              <a:extLst>
                <a:ext uri="{FF2B5EF4-FFF2-40B4-BE49-F238E27FC236}">
                  <a16:creationId xmlns:a16="http://schemas.microsoft.com/office/drawing/2014/main" id="{F482DB03-639B-FE41-B910-33B97085303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415592" y="1255253"/>
              <a:ext cx="50253" cy="523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eur droit 329">
              <a:extLst>
                <a:ext uri="{FF2B5EF4-FFF2-40B4-BE49-F238E27FC236}">
                  <a16:creationId xmlns:a16="http://schemas.microsoft.com/office/drawing/2014/main" id="{4FA2D037-01AC-5047-8C0B-90EA5FB402A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050172" y="1256023"/>
              <a:ext cx="50314" cy="4647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Connecteur droit 331">
            <a:extLst>
              <a:ext uri="{FF2B5EF4-FFF2-40B4-BE49-F238E27FC236}">
                <a16:creationId xmlns:a16="http://schemas.microsoft.com/office/drawing/2014/main" id="{6510163A-C719-EF4F-9EEE-BCCFBDB47232}"/>
              </a:ext>
            </a:extLst>
          </p:cNvPr>
          <p:cNvCxnSpPr>
            <a:cxnSpLocks/>
          </p:cNvCxnSpPr>
          <p:nvPr/>
        </p:nvCxnSpPr>
        <p:spPr>
          <a:xfrm>
            <a:off x="1330954" y="878911"/>
            <a:ext cx="647873" cy="65514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ZoneTexte 345">
            <a:extLst>
              <a:ext uri="{FF2B5EF4-FFF2-40B4-BE49-F238E27FC236}">
                <a16:creationId xmlns:a16="http://schemas.microsoft.com/office/drawing/2014/main" id="{333EE5E0-ABA9-A847-92D2-AF5CABD8DC36}"/>
              </a:ext>
            </a:extLst>
          </p:cNvPr>
          <p:cNvSpPr txBox="1"/>
          <p:nvPr/>
        </p:nvSpPr>
        <p:spPr>
          <a:xfrm>
            <a:off x="1780876" y="243821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</a:t>
            </a:r>
          </a:p>
        </p:txBody>
      </p:sp>
      <p:sp>
        <p:nvSpPr>
          <p:cNvPr id="352" name="ZoneTexte 351">
            <a:extLst>
              <a:ext uri="{FF2B5EF4-FFF2-40B4-BE49-F238E27FC236}">
                <a16:creationId xmlns:a16="http://schemas.microsoft.com/office/drawing/2014/main" id="{D04C49C8-71F8-0043-ADB6-94BDC917CBF5}"/>
              </a:ext>
            </a:extLst>
          </p:cNvPr>
          <p:cNvSpPr txBox="1"/>
          <p:nvPr/>
        </p:nvSpPr>
        <p:spPr>
          <a:xfrm>
            <a:off x="901724" y="72447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B80D47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96737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E819CE72-EFF3-BA44-8C67-6CE7383CF532}"/>
              </a:ext>
            </a:extLst>
          </p:cNvPr>
          <p:cNvSpPr/>
          <p:nvPr/>
        </p:nvSpPr>
        <p:spPr>
          <a:xfrm>
            <a:off x="45015" y="1384025"/>
            <a:ext cx="412785" cy="391885"/>
          </a:xfrm>
          <a:custGeom>
            <a:avLst/>
            <a:gdLst>
              <a:gd name="connsiteX0" fmla="*/ 0 w 412785"/>
              <a:gd name="connsiteY0" fmla="*/ 391885 h 391885"/>
              <a:gd name="connsiteX1" fmla="*/ 206393 w 412785"/>
              <a:gd name="connsiteY1" fmla="*/ 0 h 391885"/>
              <a:gd name="connsiteX2" fmla="*/ 412785 w 412785"/>
              <a:gd name="connsiteY2" fmla="*/ 391885 h 391885"/>
              <a:gd name="connsiteX3" fmla="*/ 0 w 412785"/>
              <a:gd name="connsiteY3" fmla="*/ 391885 h 39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85" h="391885" fill="none" extrusionOk="0">
                <a:moveTo>
                  <a:pt x="0" y="391885"/>
                </a:moveTo>
                <a:cubicBezTo>
                  <a:pt x="41178" y="282798"/>
                  <a:pt x="184846" y="93039"/>
                  <a:pt x="206393" y="0"/>
                </a:cubicBezTo>
                <a:cubicBezTo>
                  <a:pt x="290091" y="124116"/>
                  <a:pt x="300746" y="219558"/>
                  <a:pt x="412785" y="391885"/>
                </a:cubicBezTo>
                <a:cubicBezTo>
                  <a:pt x="271429" y="425158"/>
                  <a:pt x="153232" y="358027"/>
                  <a:pt x="0" y="391885"/>
                </a:cubicBezTo>
                <a:close/>
              </a:path>
              <a:path w="412785" h="391885" stroke="0" extrusionOk="0">
                <a:moveTo>
                  <a:pt x="0" y="391885"/>
                </a:moveTo>
                <a:cubicBezTo>
                  <a:pt x="50816" y="258246"/>
                  <a:pt x="168824" y="159741"/>
                  <a:pt x="206393" y="0"/>
                </a:cubicBezTo>
                <a:cubicBezTo>
                  <a:pt x="306430" y="96550"/>
                  <a:pt x="333963" y="263016"/>
                  <a:pt x="412785" y="391885"/>
                </a:cubicBezTo>
                <a:cubicBezTo>
                  <a:pt x="306542" y="408137"/>
                  <a:pt x="166519" y="387199"/>
                  <a:pt x="0" y="39188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35BEBC36-02F1-CF4B-BCAD-6AACED2A70ED}"/>
              </a:ext>
            </a:extLst>
          </p:cNvPr>
          <p:cNvSpPr/>
          <p:nvPr/>
        </p:nvSpPr>
        <p:spPr>
          <a:xfrm>
            <a:off x="4945" y="586064"/>
            <a:ext cx="466876" cy="471995"/>
          </a:xfrm>
          <a:custGeom>
            <a:avLst/>
            <a:gdLst>
              <a:gd name="connsiteX0" fmla="*/ 236765 w 466876"/>
              <a:gd name="connsiteY0" fmla="*/ 10631 h 471995"/>
              <a:gd name="connsiteX1" fmla="*/ 27759 w 466876"/>
              <a:gd name="connsiteY1" fmla="*/ 397291 h 471995"/>
              <a:gd name="connsiteX2" fmla="*/ 43435 w 466876"/>
              <a:gd name="connsiteY2" fmla="*/ 459993 h 471995"/>
              <a:gd name="connsiteX3" fmla="*/ 403969 w 466876"/>
              <a:gd name="connsiteY3" fmla="*/ 465218 h 471995"/>
              <a:gd name="connsiteX4" fmla="*/ 466671 w 466876"/>
              <a:gd name="connsiteY4" fmla="*/ 465218 h 471995"/>
              <a:gd name="connsiteX5" fmla="*/ 419645 w 466876"/>
              <a:gd name="connsiteY5" fmla="*/ 376391 h 471995"/>
              <a:gd name="connsiteX6" fmla="*/ 304692 w 466876"/>
              <a:gd name="connsiteY6" fmla="*/ 130809 h 471995"/>
              <a:gd name="connsiteX7" fmla="*/ 236765 w 466876"/>
              <a:gd name="connsiteY7" fmla="*/ 10631 h 47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6876" h="471995">
                <a:moveTo>
                  <a:pt x="236765" y="10631"/>
                </a:moveTo>
                <a:cubicBezTo>
                  <a:pt x="190609" y="55045"/>
                  <a:pt x="59981" y="322397"/>
                  <a:pt x="27759" y="397291"/>
                </a:cubicBezTo>
                <a:cubicBezTo>
                  <a:pt x="-4463" y="472185"/>
                  <a:pt x="-19267" y="448672"/>
                  <a:pt x="43435" y="459993"/>
                </a:cubicBezTo>
                <a:cubicBezTo>
                  <a:pt x="106137" y="471314"/>
                  <a:pt x="333430" y="464347"/>
                  <a:pt x="403969" y="465218"/>
                </a:cubicBezTo>
                <a:cubicBezTo>
                  <a:pt x="474508" y="466089"/>
                  <a:pt x="464058" y="480022"/>
                  <a:pt x="466671" y="465218"/>
                </a:cubicBezTo>
                <a:cubicBezTo>
                  <a:pt x="469284" y="450414"/>
                  <a:pt x="446641" y="432126"/>
                  <a:pt x="419645" y="376391"/>
                </a:cubicBezTo>
                <a:cubicBezTo>
                  <a:pt x="392649" y="320656"/>
                  <a:pt x="333430" y="190027"/>
                  <a:pt x="304692" y="130809"/>
                </a:cubicBezTo>
                <a:cubicBezTo>
                  <a:pt x="275954" y="71591"/>
                  <a:pt x="282921" y="-33783"/>
                  <a:pt x="236765" y="1063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8EF754A-3779-C04B-A8E6-30BA47E2CBB3}"/>
              </a:ext>
            </a:extLst>
          </p:cNvPr>
          <p:cNvSpPr/>
          <p:nvPr/>
        </p:nvSpPr>
        <p:spPr>
          <a:xfrm>
            <a:off x="12419" y="2240563"/>
            <a:ext cx="412785" cy="391885"/>
          </a:xfrm>
          <a:custGeom>
            <a:avLst/>
            <a:gdLst>
              <a:gd name="connsiteX0" fmla="*/ 0 w 412785"/>
              <a:gd name="connsiteY0" fmla="*/ 391885 h 391885"/>
              <a:gd name="connsiteX1" fmla="*/ 164594 w 412785"/>
              <a:gd name="connsiteY1" fmla="*/ 0 h 391885"/>
              <a:gd name="connsiteX2" fmla="*/ 412785 w 412785"/>
              <a:gd name="connsiteY2" fmla="*/ 391885 h 391885"/>
              <a:gd name="connsiteX3" fmla="*/ 0 w 412785"/>
              <a:gd name="connsiteY3" fmla="*/ 391885 h 39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85" h="391885" fill="none" extrusionOk="0">
                <a:moveTo>
                  <a:pt x="0" y="391885"/>
                </a:moveTo>
                <a:cubicBezTo>
                  <a:pt x="59070" y="248525"/>
                  <a:pt x="128788" y="175072"/>
                  <a:pt x="164594" y="0"/>
                </a:cubicBezTo>
                <a:cubicBezTo>
                  <a:pt x="241295" y="87847"/>
                  <a:pt x="341940" y="313861"/>
                  <a:pt x="412785" y="391885"/>
                </a:cubicBezTo>
                <a:cubicBezTo>
                  <a:pt x="271429" y="425158"/>
                  <a:pt x="153232" y="358027"/>
                  <a:pt x="0" y="391885"/>
                </a:cubicBezTo>
                <a:close/>
              </a:path>
              <a:path w="412785" h="391885" stroke="0" extrusionOk="0">
                <a:moveTo>
                  <a:pt x="0" y="391885"/>
                </a:moveTo>
                <a:cubicBezTo>
                  <a:pt x="1391" y="286063"/>
                  <a:pt x="141869" y="165112"/>
                  <a:pt x="164594" y="0"/>
                </a:cubicBezTo>
                <a:cubicBezTo>
                  <a:pt x="260952" y="71093"/>
                  <a:pt x="350685" y="312241"/>
                  <a:pt x="412785" y="391885"/>
                </a:cubicBezTo>
                <a:cubicBezTo>
                  <a:pt x="306542" y="408137"/>
                  <a:pt x="166519" y="387199"/>
                  <a:pt x="0" y="39188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triangle">
                    <a:avLst>
                      <a:gd name="adj" fmla="val 3987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2562A52-917E-0344-B0B2-09229D3EE76B}"/>
              </a:ext>
            </a:extLst>
          </p:cNvPr>
          <p:cNvSpPr/>
          <p:nvPr/>
        </p:nvSpPr>
        <p:spPr>
          <a:xfrm>
            <a:off x="153568" y="3574764"/>
            <a:ext cx="412785" cy="391885"/>
          </a:xfrm>
          <a:custGeom>
            <a:avLst/>
            <a:gdLst>
              <a:gd name="connsiteX0" fmla="*/ 0 w 412785"/>
              <a:gd name="connsiteY0" fmla="*/ 391885 h 391885"/>
              <a:gd name="connsiteX1" fmla="*/ 191177 w 412785"/>
              <a:gd name="connsiteY1" fmla="*/ 0 h 391885"/>
              <a:gd name="connsiteX2" fmla="*/ 412785 w 412785"/>
              <a:gd name="connsiteY2" fmla="*/ 391885 h 391885"/>
              <a:gd name="connsiteX3" fmla="*/ 0 w 412785"/>
              <a:gd name="connsiteY3" fmla="*/ 391885 h 39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85" h="391885" extrusionOk="0">
                <a:moveTo>
                  <a:pt x="0" y="391885"/>
                </a:moveTo>
                <a:cubicBezTo>
                  <a:pt x="80125" y="242977"/>
                  <a:pt x="139214" y="112563"/>
                  <a:pt x="191177" y="0"/>
                </a:cubicBezTo>
                <a:cubicBezTo>
                  <a:pt x="230235" y="106581"/>
                  <a:pt x="338766" y="257116"/>
                  <a:pt x="412785" y="391885"/>
                </a:cubicBezTo>
                <a:cubicBezTo>
                  <a:pt x="306542" y="395753"/>
                  <a:pt x="166519" y="374815"/>
                  <a:pt x="0" y="391885"/>
                </a:cubicBezTo>
                <a:close/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triangle">
                    <a:avLst>
                      <a:gd name="adj" fmla="val 46314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6E02235-8E70-B14B-B3CC-20CF82A3EA4F}"/>
              </a:ext>
            </a:extLst>
          </p:cNvPr>
          <p:cNvSpPr txBox="1"/>
          <p:nvPr/>
        </p:nvSpPr>
        <p:spPr>
          <a:xfrm>
            <a:off x="0" y="13585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D2A2DBD3-6415-8D4E-866A-7BFDB43703C8}"/>
              </a:ext>
            </a:extLst>
          </p:cNvPr>
          <p:cNvSpPr/>
          <p:nvPr/>
        </p:nvSpPr>
        <p:spPr>
          <a:xfrm>
            <a:off x="335742" y="3140173"/>
            <a:ext cx="6179" cy="438664"/>
          </a:xfrm>
          <a:custGeom>
            <a:avLst/>
            <a:gdLst>
              <a:gd name="connsiteX0" fmla="*/ 6179 w 6179"/>
              <a:gd name="connsiteY0" fmla="*/ 438664 h 438664"/>
              <a:gd name="connsiteX1" fmla="*/ 0 w 6179"/>
              <a:gd name="connsiteY1" fmla="*/ 0 h 438664"/>
              <a:gd name="connsiteX2" fmla="*/ 0 w 6179"/>
              <a:gd name="connsiteY2" fmla="*/ 0 h 4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9" h="438664" extrusionOk="0">
                <a:moveTo>
                  <a:pt x="6179" y="438664"/>
                </a:moveTo>
                <a:cubicBezTo>
                  <a:pt x="3603" y="255887"/>
                  <a:pt x="-1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6179 w 6179"/>
                      <a:gd name="connsiteY0" fmla="*/ 438664 h 438664"/>
                      <a:gd name="connsiteX1" fmla="*/ 0 w 6179"/>
                      <a:gd name="connsiteY1" fmla="*/ 0 h 438664"/>
                      <a:gd name="connsiteX2" fmla="*/ 0 w 6179"/>
                      <a:gd name="connsiteY2" fmla="*/ 0 h 4386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179" h="438664">
                        <a:moveTo>
                          <a:pt x="6179" y="438664"/>
                        </a:moveTo>
                        <a:cubicBezTo>
                          <a:pt x="3604" y="255887"/>
                          <a:pt x="0" y="0"/>
                          <a:pt x="0" y="0"/>
                        </a:cubicBezTo>
                        <a:lnTo>
                          <a:pt x="0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C4B341AA-1B54-6F4D-8BFD-804496183454}"/>
              </a:ext>
            </a:extLst>
          </p:cNvPr>
          <p:cNvSpPr/>
          <p:nvPr/>
        </p:nvSpPr>
        <p:spPr>
          <a:xfrm>
            <a:off x="335742" y="3090745"/>
            <a:ext cx="49427" cy="55605"/>
          </a:xfrm>
          <a:custGeom>
            <a:avLst/>
            <a:gdLst>
              <a:gd name="connsiteX0" fmla="*/ 0 w 49427"/>
              <a:gd name="connsiteY0" fmla="*/ 55605 h 55605"/>
              <a:gd name="connsiteX1" fmla="*/ 49427 w 49427"/>
              <a:gd name="connsiteY1" fmla="*/ 0 h 55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27" h="55605">
                <a:moveTo>
                  <a:pt x="0" y="55605"/>
                </a:moveTo>
                <a:lnTo>
                  <a:pt x="49427" y="0"/>
                </a:ln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E8D5A9A6-5034-1649-A706-443749E555EE}"/>
              </a:ext>
            </a:extLst>
          </p:cNvPr>
          <p:cNvSpPr/>
          <p:nvPr/>
        </p:nvSpPr>
        <p:spPr>
          <a:xfrm rot="16517352">
            <a:off x="285258" y="3093919"/>
            <a:ext cx="49427" cy="55605"/>
          </a:xfrm>
          <a:custGeom>
            <a:avLst/>
            <a:gdLst>
              <a:gd name="connsiteX0" fmla="*/ 0 w 49427"/>
              <a:gd name="connsiteY0" fmla="*/ 55605 h 55605"/>
              <a:gd name="connsiteX1" fmla="*/ 49427 w 49427"/>
              <a:gd name="connsiteY1" fmla="*/ 0 h 55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27" h="55605">
                <a:moveTo>
                  <a:pt x="0" y="55605"/>
                </a:moveTo>
                <a:lnTo>
                  <a:pt x="49427" y="0"/>
                </a:ln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CE15463B-921F-1F44-AA84-EEBF07039B38}"/>
              </a:ext>
            </a:extLst>
          </p:cNvPr>
          <p:cNvSpPr/>
          <p:nvPr/>
        </p:nvSpPr>
        <p:spPr>
          <a:xfrm>
            <a:off x="0" y="3969281"/>
            <a:ext cx="156117" cy="133814"/>
          </a:xfrm>
          <a:custGeom>
            <a:avLst/>
            <a:gdLst>
              <a:gd name="connsiteX0" fmla="*/ 156117 w 156117"/>
              <a:gd name="connsiteY0" fmla="*/ 0 h 133814"/>
              <a:gd name="connsiteX1" fmla="*/ 50180 w 156117"/>
              <a:gd name="connsiteY1" fmla="*/ 83634 h 133814"/>
              <a:gd name="connsiteX2" fmla="*/ 0 w 156117"/>
              <a:gd name="connsiteY2" fmla="*/ 133814 h 13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17" h="133814">
                <a:moveTo>
                  <a:pt x="156117" y="0"/>
                </a:moveTo>
                <a:cubicBezTo>
                  <a:pt x="116158" y="30666"/>
                  <a:pt x="76200" y="61332"/>
                  <a:pt x="50180" y="83634"/>
                </a:cubicBezTo>
                <a:cubicBezTo>
                  <a:pt x="24160" y="105936"/>
                  <a:pt x="12080" y="119875"/>
                  <a:pt x="0" y="133814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0B175137-0EDD-9745-BE06-12D0B3E0A8E6}"/>
              </a:ext>
            </a:extLst>
          </p:cNvPr>
          <p:cNvGrpSpPr/>
          <p:nvPr/>
        </p:nvGrpSpPr>
        <p:grpSpPr>
          <a:xfrm>
            <a:off x="1444162" y="683228"/>
            <a:ext cx="262904" cy="438664"/>
            <a:chOff x="2498725" y="388151"/>
            <a:chExt cx="368911" cy="570685"/>
          </a:xfrm>
        </p:grpSpPr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11F9FC86-1A80-B84C-9929-F2D4E8DCD729}"/>
                </a:ext>
              </a:extLst>
            </p:cNvPr>
            <p:cNvSpPr/>
            <p:nvPr/>
          </p:nvSpPr>
          <p:spPr>
            <a:xfrm>
              <a:off x="2556884" y="639888"/>
              <a:ext cx="252593" cy="25713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FDB58B0-4873-1343-B5DF-5E119A40BC2C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2683180" y="422275"/>
              <a:ext cx="1" cy="2176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B3A0420B-5734-6A4E-98A3-076FFD3C934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683963" y="390407"/>
              <a:ext cx="40179" cy="359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9CF26E08-B5CF-EA44-AEAD-86C64F491B2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643832" y="388151"/>
              <a:ext cx="40130" cy="404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A57DE87-A0EF-D041-A16E-158BDC97C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725" y="897026"/>
              <a:ext cx="58159" cy="61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736744C5-3600-064C-8378-921293B7E71B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77" y="895837"/>
              <a:ext cx="58159" cy="629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FFC3C975-C72B-BE4D-B0C7-F2ADB652A3B2}"/>
              </a:ext>
            </a:extLst>
          </p:cNvPr>
          <p:cNvGrpSpPr/>
          <p:nvPr/>
        </p:nvGrpSpPr>
        <p:grpSpPr>
          <a:xfrm>
            <a:off x="1590489" y="975554"/>
            <a:ext cx="262904" cy="438664"/>
            <a:chOff x="2498725" y="388151"/>
            <a:chExt cx="368911" cy="570685"/>
          </a:xfrm>
        </p:grpSpPr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69FE49BD-862D-9D4B-8037-1333E828A0C0}"/>
                </a:ext>
              </a:extLst>
            </p:cNvPr>
            <p:cNvSpPr/>
            <p:nvPr/>
          </p:nvSpPr>
          <p:spPr>
            <a:xfrm>
              <a:off x="2556884" y="639888"/>
              <a:ext cx="252593" cy="25713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2F796AC8-2059-B048-B396-835BE50A51FA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2683180" y="422275"/>
              <a:ext cx="1" cy="2176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373E524-5FDD-6345-AFDC-A6A5350559A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683963" y="390407"/>
              <a:ext cx="40179" cy="359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ED8C9701-DE13-1C4E-892C-05867030509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643832" y="388151"/>
              <a:ext cx="40130" cy="404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18DD21CD-AD20-0B4B-BDF8-0D17CF5C1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725" y="897026"/>
              <a:ext cx="58159" cy="61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0BDE4BF7-042B-224D-975F-22934793B033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77" y="895837"/>
              <a:ext cx="58159" cy="629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B1C8B1A-4E3B-F049-8509-D46C72727933}"/>
              </a:ext>
            </a:extLst>
          </p:cNvPr>
          <p:cNvGrpSpPr/>
          <p:nvPr/>
        </p:nvGrpSpPr>
        <p:grpSpPr>
          <a:xfrm>
            <a:off x="882148" y="241094"/>
            <a:ext cx="877307" cy="1247794"/>
            <a:chOff x="239226" y="563334"/>
            <a:chExt cx="499272" cy="74113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30D0DDA-2052-8640-9CF8-B3F1347ECFB5}"/>
                </a:ext>
              </a:extLst>
            </p:cNvPr>
            <p:cNvGrpSpPr/>
            <p:nvPr/>
          </p:nvGrpSpPr>
          <p:grpSpPr>
            <a:xfrm>
              <a:off x="239226" y="576437"/>
              <a:ext cx="297129" cy="438664"/>
              <a:chOff x="2498725" y="388151"/>
              <a:chExt cx="416936" cy="570685"/>
            </a:xfrm>
          </p:grpSpPr>
          <p:sp>
            <p:nvSpPr>
              <p:cNvPr id="57" name="Triangle 56">
                <a:extLst>
                  <a:ext uri="{FF2B5EF4-FFF2-40B4-BE49-F238E27FC236}">
                    <a16:creationId xmlns:a16="http://schemas.microsoft.com/office/drawing/2014/main" id="{FFE1EA31-80E2-AE43-A7DF-67BB0A47BAB1}"/>
                  </a:ext>
                </a:extLst>
              </p:cNvPr>
              <p:cNvSpPr/>
              <p:nvPr/>
            </p:nvSpPr>
            <p:spPr>
              <a:xfrm>
                <a:off x="2556884" y="639888"/>
                <a:ext cx="252593" cy="2571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400000" sx="87590" sy="8759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B1EE3303-B48B-A344-A370-51AEA350CB99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>
              <a:xfrm flipH="1" flipV="1">
                <a:off x="2683180" y="422275"/>
                <a:ext cx="1" cy="21761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587AA5C-E6E8-7B44-86F5-FD3AB514D1B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683963" y="390407"/>
                <a:ext cx="40179" cy="3590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C1DDF689-BE42-7C46-AD8D-BF719D5EF93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643832" y="388151"/>
                <a:ext cx="40130" cy="404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4E628985-4EE9-AE49-A7A9-BF195872A9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8725" y="897026"/>
                <a:ext cx="58159" cy="618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B7CBF822-242D-F545-8771-924FE6C70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477" y="895837"/>
                <a:ext cx="106184" cy="4595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1389E6A-6DD5-C548-9704-2A0A6A5D9E43}"/>
                </a:ext>
              </a:extLst>
            </p:cNvPr>
            <p:cNvGrpSpPr/>
            <p:nvPr/>
          </p:nvGrpSpPr>
          <p:grpSpPr>
            <a:xfrm>
              <a:off x="408169" y="865806"/>
              <a:ext cx="262904" cy="438664"/>
              <a:chOff x="2498725" y="411756"/>
              <a:chExt cx="368911" cy="570685"/>
            </a:xfrm>
          </p:grpSpPr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109035D4-45A9-D944-8701-74C571C25C54}"/>
                  </a:ext>
                </a:extLst>
              </p:cNvPr>
              <p:cNvSpPr/>
              <p:nvPr/>
            </p:nvSpPr>
            <p:spPr>
              <a:xfrm>
                <a:off x="2556884" y="663493"/>
                <a:ext cx="252593" cy="25713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400000" sx="87590" sy="8759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F22BA32D-3BF5-D049-AA2F-148D6C3B4D9A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H="1" flipV="1">
                <a:off x="2683181" y="445880"/>
                <a:ext cx="1" cy="21761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01E7666-04AC-3F4A-9A5A-4C2E3CB105E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683963" y="414012"/>
                <a:ext cx="40180" cy="3590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2DDFBEF-4A99-BB49-ACAD-B979CB82A27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643832" y="411756"/>
                <a:ext cx="40131" cy="4042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1ACB6FBE-C682-5F42-9C4A-3877CD6A1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8725" y="920631"/>
                <a:ext cx="58159" cy="618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017875B3-9585-744C-826D-D06784C33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477" y="919442"/>
                <a:ext cx="58159" cy="6299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09717C67-7F1C-CD40-B998-6F341B17EC9C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42889" y="890404"/>
              <a:ext cx="195609" cy="280948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AC92F80C-DD73-FD45-92CC-6CA8B13178C7}"/>
                </a:ext>
              </a:extLst>
            </p:cNvPr>
            <p:cNvGrpSpPr/>
            <p:nvPr/>
          </p:nvGrpSpPr>
          <p:grpSpPr>
            <a:xfrm>
              <a:off x="539399" y="952397"/>
              <a:ext cx="162692" cy="223696"/>
              <a:chOff x="458838" y="921651"/>
              <a:chExt cx="162692" cy="223696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0383A04F-B698-7A48-8547-6203134B9F63}"/>
                  </a:ext>
                </a:extLst>
              </p:cNvPr>
              <p:cNvCxnSpPr>
                <a:cxnSpLocks noChangeAspect="1"/>
                <a:endCxn id="50" idx="2"/>
              </p:cNvCxnSpPr>
              <p:nvPr/>
            </p:nvCxnSpPr>
            <p:spPr>
              <a:xfrm flipV="1">
                <a:off x="458838" y="955361"/>
                <a:ext cx="119712" cy="1899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2C24EF4A-7DD4-2042-B330-618A8FC9CF05}"/>
                  </a:ext>
                </a:extLst>
              </p:cNvPr>
              <p:cNvCxnSpPr>
                <a:cxnSpLocks/>
                <a:endCxn id="50" idx="0"/>
              </p:cNvCxnSpPr>
              <p:nvPr/>
            </p:nvCxnSpPr>
            <p:spPr>
              <a:xfrm flipV="1">
                <a:off x="459981" y="967043"/>
                <a:ext cx="134841" cy="17830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FA57920D-38B5-AC4F-AD1F-3D9A8AC0DC1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84997">
                <a:off x="575811" y="921651"/>
                <a:ext cx="45719" cy="45719"/>
              </a:xfrm>
              <a:prstGeom prst="arc">
                <a:avLst>
                  <a:gd name="adj1" fmla="val 17396457"/>
                  <a:gd name="adj2" fmla="val 20514833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BA612AA-655E-5E4D-B3F6-DAD02FDB48E7}"/>
                </a:ext>
              </a:extLst>
            </p:cNvPr>
            <p:cNvGrpSpPr/>
            <p:nvPr/>
          </p:nvGrpSpPr>
          <p:grpSpPr>
            <a:xfrm>
              <a:off x="368270" y="645510"/>
              <a:ext cx="162692" cy="223696"/>
              <a:chOff x="458838" y="921651"/>
              <a:chExt cx="162692" cy="223696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37D03C0E-55E9-4D49-81D1-FFA8804DBBBC}"/>
                  </a:ext>
                </a:extLst>
              </p:cNvPr>
              <p:cNvCxnSpPr>
                <a:cxnSpLocks noChangeAspect="1"/>
                <a:endCxn id="47" idx="2"/>
              </p:cNvCxnSpPr>
              <p:nvPr/>
            </p:nvCxnSpPr>
            <p:spPr>
              <a:xfrm flipV="1">
                <a:off x="458838" y="955361"/>
                <a:ext cx="119712" cy="1899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53272C45-F252-DD44-8A4E-8C4E3ADE5F87}"/>
                  </a:ext>
                </a:extLst>
              </p:cNvPr>
              <p:cNvCxnSpPr>
                <a:cxnSpLocks/>
                <a:endCxn id="47" idx="0"/>
              </p:cNvCxnSpPr>
              <p:nvPr/>
            </p:nvCxnSpPr>
            <p:spPr>
              <a:xfrm flipV="1">
                <a:off x="459981" y="967043"/>
                <a:ext cx="134841" cy="17830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EBD11F80-BA01-CE47-9B9F-64C71E22D59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84997">
                <a:off x="575811" y="921651"/>
                <a:ext cx="45719" cy="45719"/>
              </a:xfrm>
              <a:prstGeom prst="arc">
                <a:avLst>
                  <a:gd name="adj1" fmla="val 17396457"/>
                  <a:gd name="adj2" fmla="val 20514833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765CDFD-FE8F-F24E-8ABB-5080B7B63F47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84804" y="563334"/>
              <a:ext cx="195609" cy="280948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DFC60D0C-65DE-114C-9D29-7290F55853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426" y="563496"/>
              <a:ext cx="153134" cy="1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7C7DE0AC-43CF-D241-8589-61E01DE78269}"/>
                </a:ext>
              </a:extLst>
            </p:cNvPr>
            <p:cNvSpPr/>
            <p:nvPr/>
          </p:nvSpPr>
          <p:spPr>
            <a:xfrm>
              <a:off x="495241" y="942901"/>
              <a:ext cx="87254" cy="88736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3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AD04EA9D-8CEE-A841-AEE2-2D51F9FB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6588"/>
            <a:ext cx="5759450" cy="26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36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Rectangle : coins arrondis 771">
            <a:extLst>
              <a:ext uri="{FF2B5EF4-FFF2-40B4-BE49-F238E27FC236}">
                <a16:creationId xmlns:a16="http://schemas.microsoft.com/office/drawing/2014/main" id="{2F1E56C8-E1B8-434A-BAD3-1B394C005C44}"/>
              </a:ext>
            </a:extLst>
          </p:cNvPr>
          <p:cNvSpPr/>
          <p:nvPr/>
        </p:nvSpPr>
        <p:spPr>
          <a:xfrm>
            <a:off x="283838" y="795985"/>
            <a:ext cx="1847527" cy="111412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ZoneTexte 772">
            <a:extLst>
              <a:ext uri="{FF2B5EF4-FFF2-40B4-BE49-F238E27FC236}">
                <a16:creationId xmlns:a16="http://schemas.microsoft.com/office/drawing/2014/main" id="{6C57D039-BAC6-C144-B516-E40A29AA469C}"/>
              </a:ext>
            </a:extLst>
          </p:cNvPr>
          <p:cNvSpPr txBox="1"/>
          <p:nvPr/>
        </p:nvSpPr>
        <p:spPr>
          <a:xfrm>
            <a:off x="1203351" y="911870"/>
            <a:ext cx="7809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HPC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Cortex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Striatum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Retina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Adaptable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Abstract</a:t>
            </a:r>
          </a:p>
        </p:txBody>
      </p:sp>
      <p:sp>
        <p:nvSpPr>
          <p:cNvPr id="775" name="ZoneTexte 774">
            <a:extLst>
              <a:ext uri="{FF2B5EF4-FFF2-40B4-BE49-F238E27FC236}">
                <a16:creationId xmlns:a16="http://schemas.microsoft.com/office/drawing/2014/main" id="{19986C70-00FC-5545-9D9F-8C4C60C9125D}"/>
              </a:ext>
            </a:extLst>
          </p:cNvPr>
          <p:cNvSpPr txBox="1"/>
          <p:nvPr/>
        </p:nvSpPr>
        <p:spPr>
          <a:xfrm>
            <a:off x="312403" y="65645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Cell Region</a:t>
            </a:r>
          </a:p>
        </p:txBody>
      </p:sp>
      <p:grpSp>
        <p:nvGrpSpPr>
          <p:cNvPr id="779" name="Group 113">
            <a:extLst>
              <a:ext uri="{FF2B5EF4-FFF2-40B4-BE49-F238E27FC236}">
                <a16:creationId xmlns:a16="http://schemas.microsoft.com/office/drawing/2014/main" id="{2465C1F6-9A75-B644-99C4-46D44C48E1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1393" y="1094515"/>
            <a:ext cx="649906" cy="481357"/>
            <a:chOff x="619" y="1392"/>
            <a:chExt cx="6609" cy="4895"/>
          </a:xfrm>
        </p:grpSpPr>
        <p:grpSp>
          <p:nvGrpSpPr>
            <p:cNvPr id="780" name="Group 88">
              <a:extLst>
                <a:ext uri="{FF2B5EF4-FFF2-40B4-BE49-F238E27FC236}">
                  <a16:creationId xmlns:a16="http://schemas.microsoft.com/office/drawing/2014/main" id="{0BE4C968-CB72-9F46-992A-194EA840DA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9" y="1392"/>
              <a:ext cx="6609" cy="4895"/>
              <a:chOff x="619" y="1392"/>
              <a:chExt cx="6609" cy="4895"/>
            </a:xfrm>
          </p:grpSpPr>
          <p:grpSp>
            <p:nvGrpSpPr>
              <p:cNvPr id="782" name="Group 80">
                <a:extLst>
                  <a:ext uri="{FF2B5EF4-FFF2-40B4-BE49-F238E27FC236}">
                    <a16:creationId xmlns:a16="http://schemas.microsoft.com/office/drawing/2014/main" id="{D7EE6283-539C-124A-86FC-7A8BD396E07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19" y="1392"/>
                <a:ext cx="6609" cy="4149"/>
                <a:chOff x="619" y="1392"/>
                <a:chExt cx="6609" cy="4149"/>
              </a:xfrm>
            </p:grpSpPr>
            <p:sp>
              <p:nvSpPr>
                <p:cNvPr id="823" name="Freeform 45">
                  <a:extLst>
                    <a:ext uri="{FF2B5EF4-FFF2-40B4-BE49-F238E27FC236}">
                      <a16:creationId xmlns:a16="http://schemas.microsoft.com/office/drawing/2014/main" id="{453747B9-4DCB-1D4E-8CCC-5C7DD64A283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9" y="1392"/>
                  <a:ext cx="6609" cy="4149"/>
                </a:xfrm>
                <a:custGeom>
                  <a:avLst/>
                  <a:gdLst>
                    <a:gd name="T0" fmla="*/ 3101 w 6609"/>
                    <a:gd name="T1" fmla="*/ 4121 h 4149"/>
                    <a:gd name="T2" fmla="*/ 2149 w 6609"/>
                    <a:gd name="T3" fmla="*/ 4083 h 4149"/>
                    <a:gd name="T4" fmla="*/ 1684 w 6609"/>
                    <a:gd name="T5" fmla="*/ 3543 h 4149"/>
                    <a:gd name="T6" fmla="*/ 611 w 6609"/>
                    <a:gd name="T7" fmla="*/ 3228 h 4149"/>
                    <a:gd name="T8" fmla="*/ 424 w 6609"/>
                    <a:gd name="T9" fmla="*/ 3048 h 4149"/>
                    <a:gd name="T10" fmla="*/ 191 w 6609"/>
                    <a:gd name="T11" fmla="*/ 2876 h 4149"/>
                    <a:gd name="T12" fmla="*/ 101 w 6609"/>
                    <a:gd name="T13" fmla="*/ 2553 h 4149"/>
                    <a:gd name="T14" fmla="*/ 34 w 6609"/>
                    <a:gd name="T15" fmla="*/ 2013 h 4149"/>
                    <a:gd name="T16" fmla="*/ 184 w 6609"/>
                    <a:gd name="T17" fmla="*/ 1436 h 4149"/>
                    <a:gd name="T18" fmla="*/ 589 w 6609"/>
                    <a:gd name="T19" fmla="*/ 1008 h 4149"/>
                    <a:gd name="T20" fmla="*/ 1039 w 6609"/>
                    <a:gd name="T21" fmla="*/ 618 h 4149"/>
                    <a:gd name="T22" fmla="*/ 1219 w 6609"/>
                    <a:gd name="T23" fmla="*/ 498 h 4149"/>
                    <a:gd name="T24" fmla="*/ 1459 w 6609"/>
                    <a:gd name="T25" fmla="*/ 431 h 4149"/>
                    <a:gd name="T26" fmla="*/ 1864 w 6609"/>
                    <a:gd name="T27" fmla="*/ 266 h 4149"/>
                    <a:gd name="T28" fmla="*/ 2036 w 6609"/>
                    <a:gd name="T29" fmla="*/ 198 h 4149"/>
                    <a:gd name="T30" fmla="*/ 2531 w 6609"/>
                    <a:gd name="T31" fmla="*/ 108 h 4149"/>
                    <a:gd name="T32" fmla="*/ 3214 w 6609"/>
                    <a:gd name="T33" fmla="*/ 33 h 4149"/>
                    <a:gd name="T34" fmla="*/ 3401 w 6609"/>
                    <a:gd name="T35" fmla="*/ 3 h 4149"/>
                    <a:gd name="T36" fmla="*/ 4331 w 6609"/>
                    <a:gd name="T37" fmla="*/ 123 h 4149"/>
                    <a:gd name="T38" fmla="*/ 4414 w 6609"/>
                    <a:gd name="T39" fmla="*/ 273 h 4149"/>
                    <a:gd name="T40" fmla="*/ 5021 w 6609"/>
                    <a:gd name="T41" fmla="*/ 273 h 4149"/>
                    <a:gd name="T42" fmla="*/ 5171 w 6609"/>
                    <a:gd name="T43" fmla="*/ 506 h 4149"/>
                    <a:gd name="T44" fmla="*/ 5696 w 6609"/>
                    <a:gd name="T45" fmla="*/ 708 h 4149"/>
                    <a:gd name="T46" fmla="*/ 5831 w 6609"/>
                    <a:gd name="T47" fmla="*/ 911 h 4149"/>
                    <a:gd name="T48" fmla="*/ 6244 w 6609"/>
                    <a:gd name="T49" fmla="*/ 1428 h 4149"/>
                    <a:gd name="T50" fmla="*/ 6281 w 6609"/>
                    <a:gd name="T51" fmla="*/ 1743 h 4149"/>
                    <a:gd name="T52" fmla="*/ 6409 w 6609"/>
                    <a:gd name="T53" fmla="*/ 2013 h 4149"/>
                    <a:gd name="T54" fmla="*/ 6544 w 6609"/>
                    <a:gd name="T55" fmla="*/ 2358 h 4149"/>
                    <a:gd name="T56" fmla="*/ 6431 w 6609"/>
                    <a:gd name="T57" fmla="*/ 2598 h 4149"/>
                    <a:gd name="T58" fmla="*/ 6551 w 6609"/>
                    <a:gd name="T59" fmla="*/ 2853 h 4149"/>
                    <a:gd name="T60" fmla="*/ 6386 w 6609"/>
                    <a:gd name="T61" fmla="*/ 3386 h 4149"/>
                    <a:gd name="T62" fmla="*/ 6184 w 6609"/>
                    <a:gd name="T63" fmla="*/ 3431 h 4149"/>
                    <a:gd name="T64" fmla="*/ 6169 w 6609"/>
                    <a:gd name="T65" fmla="*/ 3603 h 4149"/>
                    <a:gd name="T66" fmla="*/ 5966 w 6609"/>
                    <a:gd name="T67" fmla="*/ 3911 h 4149"/>
                    <a:gd name="T68" fmla="*/ 5629 w 6609"/>
                    <a:gd name="T69" fmla="*/ 4023 h 4149"/>
                    <a:gd name="T70" fmla="*/ 5261 w 6609"/>
                    <a:gd name="T71" fmla="*/ 4143 h 4149"/>
                    <a:gd name="T72" fmla="*/ 4729 w 6609"/>
                    <a:gd name="T73" fmla="*/ 4128 h 4149"/>
                    <a:gd name="T74" fmla="*/ 3581 w 6609"/>
                    <a:gd name="T75" fmla="*/ 4068 h 4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609" h="4149">
                      <a:moveTo>
                        <a:pt x="3461" y="4091"/>
                      </a:moveTo>
                      <a:cubicBezTo>
                        <a:pt x="3381" y="4100"/>
                        <a:pt x="3243" y="4121"/>
                        <a:pt x="3101" y="4121"/>
                      </a:cubicBezTo>
                      <a:cubicBezTo>
                        <a:pt x="2959" y="4121"/>
                        <a:pt x="2765" y="4097"/>
                        <a:pt x="2606" y="4091"/>
                      </a:cubicBezTo>
                      <a:cubicBezTo>
                        <a:pt x="2447" y="4085"/>
                        <a:pt x="2278" y="4133"/>
                        <a:pt x="2149" y="4083"/>
                      </a:cubicBezTo>
                      <a:cubicBezTo>
                        <a:pt x="2020" y="4033"/>
                        <a:pt x="1911" y="3881"/>
                        <a:pt x="1834" y="3791"/>
                      </a:cubicBezTo>
                      <a:cubicBezTo>
                        <a:pt x="1757" y="3701"/>
                        <a:pt x="1783" y="3598"/>
                        <a:pt x="1684" y="3543"/>
                      </a:cubicBezTo>
                      <a:cubicBezTo>
                        <a:pt x="1585" y="3488"/>
                        <a:pt x="1420" y="3514"/>
                        <a:pt x="1241" y="3461"/>
                      </a:cubicBezTo>
                      <a:cubicBezTo>
                        <a:pt x="1062" y="3408"/>
                        <a:pt x="755" y="3293"/>
                        <a:pt x="611" y="3228"/>
                      </a:cubicBezTo>
                      <a:cubicBezTo>
                        <a:pt x="467" y="3163"/>
                        <a:pt x="410" y="3101"/>
                        <a:pt x="379" y="3071"/>
                      </a:cubicBezTo>
                      <a:cubicBezTo>
                        <a:pt x="348" y="3041"/>
                        <a:pt x="429" y="3052"/>
                        <a:pt x="424" y="3048"/>
                      </a:cubicBezTo>
                      <a:cubicBezTo>
                        <a:pt x="419" y="3044"/>
                        <a:pt x="388" y="3077"/>
                        <a:pt x="349" y="3048"/>
                      </a:cubicBezTo>
                      <a:cubicBezTo>
                        <a:pt x="310" y="3019"/>
                        <a:pt x="245" y="2952"/>
                        <a:pt x="191" y="2876"/>
                      </a:cubicBezTo>
                      <a:cubicBezTo>
                        <a:pt x="137" y="2800"/>
                        <a:pt x="41" y="2645"/>
                        <a:pt x="26" y="2591"/>
                      </a:cubicBezTo>
                      <a:cubicBezTo>
                        <a:pt x="11" y="2537"/>
                        <a:pt x="103" y="2560"/>
                        <a:pt x="101" y="2553"/>
                      </a:cubicBezTo>
                      <a:cubicBezTo>
                        <a:pt x="99" y="2546"/>
                        <a:pt x="22" y="2636"/>
                        <a:pt x="11" y="2546"/>
                      </a:cubicBezTo>
                      <a:cubicBezTo>
                        <a:pt x="0" y="2456"/>
                        <a:pt x="7" y="2163"/>
                        <a:pt x="34" y="2013"/>
                      </a:cubicBezTo>
                      <a:cubicBezTo>
                        <a:pt x="61" y="1863"/>
                        <a:pt x="151" y="1742"/>
                        <a:pt x="176" y="1646"/>
                      </a:cubicBezTo>
                      <a:cubicBezTo>
                        <a:pt x="201" y="1550"/>
                        <a:pt x="155" y="1517"/>
                        <a:pt x="184" y="1436"/>
                      </a:cubicBezTo>
                      <a:cubicBezTo>
                        <a:pt x="213" y="1355"/>
                        <a:pt x="282" y="1229"/>
                        <a:pt x="349" y="1158"/>
                      </a:cubicBezTo>
                      <a:cubicBezTo>
                        <a:pt x="416" y="1087"/>
                        <a:pt x="519" y="1075"/>
                        <a:pt x="589" y="1008"/>
                      </a:cubicBezTo>
                      <a:cubicBezTo>
                        <a:pt x="659" y="941"/>
                        <a:pt x="694" y="818"/>
                        <a:pt x="769" y="753"/>
                      </a:cubicBezTo>
                      <a:cubicBezTo>
                        <a:pt x="844" y="688"/>
                        <a:pt x="973" y="633"/>
                        <a:pt x="1039" y="618"/>
                      </a:cubicBezTo>
                      <a:cubicBezTo>
                        <a:pt x="1105" y="603"/>
                        <a:pt x="1136" y="683"/>
                        <a:pt x="1166" y="663"/>
                      </a:cubicBezTo>
                      <a:cubicBezTo>
                        <a:pt x="1196" y="643"/>
                        <a:pt x="1177" y="542"/>
                        <a:pt x="1219" y="498"/>
                      </a:cubicBezTo>
                      <a:cubicBezTo>
                        <a:pt x="1261" y="454"/>
                        <a:pt x="1381" y="412"/>
                        <a:pt x="1421" y="401"/>
                      </a:cubicBezTo>
                      <a:cubicBezTo>
                        <a:pt x="1461" y="390"/>
                        <a:pt x="1447" y="443"/>
                        <a:pt x="1459" y="431"/>
                      </a:cubicBezTo>
                      <a:cubicBezTo>
                        <a:pt x="1471" y="419"/>
                        <a:pt x="1429" y="353"/>
                        <a:pt x="1496" y="326"/>
                      </a:cubicBezTo>
                      <a:cubicBezTo>
                        <a:pt x="1563" y="299"/>
                        <a:pt x="1788" y="271"/>
                        <a:pt x="1864" y="266"/>
                      </a:cubicBezTo>
                      <a:cubicBezTo>
                        <a:pt x="1940" y="261"/>
                        <a:pt x="1925" y="307"/>
                        <a:pt x="1954" y="296"/>
                      </a:cubicBezTo>
                      <a:cubicBezTo>
                        <a:pt x="1983" y="285"/>
                        <a:pt x="1952" y="234"/>
                        <a:pt x="2036" y="198"/>
                      </a:cubicBezTo>
                      <a:cubicBezTo>
                        <a:pt x="2120" y="162"/>
                        <a:pt x="2374" y="93"/>
                        <a:pt x="2456" y="78"/>
                      </a:cubicBezTo>
                      <a:cubicBezTo>
                        <a:pt x="2538" y="63"/>
                        <a:pt x="2510" y="117"/>
                        <a:pt x="2531" y="108"/>
                      </a:cubicBezTo>
                      <a:cubicBezTo>
                        <a:pt x="2552" y="99"/>
                        <a:pt x="2470" y="38"/>
                        <a:pt x="2584" y="26"/>
                      </a:cubicBezTo>
                      <a:cubicBezTo>
                        <a:pt x="2698" y="14"/>
                        <a:pt x="3097" y="24"/>
                        <a:pt x="3214" y="33"/>
                      </a:cubicBezTo>
                      <a:cubicBezTo>
                        <a:pt x="3331" y="42"/>
                        <a:pt x="3258" y="83"/>
                        <a:pt x="3289" y="78"/>
                      </a:cubicBezTo>
                      <a:cubicBezTo>
                        <a:pt x="3320" y="73"/>
                        <a:pt x="3282" y="6"/>
                        <a:pt x="3401" y="3"/>
                      </a:cubicBezTo>
                      <a:cubicBezTo>
                        <a:pt x="3520" y="0"/>
                        <a:pt x="3846" y="43"/>
                        <a:pt x="4001" y="63"/>
                      </a:cubicBezTo>
                      <a:cubicBezTo>
                        <a:pt x="4156" y="83"/>
                        <a:pt x="4260" y="97"/>
                        <a:pt x="4331" y="123"/>
                      </a:cubicBezTo>
                      <a:cubicBezTo>
                        <a:pt x="4402" y="149"/>
                        <a:pt x="4415" y="196"/>
                        <a:pt x="4429" y="221"/>
                      </a:cubicBezTo>
                      <a:cubicBezTo>
                        <a:pt x="4443" y="246"/>
                        <a:pt x="4407" y="280"/>
                        <a:pt x="4414" y="273"/>
                      </a:cubicBezTo>
                      <a:cubicBezTo>
                        <a:pt x="4421" y="266"/>
                        <a:pt x="4373" y="176"/>
                        <a:pt x="4474" y="176"/>
                      </a:cubicBezTo>
                      <a:cubicBezTo>
                        <a:pt x="4575" y="176"/>
                        <a:pt x="4901" y="234"/>
                        <a:pt x="5021" y="273"/>
                      </a:cubicBezTo>
                      <a:cubicBezTo>
                        <a:pt x="5141" y="312"/>
                        <a:pt x="5169" y="369"/>
                        <a:pt x="5194" y="408"/>
                      </a:cubicBezTo>
                      <a:cubicBezTo>
                        <a:pt x="5219" y="447"/>
                        <a:pt x="5165" y="499"/>
                        <a:pt x="5171" y="506"/>
                      </a:cubicBezTo>
                      <a:cubicBezTo>
                        <a:pt x="5177" y="513"/>
                        <a:pt x="5143" y="419"/>
                        <a:pt x="5231" y="453"/>
                      </a:cubicBezTo>
                      <a:cubicBezTo>
                        <a:pt x="5319" y="487"/>
                        <a:pt x="5610" y="627"/>
                        <a:pt x="5696" y="708"/>
                      </a:cubicBezTo>
                      <a:cubicBezTo>
                        <a:pt x="5782" y="789"/>
                        <a:pt x="5727" y="907"/>
                        <a:pt x="5749" y="941"/>
                      </a:cubicBezTo>
                      <a:cubicBezTo>
                        <a:pt x="5771" y="975"/>
                        <a:pt x="5780" y="875"/>
                        <a:pt x="5831" y="911"/>
                      </a:cubicBezTo>
                      <a:cubicBezTo>
                        <a:pt x="5882" y="947"/>
                        <a:pt x="5987" y="1072"/>
                        <a:pt x="6056" y="1158"/>
                      </a:cubicBezTo>
                      <a:cubicBezTo>
                        <a:pt x="6125" y="1244"/>
                        <a:pt x="6204" y="1352"/>
                        <a:pt x="6244" y="1428"/>
                      </a:cubicBezTo>
                      <a:cubicBezTo>
                        <a:pt x="6284" y="1504"/>
                        <a:pt x="6290" y="1564"/>
                        <a:pt x="6296" y="1616"/>
                      </a:cubicBezTo>
                      <a:cubicBezTo>
                        <a:pt x="6302" y="1668"/>
                        <a:pt x="6271" y="1717"/>
                        <a:pt x="6281" y="1743"/>
                      </a:cubicBezTo>
                      <a:cubicBezTo>
                        <a:pt x="6291" y="1769"/>
                        <a:pt x="6335" y="1728"/>
                        <a:pt x="6356" y="1773"/>
                      </a:cubicBezTo>
                      <a:cubicBezTo>
                        <a:pt x="6377" y="1818"/>
                        <a:pt x="6387" y="1956"/>
                        <a:pt x="6409" y="2013"/>
                      </a:cubicBezTo>
                      <a:cubicBezTo>
                        <a:pt x="6431" y="2070"/>
                        <a:pt x="6469" y="2060"/>
                        <a:pt x="6491" y="2118"/>
                      </a:cubicBezTo>
                      <a:cubicBezTo>
                        <a:pt x="6513" y="2176"/>
                        <a:pt x="6542" y="2286"/>
                        <a:pt x="6544" y="2358"/>
                      </a:cubicBezTo>
                      <a:cubicBezTo>
                        <a:pt x="6546" y="2430"/>
                        <a:pt x="6525" y="2513"/>
                        <a:pt x="6506" y="2553"/>
                      </a:cubicBezTo>
                      <a:cubicBezTo>
                        <a:pt x="6487" y="2593"/>
                        <a:pt x="6429" y="2591"/>
                        <a:pt x="6431" y="2598"/>
                      </a:cubicBezTo>
                      <a:cubicBezTo>
                        <a:pt x="6433" y="2605"/>
                        <a:pt x="6501" y="2556"/>
                        <a:pt x="6521" y="2598"/>
                      </a:cubicBezTo>
                      <a:cubicBezTo>
                        <a:pt x="6541" y="2640"/>
                        <a:pt x="6541" y="2764"/>
                        <a:pt x="6551" y="2853"/>
                      </a:cubicBezTo>
                      <a:cubicBezTo>
                        <a:pt x="6561" y="2942"/>
                        <a:pt x="6609" y="3042"/>
                        <a:pt x="6581" y="3131"/>
                      </a:cubicBezTo>
                      <a:cubicBezTo>
                        <a:pt x="6553" y="3220"/>
                        <a:pt x="6435" y="3330"/>
                        <a:pt x="6386" y="3386"/>
                      </a:cubicBezTo>
                      <a:cubicBezTo>
                        <a:pt x="6337" y="3442"/>
                        <a:pt x="6323" y="3461"/>
                        <a:pt x="6289" y="3468"/>
                      </a:cubicBezTo>
                      <a:cubicBezTo>
                        <a:pt x="6255" y="3475"/>
                        <a:pt x="6193" y="3422"/>
                        <a:pt x="6184" y="3431"/>
                      </a:cubicBezTo>
                      <a:cubicBezTo>
                        <a:pt x="6175" y="3440"/>
                        <a:pt x="6239" y="3492"/>
                        <a:pt x="6236" y="3521"/>
                      </a:cubicBezTo>
                      <a:cubicBezTo>
                        <a:pt x="6233" y="3550"/>
                        <a:pt x="6194" y="3566"/>
                        <a:pt x="6169" y="3603"/>
                      </a:cubicBezTo>
                      <a:cubicBezTo>
                        <a:pt x="6144" y="3640"/>
                        <a:pt x="6120" y="3695"/>
                        <a:pt x="6086" y="3746"/>
                      </a:cubicBezTo>
                      <a:cubicBezTo>
                        <a:pt x="6052" y="3797"/>
                        <a:pt x="6022" y="3878"/>
                        <a:pt x="5966" y="3911"/>
                      </a:cubicBezTo>
                      <a:cubicBezTo>
                        <a:pt x="5910" y="3944"/>
                        <a:pt x="5805" y="3922"/>
                        <a:pt x="5749" y="3941"/>
                      </a:cubicBezTo>
                      <a:cubicBezTo>
                        <a:pt x="5693" y="3960"/>
                        <a:pt x="5659" y="3993"/>
                        <a:pt x="5629" y="4023"/>
                      </a:cubicBezTo>
                      <a:cubicBezTo>
                        <a:pt x="5599" y="4053"/>
                        <a:pt x="5630" y="4101"/>
                        <a:pt x="5569" y="4121"/>
                      </a:cubicBezTo>
                      <a:cubicBezTo>
                        <a:pt x="5508" y="4141"/>
                        <a:pt x="5355" y="4149"/>
                        <a:pt x="5261" y="4143"/>
                      </a:cubicBezTo>
                      <a:cubicBezTo>
                        <a:pt x="5167" y="4137"/>
                        <a:pt x="5095" y="4086"/>
                        <a:pt x="5006" y="4083"/>
                      </a:cubicBezTo>
                      <a:cubicBezTo>
                        <a:pt x="4917" y="4080"/>
                        <a:pt x="4890" y="4137"/>
                        <a:pt x="4729" y="4128"/>
                      </a:cubicBezTo>
                      <a:cubicBezTo>
                        <a:pt x="4568" y="4119"/>
                        <a:pt x="4230" y="4041"/>
                        <a:pt x="4039" y="4031"/>
                      </a:cubicBezTo>
                      <a:cubicBezTo>
                        <a:pt x="3848" y="4021"/>
                        <a:pt x="3677" y="4059"/>
                        <a:pt x="3581" y="4068"/>
                      </a:cubicBezTo>
                      <a:cubicBezTo>
                        <a:pt x="3485" y="4077"/>
                        <a:pt x="3541" y="4082"/>
                        <a:pt x="3461" y="40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FFFF">
                        <a:gamma/>
                        <a:tint val="3137"/>
                        <a:invGamma/>
                      </a:srgbClr>
                    </a:gs>
                    <a:gs pos="100000">
                      <a:srgbClr val="F7D9E4"/>
                    </a:gs>
                  </a:gsLst>
                  <a:lin ang="0" scaled="1"/>
                </a:gra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824" name="Freeform 46">
                  <a:extLst>
                    <a:ext uri="{FF2B5EF4-FFF2-40B4-BE49-F238E27FC236}">
                      <a16:creationId xmlns:a16="http://schemas.microsoft.com/office/drawing/2014/main" id="{174BF834-5DCF-4C41-BBCB-5F87D89D421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923" y="1470"/>
                  <a:ext cx="229" cy="923"/>
                </a:xfrm>
                <a:custGeom>
                  <a:avLst/>
                  <a:gdLst>
                    <a:gd name="T0" fmla="*/ 0 w 229"/>
                    <a:gd name="T1" fmla="*/ 0 h 923"/>
                    <a:gd name="T2" fmla="*/ 97 w 229"/>
                    <a:gd name="T3" fmla="*/ 180 h 923"/>
                    <a:gd name="T4" fmla="*/ 187 w 229"/>
                    <a:gd name="T5" fmla="*/ 315 h 923"/>
                    <a:gd name="T6" fmla="*/ 210 w 229"/>
                    <a:gd name="T7" fmla="*/ 608 h 923"/>
                    <a:gd name="T8" fmla="*/ 75 w 229"/>
                    <a:gd name="T9" fmla="*/ 923 h 9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923">
                      <a:moveTo>
                        <a:pt x="0" y="0"/>
                      </a:moveTo>
                      <a:cubicBezTo>
                        <a:pt x="33" y="64"/>
                        <a:pt x="66" y="128"/>
                        <a:pt x="97" y="180"/>
                      </a:cubicBezTo>
                      <a:cubicBezTo>
                        <a:pt x="128" y="232"/>
                        <a:pt x="168" y="244"/>
                        <a:pt x="187" y="315"/>
                      </a:cubicBezTo>
                      <a:cubicBezTo>
                        <a:pt x="206" y="386"/>
                        <a:pt x="229" y="507"/>
                        <a:pt x="210" y="608"/>
                      </a:cubicBezTo>
                      <a:cubicBezTo>
                        <a:pt x="191" y="709"/>
                        <a:pt x="133" y="816"/>
                        <a:pt x="75" y="923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5" name="Freeform 47">
                  <a:extLst>
                    <a:ext uri="{FF2B5EF4-FFF2-40B4-BE49-F238E27FC236}">
                      <a16:creationId xmlns:a16="http://schemas.microsoft.com/office/drawing/2014/main" id="{A7E2473C-5643-AD4B-90CD-2E5C650799F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093" y="2715"/>
                  <a:ext cx="382" cy="1313"/>
                </a:xfrm>
                <a:custGeom>
                  <a:avLst/>
                  <a:gdLst>
                    <a:gd name="T0" fmla="*/ 0 w 382"/>
                    <a:gd name="T1" fmla="*/ 1313 h 1313"/>
                    <a:gd name="T2" fmla="*/ 210 w 382"/>
                    <a:gd name="T3" fmla="*/ 1088 h 1313"/>
                    <a:gd name="T4" fmla="*/ 172 w 382"/>
                    <a:gd name="T5" fmla="*/ 758 h 1313"/>
                    <a:gd name="T6" fmla="*/ 307 w 382"/>
                    <a:gd name="T7" fmla="*/ 623 h 1313"/>
                    <a:gd name="T8" fmla="*/ 330 w 382"/>
                    <a:gd name="T9" fmla="*/ 405 h 1313"/>
                    <a:gd name="T10" fmla="*/ 142 w 382"/>
                    <a:gd name="T11" fmla="*/ 323 h 1313"/>
                    <a:gd name="T12" fmla="*/ 217 w 382"/>
                    <a:gd name="T13" fmla="*/ 83 h 1313"/>
                    <a:gd name="T14" fmla="*/ 382 w 382"/>
                    <a:gd name="T15" fmla="*/ 0 h 1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2" h="1313">
                      <a:moveTo>
                        <a:pt x="0" y="1313"/>
                      </a:moveTo>
                      <a:cubicBezTo>
                        <a:pt x="90" y="1246"/>
                        <a:pt x="181" y="1180"/>
                        <a:pt x="210" y="1088"/>
                      </a:cubicBezTo>
                      <a:cubicBezTo>
                        <a:pt x="239" y="996"/>
                        <a:pt x="156" y="835"/>
                        <a:pt x="172" y="758"/>
                      </a:cubicBezTo>
                      <a:cubicBezTo>
                        <a:pt x="188" y="681"/>
                        <a:pt x="281" y="682"/>
                        <a:pt x="307" y="623"/>
                      </a:cubicBezTo>
                      <a:cubicBezTo>
                        <a:pt x="333" y="564"/>
                        <a:pt x="357" y="455"/>
                        <a:pt x="330" y="405"/>
                      </a:cubicBezTo>
                      <a:cubicBezTo>
                        <a:pt x="303" y="355"/>
                        <a:pt x="161" y="377"/>
                        <a:pt x="142" y="323"/>
                      </a:cubicBezTo>
                      <a:cubicBezTo>
                        <a:pt x="123" y="269"/>
                        <a:pt x="177" y="137"/>
                        <a:pt x="217" y="83"/>
                      </a:cubicBezTo>
                      <a:cubicBezTo>
                        <a:pt x="257" y="29"/>
                        <a:pt x="319" y="14"/>
                        <a:pt x="38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6" name="Freeform 48">
                  <a:extLst>
                    <a:ext uri="{FF2B5EF4-FFF2-40B4-BE49-F238E27FC236}">
                      <a16:creationId xmlns:a16="http://schemas.microsoft.com/office/drawing/2014/main" id="{4DF72661-1419-354D-B743-742036F3F36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58" y="2355"/>
                  <a:ext cx="802" cy="1353"/>
                </a:xfrm>
                <a:custGeom>
                  <a:avLst/>
                  <a:gdLst>
                    <a:gd name="T0" fmla="*/ 0 w 802"/>
                    <a:gd name="T1" fmla="*/ 1335 h 1353"/>
                    <a:gd name="T2" fmla="*/ 45 w 802"/>
                    <a:gd name="T3" fmla="*/ 1305 h 1353"/>
                    <a:gd name="T4" fmla="*/ 82 w 802"/>
                    <a:gd name="T5" fmla="*/ 1050 h 1353"/>
                    <a:gd name="T6" fmla="*/ 30 w 802"/>
                    <a:gd name="T7" fmla="*/ 870 h 1353"/>
                    <a:gd name="T8" fmla="*/ 187 w 802"/>
                    <a:gd name="T9" fmla="*/ 893 h 1353"/>
                    <a:gd name="T10" fmla="*/ 450 w 802"/>
                    <a:gd name="T11" fmla="*/ 728 h 1353"/>
                    <a:gd name="T12" fmla="*/ 570 w 802"/>
                    <a:gd name="T13" fmla="*/ 435 h 1353"/>
                    <a:gd name="T14" fmla="*/ 727 w 802"/>
                    <a:gd name="T15" fmla="*/ 323 h 1353"/>
                    <a:gd name="T16" fmla="*/ 765 w 802"/>
                    <a:gd name="T17" fmla="*/ 105 h 1353"/>
                    <a:gd name="T18" fmla="*/ 802 w 802"/>
                    <a:gd name="T19" fmla="*/ 0 h 1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2" h="1353">
                      <a:moveTo>
                        <a:pt x="0" y="1335"/>
                      </a:moveTo>
                      <a:cubicBezTo>
                        <a:pt x="15" y="1344"/>
                        <a:pt x="31" y="1353"/>
                        <a:pt x="45" y="1305"/>
                      </a:cubicBezTo>
                      <a:cubicBezTo>
                        <a:pt x="59" y="1257"/>
                        <a:pt x="84" y="1122"/>
                        <a:pt x="82" y="1050"/>
                      </a:cubicBezTo>
                      <a:cubicBezTo>
                        <a:pt x="80" y="978"/>
                        <a:pt x="13" y="896"/>
                        <a:pt x="30" y="870"/>
                      </a:cubicBezTo>
                      <a:cubicBezTo>
                        <a:pt x="47" y="844"/>
                        <a:pt x="117" y="917"/>
                        <a:pt x="187" y="893"/>
                      </a:cubicBezTo>
                      <a:cubicBezTo>
                        <a:pt x="257" y="869"/>
                        <a:pt x="386" y="804"/>
                        <a:pt x="450" y="728"/>
                      </a:cubicBezTo>
                      <a:cubicBezTo>
                        <a:pt x="514" y="652"/>
                        <a:pt x="524" y="503"/>
                        <a:pt x="570" y="435"/>
                      </a:cubicBezTo>
                      <a:cubicBezTo>
                        <a:pt x="616" y="367"/>
                        <a:pt x="695" y="378"/>
                        <a:pt x="727" y="323"/>
                      </a:cubicBezTo>
                      <a:cubicBezTo>
                        <a:pt x="759" y="268"/>
                        <a:pt x="753" y="159"/>
                        <a:pt x="765" y="105"/>
                      </a:cubicBezTo>
                      <a:cubicBezTo>
                        <a:pt x="777" y="51"/>
                        <a:pt x="789" y="25"/>
                        <a:pt x="80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7" name="Freeform 49">
                  <a:extLst>
                    <a:ext uri="{FF2B5EF4-FFF2-40B4-BE49-F238E27FC236}">
                      <a16:creationId xmlns:a16="http://schemas.microsoft.com/office/drawing/2014/main" id="{FD6009B4-9940-7749-8842-F339B2D66DD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08" y="4058"/>
                  <a:ext cx="502" cy="239"/>
                </a:xfrm>
                <a:custGeom>
                  <a:avLst/>
                  <a:gdLst>
                    <a:gd name="T0" fmla="*/ 0 w 502"/>
                    <a:gd name="T1" fmla="*/ 0 h 239"/>
                    <a:gd name="T2" fmla="*/ 210 w 502"/>
                    <a:gd name="T3" fmla="*/ 180 h 239"/>
                    <a:gd name="T4" fmla="*/ 187 w 502"/>
                    <a:gd name="T5" fmla="*/ 225 h 239"/>
                    <a:gd name="T6" fmla="*/ 322 w 502"/>
                    <a:gd name="T7" fmla="*/ 97 h 239"/>
                    <a:gd name="T8" fmla="*/ 502 w 502"/>
                    <a:gd name="T9" fmla="*/ 157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2" h="239">
                      <a:moveTo>
                        <a:pt x="0" y="0"/>
                      </a:moveTo>
                      <a:cubicBezTo>
                        <a:pt x="89" y="71"/>
                        <a:pt x="179" y="142"/>
                        <a:pt x="210" y="180"/>
                      </a:cubicBezTo>
                      <a:cubicBezTo>
                        <a:pt x="241" y="218"/>
                        <a:pt x="168" y="239"/>
                        <a:pt x="187" y="225"/>
                      </a:cubicBezTo>
                      <a:cubicBezTo>
                        <a:pt x="206" y="211"/>
                        <a:pt x="270" y="108"/>
                        <a:pt x="322" y="97"/>
                      </a:cubicBezTo>
                      <a:cubicBezTo>
                        <a:pt x="374" y="86"/>
                        <a:pt x="471" y="147"/>
                        <a:pt x="502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8" name="Freeform 50">
                  <a:extLst>
                    <a:ext uri="{FF2B5EF4-FFF2-40B4-BE49-F238E27FC236}">
                      <a16:creationId xmlns:a16="http://schemas.microsoft.com/office/drawing/2014/main" id="{7253E837-5564-214F-97A0-2EED0F81759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35" y="4326"/>
                  <a:ext cx="893" cy="417"/>
                </a:xfrm>
                <a:custGeom>
                  <a:avLst/>
                  <a:gdLst>
                    <a:gd name="T0" fmla="*/ 0 w 893"/>
                    <a:gd name="T1" fmla="*/ 377 h 417"/>
                    <a:gd name="T2" fmla="*/ 53 w 893"/>
                    <a:gd name="T3" fmla="*/ 92 h 417"/>
                    <a:gd name="T4" fmla="*/ 53 w 893"/>
                    <a:gd name="T5" fmla="*/ 24 h 417"/>
                    <a:gd name="T6" fmla="*/ 83 w 893"/>
                    <a:gd name="T7" fmla="*/ 234 h 417"/>
                    <a:gd name="T8" fmla="*/ 225 w 893"/>
                    <a:gd name="T9" fmla="*/ 309 h 417"/>
                    <a:gd name="T10" fmla="*/ 270 w 893"/>
                    <a:gd name="T11" fmla="*/ 407 h 417"/>
                    <a:gd name="T12" fmla="*/ 398 w 893"/>
                    <a:gd name="T13" fmla="*/ 249 h 417"/>
                    <a:gd name="T14" fmla="*/ 713 w 893"/>
                    <a:gd name="T15" fmla="*/ 294 h 417"/>
                    <a:gd name="T16" fmla="*/ 863 w 893"/>
                    <a:gd name="T17" fmla="*/ 167 h 417"/>
                    <a:gd name="T18" fmla="*/ 893 w 893"/>
                    <a:gd name="T19" fmla="*/ 77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93" h="417">
                      <a:moveTo>
                        <a:pt x="0" y="377"/>
                      </a:moveTo>
                      <a:cubicBezTo>
                        <a:pt x="22" y="264"/>
                        <a:pt x="44" y="151"/>
                        <a:pt x="53" y="92"/>
                      </a:cubicBezTo>
                      <a:cubicBezTo>
                        <a:pt x="62" y="33"/>
                        <a:pt x="48" y="0"/>
                        <a:pt x="53" y="24"/>
                      </a:cubicBezTo>
                      <a:cubicBezTo>
                        <a:pt x="58" y="48"/>
                        <a:pt x="54" y="186"/>
                        <a:pt x="83" y="234"/>
                      </a:cubicBezTo>
                      <a:cubicBezTo>
                        <a:pt x="112" y="282"/>
                        <a:pt x="194" y="280"/>
                        <a:pt x="225" y="309"/>
                      </a:cubicBezTo>
                      <a:cubicBezTo>
                        <a:pt x="256" y="338"/>
                        <a:pt x="241" y="417"/>
                        <a:pt x="270" y="407"/>
                      </a:cubicBezTo>
                      <a:cubicBezTo>
                        <a:pt x="299" y="397"/>
                        <a:pt x="324" y="268"/>
                        <a:pt x="398" y="249"/>
                      </a:cubicBezTo>
                      <a:cubicBezTo>
                        <a:pt x="472" y="230"/>
                        <a:pt x="636" y="308"/>
                        <a:pt x="713" y="294"/>
                      </a:cubicBezTo>
                      <a:cubicBezTo>
                        <a:pt x="790" y="280"/>
                        <a:pt x="833" y="203"/>
                        <a:pt x="863" y="167"/>
                      </a:cubicBezTo>
                      <a:cubicBezTo>
                        <a:pt x="893" y="131"/>
                        <a:pt x="893" y="104"/>
                        <a:pt x="893" y="7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9" name="Freeform 51">
                  <a:extLst>
                    <a:ext uri="{FF2B5EF4-FFF2-40B4-BE49-F238E27FC236}">
                      <a16:creationId xmlns:a16="http://schemas.microsoft.com/office/drawing/2014/main" id="{F3488297-2C37-AA42-A70C-69BB228874E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548" y="4560"/>
                  <a:ext cx="562" cy="330"/>
                </a:xfrm>
                <a:custGeom>
                  <a:avLst/>
                  <a:gdLst>
                    <a:gd name="T0" fmla="*/ 0 w 562"/>
                    <a:gd name="T1" fmla="*/ 330 h 330"/>
                    <a:gd name="T2" fmla="*/ 195 w 562"/>
                    <a:gd name="T3" fmla="*/ 218 h 330"/>
                    <a:gd name="T4" fmla="*/ 352 w 562"/>
                    <a:gd name="T5" fmla="*/ 173 h 330"/>
                    <a:gd name="T6" fmla="*/ 450 w 562"/>
                    <a:gd name="T7" fmla="*/ 38 h 330"/>
                    <a:gd name="T8" fmla="*/ 562 w 562"/>
                    <a:gd name="T9" fmla="*/ 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330">
                      <a:moveTo>
                        <a:pt x="0" y="330"/>
                      </a:moveTo>
                      <a:cubicBezTo>
                        <a:pt x="68" y="287"/>
                        <a:pt x="136" y="244"/>
                        <a:pt x="195" y="218"/>
                      </a:cubicBezTo>
                      <a:cubicBezTo>
                        <a:pt x="254" y="192"/>
                        <a:pt x="310" y="203"/>
                        <a:pt x="352" y="173"/>
                      </a:cubicBezTo>
                      <a:cubicBezTo>
                        <a:pt x="394" y="143"/>
                        <a:pt x="415" y="67"/>
                        <a:pt x="450" y="38"/>
                      </a:cubicBezTo>
                      <a:cubicBezTo>
                        <a:pt x="485" y="9"/>
                        <a:pt x="523" y="4"/>
                        <a:pt x="56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0" name="Freeform 52">
                  <a:extLst>
                    <a:ext uri="{FF2B5EF4-FFF2-40B4-BE49-F238E27FC236}">
                      <a16:creationId xmlns:a16="http://schemas.microsoft.com/office/drawing/2014/main" id="{A35A23D9-E5DD-4E41-B760-0B9B885D365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045" y="4740"/>
                  <a:ext cx="743" cy="74"/>
                </a:xfrm>
                <a:custGeom>
                  <a:avLst/>
                  <a:gdLst>
                    <a:gd name="T0" fmla="*/ 0 w 743"/>
                    <a:gd name="T1" fmla="*/ 0 h 74"/>
                    <a:gd name="T2" fmla="*/ 165 w 743"/>
                    <a:gd name="T3" fmla="*/ 68 h 74"/>
                    <a:gd name="T4" fmla="*/ 435 w 743"/>
                    <a:gd name="T5" fmla="*/ 38 h 74"/>
                    <a:gd name="T6" fmla="*/ 653 w 743"/>
                    <a:gd name="T7" fmla="*/ 23 h 74"/>
                    <a:gd name="T8" fmla="*/ 743 w 743"/>
                    <a:gd name="T9" fmla="*/ 15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3" h="74">
                      <a:moveTo>
                        <a:pt x="0" y="0"/>
                      </a:moveTo>
                      <a:cubicBezTo>
                        <a:pt x="46" y="31"/>
                        <a:pt x="93" y="62"/>
                        <a:pt x="165" y="68"/>
                      </a:cubicBezTo>
                      <a:cubicBezTo>
                        <a:pt x="237" y="74"/>
                        <a:pt x="354" y="46"/>
                        <a:pt x="435" y="38"/>
                      </a:cubicBezTo>
                      <a:cubicBezTo>
                        <a:pt x="516" y="30"/>
                        <a:pt x="602" y="27"/>
                        <a:pt x="653" y="23"/>
                      </a:cubicBezTo>
                      <a:cubicBezTo>
                        <a:pt x="704" y="19"/>
                        <a:pt x="727" y="16"/>
                        <a:pt x="743" y="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1" name="Freeform 53">
                  <a:extLst>
                    <a:ext uri="{FF2B5EF4-FFF2-40B4-BE49-F238E27FC236}">
                      <a16:creationId xmlns:a16="http://schemas.microsoft.com/office/drawing/2014/main" id="{3FE04AE4-441F-F848-BDE6-27C670B152C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83" y="3602"/>
                  <a:ext cx="1222" cy="402"/>
                </a:xfrm>
                <a:custGeom>
                  <a:avLst/>
                  <a:gdLst>
                    <a:gd name="T0" fmla="*/ 0 w 1222"/>
                    <a:gd name="T1" fmla="*/ 208 h 402"/>
                    <a:gd name="T2" fmla="*/ 270 w 1222"/>
                    <a:gd name="T3" fmla="*/ 126 h 402"/>
                    <a:gd name="T4" fmla="*/ 292 w 1222"/>
                    <a:gd name="T5" fmla="*/ 13 h 402"/>
                    <a:gd name="T6" fmla="*/ 352 w 1222"/>
                    <a:gd name="T7" fmla="*/ 201 h 402"/>
                    <a:gd name="T8" fmla="*/ 667 w 1222"/>
                    <a:gd name="T9" fmla="*/ 156 h 402"/>
                    <a:gd name="T10" fmla="*/ 652 w 1222"/>
                    <a:gd name="T11" fmla="*/ 81 h 402"/>
                    <a:gd name="T12" fmla="*/ 690 w 1222"/>
                    <a:gd name="T13" fmla="*/ 171 h 402"/>
                    <a:gd name="T14" fmla="*/ 622 w 1222"/>
                    <a:gd name="T15" fmla="*/ 373 h 402"/>
                    <a:gd name="T16" fmla="*/ 870 w 1222"/>
                    <a:gd name="T17" fmla="*/ 223 h 402"/>
                    <a:gd name="T18" fmla="*/ 1020 w 1222"/>
                    <a:gd name="T19" fmla="*/ 373 h 402"/>
                    <a:gd name="T20" fmla="*/ 1222 w 1222"/>
                    <a:gd name="T21" fmla="*/ 396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22" h="402">
                      <a:moveTo>
                        <a:pt x="0" y="208"/>
                      </a:moveTo>
                      <a:cubicBezTo>
                        <a:pt x="110" y="183"/>
                        <a:pt x="221" y="158"/>
                        <a:pt x="270" y="126"/>
                      </a:cubicBezTo>
                      <a:cubicBezTo>
                        <a:pt x="319" y="94"/>
                        <a:pt x="278" y="0"/>
                        <a:pt x="292" y="13"/>
                      </a:cubicBezTo>
                      <a:cubicBezTo>
                        <a:pt x="306" y="26"/>
                        <a:pt x="290" y="177"/>
                        <a:pt x="352" y="201"/>
                      </a:cubicBezTo>
                      <a:cubicBezTo>
                        <a:pt x="414" y="225"/>
                        <a:pt x="617" y="176"/>
                        <a:pt x="667" y="156"/>
                      </a:cubicBezTo>
                      <a:cubicBezTo>
                        <a:pt x="717" y="136"/>
                        <a:pt x="648" y="79"/>
                        <a:pt x="652" y="81"/>
                      </a:cubicBezTo>
                      <a:cubicBezTo>
                        <a:pt x="656" y="83"/>
                        <a:pt x="695" y="122"/>
                        <a:pt x="690" y="171"/>
                      </a:cubicBezTo>
                      <a:cubicBezTo>
                        <a:pt x="685" y="220"/>
                        <a:pt x="592" y="364"/>
                        <a:pt x="622" y="373"/>
                      </a:cubicBezTo>
                      <a:cubicBezTo>
                        <a:pt x="652" y="382"/>
                        <a:pt x="804" y="223"/>
                        <a:pt x="870" y="223"/>
                      </a:cubicBezTo>
                      <a:cubicBezTo>
                        <a:pt x="936" y="223"/>
                        <a:pt x="961" y="344"/>
                        <a:pt x="1020" y="373"/>
                      </a:cubicBezTo>
                      <a:cubicBezTo>
                        <a:pt x="1079" y="402"/>
                        <a:pt x="1186" y="394"/>
                        <a:pt x="1222" y="396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2" name="Freeform 54">
                  <a:extLst>
                    <a:ext uri="{FF2B5EF4-FFF2-40B4-BE49-F238E27FC236}">
                      <a16:creationId xmlns:a16="http://schemas.microsoft.com/office/drawing/2014/main" id="{68A04080-5243-0843-9727-3F98A9E3938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355" y="2895"/>
                  <a:ext cx="155" cy="660"/>
                </a:xfrm>
                <a:custGeom>
                  <a:avLst/>
                  <a:gdLst>
                    <a:gd name="T0" fmla="*/ 148 w 155"/>
                    <a:gd name="T1" fmla="*/ 0 h 660"/>
                    <a:gd name="T2" fmla="*/ 5 w 155"/>
                    <a:gd name="T3" fmla="*/ 300 h 660"/>
                    <a:gd name="T4" fmla="*/ 118 w 155"/>
                    <a:gd name="T5" fmla="*/ 578 h 660"/>
                    <a:gd name="T6" fmla="*/ 155 w 155"/>
                    <a:gd name="T7" fmla="*/ 660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5" h="660">
                      <a:moveTo>
                        <a:pt x="148" y="0"/>
                      </a:moveTo>
                      <a:cubicBezTo>
                        <a:pt x="79" y="102"/>
                        <a:pt x="10" y="204"/>
                        <a:pt x="5" y="300"/>
                      </a:cubicBezTo>
                      <a:cubicBezTo>
                        <a:pt x="0" y="396"/>
                        <a:pt x="93" y="518"/>
                        <a:pt x="118" y="578"/>
                      </a:cubicBezTo>
                      <a:cubicBezTo>
                        <a:pt x="143" y="638"/>
                        <a:pt x="149" y="649"/>
                        <a:pt x="155" y="66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3" name="Freeform 55">
                  <a:extLst>
                    <a:ext uri="{FF2B5EF4-FFF2-40B4-BE49-F238E27FC236}">
                      <a16:creationId xmlns:a16="http://schemas.microsoft.com/office/drawing/2014/main" id="{5FD80C14-093A-9F44-8CBE-9D452A78E4B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50" y="3263"/>
                  <a:ext cx="618" cy="405"/>
                </a:xfrm>
                <a:custGeom>
                  <a:avLst/>
                  <a:gdLst>
                    <a:gd name="T0" fmla="*/ 618 w 618"/>
                    <a:gd name="T1" fmla="*/ 0 h 405"/>
                    <a:gd name="T2" fmla="*/ 528 w 618"/>
                    <a:gd name="T3" fmla="*/ 187 h 405"/>
                    <a:gd name="T4" fmla="*/ 273 w 618"/>
                    <a:gd name="T5" fmla="*/ 285 h 405"/>
                    <a:gd name="T6" fmla="*/ 25 w 618"/>
                    <a:gd name="T7" fmla="*/ 232 h 405"/>
                    <a:gd name="T8" fmla="*/ 123 w 618"/>
                    <a:gd name="T9" fmla="*/ 262 h 405"/>
                    <a:gd name="T10" fmla="*/ 153 w 618"/>
                    <a:gd name="T11" fmla="*/ 405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8" h="405">
                      <a:moveTo>
                        <a:pt x="618" y="0"/>
                      </a:moveTo>
                      <a:cubicBezTo>
                        <a:pt x="602" y="69"/>
                        <a:pt x="586" y="139"/>
                        <a:pt x="528" y="187"/>
                      </a:cubicBezTo>
                      <a:cubicBezTo>
                        <a:pt x="470" y="235"/>
                        <a:pt x="357" y="278"/>
                        <a:pt x="273" y="285"/>
                      </a:cubicBezTo>
                      <a:cubicBezTo>
                        <a:pt x="189" y="292"/>
                        <a:pt x="50" y="236"/>
                        <a:pt x="25" y="232"/>
                      </a:cubicBezTo>
                      <a:cubicBezTo>
                        <a:pt x="0" y="228"/>
                        <a:pt x="102" y="233"/>
                        <a:pt x="123" y="262"/>
                      </a:cubicBezTo>
                      <a:cubicBezTo>
                        <a:pt x="144" y="291"/>
                        <a:pt x="148" y="348"/>
                        <a:pt x="153" y="40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4" name="Freeform 56">
                  <a:extLst>
                    <a:ext uri="{FF2B5EF4-FFF2-40B4-BE49-F238E27FC236}">
                      <a16:creationId xmlns:a16="http://schemas.microsoft.com/office/drawing/2014/main" id="{F22E40D0-275F-F945-9FAA-FDF795F2BE7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705" y="3083"/>
                  <a:ext cx="180" cy="502"/>
                </a:xfrm>
                <a:custGeom>
                  <a:avLst/>
                  <a:gdLst>
                    <a:gd name="T0" fmla="*/ 0 w 180"/>
                    <a:gd name="T1" fmla="*/ 0 h 502"/>
                    <a:gd name="T2" fmla="*/ 68 w 180"/>
                    <a:gd name="T3" fmla="*/ 157 h 502"/>
                    <a:gd name="T4" fmla="*/ 165 w 180"/>
                    <a:gd name="T5" fmla="*/ 262 h 502"/>
                    <a:gd name="T6" fmla="*/ 158 w 180"/>
                    <a:gd name="T7" fmla="*/ 502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502">
                      <a:moveTo>
                        <a:pt x="0" y="0"/>
                      </a:moveTo>
                      <a:cubicBezTo>
                        <a:pt x="20" y="56"/>
                        <a:pt x="41" y="113"/>
                        <a:pt x="68" y="157"/>
                      </a:cubicBezTo>
                      <a:cubicBezTo>
                        <a:pt x="95" y="201"/>
                        <a:pt x="150" y="205"/>
                        <a:pt x="165" y="262"/>
                      </a:cubicBezTo>
                      <a:cubicBezTo>
                        <a:pt x="180" y="319"/>
                        <a:pt x="169" y="410"/>
                        <a:pt x="158" y="50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5" name="Freeform 57">
                  <a:extLst>
                    <a:ext uri="{FF2B5EF4-FFF2-40B4-BE49-F238E27FC236}">
                      <a16:creationId xmlns:a16="http://schemas.microsoft.com/office/drawing/2014/main" id="{F617E9FF-FF70-8246-BBF0-11E3CC211C2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723" y="3000"/>
                  <a:ext cx="340" cy="540"/>
                </a:xfrm>
                <a:custGeom>
                  <a:avLst/>
                  <a:gdLst>
                    <a:gd name="T0" fmla="*/ 115 w 340"/>
                    <a:gd name="T1" fmla="*/ 540 h 540"/>
                    <a:gd name="T2" fmla="*/ 257 w 340"/>
                    <a:gd name="T3" fmla="*/ 458 h 540"/>
                    <a:gd name="T4" fmla="*/ 340 w 340"/>
                    <a:gd name="T5" fmla="*/ 330 h 540"/>
                    <a:gd name="T6" fmla="*/ 257 w 340"/>
                    <a:gd name="T7" fmla="*/ 255 h 540"/>
                    <a:gd name="T8" fmla="*/ 40 w 340"/>
                    <a:gd name="T9" fmla="*/ 203 h 540"/>
                    <a:gd name="T10" fmla="*/ 17 w 340"/>
                    <a:gd name="T11" fmla="*/ 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0" h="540">
                      <a:moveTo>
                        <a:pt x="115" y="540"/>
                      </a:moveTo>
                      <a:cubicBezTo>
                        <a:pt x="167" y="516"/>
                        <a:pt x="220" y="493"/>
                        <a:pt x="257" y="458"/>
                      </a:cubicBezTo>
                      <a:cubicBezTo>
                        <a:pt x="294" y="423"/>
                        <a:pt x="340" y="364"/>
                        <a:pt x="340" y="330"/>
                      </a:cubicBezTo>
                      <a:cubicBezTo>
                        <a:pt x="340" y="296"/>
                        <a:pt x="307" y="276"/>
                        <a:pt x="257" y="255"/>
                      </a:cubicBezTo>
                      <a:cubicBezTo>
                        <a:pt x="207" y="234"/>
                        <a:pt x="80" y="245"/>
                        <a:pt x="40" y="203"/>
                      </a:cubicBezTo>
                      <a:cubicBezTo>
                        <a:pt x="0" y="161"/>
                        <a:pt x="21" y="36"/>
                        <a:pt x="17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6" name="Freeform 58">
                  <a:extLst>
                    <a:ext uri="{FF2B5EF4-FFF2-40B4-BE49-F238E27FC236}">
                      <a16:creationId xmlns:a16="http://schemas.microsoft.com/office/drawing/2014/main" id="{C42717AF-5222-6A4C-965A-379E092B5A0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035" y="1958"/>
                  <a:ext cx="1695" cy="1267"/>
                </a:xfrm>
                <a:custGeom>
                  <a:avLst/>
                  <a:gdLst>
                    <a:gd name="T0" fmla="*/ 0 w 1695"/>
                    <a:gd name="T1" fmla="*/ 1267 h 1267"/>
                    <a:gd name="T2" fmla="*/ 135 w 1695"/>
                    <a:gd name="T3" fmla="*/ 1117 h 1267"/>
                    <a:gd name="T4" fmla="*/ 285 w 1695"/>
                    <a:gd name="T5" fmla="*/ 1080 h 1267"/>
                    <a:gd name="T6" fmla="*/ 345 w 1695"/>
                    <a:gd name="T7" fmla="*/ 967 h 1267"/>
                    <a:gd name="T8" fmla="*/ 413 w 1695"/>
                    <a:gd name="T9" fmla="*/ 855 h 1267"/>
                    <a:gd name="T10" fmla="*/ 743 w 1695"/>
                    <a:gd name="T11" fmla="*/ 742 h 1267"/>
                    <a:gd name="T12" fmla="*/ 968 w 1695"/>
                    <a:gd name="T13" fmla="*/ 495 h 1267"/>
                    <a:gd name="T14" fmla="*/ 1410 w 1695"/>
                    <a:gd name="T15" fmla="*/ 270 h 1267"/>
                    <a:gd name="T16" fmla="*/ 1485 w 1695"/>
                    <a:gd name="T17" fmla="*/ 82 h 1267"/>
                    <a:gd name="T18" fmla="*/ 1695 w 1695"/>
                    <a:gd name="T19" fmla="*/ 0 h 1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95" h="1267">
                      <a:moveTo>
                        <a:pt x="0" y="1267"/>
                      </a:moveTo>
                      <a:cubicBezTo>
                        <a:pt x="44" y="1207"/>
                        <a:pt x="88" y="1148"/>
                        <a:pt x="135" y="1117"/>
                      </a:cubicBezTo>
                      <a:cubicBezTo>
                        <a:pt x="182" y="1086"/>
                        <a:pt x="250" y="1105"/>
                        <a:pt x="285" y="1080"/>
                      </a:cubicBezTo>
                      <a:cubicBezTo>
                        <a:pt x="320" y="1055"/>
                        <a:pt x="324" y="1004"/>
                        <a:pt x="345" y="967"/>
                      </a:cubicBezTo>
                      <a:cubicBezTo>
                        <a:pt x="366" y="930"/>
                        <a:pt x="347" y="893"/>
                        <a:pt x="413" y="855"/>
                      </a:cubicBezTo>
                      <a:cubicBezTo>
                        <a:pt x="479" y="817"/>
                        <a:pt x="651" y="802"/>
                        <a:pt x="743" y="742"/>
                      </a:cubicBezTo>
                      <a:cubicBezTo>
                        <a:pt x="835" y="682"/>
                        <a:pt x="857" y="574"/>
                        <a:pt x="968" y="495"/>
                      </a:cubicBezTo>
                      <a:cubicBezTo>
                        <a:pt x="1079" y="416"/>
                        <a:pt x="1324" y="339"/>
                        <a:pt x="1410" y="270"/>
                      </a:cubicBezTo>
                      <a:cubicBezTo>
                        <a:pt x="1496" y="201"/>
                        <a:pt x="1438" y="127"/>
                        <a:pt x="1485" y="82"/>
                      </a:cubicBezTo>
                      <a:cubicBezTo>
                        <a:pt x="1532" y="37"/>
                        <a:pt x="1613" y="18"/>
                        <a:pt x="16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7" name="Freeform 59">
                  <a:extLst>
                    <a:ext uri="{FF2B5EF4-FFF2-40B4-BE49-F238E27FC236}">
                      <a16:creationId xmlns:a16="http://schemas.microsoft.com/office/drawing/2014/main" id="{6F0B7513-E498-E048-A76C-9D6A241DDE8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35" y="2130"/>
                  <a:ext cx="567" cy="840"/>
                </a:xfrm>
                <a:custGeom>
                  <a:avLst/>
                  <a:gdLst>
                    <a:gd name="T0" fmla="*/ 180 w 567"/>
                    <a:gd name="T1" fmla="*/ 0 h 840"/>
                    <a:gd name="T2" fmla="*/ 173 w 567"/>
                    <a:gd name="T3" fmla="*/ 120 h 840"/>
                    <a:gd name="T4" fmla="*/ 525 w 567"/>
                    <a:gd name="T5" fmla="*/ 210 h 840"/>
                    <a:gd name="T6" fmla="*/ 428 w 567"/>
                    <a:gd name="T7" fmla="*/ 480 h 840"/>
                    <a:gd name="T8" fmla="*/ 375 w 567"/>
                    <a:gd name="T9" fmla="*/ 585 h 840"/>
                    <a:gd name="T10" fmla="*/ 413 w 567"/>
                    <a:gd name="T11" fmla="*/ 690 h 840"/>
                    <a:gd name="T12" fmla="*/ 360 w 567"/>
                    <a:gd name="T13" fmla="*/ 593 h 840"/>
                    <a:gd name="T14" fmla="*/ 255 w 567"/>
                    <a:gd name="T15" fmla="*/ 675 h 840"/>
                    <a:gd name="T16" fmla="*/ 218 w 567"/>
                    <a:gd name="T17" fmla="*/ 758 h 840"/>
                    <a:gd name="T18" fmla="*/ 90 w 567"/>
                    <a:gd name="T19" fmla="*/ 825 h 840"/>
                    <a:gd name="T20" fmla="*/ 0 w 567"/>
                    <a:gd name="T21" fmla="*/ 840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7" h="840">
                      <a:moveTo>
                        <a:pt x="180" y="0"/>
                      </a:moveTo>
                      <a:cubicBezTo>
                        <a:pt x="147" y="42"/>
                        <a:pt x="115" y="85"/>
                        <a:pt x="173" y="120"/>
                      </a:cubicBezTo>
                      <a:cubicBezTo>
                        <a:pt x="231" y="155"/>
                        <a:pt x="483" y="150"/>
                        <a:pt x="525" y="210"/>
                      </a:cubicBezTo>
                      <a:cubicBezTo>
                        <a:pt x="567" y="270"/>
                        <a:pt x="453" y="417"/>
                        <a:pt x="428" y="480"/>
                      </a:cubicBezTo>
                      <a:cubicBezTo>
                        <a:pt x="403" y="543"/>
                        <a:pt x="377" y="550"/>
                        <a:pt x="375" y="585"/>
                      </a:cubicBezTo>
                      <a:cubicBezTo>
                        <a:pt x="373" y="620"/>
                        <a:pt x="415" y="689"/>
                        <a:pt x="413" y="690"/>
                      </a:cubicBezTo>
                      <a:cubicBezTo>
                        <a:pt x="411" y="691"/>
                        <a:pt x="386" y="596"/>
                        <a:pt x="360" y="593"/>
                      </a:cubicBezTo>
                      <a:cubicBezTo>
                        <a:pt x="334" y="590"/>
                        <a:pt x="279" y="648"/>
                        <a:pt x="255" y="675"/>
                      </a:cubicBezTo>
                      <a:cubicBezTo>
                        <a:pt x="231" y="702"/>
                        <a:pt x="245" y="733"/>
                        <a:pt x="218" y="758"/>
                      </a:cubicBezTo>
                      <a:cubicBezTo>
                        <a:pt x="191" y="783"/>
                        <a:pt x="126" y="811"/>
                        <a:pt x="90" y="825"/>
                      </a:cubicBezTo>
                      <a:cubicBezTo>
                        <a:pt x="54" y="839"/>
                        <a:pt x="27" y="839"/>
                        <a:pt x="0" y="8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8" name="Freeform 60">
                  <a:extLst>
                    <a:ext uri="{FF2B5EF4-FFF2-40B4-BE49-F238E27FC236}">
                      <a16:creationId xmlns:a16="http://schemas.microsoft.com/office/drawing/2014/main" id="{59F4E8EA-F74A-DA4A-B905-C9342CAB56D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628" y="1658"/>
                  <a:ext cx="405" cy="556"/>
                </a:xfrm>
                <a:custGeom>
                  <a:avLst/>
                  <a:gdLst>
                    <a:gd name="T0" fmla="*/ 405 w 405"/>
                    <a:gd name="T1" fmla="*/ 0 h 556"/>
                    <a:gd name="T2" fmla="*/ 360 w 405"/>
                    <a:gd name="T3" fmla="*/ 255 h 556"/>
                    <a:gd name="T4" fmla="*/ 217 w 405"/>
                    <a:gd name="T5" fmla="*/ 427 h 556"/>
                    <a:gd name="T6" fmla="*/ 7 w 405"/>
                    <a:gd name="T7" fmla="*/ 555 h 556"/>
                    <a:gd name="T8" fmla="*/ 262 w 405"/>
                    <a:gd name="T9" fmla="*/ 435 h 556"/>
                    <a:gd name="T10" fmla="*/ 322 w 405"/>
                    <a:gd name="T11" fmla="*/ 555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5" h="556">
                      <a:moveTo>
                        <a:pt x="405" y="0"/>
                      </a:moveTo>
                      <a:cubicBezTo>
                        <a:pt x="398" y="92"/>
                        <a:pt x="391" y="184"/>
                        <a:pt x="360" y="255"/>
                      </a:cubicBezTo>
                      <a:cubicBezTo>
                        <a:pt x="329" y="326"/>
                        <a:pt x="276" y="377"/>
                        <a:pt x="217" y="427"/>
                      </a:cubicBezTo>
                      <a:cubicBezTo>
                        <a:pt x="158" y="477"/>
                        <a:pt x="0" y="554"/>
                        <a:pt x="7" y="555"/>
                      </a:cubicBezTo>
                      <a:cubicBezTo>
                        <a:pt x="14" y="556"/>
                        <a:pt x="210" y="435"/>
                        <a:pt x="262" y="435"/>
                      </a:cubicBezTo>
                      <a:cubicBezTo>
                        <a:pt x="314" y="435"/>
                        <a:pt x="311" y="534"/>
                        <a:pt x="322" y="55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9" name="Freeform 61">
                  <a:extLst>
                    <a:ext uri="{FF2B5EF4-FFF2-40B4-BE49-F238E27FC236}">
                      <a16:creationId xmlns:a16="http://schemas.microsoft.com/office/drawing/2014/main" id="{ADEFC7DE-DA7E-1A47-BFD3-921422F1C76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53" y="1678"/>
                  <a:ext cx="825" cy="456"/>
                </a:xfrm>
                <a:custGeom>
                  <a:avLst/>
                  <a:gdLst>
                    <a:gd name="T0" fmla="*/ 0 w 825"/>
                    <a:gd name="T1" fmla="*/ 17 h 456"/>
                    <a:gd name="T2" fmla="*/ 165 w 825"/>
                    <a:gd name="T3" fmla="*/ 47 h 456"/>
                    <a:gd name="T4" fmla="*/ 202 w 825"/>
                    <a:gd name="T5" fmla="*/ 302 h 456"/>
                    <a:gd name="T6" fmla="*/ 367 w 825"/>
                    <a:gd name="T7" fmla="*/ 437 h 456"/>
                    <a:gd name="T8" fmla="*/ 607 w 825"/>
                    <a:gd name="T9" fmla="*/ 415 h 456"/>
                    <a:gd name="T10" fmla="*/ 780 w 825"/>
                    <a:gd name="T11" fmla="*/ 235 h 456"/>
                    <a:gd name="T12" fmla="*/ 705 w 825"/>
                    <a:gd name="T13" fmla="*/ 340 h 456"/>
                    <a:gd name="T14" fmla="*/ 825 w 825"/>
                    <a:gd name="T15" fmla="*/ 43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5" h="456">
                      <a:moveTo>
                        <a:pt x="0" y="17"/>
                      </a:moveTo>
                      <a:cubicBezTo>
                        <a:pt x="65" y="8"/>
                        <a:pt x="131" y="0"/>
                        <a:pt x="165" y="47"/>
                      </a:cubicBezTo>
                      <a:cubicBezTo>
                        <a:pt x="199" y="94"/>
                        <a:pt x="168" y="237"/>
                        <a:pt x="202" y="302"/>
                      </a:cubicBezTo>
                      <a:cubicBezTo>
                        <a:pt x="236" y="367"/>
                        <a:pt x="299" y="418"/>
                        <a:pt x="367" y="437"/>
                      </a:cubicBezTo>
                      <a:cubicBezTo>
                        <a:pt x="435" y="456"/>
                        <a:pt x="538" y="449"/>
                        <a:pt x="607" y="415"/>
                      </a:cubicBezTo>
                      <a:cubicBezTo>
                        <a:pt x="676" y="381"/>
                        <a:pt x="764" y="248"/>
                        <a:pt x="780" y="235"/>
                      </a:cubicBezTo>
                      <a:cubicBezTo>
                        <a:pt x="796" y="222"/>
                        <a:pt x="698" y="308"/>
                        <a:pt x="705" y="340"/>
                      </a:cubicBezTo>
                      <a:cubicBezTo>
                        <a:pt x="712" y="372"/>
                        <a:pt x="768" y="401"/>
                        <a:pt x="825" y="4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0" name="Freeform 62">
                  <a:extLst>
                    <a:ext uri="{FF2B5EF4-FFF2-40B4-BE49-F238E27FC236}">
                      <a16:creationId xmlns:a16="http://schemas.microsoft.com/office/drawing/2014/main" id="{9EAADB50-1642-DB46-A1A3-87CF4E86CF1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306" y="2108"/>
                  <a:ext cx="77" cy="232"/>
                </a:xfrm>
                <a:custGeom>
                  <a:avLst/>
                  <a:gdLst>
                    <a:gd name="T0" fmla="*/ 77 w 77"/>
                    <a:gd name="T1" fmla="*/ 0 h 232"/>
                    <a:gd name="T2" fmla="*/ 9 w 77"/>
                    <a:gd name="T3" fmla="*/ 75 h 232"/>
                    <a:gd name="T4" fmla="*/ 24 w 77"/>
                    <a:gd name="T5" fmla="*/ 232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" h="232">
                      <a:moveTo>
                        <a:pt x="77" y="0"/>
                      </a:moveTo>
                      <a:cubicBezTo>
                        <a:pt x="47" y="18"/>
                        <a:pt x="18" y="36"/>
                        <a:pt x="9" y="75"/>
                      </a:cubicBezTo>
                      <a:cubicBezTo>
                        <a:pt x="0" y="114"/>
                        <a:pt x="18" y="205"/>
                        <a:pt x="24" y="23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1" name="Freeform 63">
                  <a:extLst>
                    <a:ext uri="{FF2B5EF4-FFF2-40B4-BE49-F238E27FC236}">
                      <a16:creationId xmlns:a16="http://schemas.microsoft.com/office/drawing/2014/main" id="{BDBA818C-9B5C-7C4D-8B9D-07AB2EE5C36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98" y="2550"/>
                  <a:ext cx="343" cy="398"/>
                </a:xfrm>
                <a:custGeom>
                  <a:avLst/>
                  <a:gdLst>
                    <a:gd name="T0" fmla="*/ 0 w 343"/>
                    <a:gd name="T1" fmla="*/ 398 h 398"/>
                    <a:gd name="T2" fmla="*/ 247 w 343"/>
                    <a:gd name="T3" fmla="*/ 293 h 398"/>
                    <a:gd name="T4" fmla="*/ 337 w 343"/>
                    <a:gd name="T5" fmla="*/ 120 h 398"/>
                    <a:gd name="T6" fmla="*/ 285 w 343"/>
                    <a:gd name="T7" fmla="*/ 0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3" h="398">
                      <a:moveTo>
                        <a:pt x="0" y="398"/>
                      </a:moveTo>
                      <a:cubicBezTo>
                        <a:pt x="95" y="368"/>
                        <a:pt x="191" y="339"/>
                        <a:pt x="247" y="293"/>
                      </a:cubicBezTo>
                      <a:cubicBezTo>
                        <a:pt x="303" y="247"/>
                        <a:pt x="331" y="169"/>
                        <a:pt x="337" y="120"/>
                      </a:cubicBezTo>
                      <a:cubicBezTo>
                        <a:pt x="343" y="71"/>
                        <a:pt x="314" y="35"/>
                        <a:pt x="28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2" name="Freeform 64">
                  <a:extLst>
                    <a:ext uri="{FF2B5EF4-FFF2-40B4-BE49-F238E27FC236}">
                      <a16:creationId xmlns:a16="http://schemas.microsoft.com/office/drawing/2014/main" id="{870DB14A-FF75-3D46-83B3-6B6CA2325DC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700" y="1937"/>
                  <a:ext cx="363" cy="568"/>
                </a:xfrm>
                <a:custGeom>
                  <a:avLst/>
                  <a:gdLst>
                    <a:gd name="T0" fmla="*/ 0 w 363"/>
                    <a:gd name="T1" fmla="*/ 6 h 568"/>
                    <a:gd name="T2" fmla="*/ 150 w 363"/>
                    <a:gd name="T3" fmla="*/ 51 h 568"/>
                    <a:gd name="T4" fmla="*/ 263 w 363"/>
                    <a:gd name="T5" fmla="*/ 313 h 568"/>
                    <a:gd name="T6" fmla="*/ 353 w 363"/>
                    <a:gd name="T7" fmla="*/ 433 h 568"/>
                    <a:gd name="T8" fmla="*/ 323 w 363"/>
                    <a:gd name="T9" fmla="*/ 568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3" h="568">
                      <a:moveTo>
                        <a:pt x="0" y="6"/>
                      </a:moveTo>
                      <a:cubicBezTo>
                        <a:pt x="53" y="3"/>
                        <a:pt x="106" y="0"/>
                        <a:pt x="150" y="51"/>
                      </a:cubicBezTo>
                      <a:cubicBezTo>
                        <a:pt x="194" y="102"/>
                        <a:pt x="229" y="249"/>
                        <a:pt x="263" y="313"/>
                      </a:cubicBezTo>
                      <a:cubicBezTo>
                        <a:pt x="297" y="377"/>
                        <a:pt x="343" y="391"/>
                        <a:pt x="353" y="433"/>
                      </a:cubicBezTo>
                      <a:cubicBezTo>
                        <a:pt x="363" y="475"/>
                        <a:pt x="343" y="521"/>
                        <a:pt x="323" y="568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3" name="Freeform 65">
                  <a:extLst>
                    <a:ext uri="{FF2B5EF4-FFF2-40B4-BE49-F238E27FC236}">
                      <a16:creationId xmlns:a16="http://schemas.microsoft.com/office/drawing/2014/main" id="{B7FF69F5-D109-814A-B3CF-91AD38E7C7B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205" y="1793"/>
                  <a:ext cx="487" cy="412"/>
                </a:xfrm>
                <a:custGeom>
                  <a:avLst/>
                  <a:gdLst>
                    <a:gd name="T0" fmla="*/ 0 w 487"/>
                    <a:gd name="T1" fmla="*/ 0 h 412"/>
                    <a:gd name="T2" fmla="*/ 120 w 487"/>
                    <a:gd name="T3" fmla="*/ 75 h 412"/>
                    <a:gd name="T4" fmla="*/ 255 w 487"/>
                    <a:gd name="T5" fmla="*/ 22 h 412"/>
                    <a:gd name="T6" fmla="*/ 188 w 487"/>
                    <a:gd name="T7" fmla="*/ 187 h 412"/>
                    <a:gd name="T8" fmla="*/ 255 w 487"/>
                    <a:gd name="T9" fmla="*/ 262 h 412"/>
                    <a:gd name="T10" fmla="*/ 450 w 487"/>
                    <a:gd name="T11" fmla="*/ 315 h 412"/>
                    <a:gd name="T12" fmla="*/ 480 w 487"/>
                    <a:gd name="T13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7" h="412">
                      <a:moveTo>
                        <a:pt x="0" y="0"/>
                      </a:moveTo>
                      <a:cubicBezTo>
                        <a:pt x="39" y="35"/>
                        <a:pt x="78" y="71"/>
                        <a:pt x="120" y="75"/>
                      </a:cubicBezTo>
                      <a:cubicBezTo>
                        <a:pt x="162" y="79"/>
                        <a:pt x="244" y="3"/>
                        <a:pt x="255" y="22"/>
                      </a:cubicBezTo>
                      <a:cubicBezTo>
                        <a:pt x="266" y="41"/>
                        <a:pt x="188" y="147"/>
                        <a:pt x="188" y="187"/>
                      </a:cubicBezTo>
                      <a:cubicBezTo>
                        <a:pt x="188" y="227"/>
                        <a:pt x="211" y="241"/>
                        <a:pt x="255" y="262"/>
                      </a:cubicBezTo>
                      <a:cubicBezTo>
                        <a:pt x="299" y="283"/>
                        <a:pt x="413" y="290"/>
                        <a:pt x="450" y="315"/>
                      </a:cubicBezTo>
                      <a:cubicBezTo>
                        <a:pt x="487" y="340"/>
                        <a:pt x="475" y="395"/>
                        <a:pt x="480" y="4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4" name="Freeform 66">
                  <a:extLst>
                    <a:ext uri="{FF2B5EF4-FFF2-40B4-BE49-F238E27FC236}">
                      <a16:creationId xmlns:a16="http://schemas.microsoft.com/office/drawing/2014/main" id="{54D6C2DF-A5E4-7F41-9761-A98C1633186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021" y="1830"/>
                  <a:ext cx="709" cy="665"/>
                </a:xfrm>
                <a:custGeom>
                  <a:avLst/>
                  <a:gdLst>
                    <a:gd name="T0" fmla="*/ 49 w 709"/>
                    <a:gd name="T1" fmla="*/ 0 h 665"/>
                    <a:gd name="T2" fmla="*/ 34 w 709"/>
                    <a:gd name="T3" fmla="*/ 158 h 665"/>
                    <a:gd name="T4" fmla="*/ 252 w 709"/>
                    <a:gd name="T5" fmla="*/ 450 h 665"/>
                    <a:gd name="T6" fmla="*/ 297 w 709"/>
                    <a:gd name="T7" fmla="*/ 653 h 665"/>
                    <a:gd name="T8" fmla="*/ 327 w 709"/>
                    <a:gd name="T9" fmla="*/ 525 h 665"/>
                    <a:gd name="T10" fmla="*/ 484 w 709"/>
                    <a:gd name="T11" fmla="*/ 518 h 665"/>
                    <a:gd name="T12" fmla="*/ 582 w 709"/>
                    <a:gd name="T13" fmla="*/ 488 h 665"/>
                    <a:gd name="T14" fmla="*/ 709 w 709"/>
                    <a:gd name="T15" fmla="*/ 630 h 6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665">
                      <a:moveTo>
                        <a:pt x="49" y="0"/>
                      </a:moveTo>
                      <a:cubicBezTo>
                        <a:pt x="24" y="41"/>
                        <a:pt x="0" y="83"/>
                        <a:pt x="34" y="158"/>
                      </a:cubicBezTo>
                      <a:cubicBezTo>
                        <a:pt x="68" y="233"/>
                        <a:pt x="208" y="368"/>
                        <a:pt x="252" y="450"/>
                      </a:cubicBezTo>
                      <a:cubicBezTo>
                        <a:pt x="296" y="532"/>
                        <a:pt x="285" y="641"/>
                        <a:pt x="297" y="653"/>
                      </a:cubicBezTo>
                      <a:cubicBezTo>
                        <a:pt x="309" y="665"/>
                        <a:pt x="296" y="548"/>
                        <a:pt x="327" y="525"/>
                      </a:cubicBezTo>
                      <a:cubicBezTo>
                        <a:pt x="358" y="502"/>
                        <a:pt x="442" y="524"/>
                        <a:pt x="484" y="518"/>
                      </a:cubicBezTo>
                      <a:cubicBezTo>
                        <a:pt x="526" y="512"/>
                        <a:pt x="545" y="469"/>
                        <a:pt x="582" y="488"/>
                      </a:cubicBezTo>
                      <a:cubicBezTo>
                        <a:pt x="619" y="507"/>
                        <a:pt x="664" y="568"/>
                        <a:pt x="709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5" name="Freeform 67">
                  <a:extLst>
                    <a:ext uri="{FF2B5EF4-FFF2-40B4-BE49-F238E27FC236}">
                      <a16:creationId xmlns:a16="http://schemas.microsoft.com/office/drawing/2014/main" id="{CA88199C-C013-6E45-AE39-364D5A0364D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2298"/>
                  <a:ext cx="637" cy="725"/>
                </a:xfrm>
                <a:custGeom>
                  <a:avLst/>
                  <a:gdLst>
                    <a:gd name="T0" fmla="*/ 0 w 637"/>
                    <a:gd name="T1" fmla="*/ 702 h 725"/>
                    <a:gd name="T2" fmla="*/ 60 w 637"/>
                    <a:gd name="T3" fmla="*/ 680 h 725"/>
                    <a:gd name="T4" fmla="*/ 255 w 637"/>
                    <a:gd name="T5" fmla="*/ 432 h 725"/>
                    <a:gd name="T6" fmla="*/ 195 w 637"/>
                    <a:gd name="T7" fmla="*/ 42 h 725"/>
                    <a:gd name="T8" fmla="*/ 247 w 637"/>
                    <a:gd name="T9" fmla="*/ 177 h 725"/>
                    <a:gd name="T10" fmla="*/ 367 w 637"/>
                    <a:gd name="T11" fmla="*/ 290 h 725"/>
                    <a:gd name="T12" fmla="*/ 450 w 637"/>
                    <a:gd name="T13" fmla="*/ 117 h 725"/>
                    <a:gd name="T14" fmla="*/ 472 w 637"/>
                    <a:gd name="T15" fmla="*/ 177 h 725"/>
                    <a:gd name="T16" fmla="*/ 637 w 637"/>
                    <a:gd name="T17" fmla="*/ 215 h 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7" h="725">
                      <a:moveTo>
                        <a:pt x="0" y="702"/>
                      </a:moveTo>
                      <a:cubicBezTo>
                        <a:pt x="8" y="713"/>
                        <a:pt x="17" y="725"/>
                        <a:pt x="60" y="680"/>
                      </a:cubicBezTo>
                      <a:cubicBezTo>
                        <a:pt x="103" y="635"/>
                        <a:pt x="233" y="538"/>
                        <a:pt x="255" y="432"/>
                      </a:cubicBezTo>
                      <a:cubicBezTo>
                        <a:pt x="277" y="326"/>
                        <a:pt x="196" y="84"/>
                        <a:pt x="195" y="42"/>
                      </a:cubicBezTo>
                      <a:cubicBezTo>
                        <a:pt x="194" y="0"/>
                        <a:pt x="218" y="136"/>
                        <a:pt x="247" y="177"/>
                      </a:cubicBezTo>
                      <a:cubicBezTo>
                        <a:pt x="276" y="218"/>
                        <a:pt x="333" y="300"/>
                        <a:pt x="367" y="290"/>
                      </a:cubicBezTo>
                      <a:cubicBezTo>
                        <a:pt x="401" y="280"/>
                        <a:pt x="433" y="136"/>
                        <a:pt x="450" y="117"/>
                      </a:cubicBezTo>
                      <a:cubicBezTo>
                        <a:pt x="467" y="98"/>
                        <a:pt x="441" y="161"/>
                        <a:pt x="472" y="177"/>
                      </a:cubicBezTo>
                      <a:cubicBezTo>
                        <a:pt x="503" y="193"/>
                        <a:pt x="607" y="209"/>
                        <a:pt x="637" y="2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6" name="Freeform 68">
                  <a:extLst>
                    <a:ext uri="{FF2B5EF4-FFF2-40B4-BE49-F238E27FC236}">
                      <a16:creationId xmlns:a16="http://schemas.microsoft.com/office/drawing/2014/main" id="{0D7315DC-C541-6C41-85D6-A192A156AFC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684" y="2693"/>
                  <a:ext cx="1384" cy="936"/>
                </a:xfrm>
                <a:custGeom>
                  <a:avLst/>
                  <a:gdLst>
                    <a:gd name="T0" fmla="*/ 109 w 1384"/>
                    <a:gd name="T1" fmla="*/ 930 h 936"/>
                    <a:gd name="T2" fmla="*/ 41 w 1384"/>
                    <a:gd name="T3" fmla="*/ 855 h 936"/>
                    <a:gd name="T4" fmla="*/ 56 w 1384"/>
                    <a:gd name="T5" fmla="*/ 442 h 936"/>
                    <a:gd name="T6" fmla="*/ 379 w 1384"/>
                    <a:gd name="T7" fmla="*/ 262 h 936"/>
                    <a:gd name="T8" fmla="*/ 746 w 1384"/>
                    <a:gd name="T9" fmla="*/ 247 h 936"/>
                    <a:gd name="T10" fmla="*/ 1256 w 1384"/>
                    <a:gd name="T11" fmla="*/ 45 h 936"/>
                    <a:gd name="T12" fmla="*/ 1384 w 1384"/>
                    <a:gd name="T13" fmla="*/ 0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84" h="936">
                      <a:moveTo>
                        <a:pt x="109" y="930"/>
                      </a:moveTo>
                      <a:cubicBezTo>
                        <a:pt x="79" y="933"/>
                        <a:pt x="50" y="936"/>
                        <a:pt x="41" y="855"/>
                      </a:cubicBezTo>
                      <a:cubicBezTo>
                        <a:pt x="32" y="774"/>
                        <a:pt x="0" y="541"/>
                        <a:pt x="56" y="442"/>
                      </a:cubicBezTo>
                      <a:cubicBezTo>
                        <a:pt x="112" y="343"/>
                        <a:pt x="264" y="294"/>
                        <a:pt x="379" y="262"/>
                      </a:cubicBezTo>
                      <a:cubicBezTo>
                        <a:pt x="494" y="230"/>
                        <a:pt x="600" y="283"/>
                        <a:pt x="746" y="247"/>
                      </a:cubicBezTo>
                      <a:cubicBezTo>
                        <a:pt x="892" y="211"/>
                        <a:pt x="1150" y="86"/>
                        <a:pt x="1256" y="45"/>
                      </a:cubicBezTo>
                      <a:cubicBezTo>
                        <a:pt x="1362" y="4"/>
                        <a:pt x="1373" y="2"/>
                        <a:pt x="1384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7" name="Freeform 69">
                  <a:extLst>
                    <a:ext uri="{FF2B5EF4-FFF2-40B4-BE49-F238E27FC236}">
                      <a16:creationId xmlns:a16="http://schemas.microsoft.com/office/drawing/2014/main" id="{17212EF5-0AC3-4644-A891-3715CF55A7D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733" y="4590"/>
                  <a:ext cx="1080" cy="195"/>
                </a:xfrm>
                <a:custGeom>
                  <a:avLst/>
                  <a:gdLst>
                    <a:gd name="T0" fmla="*/ 1080 w 1080"/>
                    <a:gd name="T1" fmla="*/ 0 h 195"/>
                    <a:gd name="T2" fmla="*/ 772 w 1080"/>
                    <a:gd name="T3" fmla="*/ 90 h 195"/>
                    <a:gd name="T4" fmla="*/ 600 w 1080"/>
                    <a:gd name="T5" fmla="*/ 150 h 195"/>
                    <a:gd name="T6" fmla="*/ 277 w 1080"/>
                    <a:gd name="T7" fmla="*/ 195 h 195"/>
                    <a:gd name="T8" fmla="*/ 0 w 1080"/>
                    <a:gd name="T9" fmla="*/ 15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0" h="195">
                      <a:moveTo>
                        <a:pt x="1080" y="0"/>
                      </a:moveTo>
                      <a:cubicBezTo>
                        <a:pt x="966" y="32"/>
                        <a:pt x="852" y="65"/>
                        <a:pt x="772" y="90"/>
                      </a:cubicBezTo>
                      <a:cubicBezTo>
                        <a:pt x="692" y="115"/>
                        <a:pt x="682" y="133"/>
                        <a:pt x="600" y="150"/>
                      </a:cubicBezTo>
                      <a:cubicBezTo>
                        <a:pt x="518" y="167"/>
                        <a:pt x="377" y="195"/>
                        <a:pt x="277" y="195"/>
                      </a:cubicBezTo>
                      <a:cubicBezTo>
                        <a:pt x="177" y="195"/>
                        <a:pt x="88" y="172"/>
                        <a:pt x="0" y="1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8" name="Freeform 70">
                  <a:extLst>
                    <a:ext uri="{FF2B5EF4-FFF2-40B4-BE49-F238E27FC236}">
                      <a16:creationId xmlns:a16="http://schemas.microsoft.com/office/drawing/2014/main" id="{7AAAC949-D1AF-3740-B894-ACCB7FE5E2B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930" y="4276"/>
                  <a:ext cx="1673" cy="242"/>
                </a:xfrm>
                <a:custGeom>
                  <a:avLst/>
                  <a:gdLst>
                    <a:gd name="T0" fmla="*/ 0 w 1673"/>
                    <a:gd name="T1" fmla="*/ 22 h 242"/>
                    <a:gd name="T2" fmla="*/ 315 w 1673"/>
                    <a:gd name="T3" fmla="*/ 29 h 242"/>
                    <a:gd name="T4" fmla="*/ 780 w 1673"/>
                    <a:gd name="T5" fmla="*/ 194 h 242"/>
                    <a:gd name="T6" fmla="*/ 1253 w 1673"/>
                    <a:gd name="T7" fmla="*/ 239 h 242"/>
                    <a:gd name="T8" fmla="*/ 1508 w 1673"/>
                    <a:gd name="T9" fmla="*/ 209 h 242"/>
                    <a:gd name="T10" fmla="*/ 1673 w 1673"/>
                    <a:gd name="T11" fmla="*/ 157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73" h="242">
                      <a:moveTo>
                        <a:pt x="0" y="22"/>
                      </a:moveTo>
                      <a:cubicBezTo>
                        <a:pt x="92" y="11"/>
                        <a:pt x="185" y="0"/>
                        <a:pt x="315" y="29"/>
                      </a:cubicBezTo>
                      <a:cubicBezTo>
                        <a:pt x="445" y="58"/>
                        <a:pt x="624" y="159"/>
                        <a:pt x="780" y="194"/>
                      </a:cubicBezTo>
                      <a:cubicBezTo>
                        <a:pt x="936" y="229"/>
                        <a:pt x="1132" y="236"/>
                        <a:pt x="1253" y="239"/>
                      </a:cubicBezTo>
                      <a:cubicBezTo>
                        <a:pt x="1374" y="242"/>
                        <a:pt x="1438" y="223"/>
                        <a:pt x="1508" y="209"/>
                      </a:cubicBezTo>
                      <a:cubicBezTo>
                        <a:pt x="1578" y="195"/>
                        <a:pt x="1625" y="176"/>
                        <a:pt x="1673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9" name="Freeform 71">
                  <a:extLst>
                    <a:ext uri="{FF2B5EF4-FFF2-40B4-BE49-F238E27FC236}">
                      <a16:creationId xmlns:a16="http://schemas.microsoft.com/office/drawing/2014/main" id="{2409F461-485A-3F41-B9AF-7DD86741BFB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3833"/>
                  <a:ext cx="1406" cy="630"/>
                </a:xfrm>
                <a:custGeom>
                  <a:avLst/>
                  <a:gdLst>
                    <a:gd name="T0" fmla="*/ 0 w 1406"/>
                    <a:gd name="T1" fmla="*/ 0 h 630"/>
                    <a:gd name="T2" fmla="*/ 120 w 1406"/>
                    <a:gd name="T3" fmla="*/ 217 h 630"/>
                    <a:gd name="T4" fmla="*/ 555 w 1406"/>
                    <a:gd name="T5" fmla="*/ 292 h 630"/>
                    <a:gd name="T6" fmla="*/ 727 w 1406"/>
                    <a:gd name="T7" fmla="*/ 187 h 630"/>
                    <a:gd name="T8" fmla="*/ 1005 w 1406"/>
                    <a:gd name="T9" fmla="*/ 165 h 630"/>
                    <a:gd name="T10" fmla="*/ 877 w 1406"/>
                    <a:gd name="T11" fmla="*/ 172 h 630"/>
                    <a:gd name="T12" fmla="*/ 967 w 1406"/>
                    <a:gd name="T13" fmla="*/ 232 h 630"/>
                    <a:gd name="T14" fmla="*/ 1200 w 1406"/>
                    <a:gd name="T15" fmla="*/ 202 h 630"/>
                    <a:gd name="T16" fmla="*/ 1395 w 1406"/>
                    <a:gd name="T17" fmla="*/ 345 h 630"/>
                    <a:gd name="T18" fmla="*/ 1267 w 1406"/>
                    <a:gd name="T19" fmla="*/ 63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06" h="630">
                      <a:moveTo>
                        <a:pt x="0" y="0"/>
                      </a:moveTo>
                      <a:cubicBezTo>
                        <a:pt x="14" y="84"/>
                        <a:pt x="28" y="168"/>
                        <a:pt x="120" y="217"/>
                      </a:cubicBezTo>
                      <a:cubicBezTo>
                        <a:pt x="212" y="266"/>
                        <a:pt x="454" y="297"/>
                        <a:pt x="555" y="292"/>
                      </a:cubicBezTo>
                      <a:cubicBezTo>
                        <a:pt x="656" y="287"/>
                        <a:pt x="652" y="208"/>
                        <a:pt x="727" y="187"/>
                      </a:cubicBezTo>
                      <a:cubicBezTo>
                        <a:pt x="802" y="166"/>
                        <a:pt x="980" y="167"/>
                        <a:pt x="1005" y="165"/>
                      </a:cubicBezTo>
                      <a:cubicBezTo>
                        <a:pt x="1030" y="163"/>
                        <a:pt x="883" y="161"/>
                        <a:pt x="877" y="172"/>
                      </a:cubicBezTo>
                      <a:cubicBezTo>
                        <a:pt x="871" y="183"/>
                        <a:pt x="913" y="227"/>
                        <a:pt x="967" y="232"/>
                      </a:cubicBezTo>
                      <a:cubicBezTo>
                        <a:pt x="1021" y="237"/>
                        <a:pt x="1129" y="183"/>
                        <a:pt x="1200" y="202"/>
                      </a:cubicBezTo>
                      <a:cubicBezTo>
                        <a:pt x="1271" y="221"/>
                        <a:pt x="1384" y="274"/>
                        <a:pt x="1395" y="345"/>
                      </a:cubicBezTo>
                      <a:cubicBezTo>
                        <a:pt x="1406" y="416"/>
                        <a:pt x="1336" y="523"/>
                        <a:pt x="1267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0" name="Freeform 72">
                  <a:extLst>
                    <a:ext uri="{FF2B5EF4-FFF2-40B4-BE49-F238E27FC236}">
                      <a16:creationId xmlns:a16="http://schemas.microsoft.com/office/drawing/2014/main" id="{DE884771-76B0-EF48-B6DF-CE41960E8C5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810" y="3668"/>
                  <a:ext cx="585" cy="392"/>
                </a:xfrm>
                <a:custGeom>
                  <a:avLst/>
                  <a:gdLst>
                    <a:gd name="T0" fmla="*/ 0 w 585"/>
                    <a:gd name="T1" fmla="*/ 262 h 392"/>
                    <a:gd name="T2" fmla="*/ 285 w 585"/>
                    <a:gd name="T3" fmla="*/ 187 h 392"/>
                    <a:gd name="T4" fmla="*/ 518 w 585"/>
                    <a:gd name="T5" fmla="*/ 270 h 392"/>
                    <a:gd name="T6" fmla="*/ 585 w 585"/>
                    <a:gd name="T7" fmla="*/ 390 h 392"/>
                    <a:gd name="T8" fmla="*/ 518 w 585"/>
                    <a:gd name="T9" fmla="*/ 255 h 392"/>
                    <a:gd name="T10" fmla="*/ 495 w 585"/>
                    <a:gd name="T11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5" h="392">
                      <a:moveTo>
                        <a:pt x="0" y="262"/>
                      </a:moveTo>
                      <a:cubicBezTo>
                        <a:pt x="99" y="224"/>
                        <a:pt x="199" y="186"/>
                        <a:pt x="285" y="187"/>
                      </a:cubicBezTo>
                      <a:cubicBezTo>
                        <a:pt x="371" y="188"/>
                        <a:pt x="468" y="236"/>
                        <a:pt x="518" y="270"/>
                      </a:cubicBezTo>
                      <a:cubicBezTo>
                        <a:pt x="568" y="304"/>
                        <a:pt x="585" y="392"/>
                        <a:pt x="585" y="390"/>
                      </a:cubicBezTo>
                      <a:cubicBezTo>
                        <a:pt x="585" y="388"/>
                        <a:pt x="533" y="320"/>
                        <a:pt x="518" y="255"/>
                      </a:cubicBezTo>
                      <a:cubicBezTo>
                        <a:pt x="503" y="190"/>
                        <a:pt x="497" y="47"/>
                        <a:pt x="4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1" name="Freeform 73">
                  <a:extLst>
                    <a:ext uri="{FF2B5EF4-FFF2-40B4-BE49-F238E27FC236}">
                      <a16:creationId xmlns:a16="http://schemas.microsoft.com/office/drawing/2014/main" id="{4CC198F6-477D-C947-8BFF-2D165AE58EE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28" y="3208"/>
                  <a:ext cx="622" cy="162"/>
                </a:xfrm>
                <a:custGeom>
                  <a:avLst/>
                  <a:gdLst>
                    <a:gd name="T0" fmla="*/ 0 w 622"/>
                    <a:gd name="T1" fmla="*/ 77 h 162"/>
                    <a:gd name="T2" fmla="*/ 120 w 622"/>
                    <a:gd name="T3" fmla="*/ 2 h 162"/>
                    <a:gd name="T4" fmla="*/ 450 w 622"/>
                    <a:gd name="T5" fmla="*/ 62 h 162"/>
                    <a:gd name="T6" fmla="*/ 517 w 622"/>
                    <a:gd name="T7" fmla="*/ 152 h 162"/>
                    <a:gd name="T8" fmla="*/ 622 w 622"/>
                    <a:gd name="T9" fmla="*/ 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2" h="162">
                      <a:moveTo>
                        <a:pt x="0" y="77"/>
                      </a:moveTo>
                      <a:cubicBezTo>
                        <a:pt x="22" y="40"/>
                        <a:pt x="45" y="4"/>
                        <a:pt x="120" y="2"/>
                      </a:cubicBezTo>
                      <a:cubicBezTo>
                        <a:pt x="195" y="0"/>
                        <a:pt x="384" y="37"/>
                        <a:pt x="450" y="62"/>
                      </a:cubicBezTo>
                      <a:cubicBezTo>
                        <a:pt x="516" y="87"/>
                        <a:pt x="488" y="162"/>
                        <a:pt x="517" y="152"/>
                      </a:cubicBezTo>
                      <a:cubicBezTo>
                        <a:pt x="546" y="142"/>
                        <a:pt x="584" y="72"/>
                        <a:pt x="622" y="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2" name="Freeform 74">
                  <a:extLst>
                    <a:ext uri="{FF2B5EF4-FFF2-40B4-BE49-F238E27FC236}">
                      <a16:creationId xmlns:a16="http://schemas.microsoft.com/office/drawing/2014/main" id="{9D66DD52-D820-9A44-B766-EDE178D08F4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095" y="2648"/>
                  <a:ext cx="699" cy="757"/>
                </a:xfrm>
                <a:custGeom>
                  <a:avLst/>
                  <a:gdLst>
                    <a:gd name="T0" fmla="*/ 0 w 699"/>
                    <a:gd name="T1" fmla="*/ 0 h 757"/>
                    <a:gd name="T2" fmla="*/ 210 w 699"/>
                    <a:gd name="T3" fmla="*/ 255 h 757"/>
                    <a:gd name="T4" fmla="*/ 308 w 699"/>
                    <a:gd name="T5" fmla="*/ 292 h 757"/>
                    <a:gd name="T6" fmla="*/ 330 w 699"/>
                    <a:gd name="T7" fmla="*/ 442 h 757"/>
                    <a:gd name="T8" fmla="*/ 435 w 699"/>
                    <a:gd name="T9" fmla="*/ 570 h 757"/>
                    <a:gd name="T10" fmla="*/ 675 w 699"/>
                    <a:gd name="T11" fmla="*/ 367 h 757"/>
                    <a:gd name="T12" fmla="*/ 578 w 699"/>
                    <a:gd name="T13" fmla="*/ 525 h 757"/>
                    <a:gd name="T14" fmla="*/ 600 w 699"/>
                    <a:gd name="T15" fmla="*/ 720 h 757"/>
                    <a:gd name="T16" fmla="*/ 638 w 699"/>
                    <a:gd name="T17" fmla="*/ 75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9" h="757">
                      <a:moveTo>
                        <a:pt x="0" y="0"/>
                      </a:moveTo>
                      <a:cubicBezTo>
                        <a:pt x="79" y="103"/>
                        <a:pt x="159" y="206"/>
                        <a:pt x="210" y="255"/>
                      </a:cubicBezTo>
                      <a:cubicBezTo>
                        <a:pt x="261" y="304"/>
                        <a:pt x="288" y="261"/>
                        <a:pt x="308" y="292"/>
                      </a:cubicBezTo>
                      <a:cubicBezTo>
                        <a:pt x="328" y="323"/>
                        <a:pt x="309" y="396"/>
                        <a:pt x="330" y="442"/>
                      </a:cubicBezTo>
                      <a:cubicBezTo>
                        <a:pt x="351" y="488"/>
                        <a:pt x="378" y="582"/>
                        <a:pt x="435" y="570"/>
                      </a:cubicBezTo>
                      <a:cubicBezTo>
                        <a:pt x="492" y="558"/>
                        <a:pt x="651" y="374"/>
                        <a:pt x="675" y="367"/>
                      </a:cubicBezTo>
                      <a:cubicBezTo>
                        <a:pt x="699" y="360"/>
                        <a:pt x="590" y="466"/>
                        <a:pt x="578" y="525"/>
                      </a:cubicBezTo>
                      <a:cubicBezTo>
                        <a:pt x="566" y="584"/>
                        <a:pt x="590" y="683"/>
                        <a:pt x="600" y="720"/>
                      </a:cubicBezTo>
                      <a:cubicBezTo>
                        <a:pt x="610" y="757"/>
                        <a:pt x="624" y="753"/>
                        <a:pt x="638" y="7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3" name="Freeform 75">
                  <a:extLst>
                    <a:ext uri="{FF2B5EF4-FFF2-40B4-BE49-F238E27FC236}">
                      <a16:creationId xmlns:a16="http://schemas.microsoft.com/office/drawing/2014/main" id="{5C42C4CF-D026-CF4C-8661-94AC4BEBB49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38" y="2413"/>
                  <a:ext cx="202" cy="265"/>
                </a:xfrm>
                <a:custGeom>
                  <a:avLst/>
                  <a:gdLst>
                    <a:gd name="T0" fmla="*/ 0 w 202"/>
                    <a:gd name="T1" fmla="*/ 25 h 265"/>
                    <a:gd name="T2" fmla="*/ 127 w 202"/>
                    <a:gd name="T3" fmla="*/ 40 h 265"/>
                    <a:gd name="T4" fmla="*/ 202 w 202"/>
                    <a:gd name="T5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65">
                      <a:moveTo>
                        <a:pt x="0" y="25"/>
                      </a:moveTo>
                      <a:cubicBezTo>
                        <a:pt x="46" y="12"/>
                        <a:pt x="93" y="0"/>
                        <a:pt x="127" y="40"/>
                      </a:cubicBezTo>
                      <a:cubicBezTo>
                        <a:pt x="161" y="80"/>
                        <a:pt x="190" y="221"/>
                        <a:pt x="202" y="26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4" name="Freeform 76">
                  <a:extLst>
                    <a:ext uri="{FF2B5EF4-FFF2-40B4-BE49-F238E27FC236}">
                      <a16:creationId xmlns:a16="http://schemas.microsoft.com/office/drawing/2014/main" id="{6E44D82B-F8E8-A64B-826D-1B951FFBF83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75" y="4478"/>
                  <a:ext cx="713" cy="183"/>
                </a:xfrm>
                <a:custGeom>
                  <a:avLst/>
                  <a:gdLst>
                    <a:gd name="T0" fmla="*/ 0 w 713"/>
                    <a:gd name="T1" fmla="*/ 0 h 183"/>
                    <a:gd name="T2" fmla="*/ 195 w 713"/>
                    <a:gd name="T3" fmla="*/ 172 h 183"/>
                    <a:gd name="T4" fmla="*/ 225 w 713"/>
                    <a:gd name="T5" fmla="*/ 67 h 183"/>
                    <a:gd name="T6" fmla="*/ 428 w 713"/>
                    <a:gd name="T7" fmla="*/ 90 h 183"/>
                    <a:gd name="T8" fmla="*/ 623 w 713"/>
                    <a:gd name="T9" fmla="*/ 142 h 183"/>
                    <a:gd name="T10" fmla="*/ 713 w 713"/>
                    <a:gd name="T11" fmla="*/ 112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3" h="183">
                      <a:moveTo>
                        <a:pt x="0" y="0"/>
                      </a:moveTo>
                      <a:cubicBezTo>
                        <a:pt x="79" y="80"/>
                        <a:pt x="158" y="161"/>
                        <a:pt x="195" y="172"/>
                      </a:cubicBezTo>
                      <a:cubicBezTo>
                        <a:pt x="232" y="183"/>
                        <a:pt x="186" y="81"/>
                        <a:pt x="225" y="67"/>
                      </a:cubicBezTo>
                      <a:cubicBezTo>
                        <a:pt x="264" y="53"/>
                        <a:pt x="362" y="78"/>
                        <a:pt x="428" y="90"/>
                      </a:cubicBezTo>
                      <a:cubicBezTo>
                        <a:pt x="494" y="102"/>
                        <a:pt x="575" y="138"/>
                        <a:pt x="623" y="142"/>
                      </a:cubicBezTo>
                      <a:cubicBezTo>
                        <a:pt x="671" y="146"/>
                        <a:pt x="692" y="129"/>
                        <a:pt x="713" y="1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5" name="Freeform 77">
                  <a:extLst>
                    <a:ext uri="{FF2B5EF4-FFF2-40B4-BE49-F238E27FC236}">
                      <a16:creationId xmlns:a16="http://schemas.microsoft.com/office/drawing/2014/main" id="{18F4696D-2EE2-8944-9391-FE438E3026F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655" y="4995"/>
                  <a:ext cx="833" cy="164"/>
                </a:xfrm>
                <a:custGeom>
                  <a:avLst/>
                  <a:gdLst>
                    <a:gd name="T0" fmla="*/ 0 w 833"/>
                    <a:gd name="T1" fmla="*/ 38 h 164"/>
                    <a:gd name="T2" fmla="*/ 210 w 833"/>
                    <a:gd name="T3" fmla="*/ 128 h 164"/>
                    <a:gd name="T4" fmla="*/ 570 w 833"/>
                    <a:gd name="T5" fmla="*/ 143 h 164"/>
                    <a:gd name="T6" fmla="*/ 833 w 833"/>
                    <a:gd name="T7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3" h="164">
                      <a:moveTo>
                        <a:pt x="0" y="38"/>
                      </a:moveTo>
                      <a:cubicBezTo>
                        <a:pt x="57" y="74"/>
                        <a:pt x="115" y="111"/>
                        <a:pt x="210" y="128"/>
                      </a:cubicBezTo>
                      <a:cubicBezTo>
                        <a:pt x="305" y="145"/>
                        <a:pt x="466" y="164"/>
                        <a:pt x="570" y="143"/>
                      </a:cubicBezTo>
                      <a:cubicBezTo>
                        <a:pt x="674" y="122"/>
                        <a:pt x="788" y="25"/>
                        <a:pt x="833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6" name="Freeform 78">
                  <a:extLst>
                    <a:ext uri="{FF2B5EF4-FFF2-40B4-BE49-F238E27FC236}">
                      <a16:creationId xmlns:a16="http://schemas.microsoft.com/office/drawing/2014/main" id="{5F4FC698-A227-044B-B2F6-0E0031484CE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5" y="4779"/>
                  <a:ext cx="548" cy="186"/>
                </a:xfrm>
                <a:custGeom>
                  <a:avLst/>
                  <a:gdLst>
                    <a:gd name="T0" fmla="*/ 0 w 548"/>
                    <a:gd name="T1" fmla="*/ 186 h 186"/>
                    <a:gd name="T2" fmla="*/ 278 w 548"/>
                    <a:gd name="T3" fmla="*/ 29 h 186"/>
                    <a:gd name="T4" fmla="*/ 548 w 548"/>
                    <a:gd name="T5" fmla="*/ 14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48" h="186">
                      <a:moveTo>
                        <a:pt x="0" y="186"/>
                      </a:moveTo>
                      <a:cubicBezTo>
                        <a:pt x="93" y="122"/>
                        <a:pt x="187" y="58"/>
                        <a:pt x="278" y="29"/>
                      </a:cubicBezTo>
                      <a:cubicBezTo>
                        <a:pt x="369" y="0"/>
                        <a:pt x="499" y="17"/>
                        <a:pt x="548" y="14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7" name="Freeform 79">
                  <a:extLst>
                    <a:ext uri="{FF2B5EF4-FFF2-40B4-BE49-F238E27FC236}">
                      <a16:creationId xmlns:a16="http://schemas.microsoft.com/office/drawing/2014/main" id="{2007B0D1-66BC-7541-AF8D-601CDD56A00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800" y="2060"/>
                  <a:ext cx="230" cy="242"/>
                </a:xfrm>
                <a:custGeom>
                  <a:avLst/>
                  <a:gdLst>
                    <a:gd name="T0" fmla="*/ 0 w 230"/>
                    <a:gd name="T1" fmla="*/ 0 h 242"/>
                    <a:gd name="T2" fmla="*/ 90 w 230"/>
                    <a:gd name="T3" fmla="*/ 160 h 242"/>
                    <a:gd name="T4" fmla="*/ 50 w 230"/>
                    <a:gd name="T5" fmla="*/ 240 h 242"/>
                    <a:gd name="T6" fmla="*/ 140 w 230"/>
                    <a:gd name="T7" fmla="*/ 170 h 242"/>
                    <a:gd name="T8" fmla="*/ 230 w 230"/>
                    <a:gd name="T9" fmla="*/ 240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242">
                      <a:moveTo>
                        <a:pt x="0" y="0"/>
                      </a:moveTo>
                      <a:cubicBezTo>
                        <a:pt x="41" y="60"/>
                        <a:pt x="82" y="120"/>
                        <a:pt x="90" y="160"/>
                      </a:cubicBezTo>
                      <a:cubicBezTo>
                        <a:pt x="98" y="200"/>
                        <a:pt x="42" y="238"/>
                        <a:pt x="50" y="240"/>
                      </a:cubicBezTo>
                      <a:cubicBezTo>
                        <a:pt x="58" y="242"/>
                        <a:pt x="110" y="170"/>
                        <a:pt x="140" y="170"/>
                      </a:cubicBezTo>
                      <a:cubicBezTo>
                        <a:pt x="170" y="170"/>
                        <a:pt x="208" y="222"/>
                        <a:pt x="230" y="2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783" name="Group 44">
                <a:extLst>
                  <a:ext uri="{FF2B5EF4-FFF2-40B4-BE49-F238E27FC236}">
                    <a16:creationId xmlns:a16="http://schemas.microsoft.com/office/drawing/2014/main" id="{08C08A76-42F6-DE41-840B-4E825A320C5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14" y="3254"/>
                <a:ext cx="2725" cy="2763"/>
                <a:chOff x="2414" y="3254"/>
                <a:chExt cx="2725" cy="2763"/>
              </a:xfrm>
            </p:grpSpPr>
            <p:sp>
              <p:nvSpPr>
                <p:cNvPr id="821" name="Freeform 43">
                  <a:extLst>
                    <a:ext uri="{FF2B5EF4-FFF2-40B4-BE49-F238E27FC236}">
                      <a16:creationId xmlns:a16="http://schemas.microsoft.com/office/drawing/2014/main" id="{3A4E9E10-EFCF-E04A-856E-0847600CF9D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4" y="3254"/>
                  <a:ext cx="2664" cy="2763"/>
                </a:xfrm>
                <a:custGeom>
                  <a:avLst/>
                  <a:gdLst>
                    <a:gd name="T0" fmla="*/ 2536 w 2664"/>
                    <a:gd name="T1" fmla="*/ 2679 h 2763"/>
                    <a:gd name="T2" fmla="*/ 2214 w 2664"/>
                    <a:gd name="T3" fmla="*/ 1891 h 2763"/>
                    <a:gd name="T4" fmla="*/ 1929 w 2664"/>
                    <a:gd name="T5" fmla="*/ 1156 h 2763"/>
                    <a:gd name="T6" fmla="*/ 1666 w 2664"/>
                    <a:gd name="T7" fmla="*/ 901 h 2763"/>
                    <a:gd name="T8" fmla="*/ 1411 w 2664"/>
                    <a:gd name="T9" fmla="*/ 864 h 2763"/>
                    <a:gd name="T10" fmla="*/ 1224 w 2664"/>
                    <a:gd name="T11" fmla="*/ 969 h 2763"/>
                    <a:gd name="T12" fmla="*/ 1006 w 2664"/>
                    <a:gd name="T13" fmla="*/ 1216 h 2763"/>
                    <a:gd name="T14" fmla="*/ 916 w 2664"/>
                    <a:gd name="T15" fmla="*/ 1104 h 2763"/>
                    <a:gd name="T16" fmla="*/ 826 w 2664"/>
                    <a:gd name="T17" fmla="*/ 1156 h 2763"/>
                    <a:gd name="T18" fmla="*/ 796 w 2664"/>
                    <a:gd name="T19" fmla="*/ 1104 h 2763"/>
                    <a:gd name="T20" fmla="*/ 774 w 2664"/>
                    <a:gd name="T21" fmla="*/ 811 h 2763"/>
                    <a:gd name="T22" fmla="*/ 661 w 2664"/>
                    <a:gd name="T23" fmla="*/ 594 h 2763"/>
                    <a:gd name="T24" fmla="*/ 451 w 2664"/>
                    <a:gd name="T25" fmla="*/ 504 h 2763"/>
                    <a:gd name="T26" fmla="*/ 174 w 2664"/>
                    <a:gd name="T27" fmla="*/ 519 h 2763"/>
                    <a:gd name="T28" fmla="*/ 1 w 2664"/>
                    <a:gd name="T29" fmla="*/ 369 h 2763"/>
                    <a:gd name="T30" fmla="*/ 166 w 2664"/>
                    <a:gd name="T31" fmla="*/ 121 h 2763"/>
                    <a:gd name="T32" fmla="*/ 519 w 2664"/>
                    <a:gd name="T33" fmla="*/ 24 h 2763"/>
                    <a:gd name="T34" fmla="*/ 946 w 2664"/>
                    <a:gd name="T35" fmla="*/ 24 h 2763"/>
                    <a:gd name="T36" fmla="*/ 1591 w 2664"/>
                    <a:gd name="T37" fmla="*/ 166 h 2763"/>
                    <a:gd name="T38" fmla="*/ 2041 w 2664"/>
                    <a:gd name="T39" fmla="*/ 376 h 2763"/>
                    <a:gd name="T40" fmla="*/ 2289 w 2664"/>
                    <a:gd name="T41" fmla="*/ 654 h 2763"/>
                    <a:gd name="T42" fmla="*/ 2206 w 2664"/>
                    <a:gd name="T43" fmla="*/ 759 h 2763"/>
                    <a:gd name="T44" fmla="*/ 2086 w 2664"/>
                    <a:gd name="T45" fmla="*/ 781 h 2763"/>
                    <a:gd name="T46" fmla="*/ 1891 w 2664"/>
                    <a:gd name="T47" fmla="*/ 759 h 2763"/>
                    <a:gd name="T48" fmla="*/ 1839 w 2664"/>
                    <a:gd name="T49" fmla="*/ 796 h 2763"/>
                    <a:gd name="T50" fmla="*/ 1869 w 2664"/>
                    <a:gd name="T51" fmla="*/ 856 h 2763"/>
                    <a:gd name="T52" fmla="*/ 1996 w 2664"/>
                    <a:gd name="T53" fmla="*/ 939 h 2763"/>
                    <a:gd name="T54" fmla="*/ 2161 w 2664"/>
                    <a:gd name="T55" fmla="*/ 1119 h 2763"/>
                    <a:gd name="T56" fmla="*/ 2214 w 2664"/>
                    <a:gd name="T57" fmla="*/ 1314 h 2763"/>
                    <a:gd name="T58" fmla="*/ 2319 w 2664"/>
                    <a:gd name="T59" fmla="*/ 1509 h 2763"/>
                    <a:gd name="T60" fmla="*/ 2424 w 2664"/>
                    <a:gd name="T61" fmla="*/ 1689 h 2763"/>
                    <a:gd name="T62" fmla="*/ 2559 w 2664"/>
                    <a:gd name="T63" fmla="*/ 1801 h 2763"/>
                    <a:gd name="T64" fmla="*/ 2656 w 2664"/>
                    <a:gd name="T65" fmla="*/ 1846 h 2763"/>
                    <a:gd name="T66" fmla="*/ 2604 w 2664"/>
                    <a:gd name="T67" fmla="*/ 2019 h 2763"/>
                    <a:gd name="T68" fmla="*/ 2551 w 2664"/>
                    <a:gd name="T69" fmla="*/ 2116 h 2763"/>
                    <a:gd name="T70" fmla="*/ 2536 w 2664"/>
                    <a:gd name="T71" fmla="*/ 2191 h 2763"/>
                    <a:gd name="T72" fmla="*/ 2536 w 2664"/>
                    <a:gd name="T73" fmla="*/ 2394 h 2763"/>
                    <a:gd name="T74" fmla="*/ 2536 w 2664"/>
                    <a:gd name="T75" fmla="*/ 2679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64" h="2763">
                      <a:moveTo>
                        <a:pt x="2536" y="2679"/>
                      </a:moveTo>
                      <a:cubicBezTo>
                        <a:pt x="2482" y="2595"/>
                        <a:pt x="2315" y="2145"/>
                        <a:pt x="2214" y="1891"/>
                      </a:cubicBezTo>
                      <a:cubicBezTo>
                        <a:pt x="2113" y="1637"/>
                        <a:pt x="2020" y="1321"/>
                        <a:pt x="1929" y="1156"/>
                      </a:cubicBezTo>
                      <a:cubicBezTo>
                        <a:pt x="1838" y="991"/>
                        <a:pt x="1752" y="950"/>
                        <a:pt x="1666" y="901"/>
                      </a:cubicBezTo>
                      <a:cubicBezTo>
                        <a:pt x="1580" y="852"/>
                        <a:pt x="1485" y="853"/>
                        <a:pt x="1411" y="864"/>
                      </a:cubicBezTo>
                      <a:cubicBezTo>
                        <a:pt x="1337" y="875"/>
                        <a:pt x="1291" y="910"/>
                        <a:pt x="1224" y="969"/>
                      </a:cubicBezTo>
                      <a:cubicBezTo>
                        <a:pt x="1157" y="1028"/>
                        <a:pt x="1057" y="1194"/>
                        <a:pt x="1006" y="1216"/>
                      </a:cubicBezTo>
                      <a:cubicBezTo>
                        <a:pt x="955" y="1238"/>
                        <a:pt x="946" y="1114"/>
                        <a:pt x="916" y="1104"/>
                      </a:cubicBezTo>
                      <a:cubicBezTo>
                        <a:pt x="886" y="1094"/>
                        <a:pt x="846" y="1156"/>
                        <a:pt x="826" y="1156"/>
                      </a:cubicBezTo>
                      <a:cubicBezTo>
                        <a:pt x="806" y="1156"/>
                        <a:pt x="805" y="1161"/>
                        <a:pt x="796" y="1104"/>
                      </a:cubicBezTo>
                      <a:cubicBezTo>
                        <a:pt x="787" y="1047"/>
                        <a:pt x="796" y="896"/>
                        <a:pt x="774" y="811"/>
                      </a:cubicBezTo>
                      <a:cubicBezTo>
                        <a:pt x="752" y="726"/>
                        <a:pt x="715" y="645"/>
                        <a:pt x="661" y="594"/>
                      </a:cubicBezTo>
                      <a:cubicBezTo>
                        <a:pt x="607" y="543"/>
                        <a:pt x="532" y="516"/>
                        <a:pt x="451" y="504"/>
                      </a:cubicBezTo>
                      <a:cubicBezTo>
                        <a:pt x="370" y="492"/>
                        <a:pt x="249" y="541"/>
                        <a:pt x="174" y="519"/>
                      </a:cubicBezTo>
                      <a:cubicBezTo>
                        <a:pt x="99" y="497"/>
                        <a:pt x="2" y="435"/>
                        <a:pt x="1" y="369"/>
                      </a:cubicBezTo>
                      <a:cubicBezTo>
                        <a:pt x="0" y="303"/>
                        <a:pt x="80" y="178"/>
                        <a:pt x="166" y="121"/>
                      </a:cubicBezTo>
                      <a:cubicBezTo>
                        <a:pt x="252" y="64"/>
                        <a:pt x="389" y="40"/>
                        <a:pt x="519" y="24"/>
                      </a:cubicBezTo>
                      <a:cubicBezTo>
                        <a:pt x="649" y="8"/>
                        <a:pt x="767" y="0"/>
                        <a:pt x="946" y="24"/>
                      </a:cubicBezTo>
                      <a:cubicBezTo>
                        <a:pt x="1125" y="48"/>
                        <a:pt x="1408" y="107"/>
                        <a:pt x="1591" y="166"/>
                      </a:cubicBezTo>
                      <a:cubicBezTo>
                        <a:pt x="1774" y="225"/>
                        <a:pt x="1925" y="295"/>
                        <a:pt x="2041" y="376"/>
                      </a:cubicBezTo>
                      <a:cubicBezTo>
                        <a:pt x="2157" y="457"/>
                        <a:pt x="2262" y="590"/>
                        <a:pt x="2289" y="654"/>
                      </a:cubicBezTo>
                      <a:cubicBezTo>
                        <a:pt x="2316" y="718"/>
                        <a:pt x="2240" y="738"/>
                        <a:pt x="2206" y="759"/>
                      </a:cubicBezTo>
                      <a:cubicBezTo>
                        <a:pt x="2172" y="780"/>
                        <a:pt x="2138" y="781"/>
                        <a:pt x="2086" y="781"/>
                      </a:cubicBezTo>
                      <a:cubicBezTo>
                        <a:pt x="2034" y="781"/>
                        <a:pt x="1932" y="757"/>
                        <a:pt x="1891" y="759"/>
                      </a:cubicBezTo>
                      <a:cubicBezTo>
                        <a:pt x="1850" y="761"/>
                        <a:pt x="1843" y="780"/>
                        <a:pt x="1839" y="796"/>
                      </a:cubicBezTo>
                      <a:cubicBezTo>
                        <a:pt x="1835" y="812"/>
                        <a:pt x="1843" y="832"/>
                        <a:pt x="1869" y="856"/>
                      </a:cubicBezTo>
                      <a:cubicBezTo>
                        <a:pt x="1895" y="880"/>
                        <a:pt x="1947" y="895"/>
                        <a:pt x="1996" y="939"/>
                      </a:cubicBezTo>
                      <a:cubicBezTo>
                        <a:pt x="2045" y="983"/>
                        <a:pt x="2125" y="1057"/>
                        <a:pt x="2161" y="1119"/>
                      </a:cubicBezTo>
                      <a:cubicBezTo>
                        <a:pt x="2197" y="1181"/>
                        <a:pt x="2188" y="1249"/>
                        <a:pt x="2214" y="1314"/>
                      </a:cubicBezTo>
                      <a:cubicBezTo>
                        <a:pt x="2240" y="1379"/>
                        <a:pt x="2284" y="1446"/>
                        <a:pt x="2319" y="1509"/>
                      </a:cubicBezTo>
                      <a:cubicBezTo>
                        <a:pt x="2354" y="1572"/>
                        <a:pt x="2384" y="1640"/>
                        <a:pt x="2424" y="1689"/>
                      </a:cubicBezTo>
                      <a:cubicBezTo>
                        <a:pt x="2464" y="1738"/>
                        <a:pt x="2520" y="1775"/>
                        <a:pt x="2559" y="1801"/>
                      </a:cubicBezTo>
                      <a:cubicBezTo>
                        <a:pt x="2598" y="1827"/>
                        <a:pt x="2648" y="1810"/>
                        <a:pt x="2656" y="1846"/>
                      </a:cubicBezTo>
                      <a:cubicBezTo>
                        <a:pt x="2664" y="1882"/>
                        <a:pt x="2621" y="1974"/>
                        <a:pt x="2604" y="2019"/>
                      </a:cubicBezTo>
                      <a:cubicBezTo>
                        <a:pt x="2587" y="2064"/>
                        <a:pt x="2562" y="2087"/>
                        <a:pt x="2551" y="2116"/>
                      </a:cubicBezTo>
                      <a:cubicBezTo>
                        <a:pt x="2540" y="2145"/>
                        <a:pt x="2538" y="2145"/>
                        <a:pt x="2536" y="2191"/>
                      </a:cubicBezTo>
                      <a:cubicBezTo>
                        <a:pt x="2534" y="2237"/>
                        <a:pt x="2536" y="2317"/>
                        <a:pt x="2536" y="2394"/>
                      </a:cubicBezTo>
                      <a:cubicBezTo>
                        <a:pt x="2536" y="2471"/>
                        <a:pt x="2590" y="2763"/>
                        <a:pt x="2536" y="267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822" name="Freeform 41">
                  <a:extLst>
                    <a:ext uri="{FF2B5EF4-FFF2-40B4-BE49-F238E27FC236}">
                      <a16:creationId xmlns:a16="http://schemas.microsoft.com/office/drawing/2014/main" id="{FF2C0119-4169-D04F-8F70-9C67A26A9C3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195" y="3878"/>
                  <a:ext cx="944" cy="1984"/>
                </a:xfrm>
                <a:custGeom>
                  <a:avLst/>
                  <a:gdLst>
                    <a:gd name="T0" fmla="*/ 748 w 944"/>
                    <a:gd name="T1" fmla="*/ 1980 h 1984"/>
                    <a:gd name="T2" fmla="*/ 703 w 944"/>
                    <a:gd name="T3" fmla="*/ 1740 h 1984"/>
                    <a:gd name="T4" fmla="*/ 763 w 944"/>
                    <a:gd name="T5" fmla="*/ 1470 h 1984"/>
                    <a:gd name="T6" fmla="*/ 875 w 944"/>
                    <a:gd name="T7" fmla="*/ 1305 h 1984"/>
                    <a:gd name="T8" fmla="*/ 778 w 944"/>
                    <a:gd name="T9" fmla="*/ 1192 h 1984"/>
                    <a:gd name="T10" fmla="*/ 508 w 944"/>
                    <a:gd name="T11" fmla="*/ 1012 h 1984"/>
                    <a:gd name="T12" fmla="*/ 380 w 944"/>
                    <a:gd name="T13" fmla="*/ 720 h 1984"/>
                    <a:gd name="T14" fmla="*/ 275 w 944"/>
                    <a:gd name="T15" fmla="*/ 457 h 1984"/>
                    <a:gd name="T16" fmla="*/ 200 w 944"/>
                    <a:gd name="T17" fmla="*/ 367 h 1984"/>
                    <a:gd name="T18" fmla="*/ 140 w 944"/>
                    <a:gd name="T19" fmla="*/ 292 h 1984"/>
                    <a:gd name="T20" fmla="*/ 20 w 944"/>
                    <a:gd name="T21" fmla="*/ 225 h 1984"/>
                    <a:gd name="T22" fmla="*/ 20 w 944"/>
                    <a:gd name="T23" fmla="*/ 120 h 1984"/>
                    <a:gd name="T24" fmla="*/ 125 w 944"/>
                    <a:gd name="T25" fmla="*/ 112 h 1984"/>
                    <a:gd name="T26" fmla="*/ 200 w 944"/>
                    <a:gd name="T27" fmla="*/ 112 h 1984"/>
                    <a:gd name="T28" fmla="*/ 238 w 944"/>
                    <a:gd name="T29" fmla="*/ 7 h 1984"/>
                    <a:gd name="T30" fmla="*/ 328 w 944"/>
                    <a:gd name="T31" fmla="*/ 67 h 1984"/>
                    <a:gd name="T32" fmla="*/ 358 w 944"/>
                    <a:gd name="T33" fmla="*/ 112 h 1984"/>
                    <a:gd name="T34" fmla="*/ 463 w 944"/>
                    <a:gd name="T35" fmla="*/ 90 h 1984"/>
                    <a:gd name="T36" fmla="*/ 515 w 944"/>
                    <a:gd name="T37" fmla="*/ 120 h 1984"/>
                    <a:gd name="T38" fmla="*/ 455 w 944"/>
                    <a:gd name="T39" fmla="*/ 157 h 1984"/>
                    <a:gd name="T40" fmla="*/ 373 w 944"/>
                    <a:gd name="T41" fmla="*/ 232 h 1984"/>
                    <a:gd name="T42" fmla="*/ 275 w 944"/>
                    <a:gd name="T43" fmla="*/ 217 h 1984"/>
                    <a:gd name="T44" fmla="*/ 215 w 944"/>
                    <a:gd name="T45" fmla="*/ 172 h 1984"/>
                    <a:gd name="T46" fmla="*/ 140 w 944"/>
                    <a:gd name="T47" fmla="*/ 165 h 1984"/>
                    <a:gd name="T48" fmla="*/ 95 w 944"/>
                    <a:gd name="T49" fmla="*/ 180 h 1984"/>
                    <a:gd name="T50" fmla="*/ 133 w 944"/>
                    <a:gd name="T51" fmla="*/ 240 h 1984"/>
                    <a:gd name="T52" fmla="*/ 275 w 944"/>
                    <a:gd name="T53" fmla="*/ 292 h 1984"/>
                    <a:gd name="T54" fmla="*/ 418 w 944"/>
                    <a:gd name="T55" fmla="*/ 472 h 1984"/>
                    <a:gd name="T56" fmla="*/ 515 w 944"/>
                    <a:gd name="T57" fmla="*/ 675 h 1984"/>
                    <a:gd name="T58" fmla="*/ 560 w 944"/>
                    <a:gd name="T59" fmla="*/ 817 h 1984"/>
                    <a:gd name="T60" fmla="*/ 650 w 944"/>
                    <a:gd name="T61" fmla="*/ 1012 h 1984"/>
                    <a:gd name="T62" fmla="*/ 860 w 944"/>
                    <a:gd name="T63" fmla="*/ 1170 h 1984"/>
                    <a:gd name="T64" fmla="*/ 943 w 944"/>
                    <a:gd name="T65" fmla="*/ 1290 h 1984"/>
                    <a:gd name="T66" fmla="*/ 853 w 944"/>
                    <a:gd name="T67" fmla="*/ 1515 h 1984"/>
                    <a:gd name="T68" fmla="*/ 755 w 944"/>
                    <a:gd name="T69" fmla="*/ 1717 h 1984"/>
                    <a:gd name="T70" fmla="*/ 748 w 944"/>
                    <a:gd name="T71" fmla="*/ 1980 h 1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44" h="1984">
                      <a:moveTo>
                        <a:pt x="748" y="1980"/>
                      </a:moveTo>
                      <a:cubicBezTo>
                        <a:pt x="740" y="1984"/>
                        <a:pt x="701" y="1825"/>
                        <a:pt x="703" y="1740"/>
                      </a:cubicBezTo>
                      <a:cubicBezTo>
                        <a:pt x="705" y="1655"/>
                        <a:pt x="734" y="1542"/>
                        <a:pt x="763" y="1470"/>
                      </a:cubicBezTo>
                      <a:cubicBezTo>
                        <a:pt x="792" y="1398"/>
                        <a:pt x="873" y="1351"/>
                        <a:pt x="875" y="1305"/>
                      </a:cubicBezTo>
                      <a:cubicBezTo>
                        <a:pt x="877" y="1259"/>
                        <a:pt x="839" y="1241"/>
                        <a:pt x="778" y="1192"/>
                      </a:cubicBezTo>
                      <a:cubicBezTo>
                        <a:pt x="717" y="1143"/>
                        <a:pt x="574" y="1091"/>
                        <a:pt x="508" y="1012"/>
                      </a:cubicBezTo>
                      <a:cubicBezTo>
                        <a:pt x="442" y="933"/>
                        <a:pt x="419" y="812"/>
                        <a:pt x="380" y="720"/>
                      </a:cubicBezTo>
                      <a:cubicBezTo>
                        <a:pt x="341" y="628"/>
                        <a:pt x="305" y="516"/>
                        <a:pt x="275" y="457"/>
                      </a:cubicBezTo>
                      <a:cubicBezTo>
                        <a:pt x="245" y="398"/>
                        <a:pt x="222" y="394"/>
                        <a:pt x="200" y="367"/>
                      </a:cubicBezTo>
                      <a:cubicBezTo>
                        <a:pt x="178" y="340"/>
                        <a:pt x="170" y="316"/>
                        <a:pt x="140" y="292"/>
                      </a:cubicBezTo>
                      <a:cubicBezTo>
                        <a:pt x="110" y="268"/>
                        <a:pt x="40" y="254"/>
                        <a:pt x="20" y="225"/>
                      </a:cubicBezTo>
                      <a:cubicBezTo>
                        <a:pt x="0" y="196"/>
                        <a:pt x="3" y="139"/>
                        <a:pt x="20" y="120"/>
                      </a:cubicBezTo>
                      <a:cubicBezTo>
                        <a:pt x="37" y="101"/>
                        <a:pt x="95" y="113"/>
                        <a:pt x="125" y="112"/>
                      </a:cubicBezTo>
                      <a:cubicBezTo>
                        <a:pt x="155" y="111"/>
                        <a:pt x="181" y="129"/>
                        <a:pt x="200" y="112"/>
                      </a:cubicBezTo>
                      <a:cubicBezTo>
                        <a:pt x="219" y="95"/>
                        <a:pt x="217" y="14"/>
                        <a:pt x="238" y="7"/>
                      </a:cubicBezTo>
                      <a:cubicBezTo>
                        <a:pt x="259" y="0"/>
                        <a:pt x="308" y="50"/>
                        <a:pt x="328" y="67"/>
                      </a:cubicBezTo>
                      <a:cubicBezTo>
                        <a:pt x="348" y="84"/>
                        <a:pt x="336" y="108"/>
                        <a:pt x="358" y="112"/>
                      </a:cubicBezTo>
                      <a:cubicBezTo>
                        <a:pt x="380" y="116"/>
                        <a:pt x="437" y="89"/>
                        <a:pt x="463" y="90"/>
                      </a:cubicBezTo>
                      <a:cubicBezTo>
                        <a:pt x="489" y="91"/>
                        <a:pt x="516" y="109"/>
                        <a:pt x="515" y="120"/>
                      </a:cubicBezTo>
                      <a:cubicBezTo>
                        <a:pt x="514" y="131"/>
                        <a:pt x="479" y="138"/>
                        <a:pt x="455" y="157"/>
                      </a:cubicBezTo>
                      <a:cubicBezTo>
                        <a:pt x="431" y="176"/>
                        <a:pt x="403" y="222"/>
                        <a:pt x="373" y="232"/>
                      </a:cubicBezTo>
                      <a:cubicBezTo>
                        <a:pt x="343" y="242"/>
                        <a:pt x="301" y="227"/>
                        <a:pt x="275" y="217"/>
                      </a:cubicBezTo>
                      <a:cubicBezTo>
                        <a:pt x="249" y="207"/>
                        <a:pt x="237" y="181"/>
                        <a:pt x="215" y="172"/>
                      </a:cubicBezTo>
                      <a:cubicBezTo>
                        <a:pt x="193" y="163"/>
                        <a:pt x="160" y="164"/>
                        <a:pt x="140" y="165"/>
                      </a:cubicBezTo>
                      <a:cubicBezTo>
                        <a:pt x="120" y="166"/>
                        <a:pt x="96" y="168"/>
                        <a:pt x="95" y="180"/>
                      </a:cubicBezTo>
                      <a:cubicBezTo>
                        <a:pt x="94" y="192"/>
                        <a:pt x="103" y="221"/>
                        <a:pt x="133" y="240"/>
                      </a:cubicBezTo>
                      <a:cubicBezTo>
                        <a:pt x="163" y="259"/>
                        <a:pt x="228" y="253"/>
                        <a:pt x="275" y="292"/>
                      </a:cubicBezTo>
                      <a:cubicBezTo>
                        <a:pt x="322" y="331"/>
                        <a:pt x="378" y="408"/>
                        <a:pt x="418" y="472"/>
                      </a:cubicBezTo>
                      <a:cubicBezTo>
                        <a:pt x="458" y="536"/>
                        <a:pt x="491" y="618"/>
                        <a:pt x="515" y="675"/>
                      </a:cubicBezTo>
                      <a:cubicBezTo>
                        <a:pt x="539" y="732"/>
                        <a:pt x="538" y="761"/>
                        <a:pt x="560" y="817"/>
                      </a:cubicBezTo>
                      <a:cubicBezTo>
                        <a:pt x="582" y="873"/>
                        <a:pt x="600" y="953"/>
                        <a:pt x="650" y="1012"/>
                      </a:cubicBezTo>
                      <a:cubicBezTo>
                        <a:pt x="700" y="1071"/>
                        <a:pt x="811" y="1124"/>
                        <a:pt x="860" y="1170"/>
                      </a:cubicBezTo>
                      <a:cubicBezTo>
                        <a:pt x="909" y="1216"/>
                        <a:pt x="944" y="1233"/>
                        <a:pt x="943" y="1290"/>
                      </a:cubicBezTo>
                      <a:cubicBezTo>
                        <a:pt x="942" y="1347"/>
                        <a:pt x="884" y="1444"/>
                        <a:pt x="853" y="1515"/>
                      </a:cubicBezTo>
                      <a:cubicBezTo>
                        <a:pt x="822" y="1586"/>
                        <a:pt x="771" y="1638"/>
                        <a:pt x="755" y="1717"/>
                      </a:cubicBezTo>
                      <a:cubicBezTo>
                        <a:pt x="739" y="1796"/>
                        <a:pt x="756" y="1976"/>
                        <a:pt x="748" y="19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784" name="Group 40">
                <a:extLst>
                  <a:ext uri="{FF2B5EF4-FFF2-40B4-BE49-F238E27FC236}">
                    <a16:creationId xmlns:a16="http://schemas.microsoft.com/office/drawing/2014/main" id="{19DEE5C5-7085-5D41-93BA-2C59E5EDA3F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15" y="4123"/>
                <a:ext cx="1887" cy="2164"/>
                <a:chOff x="4615" y="4123"/>
                <a:chExt cx="1887" cy="2164"/>
              </a:xfrm>
            </p:grpSpPr>
            <p:grpSp>
              <p:nvGrpSpPr>
                <p:cNvPr id="785" name="Group 39">
                  <a:extLst>
                    <a:ext uri="{FF2B5EF4-FFF2-40B4-BE49-F238E27FC236}">
                      <a16:creationId xmlns:a16="http://schemas.microsoft.com/office/drawing/2014/main" id="{FE6CB111-A448-EE4B-B49C-8E6066746FA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44" y="4133"/>
                  <a:ext cx="1858" cy="2154"/>
                  <a:chOff x="4644" y="4133"/>
                  <a:chExt cx="1858" cy="2154"/>
                </a:xfrm>
              </p:grpSpPr>
              <p:sp>
                <p:nvSpPr>
                  <p:cNvPr id="809" name="Freeform 4">
                    <a:extLst>
                      <a:ext uri="{FF2B5EF4-FFF2-40B4-BE49-F238E27FC236}">
                        <a16:creationId xmlns:a16="http://schemas.microsoft.com/office/drawing/2014/main" id="{1661A94B-A1E3-694E-B4CF-6C96F506BE4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44" y="4133"/>
                    <a:ext cx="1858" cy="2154"/>
                  </a:xfrm>
                  <a:custGeom>
                    <a:avLst/>
                    <a:gdLst>
                      <a:gd name="T0" fmla="*/ 272 w 1858"/>
                      <a:gd name="T1" fmla="*/ 1692 h 2154"/>
                      <a:gd name="T2" fmla="*/ 677 w 1858"/>
                      <a:gd name="T3" fmla="*/ 2082 h 2154"/>
                      <a:gd name="T4" fmla="*/ 954 w 1858"/>
                      <a:gd name="T5" fmla="*/ 2052 h 2154"/>
                      <a:gd name="T6" fmla="*/ 1089 w 1858"/>
                      <a:gd name="T7" fmla="*/ 1969 h 2154"/>
                      <a:gd name="T8" fmla="*/ 1224 w 1858"/>
                      <a:gd name="T9" fmla="*/ 1894 h 2154"/>
                      <a:gd name="T10" fmla="*/ 1359 w 1858"/>
                      <a:gd name="T11" fmla="*/ 1819 h 2154"/>
                      <a:gd name="T12" fmla="*/ 1509 w 1858"/>
                      <a:gd name="T13" fmla="*/ 1662 h 2154"/>
                      <a:gd name="T14" fmla="*/ 1659 w 1858"/>
                      <a:gd name="T15" fmla="*/ 1512 h 2154"/>
                      <a:gd name="T16" fmla="*/ 1757 w 1858"/>
                      <a:gd name="T17" fmla="*/ 1279 h 2154"/>
                      <a:gd name="T18" fmla="*/ 1839 w 1858"/>
                      <a:gd name="T19" fmla="*/ 1092 h 2154"/>
                      <a:gd name="T20" fmla="*/ 1787 w 1858"/>
                      <a:gd name="T21" fmla="*/ 1002 h 2154"/>
                      <a:gd name="T22" fmla="*/ 1809 w 1858"/>
                      <a:gd name="T23" fmla="*/ 844 h 2154"/>
                      <a:gd name="T24" fmla="*/ 1832 w 1858"/>
                      <a:gd name="T25" fmla="*/ 724 h 2154"/>
                      <a:gd name="T26" fmla="*/ 1719 w 1858"/>
                      <a:gd name="T27" fmla="*/ 679 h 2154"/>
                      <a:gd name="T28" fmla="*/ 1487 w 1858"/>
                      <a:gd name="T29" fmla="*/ 717 h 2154"/>
                      <a:gd name="T30" fmla="*/ 1404 w 1858"/>
                      <a:gd name="T31" fmla="*/ 604 h 2154"/>
                      <a:gd name="T32" fmla="*/ 1359 w 1858"/>
                      <a:gd name="T33" fmla="*/ 507 h 2154"/>
                      <a:gd name="T34" fmla="*/ 1277 w 1858"/>
                      <a:gd name="T35" fmla="*/ 424 h 2154"/>
                      <a:gd name="T36" fmla="*/ 1179 w 1858"/>
                      <a:gd name="T37" fmla="*/ 342 h 2154"/>
                      <a:gd name="T38" fmla="*/ 1082 w 1858"/>
                      <a:gd name="T39" fmla="*/ 222 h 2154"/>
                      <a:gd name="T40" fmla="*/ 1014 w 1858"/>
                      <a:gd name="T41" fmla="*/ 184 h 2154"/>
                      <a:gd name="T42" fmla="*/ 932 w 1858"/>
                      <a:gd name="T43" fmla="*/ 102 h 2154"/>
                      <a:gd name="T44" fmla="*/ 827 w 1858"/>
                      <a:gd name="T45" fmla="*/ 72 h 2154"/>
                      <a:gd name="T46" fmla="*/ 692 w 1858"/>
                      <a:gd name="T47" fmla="*/ 4 h 2154"/>
                      <a:gd name="T48" fmla="*/ 542 w 1858"/>
                      <a:gd name="T49" fmla="*/ 12 h 2154"/>
                      <a:gd name="T50" fmla="*/ 392 w 1858"/>
                      <a:gd name="T51" fmla="*/ 42 h 2154"/>
                      <a:gd name="T52" fmla="*/ 309 w 1858"/>
                      <a:gd name="T53" fmla="*/ 117 h 2154"/>
                      <a:gd name="T54" fmla="*/ 197 w 1858"/>
                      <a:gd name="T55" fmla="*/ 154 h 2154"/>
                      <a:gd name="T56" fmla="*/ 129 w 1858"/>
                      <a:gd name="T57" fmla="*/ 312 h 2154"/>
                      <a:gd name="T58" fmla="*/ 47 w 1858"/>
                      <a:gd name="T59" fmla="*/ 357 h 2154"/>
                      <a:gd name="T60" fmla="*/ 24 w 1858"/>
                      <a:gd name="T61" fmla="*/ 477 h 2154"/>
                      <a:gd name="T62" fmla="*/ 9 w 1858"/>
                      <a:gd name="T63" fmla="*/ 544 h 2154"/>
                      <a:gd name="T64" fmla="*/ 2 w 1858"/>
                      <a:gd name="T65" fmla="*/ 687 h 2154"/>
                      <a:gd name="T66" fmla="*/ 24 w 1858"/>
                      <a:gd name="T67" fmla="*/ 792 h 2154"/>
                      <a:gd name="T68" fmla="*/ 77 w 1858"/>
                      <a:gd name="T69" fmla="*/ 844 h 2154"/>
                      <a:gd name="T70" fmla="*/ 129 w 1858"/>
                      <a:gd name="T71" fmla="*/ 912 h 2154"/>
                      <a:gd name="T72" fmla="*/ 279 w 1858"/>
                      <a:gd name="T73" fmla="*/ 934 h 2154"/>
                      <a:gd name="T74" fmla="*/ 384 w 1858"/>
                      <a:gd name="T75" fmla="*/ 942 h 2154"/>
                      <a:gd name="T76" fmla="*/ 369 w 1858"/>
                      <a:gd name="T77" fmla="*/ 1032 h 2154"/>
                      <a:gd name="T78" fmla="*/ 317 w 1858"/>
                      <a:gd name="T79" fmla="*/ 1114 h 2154"/>
                      <a:gd name="T80" fmla="*/ 219 w 1858"/>
                      <a:gd name="T81" fmla="*/ 1332 h 2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858" h="2154">
                        <a:moveTo>
                          <a:pt x="219" y="1332"/>
                        </a:moveTo>
                        <a:cubicBezTo>
                          <a:pt x="220" y="1422"/>
                          <a:pt x="228" y="1566"/>
                          <a:pt x="272" y="1692"/>
                        </a:cubicBezTo>
                        <a:cubicBezTo>
                          <a:pt x="316" y="1818"/>
                          <a:pt x="415" y="2024"/>
                          <a:pt x="482" y="2089"/>
                        </a:cubicBezTo>
                        <a:cubicBezTo>
                          <a:pt x="549" y="2154"/>
                          <a:pt x="606" y="2077"/>
                          <a:pt x="677" y="2082"/>
                        </a:cubicBezTo>
                        <a:cubicBezTo>
                          <a:pt x="748" y="2087"/>
                          <a:pt x="863" y="2124"/>
                          <a:pt x="909" y="2119"/>
                        </a:cubicBezTo>
                        <a:cubicBezTo>
                          <a:pt x="955" y="2114"/>
                          <a:pt x="930" y="2062"/>
                          <a:pt x="954" y="2052"/>
                        </a:cubicBezTo>
                        <a:cubicBezTo>
                          <a:pt x="978" y="2042"/>
                          <a:pt x="1030" y="2073"/>
                          <a:pt x="1052" y="2059"/>
                        </a:cubicBezTo>
                        <a:cubicBezTo>
                          <a:pt x="1074" y="2045"/>
                          <a:pt x="1064" y="1985"/>
                          <a:pt x="1089" y="1969"/>
                        </a:cubicBezTo>
                        <a:cubicBezTo>
                          <a:pt x="1114" y="1953"/>
                          <a:pt x="1179" y="1974"/>
                          <a:pt x="1202" y="1962"/>
                        </a:cubicBezTo>
                        <a:cubicBezTo>
                          <a:pt x="1225" y="1950"/>
                          <a:pt x="1204" y="1906"/>
                          <a:pt x="1224" y="1894"/>
                        </a:cubicBezTo>
                        <a:cubicBezTo>
                          <a:pt x="1244" y="1882"/>
                          <a:pt x="1299" y="1900"/>
                          <a:pt x="1322" y="1887"/>
                        </a:cubicBezTo>
                        <a:cubicBezTo>
                          <a:pt x="1345" y="1874"/>
                          <a:pt x="1340" y="1836"/>
                          <a:pt x="1359" y="1819"/>
                        </a:cubicBezTo>
                        <a:cubicBezTo>
                          <a:pt x="1378" y="1802"/>
                          <a:pt x="1409" y="1808"/>
                          <a:pt x="1434" y="1782"/>
                        </a:cubicBezTo>
                        <a:cubicBezTo>
                          <a:pt x="1459" y="1756"/>
                          <a:pt x="1483" y="1691"/>
                          <a:pt x="1509" y="1662"/>
                        </a:cubicBezTo>
                        <a:cubicBezTo>
                          <a:pt x="1535" y="1633"/>
                          <a:pt x="1567" y="1634"/>
                          <a:pt x="1592" y="1609"/>
                        </a:cubicBezTo>
                        <a:cubicBezTo>
                          <a:pt x="1617" y="1584"/>
                          <a:pt x="1642" y="1547"/>
                          <a:pt x="1659" y="1512"/>
                        </a:cubicBezTo>
                        <a:cubicBezTo>
                          <a:pt x="1676" y="1477"/>
                          <a:pt x="1681" y="1438"/>
                          <a:pt x="1697" y="1399"/>
                        </a:cubicBezTo>
                        <a:cubicBezTo>
                          <a:pt x="1713" y="1360"/>
                          <a:pt x="1737" y="1314"/>
                          <a:pt x="1757" y="1279"/>
                        </a:cubicBezTo>
                        <a:cubicBezTo>
                          <a:pt x="1777" y="1244"/>
                          <a:pt x="1803" y="1220"/>
                          <a:pt x="1817" y="1189"/>
                        </a:cubicBezTo>
                        <a:cubicBezTo>
                          <a:pt x="1831" y="1158"/>
                          <a:pt x="1835" y="1121"/>
                          <a:pt x="1839" y="1092"/>
                        </a:cubicBezTo>
                        <a:cubicBezTo>
                          <a:pt x="1843" y="1063"/>
                          <a:pt x="1848" y="1032"/>
                          <a:pt x="1839" y="1017"/>
                        </a:cubicBezTo>
                        <a:cubicBezTo>
                          <a:pt x="1830" y="1002"/>
                          <a:pt x="1786" y="1019"/>
                          <a:pt x="1787" y="1002"/>
                        </a:cubicBezTo>
                        <a:cubicBezTo>
                          <a:pt x="1788" y="985"/>
                          <a:pt x="1843" y="938"/>
                          <a:pt x="1847" y="912"/>
                        </a:cubicBezTo>
                        <a:cubicBezTo>
                          <a:pt x="1851" y="886"/>
                          <a:pt x="1808" y="866"/>
                          <a:pt x="1809" y="844"/>
                        </a:cubicBezTo>
                        <a:cubicBezTo>
                          <a:pt x="1810" y="822"/>
                          <a:pt x="1850" y="797"/>
                          <a:pt x="1854" y="777"/>
                        </a:cubicBezTo>
                        <a:cubicBezTo>
                          <a:pt x="1858" y="757"/>
                          <a:pt x="1834" y="743"/>
                          <a:pt x="1832" y="724"/>
                        </a:cubicBezTo>
                        <a:cubicBezTo>
                          <a:pt x="1830" y="705"/>
                          <a:pt x="1858" y="672"/>
                          <a:pt x="1839" y="664"/>
                        </a:cubicBezTo>
                        <a:cubicBezTo>
                          <a:pt x="1820" y="656"/>
                          <a:pt x="1754" y="673"/>
                          <a:pt x="1719" y="679"/>
                        </a:cubicBezTo>
                        <a:cubicBezTo>
                          <a:pt x="1684" y="685"/>
                          <a:pt x="1668" y="696"/>
                          <a:pt x="1629" y="702"/>
                        </a:cubicBezTo>
                        <a:cubicBezTo>
                          <a:pt x="1590" y="708"/>
                          <a:pt x="1516" y="724"/>
                          <a:pt x="1487" y="717"/>
                        </a:cubicBezTo>
                        <a:cubicBezTo>
                          <a:pt x="1458" y="710"/>
                          <a:pt x="1471" y="676"/>
                          <a:pt x="1457" y="657"/>
                        </a:cubicBezTo>
                        <a:cubicBezTo>
                          <a:pt x="1443" y="638"/>
                          <a:pt x="1419" y="619"/>
                          <a:pt x="1404" y="604"/>
                        </a:cubicBezTo>
                        <a:cubicBezTo>
                          <a:pt x="1389" y="589"/>
                          <a:pt x="1374" y="583"/>
                          <a:pt x="1367" y="567"/>
                        </a:cubicBezTo>
                        <a:cubicBezTo>
                          <a:pt x="1360" y="551"/>
                          <a:pt x="1369" y="519"/>
                          <a:pt x="1359" y="507"/>
                        </a:cubicBezTo>
                        <a:cubicBezTo>
                          <a:pt x="1349" y="495"/>
                          <a:pt x="1321" y="506"/>
                          <a:pt x="1307" y="492"/>
                        </a:cubicBezTo>
                        <a:cubicBezTo>
                          <a:pt x="1293" y="478"/>
                          <a:pt x="1288" y="442"/>
                          <a:pt x="1277" y="424"/>
                        </a:cubicBezTo>
                        <a:cubicBezTo>
                          <a:pt x="1266" y="406"/>
                          <a:pt x="1255" y="401"/>
                          <a:pt x="1239" y="387"/>
                        </a:cubicBezTo>
                        <a:cubicBezTo>
                          <a:pt x="1223" y="373"/>
                          <a:pt x="1194" y="361"/>
                          <a:pt x="1179" y="342"/>
                        </a:cubicBezTo>
                        <a:cubicBezTo>
                          <a:pt x="1164" y="323"/>
                          <a:pt x="1165" y="294"/>
                          <a:pt x="1149" y="274"/>
                        </a:cubicBezTo>
                        <a:cubicBezTo>
                          <a:pt x="1133" y="254"/>
                          <a:pt x="1101" y="228"/>
                          <a:pt x="1082" y="222"/>
                        </a:cubicBezTo>
                        <a:cubicBezTo>
                          <a:pt x="1063" y="216"/>
                          <a:pt x="1048" y="243"/>
                          <a:pt x="1037" y="237"/>
                        </a:cubicBezTo>
                        <a:cubicBezTo>
                          <a:pt x="1026" y="231"/>
                          <a:pt x="1024" y="198"/>
                          <a:pt x="1014" y="184"/>
                        </a:cubicBezTo>
                        <a:cubicBezTo>
                          <a:pt x="1004" y="170"/>
                          <a:pt x="991" y="168"/>
                          <a:pt x="977" y="154"/>
                        </a:cubicBezTo>
                        <a:cubicBezTo>
                          <a:pt x="963" y="140"/>
                          <a:pt x="947" y="120"/>
                          <a:pt x="932" y="102"/>
                        </a:cubicBezTo>
                        <a:cubicBezTo>
                          <a:pt x="917" y="84"/>
                          <a:pt x="904" y="54"/>
                          <a:pt x="887" y="49"/>
                        </a:cubicBezTo>
                        <a:cubicBezTo>
                          <a:pt x="870" y="44"/>
                          <a:pt x="849" y="76"/>
                          <a:pt x="827" y="72"/>
                        </a:cubicBezTo>
                        <a:cubicBezTo>
                          <a:pt x="805" y="68"/>
                          <a:pt x="774" y="38"/>
                          <a:pt x="752" y="27"/>
                        </a:cubicBezTo>
                        <a:cubicBezTo>
                          <a:pt x="730" y="16"/>
                          <a:pt x="717" y="8"/>
                          <a:pt x="692" y="4"/>
                        </a:cubicBezTo>
                        <a:cubicBezTo>
                          <a:pt x="667" y="0"/>
                          <a:pt x="627" y="3"/>
                          <a:pt x="602" y="4"/>
                        </a:cubicBezTo>
                        <a:cubicBezTo>
                          <a:pt x="577" y="5"/>
                          <a:pt x="559" y="10"/>
                          <a:pt x="542" y="12"/>
                        </a:cubicBezTo>
                        <a:cubicBezTo>
                          <a:pt x="525" y="14"/>
                          <a:pt x="522" y="14"/>
                          <a:pt x="497" y="19"/>
                        </a:cubicBezTo>
                        <a:cubicBezTo>
                          <a:pt x="472" y="24"/>
                          <a:pt x="414" y="32"/>
                          <a:pt x="392" y="42"/>
                        </a:cubicBezTo>
                        <a:cubicBezTo>
                          <a:pt x="370" y="52"/>
                          <a:pt x="376" y="67"/>
                          <a:pt x="362" y="79"/>
                        </a:cubicBezTo>
                        <a:cubicBezTo>
                          <a:pt x="348" y="91"/>
                          <a:pt x="329" y="113"/>
                          <a:pt x="309" y="117"/>
                        </a:cubicBezTo>
                        <a:cubicBezTo>
                          <a:pt x="289" y="121"/>
                          <a:pt x="261" y="96"/>
                          <a:pt x="242" y="102"/>
                        </a:cubicBezTo>
                        <a:cubicBezTo>
                          <a:pt x="223" y="108"/>
                          <a:pt x="208" y="135"/>
                          <a:pt x="197" y="154"/>
                        </a:cubicBezTo>
                        <a:cubicBezTo>
                          <a:pt x="186" y="173"/>
                          <a:pt x="185" y="188"/>
                          <a:pt x="174" y="214"/>
                        </a:cubicBezTo>
                        <a:cubicBezTo>
                          <a:pt x="163" y="240"/>
                          <a:pt x="143" y="290"/>
                          <a:pt x="129" y="312"/>
                        </a:cubicBezTo>
                        <a:cubicBezTo>
                          <a:pt x="115" y="334"/>
                          <a:pt x="106" y="341"/>
                          <a:pt x="92" y="349"/>
                        </a:cubicBezTo>
                        <a:cubicBezTo>
                          <a:pt x="78" y="357"/>
                          <a:pt x="55" y="346"/>
                          <a:pt x="47" y="357"/>
                        </a:cubicBezTo>
                        <a:cubicBezTo>
                          <a:pt x="39" y="368"/>
                          <a:pt x="51" y="397"/>
                          <a:pt x="47" y="417"/>
                        </a:cubicBezTo>
                        <a:cubicBezTo>
                          <a:pt x="43" y="437"/>
                          <a:pt x="20" y="456"/>
                          <a:pt x="24" y="477"/>
                        </a:cubicBezTo>
                        <a:cubicBezTo>
                          <a:pt x="28" y="498"/>
                          <a:pt x="71" y="533"/>
                          <a:pt x="69" y="544"/>
                        </a:cubicBezTo>
                        <a:cubicBezTo>
                          <a:pt x="67" y="555"/>
                          <a:pt x="18" y="532"/>
                          <a:pt x="9" y="544"/>
                        </a:cubicBezTo>
                        <a:cubicBezTo>
                          <a:pt x="0" y="556"/>
                          <a:pt x="18" y="595"/>
                          <a:pt x="17" y="619"/>
                        </a:cubicBezTo>
                        <a:cubicBezTo>
                          <a:pt x="16" y="643"/>
                          <a:pt x="0" y="666"/>
                          <a:pt x="2" y="687"/>
                        </a:cubicBezTo>
                        <a:cubicBezTo>
                          <a:pt x="4" y="708"/>
                          <a:pt x="28" y="730"/>
                          <a:pt x="32" y="747"/>
                        </a:cubicBezTo>
                        <a:cubicBezTo>
                          <a:pt x="36" y="764"/>
                          <a:pt x="18" y="785"/>
                          <a:pt x="24" y="792"/>
                        </a:cubicBezTo>
                        <a:cubicBezTo>
                          <a:pt x="30" y="799"/>
                          <a:pt x="60" y="783"/>
                          <a:pt x="69" y="792"/>
                        </a:cubicBezTo>
                        <a:cubicBezTo>
                          <a:pt x="78" y="801"/>
                          <a:pt x="68" y="835"/>
                          <a:pt x="77" y="844"/>
                        </a:cubicBezTo>
                        <a:cubicBezTo>
                          <a:pt x="86" y="853"/>
                          <a:pt x="113" y="833"/>
                          <a:pt x="122" y="844"/>
                        </a:cubicBezTo>
                        <a:cubicBezTo>
                          <a:pt x="131" y="855"/>
                          <a:pt x="119" y="898"/>
                          <a:pt x="129" y="912"/>
                        </a:cubicBezTo>
                        <a:cubicBezTo>
                          <a:pt x="139" y="926"/>
                          <a:pt x="157" y="923"/>
                          <a:pt x="182" y="927"/>
                        </a:cubicBezTo>
                        <a:cubicBezTo>
                          <a:pt x="207" y="931"/>
                          <a:pt x="257" y="924"/>
                          <a:pt x="279" y="934"/>
                        </a:cubicBezTo>
                        <a:cubicBezTo>
                          <a:pt x="301" y="944"/>
                          <a:pt x="300" y="986"/>
                          <a:pt x="317" y="987"/>
                        </a:cubicBezTo>
                        <a:cubicBezTo>
                          <a:pt x="334" y="988"/>
                          <a:pt x="365" y="943"/>
                          <a:pt x="384" y="942"/>
                        </a:cubicBezTo>
                        <a:cubicBezTo>
                          <a:pt x="403" y="941"/>
                          <a:pt x="431" y="964"/>
                          <a:pt x="429" y="979"/>
                        </a:cubicBezTo>
                        <a:cubicBezTo>
                          <a:pt x="427" y="994"/>
                          <a:pt x="374" y="1013"/>
                          <a:pt x="369" y="1032"/>
                        </a:cubicBezTo>
                        <a:cubicBezTo>
                          <a:pt x="364" y="1051"/>
                          <a:pt x="408" y="1078"/>
                          <a:pt x="399" y="1092"/>
                        </a:cubicBezTo>
                        <a:cubicBezTo>
                          <a:pt x="390" y="1106"/>
                          <a:pt x="339" y="1104"/>
                          <a:pt x="317" y="1114"/>
                        </a:cubicBezTo>
                        <a:cubicBezTo>
                          <a:pt x="295" y="1124"/>
                          <a:pt x="276" y="1113"/>
                          <a:pt x="264" y="1152"/>
                        </a:cubicBezTo>
                        <a:cubicBezTo>
                          <a:pt x="252" y="1191"/>
                          <a:pt x="218" y="1242"/>
                          <a:pt x="219" y="1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0" name="Freeform 28">
                    <a:extLst>
                      <a:ext uri="{FF2B5EF4-FFF2-40B4-BE49-F238E27FC236}">
                        <a16:creationId xmlns:a16="http://schemas.microsoft.com/office/drawing/2014/main" id="{E6610661-A4ED-F74B-83B6-7A6BF4D45F4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23" y="6118"/>
                    <a:ext cx="547" cy="40"/>
                  </a:xfrm>
                  <a:custGeom>
                    <a:avLst/>
                    <a:gdLst>
                      <a:gd name="T0" fmla="*/ 0 w 547"/>
                      <a:gd name="T1" fmla="*/ 40 h 40"/>
                      <a:gd name="T2" fmla="*/ 165 w 547"/>
                      <a:gd name="T3" fmla="*/ 17 h 40"/>
                      <a:gd name="T4" fmla="*/ 375 w 547"/>
                      <a:gd name="T5" fmla="*/ 2 h 40"/>
                      <a:gd name="T6" fmla="*/ 547 w 547"/>
                      <a:gd name="T7" fmla="*/ 3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47" h="40">
                        <a:moveTo>
                          <a:pt x="0" y="40"/>
                        </a:moveTo>
                        <a:cubicBezTo>
                          <a:pt x="51" y="31"/>
                          <a:pt x="103" y="23"/>
                          <a:pt x="165" y="17"/>
                        </a:cubicBezTo>
                        <a:cubicBezTo>
                          <a:pt x="227" y="11"/>
                          <a:pt x="311" y="0"/>
                          <a:pt x="375" y="2"/>
                        </a:cubicBezTo>
                        <a:cubicBezTo>
                          <a:pt x="439" y="4"/>
                          <a:pt x="493" y="18"/>
                          <a:pt x="547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1" name="Freeform 29">
                    <a:extLst>
                      <a:ext uri="{FF2B5EF4-FFF2-40B4-BE49-F238E27FC236}">
                        <a16:creationId xmlns:a16="http://schemas.microsoft.com/office/drawing/2014/main" id="{F6FDC40C-0375-FE46-B18B-980834C43E6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00" y="5978"/>
                    <a:ext cx="698" cy="82"/>
                  </a:xfrm>
                  <a:custGeom>
                    <a:avLst/>
                    <a:gdLst>
                      <a:gd name="T0" fmla="*/ 0 w 698"/>
                      <a:gd name="T1" fmla="*/ 82 h 82"/>
                      <a:gd name="T2" fmla="*/ 300 w 698"/>
                      <a:gd name="T3" fmla="*/ 7 h 82"/>
                      <a:gd name="T4" fmla="*/ 698 w 698"/>
                      <a:gd name="T5" fmla="*/ 37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98" h="82">
                        <a:moveTo>
                          <a:pt x="0" y="82"/>
                        </a:moveTo>
                        <a:cubicBezTo>
                          <a:pt x="92" y="48"/>
                          <a:pt x="184" y="14"/>
                          <a:pt x="300" y="7"/>
                        </a:cubicBezTo>
                        <a:cubicBezTo>
                          <a:pt x="416" y="0"/>
                          <a:pt x="631" y="32"/>
                          <a:pt x="698" y="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2" name="Freeform 30">
                    <a:extLst>
                      <a:ext uri="{FF2B5EF4-FFF2-40B4-BE49-F238E27FC236}">
                        <a16:creationId xmlns:a16="http://schemas.microsoft.com/office/drawing/2014/main" id="{8833B080-CBEF-3347-A832-F6A6C46E5F2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040" y="5841"/>
                    <a:ext cx="998" cy="122"/>
                  </a:xfrm>
                  <a:custGeom>
                    <a:avLst/>
                    <a:gdLst>
                      <a:gd name="T0" fmla="*/ 0 w 998"/>
                      <a:gd name="T1" fmla="*/ 122 h 122"/>
                      <a:gd name="T2" fmla="*/ 330 w 998"/>
                      <a:gd name="T3" fmla="*/ 84 h 122"/>
                      <a:gd name="T4" fmla="*/ 548 w 998"/>
                      <a:gd name="T5" fmla="*/ 9 h 122"/>
                      <a:gd name="T6" fmla="*/ 998 w 998"/>
                      <a:gd name="T7" fmla="*/ 32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98" h="122">
                        <a:moveTo>
                          <a:pt x="0" y="122"/>
                        </a:moveTo>
                        <a:cubicBezTo>
                          <a:pt x="119" y="112"/>
                          <a:pt x="239" y="103"/>
                          <a:pt x="330" y="84"/>
                        </a:cubicBezTo>
                        <a:cubicBezTo>
                          <a:pt x="421" y="65"/>
                          <a:pt x="437" y="18"/>
                          <a:pt x="548" y="9"/>
                        </a:cubicBezTo>
                        <a:cubicBezTo>
                          <a:pt x="659" y="0"/>
                          <a:pt x="828" y="16"/>
                          <a:pt x="998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3" name="Freeform 31">
                    <a:extLst>
                      <a:ext uri="{FF2B5EF4-FFF2-40B4-BE49-F238E27FC236}">
                        <a16:creationId xmlns:a16="http://schemas.microsoft.com/office/drawing/2014/main" id="{666AFA89-70A1-014F-A3B8-39D37BACDA3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0" y="5729"/>
                    <a:ext cx="1170" cy="129"/>
                  </a:xfrm>
                  <a:custGeom>
                    <a:avLst/>
                    <a:gdLst>
                      <a:gd name="T0" fmla="*/ 0 w 1170"/>
                      <a:gd name="T1" fmla="*/ 129 h 129"/>
                      <a:gd name="T2" fmla="*/ 345 w 1170"/>
                      <a:gd name="T3" fmla="*/ 91 h 129"/>
                      <a:gd name="T4" fmla="*/ 623 w 1170"/>
                      <a:gd name="T5" fmla="*/ 9 h 129"/>
                      <a:gd name="T6" fmla="*/ 1170 w 1170"/>
                      <a:gd name="T7" fmla="*/ 39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70" h="129">
                        <a:moveTo>
                          <a:pt x="0" y="129"/>
                        </a:moveTo>
                        <a:cubicBezTo>
                          <a:pt x="120" y="120"/>
                          <a:pt x="241" y="111"/>
                          <a:pt x="345" y="91"/>
                        </a:cubicBezTo>
                        <a:cubicBezTo>
                          <a:pt x="449" y="71"/>
                          <a:pt x="486" y="18"/>
                          <a:pt x="623" y="9"/>
                        </a:cubicBezTo>
                        <a:cubicBezTo>
                          <a:pt x="760" y="0"/>
                          <a:pt x="965" y="19"/>
                          <a:pt x="1170" y="39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4" name="Freeform 32">
                    <a:extLst>
                      <a:ext uri="{FF2B5EF4-FFF2-40B4-BE49-F238E27FC236}">
                        <a16:creationId xmlns:a16="http://schemas.microsoft.com/office/drawing/2014/main" id="{2B7D899A-E889-9A48-8F0D-829625D7A70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43" y="5723"/>
                    <a:ext cx="307" cy="22"/>
                  </a:xfrm>
                  <a:custGeom>
                    <a:avLst/>
                    <a:gdLst>
                      <a:gd name="T0" fmla="*/ 0 w 307"/>
                      <a:gd name="T1" fmla="*/ 22 h 22"/>
                      <a:gd name="T2" fmla="*/ 307 w 307"/>
                      <a:gd name="T3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07" h="22">
                        <a:moveTo>
                          <a:pt x="0" y="22"/>
                        </a:moveTo>
                        <a:cubicBezTo>
                          <a:pt x="77" y="22"/>
                          <a:pt x="256" y="4"/>
                          <a:pt x="307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5" name="Freeform 33">
                    <a:extLst>
                      <a:ext uri="{FF2B5EF4-FFF2-40B4-BE49-F238E27FC236}">
                        <a16:creationId xmlns:a16="http://schemas.microsoft.com/office/drawing/2014/main" id="{89148A65-B3EF-BE42-9697-46675DA4B98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5599"/>
                    <a:ext cx="555" cy="49"/>
                  </a:xfrm>
                  <a:custGeom>
                    <a:avLst/>
                    <a:gdLst>
                      <a:gd name="T0" fmla="*/ 0 w 555"/>
                      <a:gd name="T1" fmla="*/ 49 h 49"/>
                      <a:gd name="T2" fmla="*/ 173 w 555"/>
                      <a:gd name="T3" fmla="*/ 4 h 49"/>
                      <a:gd name="T4" fmla="*/ 555 w 555"/>
                      <a:gd name="T5" fmla="*/ 26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55" h="49">
                        <a:moveTo>
                          <a:pt x="0" y="49"/>
                        </a:moveTo>
                        <a:cubicBezTo>
                          <a:pt x="40" y="28"/>
                          <a:pt x="81" y="8"/>
                          <a:pt x="173" y="4"/>
                        </a:cubicBezTo>
                        <a:cubicBezTo>
                          <a:pt x="265" y="0"/>
                          <a:pt x="410" y="13"/>
                          <a:pt x="555" y="26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6" name="Freeform 34">
                    <a:extLst>
                      <a:ext uri="{FF2B5EF4-FFF2-40B4-BE49-F238E27FC236}">
                        <a16:creationId xmlns:a16="http://schemas.microsoft.com/office/drawing/2014/main" id="{691068E9-DB85-4E47-8FAD-610E2FF2DA3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25" y="5475"/>
                    <a:ext cx="420" cy="53"/>
                  </a:xfrm>
                  <a:custGeom>
                    <a:avLst/>
                    <a:gdLst>
                      <a:gd name="T0" fmla="*/ 0 w 420"/>
                      <a:gd name="T1" fmla="*/ 53 h 53"/>
                      <a:gd name="T2" fmla="*/ 195 w 420"/>
                      <a:gd name="T3" fmla="*/ 15 h 53"/>
                      <a:gd name="T4" fmla="*/ 420 w 420"/>
                      <a:gd name="T5" fmla="*/ 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0" h="53">
                        <a:moveTo>
                          <a:pt x="0" y="53"/>
                        </a:moveTo>
                        <a:cubicBezTo>
                          <a:pt x="62" y="38"/>
                          <a:pt x="125" y="24"/>
                          <a:pt x="195" y="15"/>
                        </a:cubicBezTo>
                        <a:cubicBezTo>
                          <a:pt x="265" y="6"/>
                          <a:pt x="342" y="3"/>
                          <a:pt x="420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7" name="Freeform 35">
                    <a:extLst>
                      <a:ext uri="{FF2B5EF4-FFF2-40B4-BE49-F238E27FC236}">
                        <a16:creationId xmlns:a16="http://schemas.microsoft.com/office/drawing/2014/main" id="{E61A13E4-6A10-3B48-956A-0EDB85DCB2C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40" y="5325"/>
                    <a:ext cx="465" cy="45"/>
                  </a:xfrm>
                  <a:custGeom>
                    <a:avLst/>
                    <a:gdLst>
                      <a:gd name="T0" fmla="*/ 0 w 465"/>
                      <a:gd name="T1" fmla="*/ 45 h 45"/>
                      <a:gd name="T2" fmla="*/ 465 w 465"/>
                      <a:gd name="T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65" h="45">
                        <a:moveTo>
                          <a:pt x="0" y="45"/>
                        </a:moveTo>
                        <a:cubicBezTo>
                          <a:pt x="0" y="45"/>
                          <a:pt x="232" y="22"/>
                          <a:pt x="465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8" name="Freeform 36">
                    <a:extLst>
                      <a:ext uri="{FF2B5EF4-FFF2-40B4-BE49-F238E27FC236}">
                        <a16:creationId xmlns:a16="http://schemas.microsoft.com/office/drawing/2014/main" id="{CA064B19-1116-3241-B306-A2293C0EBEE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060" y="5193"/>
                    <a:ext cx="398" cy="50"/>
                  </a:xfrm>
                  <a:custGeom>
                    <a:avLst/>
                    <a:gdLst>
                      <a:gd name="T0" fmla="*/ 0 w 398"/>
                      <a:gd name="T1" fmla="*/ 50 h 50"/>
                      <a:gd name="T2" fmla="*/ 270 w 398"/>
                      <a:gd name="T3" fmla="*/ 5 h 50"/>
                      <a:gd name="T4" fmla="*/ 398 w 398"/>
                      <a:gd name="T5" fmla="*/ 2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8" h="50">
                        <a:moveTo>
                          <a:pt x="0" y="50"/>
                        </a:moveTo>
                        <a:cubicBezTo>
                          <a:pt x="102" y="30"/>
                          <a:pt x="204" y="10"/>
                          <a:pt x="270" y="5"/>
                        </a:cubicBezTo>
                        <a:cubicBezTo>
                          <a:pt x="336" y="0"/>
                          <a:pt x="367" y="10"/>
                          <a:pt x="398" y="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9" name="Freeform 37">
                    <a:extLst>
                      <a:ext uri="{FF2B5EF4-FFF2-40B4-BE49-F238E27FC236}">
                        <a16:creationId xmlns:a16="http://schemas.microsoft.com/office/drawing/2014/main" id="{8766AE26-34A8-1B4F-B5A0-F002A84468F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05" y="5061"/>
                    <a:ext cx="345" cy="54"/>
                  </a:xfrm>
                  <a:custGeom>
                    <a:avLst/>
                    <a:gdLst>
                      <a:gd name="T0" fmla="*/ 0 w 345"/>
                      <a:gd name="T1" fmla="*/ 54 h 54"/>
                      <a:gd name="T2" fmla="*/ 218 w 345"/>
                      <a:gd name="T3" fmla="*/ 9 h 54"/>
                      <a:gd name="T4" fmla="*/ 345 w 345"/>
                      <a:gd name="T5" fmla="*/ 2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5" h="54">
                        <a:moveTo>
                          <a:pt x="0" y="54"/>
                        </a:moveTo>
                        <a:cubicBezTo>
                          <a:pt x="80" y="36"/>
                          <a:pt x="161" y="18"/>
                          <a:pt x="218" y="9"/>
                        </a:cubicBezTo>
                        <a:cubicBezTo>
                          <a:pt x="275" y="0"/>
                          <a:pt x="310" y="1"/>
                          <a:pt x="345" y="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20" name="Freeform 38">
                    <a:extLst>
                      <a:ext uri="{FF2B5EF4-FFF2-40B4-BE49-F238E27FC236}">
                        <a16:creationId xmlns:a16="http://schemas.microsoft.com/office/drawing/2014/main" id="{3395D483-FD92-6C4D-B8A8-28843E758FD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35" y="4929"/>
                    <a:ext cx="330" cy="51"/>
                  </a:xfrm>
                  <a:custGeom>
                    <a:avLst/>
                    <a:gdLst>
                      <a:gd name="T0" fmla="*/ 0 w 330"/>
                      <a:gd name="T1" fmla="*/ 51 h 51"/>
                      <a:gd name="T2" fmla="*/ 218 w 330"/>
                      <a:gd name="T3" fmla="*/ 6 h 51"/>
                      <a:gd name="T4" fmla="*/ 330 w 330"/>
                      <a:gd name="T5" fmla="*/ 14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1">
                        <a:moveTo>
                          <a:pt x="0" y="51"/>
                        </a:moveTo>
                        <a:cubicBezTo>
                          <a:pt x="81" y="31"/>
                          <a:pt x="163" y="12"/>
                          <a:pt x="218" y="6"/>
                        </a:cubicBezTo>
                        <a:cubicBezTo>
                          <a:pt x="273" y="0"/>
                          <a:pt x="301" y="7"/>
                          <a:pt x="330" y="14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6" name="Group 27">
                  <a:extLst>
                    <a:ext uri="{FF2B5EF4-FFF2-40B4-BE49-F238E27FC236}">
                      <a16:creationId xmlns:a16="http://schemas.microsoft.com/office/drawing/2014/main" id="{29412B2B-9B68-C247-A95E-473A3B71531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15" y="4123"/>
                  <a:ext cx="1511" cy="1644"/>
                  <a:chOff x="4615" y="4123"/>
                  <a:chExt cx="1511" cy="1644"/>
                </a:xfrm>
              </p:grpSpPr>
              <p:sp>
                <p:nvSpPr>
                  <p:cNvPr id="787" name="Freeform 5">
                    <a:extLst>
                      <a:ext uri="{FF2B5EF4-FFF2-40B4-BE49-F238E27FC236}">
                        <a16:creationId xmlns:a16="http://schemas.microsoft.com/office/drawing/2014/main" id="{AACB3DC5-8B95-F544-B04E-BA26607C96B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15" y="4123"/>
                    <a:ext cx="1511" cy="1644"/>
                  </a:xfrm>
                  <a:custGeom>
                    <a:avLst/>
                    <a:gdLst>
                      <a:gd name="T0" fmla="*/ 325 w 1511"/>
                      <a:gd name="T1" fmla="*/ 1420 h 1644"/>
                      <a:gd name="T2" fmla="*/ 377 w 1511"/>
                      <a:gd name="T3" fmla="*/ 1517 h 1644"/>
                      <a:gd name="T4" fmla="*/ 430 w 1511"/>
                      <a:gd name="T5" fmla="*/ 1525 h 1644"/>
                      <a:gd name="T6" fmla="*/ 490 w 1511"/>
                      <a:gd name="T7" fmla="*/ 1532 h 1644"/>
                      <a:gd name="T8" fmla="*/ 467 w 1511"/>
                      <a:gd name="T9" fmla="*/ 1562 h 1644"/>
                      <a:gd name="T10" fmla="*/ 527 w 1511"/>
                      <a:gd name="T11" fmla="*/ 1562 h 1644"/>
                      <a:gd name="T12" fmla="*/ 617 w 1511"/>
                      <a:gd name="T13" fmla="*/ 1585 h 1644"/>
                      <a:gd name="T14" fmla="*/ 685 w 1511"/>
                      <a:gd name="T15" fmla="*/ 1615 h 1644"/>
                      <a:gd name="T16" fmla="*/ 730 w 1511"/>
                      <a:gd name="T17" fmla="*/ 1637 h 1644"/>
                      <a:gd name="T18" fmla="*/ 797 w 1511"/>
                      <a:gd name="T19" fmla="*/ 1607 h 1644"/>
                      <a:gd name="T20" fmla="*/ 842 w 1511"/>
                      <a:gd name="T21" fmla="*/ 1637 h 1644"/>
                      <a:gd name="T22" fmla="*/ 925 w 1511"/>
                      <a:gd name="T23" fmla="*/ 1637 h 1644"/>
                      <a:gd name="T24" fmla="*/ 1030 w 1511"/>
                      <a:gd name="T25" fmla="*/ 1562 h 1644"/>
                      <a:gd name="T26" fmla="*/ 1075 w 1511"/>
                      <a:gd name="T27" fmla="*/ 1532 h 1644"/>
                      <a:gd name="T28" fmla="*/ 1180 w 1511"/>
                      <a:gd name="T29" fmla="*/ 1457 h 1644"/>
                      <a:gd name="T30" fmla="*/ 1240 w 1511"/>
                      <a:gd name="T31" fmla="*/ 1375 h 1644"/>
                      <a:gd name="T32" fmla="*/ 1322 w 1511"/>
                      <a:gd name="T33" fmla="*/ 1262 h 1644"/>
                      <a:gd name="T34" fmla="*/ 1345 w 1511"/>
                      <a:gd name="T35" fmla="*/ 1202 h 1644"/>
                      <a:gd name="T36" fmla="*/ 1420 w 1511"/>
                      <a:gd name="T37" fmla="*/ 1082 h 1644"/>
                      <a:gd name="T38" fmla="*/ 1420 w 1511"/>
                      <a:gd name="T39" fmla="*/ 1015 h 1644"/>
                      <a:gd name="T40" fmla="*/ 1472 w 1511"/>
                      <a:gd name="T41" fmla="*/ 970 h 1644"/>
                      <a:gd name="T42" fmla="*/ 1472 w 1511"/>
                      <a:gd name="T43" fmla="*/ 827 h 1644"/>
                      <a:gd name="T44" fmla="*/ 1480 w 1511"/>
                      <a:gd name="T45" fmla="*/ 722 h 1644"/>
                      <a:gd name="T46" fmla="*/ 1405 w 1511"/>
                      <a:gd name="T47" fmla="*/ 677 h 1644"/>
                      <a:gd name="T48" fmla="*/ 1420 w 1511"/>
                      <a:gd name="T49" fmla="*/ 572 h 1644"/>
                      <a:gd name="T50" fmla="*/ 1330 w 1511"/>
                      <a:gd name="T51" fmla="*/ 505 h 1644"/>
                      <a:gd name="T52" fmla="*/ 1262 w 1511"/>
                      <a:gd name="T53" fmla="*/ 377 h 1644"/>
                      <a:gd name="T54" fmla="*/ 1187 w 1511"/>
                      <a:gd name="T55" fmla="*/ 287 h 1644"/>
                      <a:gd name="T56" fmla="*/ 1067 w 1511"/>
                      <a:gd name="T57" fmla="*/ 235 h 1644"/>
                      <a:gd name="T58" fmla="*/ 1045 w 1511"/>
                      <a:gd name="T59" fmla="*/ 145 h 1644"/>
                      <a:gd name="T60" fmla="*/ 940 w 1511"/>
                      <a:gd name="T61" fmla="*/ 100 h 1644"/>
                      <a:gd name="T62" fmla="*/ 850 w 1511"/>
                      <a:gd name="T63" fmla="*/ 77 h 1644"/>
                      <a:gd name="T64" fmla="*/ 767 w 1511"/>
                      <a:gd name="T65" fmla="*/ 40 h 1644"/>
                      <a:gd name="T66" fmla="*/ 565 w 1511"/>
                      <a:gd name="T67" fmla="*/ 10 h 1644"/>
                      <a:gd name="T68" fmla="*/ 565 w 1511"/>
                      <a:gd name="T69" fmla="*/ 62 h 1644"/>
                      <a:gd name="T70" fmla="*/ 490 w 1511"/>
                      <a:gd name="T71" fmla="*/ 40 h 1644"/>
                      <a:gd name="T72" fmla="*/ 422 w 1511"/>
                      <a:gd name="T73" fmla="*/ 62 h 1644"/>
                      <a:gd name="T74" fmla="*/ 355 w 1511"/>
                      <a:gd name="T75" fmla="*/ 122 h 1644"/>
                      <a:gd name="T76" fmla="*/ 287 w 1511"/>
                      <a:gd name="T77" fmla="*/ 115 h 1644"/>
                      <a:gd name="T78" fmla="*/ 257 w 1511"/>
                      <a:gd name="T79" fmla="*/ 182 h 1644"/>
                      <a:gd name="T80" fmla="*/ 190 w 1511"/>
                      <a:gd name="T81" fmla="*/ 227 h 1644"/>
                      <a:gd name="T82" fmla="*/ 137 w 1511"/>
                      <a:gd name="T83" fmla="*/ 302 h 1644"/>
                      <a:gd name="T84" fmla="*/ 190 w 1511"/>
                      <a:gd name="T85" fmla="*/ 340 h 1644"/>
                      <a:gd name="T86" fmla="*/ 70 w 1511"/>
                      <a:gd name="T87" fmla="*/ 430 h 1644"/>
                      <a:gd name="T88" fmla="*/ 62 w 1511"/>
                      <a:gd name="T89" fmla="*/ 422 h 1644"/>
                      <a:gd name="T90" fmla="*/ 92 w 1511"/>
                      <a:gd name="T91" fmla="*/ 535 h 1644"/>
                      <a:gd name="T92" fmla="*/ 92 w 1511"/>
                      <a:gd name="T93" fmla="*/ 580 h 1644"/>
                      <a:gd name="T94" fmla="*/ 25 w 1511"/>
                      <a:gd name="T95" fmla="*/ 550 h 1644"/>
                      <a:gd name="T96" fmla="*/ 47 w 1511"/>
                      <a:gd name="T97" fmla="*/ 677 h 1644"/>
                      <a:gd name="T98" fmla="*/ 47 w 1511"/>
                      <a:gd name="T99" fmla="*/ 752 h 1644"/>
                      <a:gd name="T100" fmla="*/ 122 w 1511"/>
                      <a:gd name="T101" fmla="*/ 797 h 1644"/>
                      <a:gd name="T102" fmla="*/ 92 w 1511"/>
                      <a:gd name="T103" fmla="*/ 812 h 1644"/>
                      <a:gd name="T104" fmla="*/ 152 w 1511"/>
                      <a:gd name="T105" fmla="*/ 865 h 1644"/>
                      <a:gd name="T106" fmla="*/ 235 w 1511"/>
                      <a:gd name="T107" fmla="*/ 932 h 1644"/>
                      <a:gd name="T108" fmla="*/ 287 w 1511"/>
                      <a:gd name="T109" fmla="*/ 962 h 1644"/>
                      <a:gd name="T110" fmla="*/ 370 w 1511"/>
                      <a:gd name="T111" fmla="*/ 977 h 1644"/>
                      <a:gd name="T112" fmla="*/ 415 w 1511"/>
                      <a:gd name="T113" fmla="*/ 985 h 1644"/>
                      <a:gd name="T114" fmla="*/ 355 w 1511"/>
                      <a:gd name="T115" fmla="*/ 1112 h 1644"/>
                      <a:gd name="T116" fmla="*/ 287 w 1511"/>
                      <a:gd name="T117" fmla="*/ 1120 h 1644"/>
                      <a:gd name="T118" fmla="*/ 280 w 1511"/>
                      <a:gd name="T119" fmla="*/ 1315 h 1644"/>
                      <a:gd name="T120" fmla="*/ 257 w 1511"/>
                      <a:gd name="T121" fmla="*/ 1382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511" h="1644">
                        <a:moveTo>
                          <a:pt x="257" y="1382"/>
                        </a:moveTo>
                        <a:cubicBezTo>
                          <a:pt x="269" y="1418"/>
                          <a:pt x="288" y="1412"/>
                          <a:pt x="325" y="1420"/>
                        </a:cubicBezTo>
                        <a:cubicBezTo>
                          <a:pt x="308" y="1444"/>
                          <a:pt x="306" y="1465"/>
                          <a:pt x="332" y="1487"/>
                        </a:cubicBezTo>
                        <a:cubicBezTo>
                          <a:pt x="346" y="1499"/>
                          <a:pt x="377" y="1517"/>
                          <a:pt x="377" y="1517"/>
                        </a:cubicBezTo>
                        <a:cubicBezTo>
                          <a:pt x="392" y="1512"/>
                          <a:pt x="408" y="1495"/>
                          <a:pt x="422" y="1502"/>
                        </a:cubicBezTo>
                        <a:cubicBezTo>
                          <a:pt x="429" y="1506"/>
                          <a:pt x="424" y="1519"/>
                          <a:pt x="430" y="1525"/>
                        </a:cubicBezTo>
                        <a:cubicBezTo>
                          <a:pt x="443" y="1538"/>
                          <a:pt x="475" y="1555"/>
                          <a:pt x="475" y="1555"/>
                        </a:cubicBezTo>
                        <a:cubicBezTo>
                          <a:pt x="480" y="1547"/>
                          <a:pt x="498" y="1537"/>
                          <a:pt x="490" y="1532"/>
                        </a:cubicBezTo>
                        <a:cubicBezTo>
                          <a:pt x="479" y="1525"/>
                          <a:pt x="460" y="1530"/>
                          <a:pt x="452" y="1540"/>
                        </a:cubicBezTo>
                        <a:cubicBezTo>
                          <a:pt x="447" y="1547"/>
                          <a:pt x="460" y="1557"/>
                          <a:pt x="467" y="1562"/>
                        </a:cubicBezTo>
                        <a:cubicBezTo>
                          <a:pt x="476" y="1568"/>
                          <a:pt x="487" y="1567"/>
                          <a:pt x="497" y="1570"/>
                        </a:cubicBezTo>
                        <a:cubicBezTo>
                          <a:pt x="507" y="1567"/>
                          <a:pt x="518" y="1566"/>
                          <a:pt x="527" y="1562"/>
                        </a:cubicBezTo>
                        <a:cubicBezTo>
                          <a:pt x="535" y="1558"/>
                          <a:pt x="541" y="1545"/>
                          <a:pt x="550" y="1547"/>
                        </a:cubicBezTo>
                        <a:cubicBezTo>
                          <a:pt x="575" y="1553"/>
                          <a:pt x="593" y="1576"/>
                          <a:pt x="617" y="1585"/>
                        </a:cubicBezTo>
                        <a:cubicBezTo>
                          <a:pt x="623" y="1583"/>
                          <a:pt x="666" y="1567"/>
                          <a:pt x="670" y="1570"/>
                        </a:cubicBezTo>
                        <a:cubicBezTo>
                          <a:pt x="682" y="1580"/>
                          <a:pt x="672" y="1606"/>
                          <a:pt x="685" y="1615"/>
                        </a:cubicBezTo>
                        <a:cubicBezTo>
                          <a:pt x="692" y="1620"/>
                          <a:pt x="699" y="1626"/>
                          <a:pt x="707" y="1630"/>
                        </a:cubicBezTo>
                        <a:cubicBezTo>
                          <a:pt x="714" y="1634"/>
                          <a:pt x="722" y="1635"/>
                          <a:pt x="730" y="1637"/>
                        </a:cubicBezTo>
                        <a:cubicBezTo>
                          <a:pt x="747" y="1635"/>
                          <a:pt x="766" y="1637"/>
                          <a:pt x="782" y="1630"/>
                        </a:cubicBezTo>
                        <a:cubicBezTo>
                          <a:pt x="790" y="1626"/>
                          <a:pt x="788" y="1607"/>
                          <a:pt x="797" y="1607"/>
                        </a:cubicBezTo>
                        <a:cubicBezTo>
                          <a:pt x="805" y="1607"/>
                          <a:pt x="798" y="1625"/>
                          <a:pt x="805" y="1630"/>
                        </a:cubicBezTo>
                        <a:cubicBezTo>
                          <a:pt x="815" y="1637"/>
                          <a:pt x="830" y="1635"/>
                          <a:pt x="842" y="1637"/>
                        </a:cubicBezTo>
                        <a:cubicBezTo>
                          <a:pt x="855" y="1635"/>
                          <a:pt x="868" y="1634"/>
                          <a:pt x="880" y="1630"/>
                        </a:cubicBezTo>
                        <a:cubicBezTo>
                          <a:pt x="918" y="1616"/>
                          <a:pt x="887" y="1600"/>
                          <a:pt x="925" y="1637"/>
                        </a:cubicBezTo>
                        <a:cubicBezTo>
                          <a:pt x="1014" y="1629"/>
                          <a:pt x="993" y="1644"/>
                          <a:pt x="1015" y="1585"/>
                        </a:cubicBezTo>
                        <a:cubicBezTo>
                          <a:pt x="1001" y="1534"/>
                          <a:pt x="1000" y="1562"/>
                          <a:pt x="1030" y="1562"/>
                        </a:cubicBezTo>
                        <a:cubicBezTo>
                          <a:pt x="1040" y="1562"/>
                          <a:pt x="1050" y="1557"/>
                          <a:pt x="1060" y="1555"/>
                        </a:cubicBezTo>
                        <a:cubicBezTo>
                          <a:pt x="1065" y="1547"/>
                          <a:pt x="1067" y="1537"/>
                          <a:pt x="1075" y="1532"/>
                        </a:cubicBezTo>
                        <a:cubicBezTo>
                          <a:pt x="1078" y="1530"/>
                          <a:pt x="1157" y="1498"/>
                          <a:pt x="1165" y="1495"/>
                        </a:cubicBezTo>
                        <a:cubicBezTo>
                          <a:pt x="1227" y="1453"/>
                          <a:pt x="1159" y="1509"/>
                          <a:pt x="1180" y="1457"/>
                        </a:cubicBezTo>
                        <a:cubicBezTo>
                          <a:pt x="1185" y="1445"/>
                          <a:pt x="1215" y="1438"/>
                          <a:pt x="1225" y="1435"/>
                        </a:cubicBezTo>
                        <a:cubicBezTo>
                          <a:pt x="1255" y="1414"/>
                          <a:pt x="1261" y="1406"/>
                          <a:pt x="1240" y="1375"/>
                        </a:cubicBezTo>
                        <a:cubicBezTo>
                          <a:pt x="1273" y="1366"/>
                          <a:pt x="1288" y="1363"/>
                          <a:pt x="1300" y="1330"/>
                        </a:cubicBezTo>
                        <a:cubicBezTo>
                          <a:pt x="1274" y="1290"/>
                          <a:pt x="1298" y="1298"/>
                          <a:pt x="1322" y="1262"/>
                        </a:cubicBezTo>
                        <a:cubicBezTo>
                          <a:pt x="1320" y="1252"/>
                          <a:pt x="1320" y="1241"/>
                          <a:pt x="1315" y="1232"/>
                        </a:cubicBezTo>
                        <a:cubicBezTo>
                          <a:pt x="1294" y="1195"/>
                          <a:pt x="1257" y="1215"/>
                          <a:pt x="1345" y="1202"/>
                        </a:cubicBezTo>
                        <a:cubicBezTo>
                          <a:pt x="1364" y="1174"/>
                          <a:pt x="1372" y="1144"/>
                          <a:pt x="1382" y="1112"/>
                        </a:cubicBezTo>
                        <a:cubicBezTo>
                          <a:pt x="1368" y="1067"/>
                          <a:pt x="1373" y="1109"/>
                          <a:pt x="1420" y="1082"/>
                        </a:cubicBezTo>
                        <a:cubicBezTo>
                          <a:pt x="1427" y="1078"/>
                          <a:pt x="1425" y="1067"/>
                          <a:pt x="1427" y="1060"/>
                        </a:cubicBezTo>
                        <a:cubicBezTo>
                          <a:pt x="1382" y="1013"/>
                          <a:pt x="1413" y="1060"/>
                          <a:pt x="1420" y="1015"/>
                        </a:cubicBezTo>
                        <a:cubicBezTo>
                          <a:pt x="1424" y="989"/>
                          <a:pt x="1390" y="984"/>
                          <a:pt x="1435" y="1000"/>
                        </a:cubicBezTo>
                        <a:cubicBezTo>
                          <a:pt x="1446" y="997"/>
                          <a:pt x="1481" y="997"/>
                          <a:pt x="1472" y="970"/>
                        </a:cubicBezTo>
                        <a:cubicBezTo>
                          <a:pt x="1466" y="953"/>
                          <a:pt x="1442" y="925"/>
                          <a:pt x="1442" y="925"/>
                        </a:cubicBezTo>
                        <a:cubicBezTo>
                          <a:pt x="1478" y="869"/>
                          <a:pt x="1484" y="905"/>
                          <a:pt x="1472" y="827"/>
                        </a:cubicBezTo>
                        <a:cubicBezTo>
                          <a:pt x="1511" y="815"/>
                          <a:pt x="1509" y="807"/>
                          <a:pt x="1487" y="775"/>
                        </a:cubicBezTo>
                        <a:cubicBezTo>
                          <a:pt x="1485" y="757"/>
                          <a:pt x="1486" y="739"/>
                          <a:pt x="1480" y="722"/>
                        </a:cubicBezTo>
                        <a:cubicBezTo>
                          <a:pt x="1474" y="705"/>
                          <a:pt x="1450" y="677"/>
                          <a:pt x="1450" y="677"/>
                        </a:cubicBezTo>
                        <a:cubicBezTo>
                          <a:pt x="1435" y="682"/>
                          <a:pt x="1405" y="696"/>
                          <a:pt x="1405" y="677"/>
                        </a:cubicBezTo>
                        <a:cubicBezTo>
                          <a:pt x="1405" y="667"/>
                          <a:pt x="1420" y="662"/>
                          <a:pt x="1427" y="655"/>
                        </a:cubicBezTo>
                        <a:cubicBezTo>
                          <a:pt x="1425" y="627"/>
                          <a:pt x="1428" y="599"/>
                          <a:pt x="1420" y="572"/>
                        </a:cubicBezTo>
                        <a:cubicBezTo>
                          <a:pt x="1417" y="563"/>
                          <a:pt x="1403" y="564"/>
                          <a:pt x="1397" y="557"/>
                        </a:cubicBezTo>
                        <a:cubicBezTo>
                          <a:pt x="1346" y="499"/>
                          <a:pt x="1395" y="517"/>
                          <a:pt x="1330" y="505"/>
                        </a:cubicBezTo>
                        <a:cubicBezTo>
                          <a:pt x="1321" y="480"/>
                          <a:pt x="1308" y="462"/>
                          <a:pt x="1300" y="437"/>
                        </a:cubicBezTo>
                        <a:cubicBezTo>
                          <a:pt x="1237" y="459"/>
                          <a:pt x="1289" y="404"/>
                          <a:pt x="1262" y="377"/>
                        </a:cubicBezTo>
                        <a:cubicBezTo>
                          <a:pt x="1246" y="361"/>
                          <a:pt x="1218" y="366"/>
                          <a:pt x="1195" y="362"/>
                        </a:cubicBezTo>
                        <a:cubicBezTo>
                          <a:pt x="1192" y="337"/>
                          <a:pt x="1191" y="312"/>
                          <a:pt x="1187" y="287"/>
                        </a:cubicBezTo>
                        <a:cubicBezTo>
                          <a:pt x="1186" y="279"/>
                          <a:pt x="1186" y="269"/>
                          <a:pt x="1180" y="265"/>
                        </a:cubicBezTo>
                        <a:cubicBezTo>
                          <a:pt x="1154" y="247"/>
                          <a:pt x="1098" y="240"/>
                          <a:pt x="1067" y="235"/>
                        </a:cubicBezTo>
                        <a:cubicBezTo>
                          <a:pt x="1052" y="187"/>
                          <a:pt x="1055" y="229"/>
                          <a:pt x="1007" y="212"/>
                        </a:cubicBezTo>
                        <a:cubicBezTo>
                          <a:pt x="1041" y="161"/>
                          <a:pt x="1031" y="184"/>
                          <a:pt x="1045" y="145"/>
                        </a:cubicBezTo>
                        <a:cubicBezTo>
                          <a:pt x="1029" y="100"/>
                          <a:pt x="1002" y="117"/>
                          <a:pt x="955" y="122"/>
                        </a:cubicBezTo>
                        <a:cubicBezTo>
                          <a:pt x="950" y="115"/>
                          <a:pt x="947" y="106"/>
                          <a:pt x="940" y="100"/>
                        </a:cubicBezTo>
                        <a:cubicBezTo>
                          <a:pt x="926" y="88"/>
                          <a:pt x="895" y="70"/>
                          <a:pt x="895" y="70"/>
                        </a:cubicBezTo>
                        <a:cubicBezTo>
                          <a:pt x="880" y="72"/>
                          <a:pt x="861" y="67"/>
                          <a:pt x="850" y="77"/>
                        </a:cubicBezTo>
                        <a:cubicBezTo>
                          <a:pt x="838" y="87"/>
                          <a:pt x="835" y="122"/>
                          <a:pt x="835" y="122"/>
                        </a:cubicBezTo>
                        <a:cubicBezTo>
                          <a:pt x="826" y="86"/>
                          <a:pt x="803" y="51"/>
                          <a:pt x="767" y="40"/>
                        </a:cubicBezTo>
                        <a:cubicBezTo>
                          <a:pt x="726" y="12"/>
                          <a:pt x="685" y="39"/>
                          <a:pt x="640" y="25"/>
                        </a:cubicBezTo>
                        <a:cubicBezTo>
                          <a:pt x="609" y="5"/>
                          <a:pt x="602" y="0"/>
                          <a:pt x="565" y="10"/>
                        </a:cubicBezTo>
                        <a:cubicBezTo>
                          <a:pt x="562" y="17"/>
                          <a:pt x="557" y="24"/>
                          <a:pt x="557" y="32"/>
                        </a:cubicBezTo>
                        <a:cubicBezTo>
                          <a:pt x="557" y="42"/>
                          <a:pt x="571" y="53"/>
                          <a:pt x="565" y="62"/>
                        </a:cubicBezTo>
                        <a:cubicBezTo>
                          <a:pt x="561" y="69"/>
                          <a:pt x="550" y="58"/>
                          <a:pt x="542" y="55"/>
                        </a:cubicBezTo>
                        <a:cubicBezTo>
                          <a:pt x="501" y="41"/>
                          <a:pt x="540" y="52"/>
                          <a:pt x="490" y="40"/>
                        </a:cubicBezTo>
                        <a:cubicBezTo>
                          <a:pt x="477" y="42"/>
                          <a:pt x="463" y="40"/>
                          <a:pt x="452" y="47"/>
                        </a:cubicBezTo>
                        <a:cubicBezTo>
                          <a:pt x="418" y="69"/>
                          <a:pt x="477" y="81"/>
                          <a:pt x="422" y="62"/>
                        </a:cubicBezTo>
                        <a:cubicBezTo>
                          <a:pt x="384" y="70"/>
                          <a:pt x="368" y="67"/>
                          <a:pt x="347" y="100"/>
                        </a:cubicBezTo>
                        <a:cubicBezTo>
                          <a:pt x="350" y="107"/>
                          <a:pt x="363" y="122"/>
                          <a:pt x="355" y="122"/>
                        </a:cubicBezTo>
                        <a:cubicBezTo>
                          <a:pt x="346" y="122"/>
                          <a:pt x="348" y="103"/>
                          <a:pt x="340" y="100"/>
                        </a:cubicBezTo>
                        <a:cubicBezTo>
                          <a:pt x="334" y="98"/>
                          <a:pt x="295" y="112"/>
                          <a:pt x="287" y="115"/>
                        </a:cubicBezTo>
                        <a:cubicBezTo>
                          <a:pt x="279" y="123"/>
                          <a:pt x="252" y="147"/>
                          <a:pt x="250" y="160"/>
                        </a:cubicBezTo>
                        <a:cubicBezTo>
                          <a:pt x="249" y="168"/>
                          <a:pt x="262" y="177"/>
                          <a:pt x="257" y="182"/>
                        </a:cubicBezTo>
                        <a:cubicBezTo>
                          <a:pt x="252" y="187"/>
                          <a:pt x="242" y="177"/>
                          <a:pt x="235" y="175"/>
                        </a:cubicBezTo>
                        <a:cubicBezTo>
                          <a:pt x="204" y="184"/>
                          <a:pt x="200" y="197"/>
                          <a:pt x="190" y="227"/>
                        </a:cubicBezTo>
                        <a:cubicBezTo>
                          <a:pt x="240" y="245"/>
                          <a:pt x="206" y="253"/>
                          <a:pt x="182" y="265"/>
                        </a:cubicBezTo>
                        <a:cubicBezTo>
                          <a:pt x="163" y="275"/>
                          <a:pt x="152" y="287"/>
                          <a:pt x="137" y="302"/>
                        </a:cubicBezTo>
                        <a:cubicBezTo>
                          <a:pt x="140" y="310"/>
                          <a:pt x="138" y="320"/>
                          <a:pt x="145" y="325"/>
                        </a:cubicBezTo>
                        <a:cubicBezTo>
                          <a:pt x="158" y="334"/>
                          <a:pt x="190" y="340"/>
                          <a:pt x="190" y="340"/>
                        </a:cubicBezTo>
                        <a:cubicBezTo>
                          <a:pt x="148" y="353"/>
                          <a:pt x="107" y="345"/>
                          <a:pt x="70" y="370"/>
                        </a:cubicBezTo>
                        <a:cubicBezTo>
                          <a:pt x="64" y="386"/>
                          <a:pt x="50" y="414"/>
                          <a:pt x="70" y="430"/>
                        </a:cubicBezTo>
                        <a:cubicBezTo>
                          <a:pt x="77" y="435"/>
                          <a:pt x="98" y="421"/>
                          <a:pt x="92" y="415"/>
                        </a:cubicBezTo>
                        <a:cubicBezTo>
                          <a:pt x="85" y="408"/>
                          <a:pt x="72" y="420"/>
                          <a:pt x="62" y="422"/>
                        </a:cubicBezTo>
                        <a:cubicBezTo>
                          <a:pt x="34" y="441"/>
                          <a:pt x="35" y="458"/>
                          <a:pt x="25" y="490"/>
                        </a:cubicBezTo>
                        <a:cubicBezTo>
                          <a:pt x="37" y="527"/>
                          <a:pt x="55" y="527"/>
                          <a:pt x="92" y="535"/>
                        </a:cubicBezTo>
                        <a:cubicBezTo>
                          <a:pt x="36" y="553"/>
                          <a:pt x="42" y="501"/>
                          <a:pt x="55" y="587"/>
                        </a:cubicBezTo>
                        <a:cubicBezTo>
                          <a:pt x="67" y="585"/>
                          <a:pt x="85" y="590"/>
                          <a:pt x="92" y="580"/>
                        </a:cubicBezTo>
                        <a:cubicBezTo>
                          <a:pt x="100" y="569"/>
                          <a:pt x="57" y="544"/>
                          <a:pt x="55" y="542"/>
                        </a:cubicBezTo>
                        <a:cubicBezTo>
                          <a:pt x="45" y="545"/>
                          <a:pt x="33" y="544"/>
                          <a:pt x="25" y="550"/>
                        </a:cubicBezTo>
                        <a:cubicBezTo>
                          <a:pt x="0" y="570"/>
                          <a:pt x="20" y="631"/>
                          <a:pt x="32" y="655"/>
                        </a:cubicBezTo>
                        <a:cubicBezTo>
                          <a:pt x="36" y="663"/>
                          <a:pt x="39" y="672"/>
                          <a:pt x="47" y="677"/>
                        </a:cubicBezTo>
                        <a:cubicBezTo>
                          <a:pt x="60" y="685"/>
                          <a:pt x="92" y="692"/>
                          <a:pt x="92" y="692"/>
                        </a:cubicBezTo>
                        <a:cubicBezTo>
                          <a:pt x="50" y="713"/>
                          <a:pt x="62" y="712"/>
                          <a:pt x="47" y="752"/>
                        </a:cubicBezTo>
                        <a:cubicBezTo>
                          <a:pt x="61" y="793"/>
                          <a:pt x="67" y="766"/>
                          <a:pt x="92" y="805"/>
                        </a:cubicBezTo>
                        <a:cubicBezTo>
                          <a:pt x="102" y="802"/>
                          <a:pt x="117" y="806"/>
                          <a:pt x="122" y="797"/>
                        </a:cubicBezTo>
                        <a:cubicBezTo>
                          <a:pt x="126" y="790"/>
                          <a:pt x="107" y="787"/>
                          <a:pt x="100" y="790"/>
                        </a:cubicBezTo>
                        <a:cubicBezTo>
                          <a:pt x="93" y="793"/>
                          <a:pt x="95" y="805"/>
                          <a:pt x="92" y="812"/>
                        </a:cubicBezTo>
                        <a:cubicBezTo>
                          <a:pt x="104" y="848"/>
                          <a:pt x="98" y="868"/>
                          <a:pt x="137" y="842"/>
                        </a:cubicBezTo>
                        <a:cubicBezTo>
                          <a:pt x="142" y="850"/>
                          <a:pt x="150" y="856"/>
                          <a:pt x="152" y="865"/>
                        </a:cubicBezTo>
                        <a:cubicBezTo>
                          <a:pt x="156" y="887"/>
                          <a:pt x="129" y="913"/>
                          <a:pt x="175" y="925"/>
                        </a:cubicBezTo>
                        <a:cubicBezTo>
                          <a:pt x="194" y="930"/>
                          <a:pt x="215" y="930"/>
                          <a:pt x="235" y="932"/>
                        </a:cubicBezTo>
                        <a:cubicBezTo>
                          <a:pt x="240" y="940"/>
                          <a:pt x="242" y="950"/>
                          <a:pt x="250" y="955"/>
                        </a:cubicBezTo>
                        <a:cubicBezTo>
                          <a:pt x="261" y="961"/>
                          <a:pt x="287" y="962"/>
                          <a:pt x="287" y="962"/>
                        </a:cubicBezTo>
                        <a:cubicBezTo>
                          <a:pt x="304" y="1010"/>
                          <a:pt x="348" y="990"/>
                          <a:pt x="392" y="985"/>
                        </a:cubicBezTo>
                        <a:cubicBezTo>
                          <a:pt x="385" y="982"/>
                          <a:pt x="370" y="969"/>
                          <a:pt x="370" y="977"/>
                        </a:cubicBezTo>
                        <a:cubicBezTo>
                          <a:pt x="370" y="986"/>
                          <a:pt x="383" y="990"/>
                          <a:pt x="392" y="992"/>
                        </a:cubicBezTo>
                        <a:cubicBezTo>
                          <a:pt x="400" y="993"/>
                          <a:pt x="415" y="985"/>
                          <a:pt x="415" y="985"/>
                        </a:cubicBezTo>
                        <a:cubicBezTo>
                          <a:pt x="393" y="1018"/>
                          <a:pt x="402" y="1017"/>
                          <a:pt x="415" y="1052"/>
                        </a:cubicBezTo>
                        <a:cubicBezTo>
                          <a:pt x="388" y="1072"/>
                          <a:pt x="365" y="1080"/>
                          <a:pt x="355" y="1112"/>
                        </a:cubicBezTo>
                        <a:cubicBezTo>
                          <a:pt x="371" y="1164"/>
                          <a:pt x="360" y="1116"/>
                          <a:pt x="340" y="1112"/>
                        </a:cubicBezTo>
                        <a:cubicBezTo>
                          <a:pt x="322" y="1108"/>
                          <a:pt x="305" y="1117"/>
                          <a:pt x="287" y="1120"/>
                        </a:cubicBezTo>
                        <a:cubicBezTo>
                          <a:pt x="251" y="1173"/>
                          <a:pt x="310" y="1247"/>
                          <a:pt x="265" y="1292"/>
                        </a:cubicBezTo>
                        <a:cubicBezTo>
                          <a:pt x="270" y="1300"/>
                          <a:pt x="280" y="1306"/>
                          <a:pt x="280" y="1315"/>
                        </a:cubicBezTo>
                        <a:cubicBezTo>
                          <a:pt x="280" y="1324"/>
                          <a:pt x="268" y="1329"/>
                          <a:pt x="265" y="1337"/>
                        </a:cubicBezTo>
                        <a:cubicBezTo>
                          <a:pt x="257" y="1359"/>
                          <a:pt x="257" y="1365"/>
                          <a:pt x="257" y="13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88" name="Freeform 6">
                    <a:extLst>
                      <a:ext uri="{FF2B5EF4-FFF2-40B4-BE49-F238E27FC236}">
                        <a16:creationId xmlns:a16="http://schemas.microsoft.com/office/drawing/2014/main" id="{2608A931-D61A-CD4E-BE5D-6DB7A94C0EC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712" y="4515"/>
                    <a:ext cx="418" cy="420"/>
                  </a:xfrm>
                  <a:custGeom>
                    <a:avLst/>
                    <a:gdLst>
                      <a:gd name="T0" fmla="*/ 28 w 418"/>
                      <a:gd name="T1" fmla="*/ 0 h 420"/>
                      <a:gd name="T2" fmla="*/ 43 w 418"/>
                      <a:gd name="T3" fmla="*/ 68 h 420"/>
                      <a:gd name="T4" fmla="*/ 66 w 418"/>
                      <a:gd name="T5" fmla="*/ 90 h 420"/>
                      <a:gd name="T6" fmla="*/ 88 w 418"/>
                      <a:gd name="T7" fmla="*/ 98 h 420"/>
                      <a:gd name="T8" fmla="*/ 96 w 418"/>
                      <a:gd name="T9" fmla="*/ 143 h 420"/>
                      <a:gd name="T10" fmla="*/ 141 w 418"/>
                      <a:gd name="T11" fmla="*/ 188 h 420"/>
                      <a:gd name="T12" fmla="*/ 163 w 418"/>
                      <a:gd name="T13" fmla="*/ 210 h 420"/>
                      <a:gd name="T14" fmla="*/ 276 w 418"/>
                      <a:gd name="T15" fmla="*/ 293 h 420"/>
                      <a:gd name="T16" fmla="*/ 343 w 418"/>
                      <a:gd name="T17" fmla="*/ 338 h 420"/>
                      <a:gd name="T18" fmla="*/ 396 w 418"/>
                      <a:gd name="T19" fmla="*/ 405 h 420"/>
                      <a:gd name="T20" fmla="*/ 418 w 418"/>
                      <a:gd name="T21" fmla="*/ 420 h 4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18" h="420">
                        <a:moveTo>
                          <a:pt x="28" y="0"/>
                        </a:moveTo>
                        <a:cubicBezTo>
                          <a:pt x="6" y="33"/>
                          <a:pt x="0" y="52"/>
                          <a:pt x="43" y="68"/>
                        </a:cubicBezTo>
                        <a:cubicBezTo>
                          <a:pt x="51" y="75"/>
                          <a:pt x="57" y="84"/>
                          <a:pt x="66" y="90"/>
                        </a:cubicBezTo>
                        <a:cubicBezTo>
                          <a:pt x="72" y="94"/>
                          <a:pt x="84" y="91"/>
                          <a:pt x="88" y="98"/>
                        </a:cubicBezTo>
                        <a:cubicBezTo>
                          <a:pt x="96" y="111"/>
                          <a:pt x="88" y="130"/>
                          <a:pt x="96" y="143"/>
                        </a:cubicBezTo>
                        <a:cubicBezTo>
                          <a:pt x="107" y="161"/>
                          <a:pt x="126" y="173"/>
                          <a:pt x="141" y="188"/>
                        </a:cubicBezTo>
                        <a:cubicBezTo>
                          <a:pt x="148" y="195"/>
                          <a:pt x="163" y="210"/>
                          <a:pt x="163" y="210"/>
                        </a:cubicBezTo>
                        <a:cubicBezTo>
                          <a:pt x="183" y="268"/>
                          <a:pt x="221" y="274"/>
                          <a:pt x="276" y="293"/>
                        </a:cubicBezTo>
                        <a:cubicBezTo>
                          <a:pt x="303" y="302"/>
                          <a:pt x="316" y="328"/>
                          <a:pt x="343" y="338"/>
                        </a:cubicBezTo>
                        <a:cubicBezTo>
                          <a:pt x="355" y="372"/>
                          <a:pt x="353" y="376"/>
                          <a:pt x="396" y="405"/>
                        </a:cubicBezTo>
                        <a:cubicBezTo>
                          <a:pt x="403" y="410"/>
                          <a:pt x="418" y="420"/>
                          <a:pt x="418" y="4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89" name="Freeform 7">
                    <a:extLst>
                      <a:ext uri="{FF2B5EF4-FFF2-40B4-BE49-F238E27FC236}">
                        <a16:creationId xmlns:a16="http://schemas.microsoft.com/office/drawing/2014/main" id="{0027CE3C-4FED-DE44-ADC5-022BD5E85E4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833" y="4350"/>
                    <a:ext cx="365" cy="510"/>
                  </a:xfrm>
                  <a:custGeom>
                    <a:avLst/>
                    <a:gdLst>
                      <a:gd name="T0" fmla="*/ 12 w 365"/>
                      <a:gd name="T1" fmla="*/ 0 h 510"/>
                      <a:gd name="T2" fmla="*/ 50 w 365"/>
                      <a:gd name="T3" fmla="*/ 83 h 510"/>
                      <a:gd name="T4" fmla="*/ 95 w 365"/>
                      <a:gd name="T5" fmla="*/ 158 h 510"/>
                      <a:gd name="T6" fmla="*/ 110 w 365"/>
                      <a:gd name="T7" fmla="*/ 180 h 510"/>
                      <a:gd name="T8" fmla="*/ 185 w 365"/>
                      <a:gd name="T9" fmla="*/ 248 h 510"/>
                      <a:gd name="T10" fmla="*/ 230 w 365"/>
                      <a:gd name="T11" fmla="*/ 315 h 510"/>
                      <a:gd name="T12" fmla="*/ 275 w 365"/>
                      <a:gd name="T13" fmla="*/ 383 h 510"/>
                      <a:gd name="T14" fmla="*/ 320 w 365"/>
                      <a:gd name="T15" fmla="*/ 435 h 510"/>
                      <a:gd name="T16" fmla="*/ 365 w 365"/>
                      <a:gd name="T17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5" h="510">
                        <a:moveTo>
                          <a:pt x="12" y="0"/>
                        </a:moveTo>
                        <a:cubicBezTo>
                          <a:pt x="0" y="39"/>
                          <a:pt x="17" y="61"/>
                          <a:pt x="50" y="83"/>
                        </a:cubicBezTo>
                        <a:cubicBezTo>
                          <a:pt x="73" y="128"/>
                          <a:pt x="60" y="105"/>
                          <a:pt x="95" y="158"/>
                        </a:cubicBezTo>
                        <a:cubicBezTo>
                          <a:pt x="100" y="165"/>
                          <a:pt x="110" y="180"/>
                          <a:pt x="110" y="180"/>
                        </a:cubicBezTo>
                        <a:cubicBezTo>
                          <a:pt x="123" y="223"/>
                          <a:pt x="142" y="237"/>
                          <a:pt x="185" y="248"/>
                        </a:cubicBezTo>
                        <a:cubicBezTo>
                          <a:pt x="195" y="278"/>
                          <a:pt x="207" y="293"/>
                          <a:pt x="230" y="315"/>
                        </a:cubicBezTo>
                        <a:cubicBezTo>
                          <a:pt x="240" y="347"/>
                          <a:pt x="247" y="364"/>
                          <a:pt x="275" y="383"/>
                        </a:cubicBezTo>
                        <a:cubicBezTo>
                          <a:pt x="296" y="413"/>
                          <a:pt x="284" y="424"/>
                          <a:pt x="320" y="435"/>
                        </a:cubicBezTo>
                        <a:cubicBezTo>
                          <a:pt x="348" y="454"/>
                          <a:pt x="365" y="475"/>
                          <a:pt x="365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0" name="Freeform 8">
                    <a:extLst>
                      <a:ext uri="{FF2B5EF4-FFF2-40B4-BE49-F238E27FC236}">
                        <a16:creationId xmlns:a16="http://schemas.microsoft.com/office/drawing/2014/main" id="{9A918E63-2B73-1749-ACFC-04CB2FDA0AB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35" y="5198"/>
                    <a:ext cx="210" cy="337"/>
                  </a:xfrm>
                  <a:custGeom>
                    <a:avLst/>
                    <a:gdLst>
                      <a:gd name="T0" fmla="*/ 210 w 210"/>
                      <a:gd name="T1" fmla="*/ 0 h 337"/>
                      <a:gd name="T2" fmla="*/ 173 w 210"/>
                      <a:gd name="T3" fmla="*/ 127 h 337"/>
                      <a:gd name="T4" fmla="*/ 128 w 210"/>
                      <a:gd name="T5" fmla="*/ 150 h 337"/>
                      <a:gd name="T6" fmla="*/ 60 w 210"/>
                      <a:gd name="T7" fmla="*/ 232 h 337"/>
                      <a:gd name="T8" fmla="*/ 45 w 210"/>
                      <a:gd name="T9" fmla="*/ 255 h 337"/>
                      <a:gd name="T10" fmla="*/ 38 w 210"/>
                      <a:gd name="T11" fmla="*/ 307 h 337"/>
                      <a:gd name="T12" fmla="*/ 0 w 210"/>
                      <a:gd name="T13" fmla="*/ 337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0" h="337">
                        <a:moveTo>
                          <a:pt x="210" y="0"/>
                        </a:moveTo>
                        <a:cubicBezTo>
                          <a:pt x="204" y="25"/>
                          <a:pt x="186" y="110"/>
                          <a:pt x="173" y="127"/>
                        </a:cubicBezTo>
                        <a:cubicBezTo>
                          <a:pt x="163" y="139"/>
                          <a:pt x="142" y="145"/>
                          <a:pt x="128" y="150"/>
                        </a:cubicBezTo>
                        <a:cubicBezTo>
                          <a:pt x="97" y="196"/>
                          <a:pt x="121" y="213"/>
                          <a:pt x="60" y="232"/>
                        </a:cubicBezTo>
                        <a:cubicBezTo>
                          <a:pt x="55" y="240"/>
                          <a:pt x="48" y="246"/>
                          <a:pt x="45" y="255"/>
                        </a:cubicBezTo>
                        <a:cubicBezTo>
                          <a:pt x="40" y="272"/>
                          <a:pt x="45" y="291"/>
                          <a:pt x="38" y="307"/>
                        </a:cubicBezTo>
                        <a:cubicBezTo>
                          <a:pt x="31" y="322"/>
                          <a:pt x="11" y="326"/>
                          <a:pt x="0" y="3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1" name="Freeform 9">
                    <a:extLst>
                      <a:ext uri="{FF2B5EF4-FFF2-40B4-BE49-F238E27FC236}">
                        <a16:creationId xmlns:a16="http://schemas.microsoft.com/office/drawing/2014/main" id="{C1FEAFAF-5FA2-7741-8B29-CF27CEFE1D5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95" y="4845"/>
                    <a:ext cx="413" cy="168"/>
                  </a:xfrm>
                  <a:custGeom>
                    <a:avLst/>
                    <a:gdLst>
                      <a:gd name="T0" fmla="*/ 0 w 413"/>
                      <a:gd name="T1" fmla="*/ 0 h 168"/>
                      <a:gd name="T2" fmla="*/ 98 w 413"/>
                      <a:gd name="T3" fmla="*/ 53 h 168"/>
                      <a:gd name="T4" fmla="*/ 120 w 413"/>
                      <a:gd name="T5" fmla="*/ 45 h 168"/>
                      <a:gd name="T6" fmla="*/ 128 w 413"/>
                      <a:gd name="T7" fmla="*/ 68 h 168"/>
                      <a:gd name="T8" fmla="*/ 188 w 413"/>
                      <a:gd name="T9" fmla="*/ 83 h 168"/>
                      <a:gd name="T10" fmla="*/ 225 w 413"/>
                      <a:gd name="T11" fmla="*/ 113 h 168"/>
                      <a:gd name="T12" fmla="*/ 248 w 413"/>
                      <a:gd name="T13" fmla="*/ 135 h 168"/>
                      <a:gd name="T14" fmla="*/ 330 w 413"/>
                      <a:gd name="T15" fmla="*/ 158 h 168"/>
                      <a:gd name="T16" fmla="*/ 360 w 413"/>
                      <a:gd name="T17" fmla="*/ 150 h 168"/>
                      <a:gd name="T18" fmla="*/ 405 w 413"/>
                      <a:gd name="T19" fmla="*/ 150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13" h="168">
                        <a:moveTo>
                          <a:pt x="0" y="0"/>
                        </a:moveTo>
                        <a:cubicBezTo>
                          <a:pt x="33" y="17"/>
                          <a:pt x="67" y="33"/>
                          <a:pt x="98" y="53"/>
                        </a:cubicBezTo>
                        <a:cubicBezTo>
                          <a:pt x="105" y="50"/>
                          <a:pt x="113" y="42"/>
                          <a:pt x="120" y="45"/>
                        </a:cubicBezTo>
                        <a:cubicBezTo>
                          <a:pt x="127" y="49"/>
                          <a:pt x="122" y="62"/>
                          <a:pt x="128" y="68"/>
                        </a:cubicBezTo>
                        <a:cubicBezTo>
                          <a:pt x="143" y="83"/>
                          <a:pt x="168" y="79"/>
                          <a:pt x="188" y="83"/>
                        </a:cubicBezTo>
                        <a:cubicBezTo>
                          <a:pt x="220" y="131"/>
                          <a:pt x="183" y="85"/>
                          <a:pt x="225" y="113"/>
                        </a:cubicBezTo>
                        <a:cubicBezTo>
                          <a:pt x="234" y="119"/>
                          <a:pt x="239" y="129"/>
                          <a:pt x="248" y="135"/>
                        </a:cubicBezTo>
                        <a:cubicBezTo>
                          <a:pt x="269" y="149"/>
                          <a:pt x="306" y="152"/>
                          <a:pt x="330" y="158"/>
                        </a:cubicBezTo>
                        <a:cubicBezTo>
                          <a:pt x="340" y="155"/>
                          <a:pt x="350" y="150"/>
                          <a:pt x="360" y="150"/>
                        </a:cubicBezTo>
                        <a:cubicBezTo>
                          <a:pt x="413" y="150"/>
                          <a:pt x="371" y="168"/>
                          <a:pt x="405" y="1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2" name="Freeform 10">
                    <a:extLst>
                      <a:ext uri="{FF2B5EF4-FFF2-40B4-BE49-F238E27FC236}">
                        <a16:creationId xmlns:a16="http://schemas.microsoft.com/office/drawing/2014/main" id="{FCCE2A53-B45F-0F48-BB07-32F0DAB43C8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1" y="4245"/>
                    <a:ext cx="247" cy="503"/>
                  </a:xfrm>
                  <a:custGeom>
                    <a:avLst/>
                    <a:gdLst>
                      <a:gd name="T0" fmla="*/ 22 w 247"/>
                      <a:gd name="T1" fmla="*/ 0 h 503"/>
                      <a:gd name="T2" fmla="*/ 7 w 247"/>
                      <a:gd name="T3" fmla="*/ 30 h 503"/>
                      <a:gd name="T4" fmla="*/ 89 w 247"/>
                      <a:gd name="T5" fmla="*/ 98 h 503"/>
                      <a:gd name="T6" fmla="*/ 142 w 247"/>
                      <a:gd name="T7" fmla="*/ 248 h 503"/>
                      <a:gd name="T8" fmla="*/ 187 w 247"/>
                      <a:gd name="T9" fmla="*/ 368 h 503"/>
                      <a:gd name="T10" fmla="*/ 247 w 247"/>
                      <a:gd name="T11" fmla="*/ 503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7" h="503">
                        <a:moveTo>
                          <a:pt x="22" y="0"/>
                        </a:moveTo>
                        <a:cubicBezTo>
                          <a:pt x="17" y="10"/>
                          <a:pt x="8" y="19"/>
                          <a:pt x="7" y="30"/>
                        </a:cubicBezTo>
                        <a:cubicBezTo>
                          <a:pt x="0" y="81"/>
                          <a:pt x="56" y="86"/>
                          <a:pt x="89" y="98"/>
                        </a:cubicBezTo>
                        <a:cubicBezTo>
                          <a:pt x="69" y="162"/>
                          <a:pt x="100" y="206"/>
                          <a:pt x="142" y="248"/>
                        </a:cubicBezTo>
                        <a:cubicBezTo>
                          <a:pt x="155" y="290"/>
                          <a:pt x="163" y="331"/>
                          <a:pt x="187" y="368"/>
                        </a:cubicBezTo>
                        <a:cubicBezTo>
                          <a:pt x="198" y="402"/>
                          <a:pt x="217" y="487"/>
                          <a:pt x="247" y="503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3" name="Freeform 11">
                    <a:extLst>
                      <a:ext uri="{FF2B5EF4-FFF2-40B4-BE49-F238E27FC236}">
                        <a16:creationId xmlns:a16="http://schemas.microsoft.com/office/drawing/2014/main" id="{1365FE76-AF14-4744-A510-0DD09A8D54C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80" y="4470"/>
                    <a:ext cx="473" cy="503"/>
                  </a:xfrm>
                  <a:custGeom>
                    <a:avLst/>
                    <a:gdLst>
                      <a:gd name="T0" fmla="*/ 0 w 473"/>
                      <a:gd name="T1" fmla="*/ 503 h 503"/>
                      <a:gd name="T2" fmla="*/ 68 w 473"/>
                      <a:gd name="T3" fmla="*/ 458 h 503"/>
                      <a:gd name="T4" fmla="*/ 83 w 473"/>
                      <a:gd name="T5" fmla="*/ 390 h 503"/>
                      <a:gd name="T6" fmla="*/ 188 w 473"/>
                      <a:gd name="T7" fmla="*/ 300 h 503"/>
                      <a:gd name="T8" fmla="*/ 263 w 473"/>
                      <a:gd name="T9" fmla="*/ 225 h 503"/>
                      <a:gd name="T10" fmla="*/ 323 w 473"/>
                      <a:gd name="T11" fmla="*/ 173 h 503"/>
                      <a:gd name="T12" fmla="*/ 405 w 473"/>
                      <a:gd name="T13" fmla="*/ 98 h 503"/>
                      <a:gd name="T14" fmla="*/ 473 w 473"/>
                      <a:gd name="T15" fmla="*/ 0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3" h="503">
                        <a:moveTo>
                          <a:pt x="0" y="503"/>
                        </a:moveTo>
                        <a:cubicBezTo>
                          <a:pt x="23" y="480"/>
                          <a:pt x="37" y="467"/>
                          <a:pt x="68" y="458"/>
                        </a:cubicBezTo>
                        <a:cubicBezTo>
                          <a:pt x="86" y="431"/>
                          <a:pt x="93" y="421"/>
                          <a:pt x="83" y="390"/>
                        </a:cubicBezTo>
                        <a:cubicBezTo>
                          <a:pt x="126" y="362"/>
                          <a:pt x="160" y="343"/>
                          <a:pt x="188" y="300"/>
                        </a:cubicBezTo>
                        <a:cubicBezTo>
                          <a:pt x="202" y="255"/>
                          <a:pt x="231" y="257"/>
                          <a:pt x="263" y="225"/>
                        </a:cubicBezTo>
                        <a:cubicBezTo>
                          <a:pt x="286" y="202"/>
                          <a:pt x="293" y="182"/>
                          <a:pt x="323" y="173"/>
                        </a:cubicBezTo>
                        <a:cubicBezTo>
                          <a:pt x="355" y="151"/>
                          <a:pt x="374" y="119"/>
                          <a:pt x="405" y="98"/>
                        </a:cubicBezTo>
                        <a:cubicBezTo>
                          <a:pt x="425" y="67"/>
                          <a:pt x="429" y="0"/>
                          <a:pt x="47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4" name="Freeform 12">
                    <a:extLst>
                      <a:ext uri="{FF2B5EF4-FFF2-40B4-BE49-F238E27FC236}">
                        <a16:creationId xmlns:a16="http://schemas.microsoft.com/office/drawing/2014/main" id="{3716859C-6D64-A74F-BF5D-2D3F87F9AA51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75" y="5228"/>
                    <a:ext cx="83" cy="450"/>
                  </a:xfrm>
                  <a:custGeom>
                    <a:avLst/>
                    <a:gdLst>
                      <a:gd name="T0" fmla="*/ 83 w 83"/>
                      <a:gd name="T1" fmla="*/ 0 h 450"/>
                      <a:gd name="T2" fmla="*/ 30 w 83"/>
                      <a:gd name="T3" fmla="*/ 120 h 450"/>
                      <a:gd name="T4" fmla="*/ 0 w 83"/>
                      <a:gd name="T5" fmla="*/ 367 h 450"/>
                      <a:gd name="T6" fmla="*/ 15 w 83"/>
                      <a:gd name="T7" fmla="*/ 450 h 4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3" h="450">
                        <a:moveTo>
                          <a:pt x="83" y="0"/>
                        </a:moveTo>
                        <a:cubicBezTo>
                          <a:pt x="44" y="25"/>
                          <a:pt x="42" y="76"/>
                          <a:pt x="30" y="120"/>
                        </a:cubicBezTo>
                        <a:cubicBezTo>
                          <a:pt x="24" y="222"/>
                          <a:pt x="7" y="265"/>
                          <a:pt x="0" y="367"/>
                        </a:cubicBezTo>
                        <a:cubicBezTo>
                          <a:pt x="19" y="424"/>
                          <a:pt x="15" y="396"/>
                          <a:pt x="15" y="4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5" name="Freeform 13">
                    <a:extLst>
                      <a:ext uri="{FF2B5EF4-FFF2-40B4-BE49-F238E27FC236}">
                        <a16:creationId xmlns:a16="http://schemas.microsoft.com/office/drawing/2014/main" id="{5951CC54-7A3E-B547-BBD8-94F1AF98E2B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332" y="5235"/>
                    <a:ext cx="113" cy="510"/>
                  </a:xfrm>
                  <a:custGeom>
                    <a:avLst/>
                    <a:gdLst>
                      <a:gd name="T0" fmla="*/ 8 w 113"/>
                      <a:gd name="T1" fmla="*/ 0 h 510"/>
                      <a:gd name="T2" fmla="*/ 1 w 113"/>
                      <a:gd name="T3" fmla="*/ 23 h 510"/>
                      <a:gd name="T4" fmla="*/ 16 w 113"/>
                      <a:gd name="T5" fmla="*/ 68 h 510"/>
                      <a:gd name="T6" fmla="*/ 61 w 113"/>
                      <a:gd name="T7" fmla="*/ 315 h 510"/>
                      <a:gd name="T8" fmla="*/ 91 w 113"/>
                      <a:gd name="T9" fmla="*/ 413 h 510"/>
                      <a:gd name="T10" fmla="*/ 113 w 113"/>
                      <a:gd name="T11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3" h="510">
                        <a:moveTo>
                          <a:pt x="8" y="0"/>
                        </a:moveTo>
                        <a:cubicBezTo>
                          <a:pt x="6" y="8"/>
                          <a:pt x="0" y="15"/>
                          <a:pt x="1" y="23"/>
                        </a:cubicBezTo>
                        <a:cubicBezTo>
                          <a:pt x="3" y="39"/>
                          <a:pt x="16" y="68"/>
                          <a:pt x="16" y="68"/>
                        </a:cubicBezTo>
                        <a:cubicBezTo>
                          <a:pt x="27" y="149"/>
                          <a:pt x="39" y="237"/>
                          <a:pt x="61" y="315"/>
                        </a:cubicBezTo>
                        <a:cubicBezTo>
                          <a:pt x="71" y="350"/>
                          <a:pt x="71" y="382"/>
                          <a:pt x="91" y="413"/>
                        </a:cubicBezTo>
                        <a:cubicBezTo>
                          <a:pt x="73" y="462"/>
                          <a:pt x="69" y="466"/>
                          <a:pt x="113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6" name="Freeform 14">
                    <a:extLst>
                      <a:ext uri="{FF2B5EF4-FFF2-40B4-BE49-F238E27FC236}">
                        <a16:creationId xmlns:a16="http://schemas.microsoft.com/office/drawing/2014/main" id="{A4B04C48-734A-4442-9DC1-F65891165C2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75" y="5243"/>
                    <a:ext cx="212" cy="405"/>
                  </a:xfrm>
                  <a:custGeom>
                    <a:avLst/>
                    <a:gdLst>
                      <a:gd name="T0" fmla="*/ 0 w 212"/>
                      <a:gd name="T1" fmla="*/ 0 h 405"/>
                      <a:gd name="T2" fmla="*/ 38 w 212"/>
                      <a:gd name="T3" fmla="*/ 45 h 405"/>
                      <a:gd name="T4" fmla="*/ 68 w 212"/>
                      <a:gd name="T5" fmla="*/ 142 h 405"/>
                      <a:gd name="T6" fmla="*/ 90 w 212"/>
                      <a:gd name="T7" fmla="*/ 255 h 405"/>
                      <a:gd name="T8" fmla="*/ 135 w 212"/>
                      <a:gd name="T9" fmla="*/ 285 h 405"/>
                      <a:gd name="T10" fmla="*/ 188 w 212"/>
                      <a:gd name="T11" fmla="*/ 375 h 405"/>
                      <a:gd name="T12" fmla="*/ 210 w 212"/>
                      <a:gd name="T13" fmla="*/ 405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2" h="405">
                        <a:moveTo>
                          <a:pt x="0" y="0"/>
                        </a:moveTo>
                        <a:cubicBezTo>
                          <a:pt x="11" y="16"/>
                          <a:pt x="29" y="27"/>
                          <a:pt x="38" y="45"/>
                        </a:cubicBezTo>
                        <a:cubicBezTo>
                          <a:pt x="52" y="72"/>
                          <a:pt x="52" y="110"/>
                          <a:pt x="68" y="142"/>
                        </a:cubicBezTo>
                        <a:cubicBezTo>
                          <a:pt x="71" y="163"/>
                          <a:pt x="83" y="243"/>
                          <a:pt x="90" y="255"/>
                        </a:cubicBezTo>
                        <a:cubicBezTo>
                          <a:pt x="99" y="270"/>
                          <a:pt x="135" y="285"/>
                          <a:pt x="135" y="285"/>
                        </a:cubicBezTo>
                        <a:cubicBezTo>
                          <a:pt x="152" y="310"/>
                          <a:pt x="169" y="351"/>
                          <a:pt x="188" y="375"/>
                        </a:cubicBezTo>
                        <a:cubicBezTo>
                          <a:pt x="212" y="404"/>
                          <a:pt x="210" y="385"/>
                          <a:pt x="210" y="40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7" name="Freeform 15">
                    <a:extLst>
                      <a:ext uri="{FF2B5EF4-FFF2-40B4-BE49-F238E27FC236}">
                        <a16:creationId xmlns:a16="http://schemas.microsoft.com/office/drawing/2014/main" id="{8D2937F8-F71F-2848-9479-C88404CCE30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80" y="5220"/>
                    <a:ext cx="293" cy="300"/>
                  </a:xfrm>
                  <a:custGeom>
                    <a:avLst/>
                    <a:gdLst>
                      <a:gd name="T0" fmla="*/ 0 w 293"/>
                      <a:gd name="T1" fmla="*/ 0 h 300"/>
                      <a:gd name="T2" fmla="*/ 98 w 293"/>
                      <a:gd name="T3" fmla="*/ 120 h 300"/>
                      <a:gd name="T4" fmla="*/ 180 w 293"/>
                      <a:gd name="T5" fmla="*/ 225 h 300"/>
                      <a:gd name="T6" fmla="*/ 233 w 293"/>
                      <a:gd name="T7" fmla="*/ 263 h 300"/>
                      <a:gd name="T8" fmla="*/ 293 w 293"/>
                      <a:gd name="T9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3" h="300">
                        <a:moveTo>
                          <a:pt x="0" y="0"/>
                        </a:moveTo>
                        <a:cubicBezTo>
                          <a:pt x="46" y="30"/>
                          <a:pt x="46" y="104"/>
                          <a:pt x="98" y="120"/>
                        </a:cubicBezTo>
                        <a:cubicBezTo>
                          <a:pt x="130" y="169"/>
                          <a:pt x="112" y="209"/>
                          <a:pt x="180" y="225"/>
                        </a:cubicBezTo>
                        <a:cubicBezTo>
                          <a:pt x="195" y="235"/>
                          <a:pt x="221" y="251"/>
                          <a:pt x="233" y="263"/>
                        </a:cubicBezTo>
                        <a:cubicBezTo>
                          <a:pt x="257" y="287"/>
                          <a:pt x="256" y="300"/>
                          <a:pt x="293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8" name="Freeform 16">
                    <a:extLst>
                      <a:ext uri="{FF2B5EF4-FFF2-40B4-BE49-F238E27FC236}">
                        <a16:creationId xmlns:a16="http://schemas.microsoft.com/office/drawing/2014/main" id="{DAE7ADBE-A226-B643-85AA-D0B91BA7C15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25" y="5168"/>
                    <a:ext cx="270" cy="172"/>
                  </a:xfrm>
                  <a:custGeom>
                    <a:avLst/>
                    <a:gdLst>
                      <a:gd name="T0" fmla="*/ 0 w 270"/>
                      <a:gd name="T1" fmla="*/ 0 h 172"/>
                      <a:gd name="T2" fmla="*/ 45 w 270"/>
                      <a:gd name="T3" fmla="*/ 37 h 172"/>
                      <a:gd name="T4" fmla="*/ 75 w 270"/>
                      <a:gd name="T5" fmla="*/ 82 h 172"/>
                      <a:gd name="T6" fmla="*/ 165 w 270"/>
                      <a:gd name="T7" fmla="*/ 120 h 172"/>
                      <a:gd name="T8" fmla="*/ 188 w 270"/>
                      <a:gd name="T9" fmla="*/ 135 h 172"/>
                      <a:gd name="T10" fmla="*/ 270 w 270"/>
                      <a:gd name="T11" fmla="*/ 172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0" h="172">
                        <a:moveTo>
                          <a:pt x="0" y="0"/>
                        </a:moveTo>
                        <a:cubicBezTo>
                          <a:pt x="14" y="13"/>
                          <a:pt x="35" y="20"/>
                          <a:pt x="45" y="37"/>
                        </a:cubicBezTo>
                        <a:cubicBezTo>
                          <a:pt x="74" y="89"/>
                          <a:pt x="29" y="67"/>
                          <a:pt x="75" y="82"/>
                        </a:cubicBezTo>
                        <a:cubicBezTo>
                          <a:pt x="104" y="101"/>
                          <a:pt x="135" y="105"/>
                          <a:pt x="165" y="120"/>
                        </a:cubicBezTo>
                        <a:cubicBezTo>
                          <a:pt x="173" y="124"/>
                          <a:pt x="180" y="131"/>
                          <a:pt x="188" y="135"/>
                        </a:cubicBezTo>
                        <a:cubicBezTo>
                          <a:pt x="222" y="150"/>
                          <a:pt x="245" y="147"/>
                          <a:pt x="270" y="17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9" name="Freeform 17">
                    <a:extLst>
                      <a:ext uri="{FF2B5EF4-FFF2-40B4-BE49-F238E27FC236}">
                        <a16:creationId xmlns:a16="http://schemas.microsoft.com/office/drawing/2014/main" id="{9BD1AE6B-057D-1A44-AB7C-24DDEDB0967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55" y="5025"/>
                    <a:ext cx="413" cy="110"/>
                  </a:xfrm>
                  <a:custGeom>
                    <a:avLst/>
                    <a:gdLst>
                      <a:gd name="T0" fmla="*/ 0 w 413"/>
                      <a:gd name="T1" fmla="*/ 90 h 110"/>
                      <a:gd name="T2" fmla="*/ 188 w 413"/>
                      <a:gd name="T3" fmla="*/ 68 h 110"/>
                      <a:gd name="T4" fmla="*/ 263 w 413"/>
                      <a:gd name="T5" fmla="*/ 45 h 110"/>
                      <a:gd name="T6" fmla="*/ 413 w 413"/>
                      <a:gd name="T7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13" h="110">
                        <a:moveTo>
                          <a:pt x="0" y="90"/>
                        </a:moveTo>
                        <a:cubicBezTo>
                          <a:pt x="58" y="110"/>
                          <a:pt x="129" y="76"/>
                          <a:pt x="188" y="68"/>
                        </a:cubicBezTo>
                        <a:cubicBezTo>
                          <a:pt x="212" y="59"/>
                          <a:pt x="240" y="57"/>
                          <a:pt x="263" y="45"/>
                        </a:cubicBezTo>
                        <a:cubicBezTo>
                          <a:pt x="311" y="20"/>
                          <a:pt x="358" y="0"/>
                          <a:pt x="41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0" name="Freeform 18">
                    <a:extLst>
                      <a:ext uri="{FF2B5EF4-FFF2-40B4-BE49-F238E27FC236}">
                        <a16:creationId xmlns:a16="http://schemas.microsoft.com/office/drawing/2014/main" id="{B4C4C560-758A-614F-89DA-2F7848BA4E5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35" y="4823"/>
                    <a:ext cx="203" cy="187"/>
                  </a:xfrm>
                  <a:custGeom>
                    <a:avLst/>
                    <a:gdLst>
                      <a:gd name="T0" fmla="*/ 203 w 203"/>
                      <a:gd name="T1" fmla="*/ 0 h 187"/>
                      <a:gd name="T2" fmla="*/ 150 w 203"/>
                      <a:gd name="T3" fmla="*/ 82 h 187"/>
                      <a:gd name="T4" fmla="*/ 165 w 203"/>
                      <a:gd name="T5" fmla="*/ 105 h 187"/>
                      <a:gd name="T6" fmla="*/ 143 w 203"/>
                      <a:gd name="T7" fmla="*/ 112 h 187"/>
                      <a:gd name="T8" fmla="*/ 90 w 203"/>
                      <a:gd name="T9" fmla="*/ 142 h 187"/>
                      <a:gd name="T10" fmla="*/ 0 w 203"/>
                      <a:gd name="T11" fmla="*/ 187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03" h="187">
                        <a:moveTo>
                          <a:pt x="203" y="0"/>
                        </a:moveTo>
                        <a:cubicBezTo>
                          <a:pt x="175" y="18"/>
                          <a:pt x="162" y="50"/>
                          <a:pt x="150" y="82"/>
                        </a:cubicBezTo>
                        <a:cubicBezTo>
                          <a:pt x="155" y="90"/>
                          <a:pt x="167" y="96"/>
                          <a:pt x="165" y="105"/>
                        </a:cubicBezTo>
                        <a:cubicBezTo>
                          <a:pt x="163" y="112"/>
                          <a:pt x="150" y="109"/>
                          <a:pt x="143" y="112"/>
                        </a:cubicBezTo>
                        <a:cubicBezTo>
                          <a:pt x="125" y="121"/>
                          <a:pt x="108" y="133"/>
                          <a:pt x="90" y="142"/>
                        </a:cubicBezTo>
                        <a:cubicBezTo>
                          <a:pt x="78" y="181"/>
                          <a:pt x="38" y="187"/>
                          <a:pt x="0" y="18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1" name="Freeform 19">
                    <a:extLst>
                      <a:ext uri="{FF2B5EF4-FFF2-40B4-BE49-F238E27FC236}">
                        <a16:creationId xmlns:a16="http://schemas.microsoft.com/office/drawing/2014/main" id="{AF2C2572-E20C-9A41-931C-F44EFD27897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13" y="4658"/>
                    <a:ext cx="157" cy="306"/>
                  </a:xfrm>
                  <a:custGeom>
                    <a:avLst/>
                    <a:gdLst>
                      <a:gd name="T0" fmla="*/ 157 w 157"/>
                      <a:gd name="T1" fmla="*/ 0 h 306"/>
                      <a:gd name="T2" fmla="*/ 127 w 157"/>
                      <a:gd name="T3" fmla="*/ 52 h 306"/>
                      <a:gd name="T4" fmla="*/ 75 w 157"/>
                      <a:gd name="T5" fmla="*/ 157 h 306"/>
                      <a:gd name="T6" fmla="*/ 37 w 157"/>
                      <a:gd name="T7" fmla="*/ 255 h 306"/>
                      <a:gd name="T8" fmla="*/ 0 w 157"/>
                      <a:gd name="T9" fmla="*/ 285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7" h="306">
                        <a:moveTo>
                          <a:pt x="157" y="0"/>
                        </a:moveTo>
                        <a:cubicBezTo>
                          <a:pt x="126" y="10"/>
                          <a:pt x="117" y="20"/>
                          <a:pt x="127" y="52"/>
                        </a:cubicBezTo>
                        <a:cubicBezTo>
                          <a:pt x="118" y="90"/>
                          <a:pt x="97" y="124"/>
                          <a:pt x="75" y="157"/>
                        </a:cubicBezTo>
                        <a:cubicBezTo>
                          <a:pt x="65" y="193"/>
                          <a:pt x="57" y="224"/>
                          <a:pt x="37" y="255"/>
                        </a:cubicBezTo>
                        <a:cubicBezTo>
                          <a:pt x="32" y="270"/>
                          <a:pt x="21" y="306"/>
                          <a:pt x="0" y="28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2" name="Freeform 20">
                    <a:extLst>
                      <a:ext uri="{FF2B5EF4-FFF2-40B4-BE49-F238E27FC236}">
                        <a16:creationId xmlns:a16="http://schemas.microsoft.com/office/drawing/2014/main" id="{CE440DAD-3952-804C-AA61-98735459415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4568"/>
                    <a:ext cx="150" cy="360"/>
                  </a:xfrm>
                  <a:custGeom>
                    <a:avLst/>
                    <a:gdLst>
                      <a:gd name="T0" fmla="*/ 150 w 150"/>
                      <a:gd name="T1" fmla="*/ 0 h 360"/>
                      <a:gd name="T2" fmla="*/ 98 w 150"/>
                      <a:gd name="T3" fmla="*/ 52 h 360"/>
                      <a:gd name="T4" fmla="*/ 83 w 150"/>
                      <a:gd name="T5" fmla="*/ 142 h 360"/>
                      <a:gd name="T6" fmla="*/ 75 w 150"/>
                      <a:gd name="T7" fmla="*/ 165 h 360"/>
                      <a:gd name="T8" fmla="*/ 60 w 150"/>
                      <a:gd name="T9" fmla="*/ 187 h 360"/>
                      <a:gd name="T10" fmla="*/ 38 w 150"/>
                      <a:gd name="T11" fmla="*/ 277 h 360"/>
                      <a:gd name="T12" fmla="*/ 8 w 150"/>
                      <a:gd name="T13" fmla="*/ 322 h 360"/>
                      <a:gd name="T14" fmla="*/ 0 w 150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0" h="360">
                        <a:moveTo>
                          <a:pt x="150" y="0"/>
                        </a:moveTo>
                        <a:cubicBezTo>
                          <a:pt x="120" y="10"/>
                          <a:pt x="108" y="22"/>
                          <a:pt x="98" y="52"/>
                        </a:cubicBezTo>
                        <a:cubicBezTo>
                          <a:pt x="129" y="100"/>
                          <a:pt x="123" y="102"/>
                          <a:pt x="83" y="142"/>
                        </a:cubicBezTo>
                        <a:cubicBezTo>
                          <a:pt x="80" y="150"/>
                          <a:pt x="79" y="158"/>
                          <a:pt x="75" y="165"/>
                        </a:cubicBezTo>
                        <a:cubicBezTo>
                          <a:pt x="71" y="173"/>
                          <a:pt x="63" y="179"/>
                          <a:pt x="60" y="187"/>
                        </a:cubicBezTo>
                        <a:cubicBezTo>
                          <a:pt x="50" y="214"/>
                          <a:pt x="51" y="250"/>
                          <a:pt x="38" y="277"/>
                        </a:cubicBezTo>
                        <a:cubicBezTo>
                          <a:pt x="30" y="293"/>
                          <a:pt x="8" y="322"/>
                          <a:pt x="8" y="322"/>
                        </a:cubicBezTo>
                        <a:cubicBezTo>
                          <a:pt x="5" y="335"/>
                          <a:pt x="0" y="360"/>
                          <a:pt x="0" y="36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3" name="Freeform 21">
                    <a:extLst>
                      <a:ext uri="{FF2B5EF4-FFF2-40B4-BE49-F238E27FC236}">
                        <a16:creationId xmlns:a16="http://schemas.microsoft.com/office/drawing/2014/main" id="{A8A640F7-FB1A-A545-86F7-96F7CD1DA8F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70" y="4540"/>
                    <a:ext cx="98" cy="395"/>
                  </a:xfrm>
                  <a:custGeom>
                    <a:avLst/>
                    <a:gdLst>
                      <a:gd name="T0" fmla="*/ 98 w 98"/>
                      <a:gd name="T1" fmla="*/ 58 h 395"/>
                      <a:gd name="T2" fmla="*/ 68 w 98"/>
                      <a:gd name="T3" fmla="*/ 88 h 395"/>
                      <a:gd name="T4" fmla="*/ 30 w 98"/>
                      <a:gd name="T5" fmla="*/ 298 h 395"/>
                      <a:gd name="T6" fmla="*/ 23 w 98"/>
                      <a:gd name="T7" fmla="*/ 343 h 395"/>
                      <a:gd name="T8" fmla="*/ 0 w 98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395">
                        <a:moveTo>
                          <a:pt x="98" y="58"/>
                        </a:moveTo>
                        <a:cubicBezTo>
                          <a:pt x="78" y="0"/>
                          <a:pt x="71" y="70"/>
                          <a:pt x="68" y="88"/>
                        </a:cubicBezTo>
                        <a:cubicBezTo>
                          <a:pt x="56" y="156"/>
                          <a:pt x="52" y="233"/>
                          <a:pt x="30" y="298"/>
                        </a:cubicBezTo>
                        <a:cubicBezTo>
                          <a:pt x="28" y="313"/>
                          <a:pt x="28" y="329"/>
                          <a:pt x="23" y="343"/>
                        </a:cubicBezTo>
                        <a:cubicBezTo>
                          <a:pt x="16" y="363"/>
                          <a:pt x="0" y="371"/>
                          <a:pt x="0" y="39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4" name="Freeform 22">
                    <a:extLst>
                      <a:ext uri="{FF2B5EF4-FFF2-40B4-BE49-F238E27FC236}">
                        <a16:creationId xmlns:a16="http://schemas.microsoft.com/office/drawing/2014/main" id="{E2043DCC-2B2E-4D44-86B8-192D093A65F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65" y="4665"/>
                    <a:ext cx="75" cy="300"/>
                  </a:xfrm>
                  <a:custGeom>
                    <a:avLst/>
                    <a:gdLst>
                      <a:gd name="T0" fmla="*/ 68 w 75"/>
                      <a:gd name="T1" fmla="*/ 0 h 300"/>
                      <a:gd name="T2" fmla="*/ 45 w 75"/>
                      <a:gd name="T3" fmla="*/ 75 h 300"/>
                      <a:gd name="T4" fmla="*/ 60 w 75"/>
                      <a:gd name="T5" fmla="*/ 120 h 300"/>
                      <a:gd name="T6" fmla="*/ 68 w 75"/>
                      <a:gd name="T7" fmla="*/ 143 h 300"/>
                      <a:gd name="T8" fmla="*/ 38 w 75"/>
                      <a:gd name="T9" fmla="*/ 188 h 300"/>
                      <a:gd name="T10" fmla="*/ 23 w 75"/>
                      <a:gd name="T11" fmla="*/ 233 h 300"/>
                      <a:gd name="T12" fmla="*/ 0 w 75"/>
                      <a:gd name="T13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300">
                        <a:moveTo>
                          <a:pt x="68" y="0"/>
                        </a:moveTo>
                        <a:cubicBezTo>
                          <a:pt x="50" y="55"/>
                          <a:pt x="57" y="30"/>
                          <a:pt x="45" y="75"/>
                        </a:cubicBezTo>
                        <a:cubicBezTo>
                          <a:pt x="50" y="90"/>
                          <a:pt x="55" y="105"/>
                          <a:pt x="60" y="120"/>
                        </a:cubicBezTo>
                        <a:cubicBezTo>
                          <a:pt x="63" y="128"/>
                          <a:pt x="68" y="143"/>
                          <a:pt x="68" y="143"/>
                        </a:cubicBezTo>
                        <a:cubicBezTo>
                          <a:pt x="49" y="195"/>
                          <a:pt x="75" y="132"/>
                          <a:pt x="38" y="188"/>
                        </a:cubicBezTo>
                        <a:cubicBezTo>
                          <a:pt x="35" y="193"/>
                          <a:pt x="25" y="228"/>
                          <a:pt x="23" y="233"/>
                        </a:cubicBezTo>
                        <a:cubicBezTo>
                          <a:pt x="14" y="298"/>
                          <a:pt x="33" y="284"/>
                          <a:pt x="0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5" name="Freeform 23">
                    <a:extLst>
                      <a:ext uri="{FF2B5EF4-FFF2-40B4-BE49-F238E27FC236}">
                        <a16:creationId xmlns:a16="http://schemas.microsoft.com/office/drawing/2014/main" id="{F48012C1-DF92-A443-AA43-940E4338FB0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37" y="4748"/>
                    <a:ext cx="98" cy="292"/>
                  </a:xfrm>
                  <a:custGeom>
                    <a:avLst/>
                    <a:gdLst>
                      <a:gd name="T0" fmla="*/ 98 w 98"/>
                      <a:gd name="T1" fmla="*/ 0 h 292"/>
                      <a:gd name="T2" fmla="*/ 68 w 98"/>
                      <a:gd name="T3" fmla="*/ 67 h 292"/>
                      <a:gd name="T4" fmla="*/ 53 w 98"/>
                      <a:gd name="T5" fmla="*/ 165 h 292"/>
                      <a:gd name="T6" fmla="*/ 8 w 98"/>
                      <a:gd name="T7" fmla="*/ 262 h 292"/>
                      <a:gd name="T8" fmla="*/ 1 w 98"/>
                      <a:gd name="T9" fmla="*/ 292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292">
                        <a:moveTo>
                          <a:pt x="98" y="0"/>
                        </a:moveTo>
                        <a:cubicBezTo>
                          <a:pt x="83" y="22"/>
                          <a:pt x="77" y="42"/>
                          <a:pt x="68" y="67"/>
                        </a:cubicBezTo>
                        <a:cubicBezTo>
                          <a:pt x="77" y="109"/>
                          <a:pt x="76" y="129"/>
                          <a:pt x="53" y="165"/>
                        </a:cubicBezTo>
                        <a:cubicBezTo>
                          <a:pt x="43" y="196"/>
                          <a:pt x="26" y="236"/>
                          <a:pt x="8" y="262"/>
                        </a:cubicBezTo>
                        <a:cubicBezTo>
                          <a:pt x="0" y="287"/>
                          <a:pt x="1" y="277"/>
                          <a:pt x="1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6" name="Freeform 24">
                    <a:extLst>
                      <a:ext uri="{FF2B5EF4-FFF2-40B4-BE49-F238E27FC236}">
                        <a16:creationId xmlns:a16="http://schemas.microsoft.com/office/drawing/2014/main" id="{930B7B16-07B9-8C46-8E19-1BBEAE54A94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00" y="4358"/>
                    <a:ext cx="270" cy="315"/>
                  </a:xfrm>
                  <a:custGeom>
                    <a:avLst/>
                    <a:gdLst>
                      <a:gd name="T0" fmla="*/ 270 w 270"/>
                      <a:gd name="T1" fmla="*/ 0 h 315"/>
                      <a:gd name="T2" fmla="*/ 255 w 270"/>
                      <a:gd name="T3" fmla="*/ 45 h 315"/>
                      <a:gd name="T4" fmla="*/ 248 w 270"/>
                      <a:gd name="T5" fmla="*/ 97 h 315"/>
                      <a:gd name="T6" fmla="*/ 225 w 270"/>
                      <a:gd name="T7" fmla="*/ 105 h 315"/>
                      <a:gd name="T8" fmla="*/ 180 w 270"/>
                      <a:gd name="T9" fmla="*/ 135 h 315"/>
                      <a:gd name="T10" fmla="*/ 135 w 270"/>
                      <a:gd name="T11" fmla="*/ 217 h 315"/>
                      <a:gd name="T12" fmla="*/ 98 w 270"/>
                      <a:gd name="T13" fmla="*/ 262 h 315"/>
                      <a:gd name="T14" fmla="*/ 0 w 270"/>
                      <a:gd name="T15" fmla="*/ 315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0" h="315">
                        <a:moveTo>
                          <a:pt x="270" y="0"/>
                        </a:moveTo>
                        <a:cubicBezTo>
                          <a:pt x="265" y="15"/>
                          <a:pt x="260" y="30"/>
                          <a:pt x="255" y="45"/>
                        </a:cubicBezTo>
                        <a:cubicBezTo>
                          <a:pt x="249" y="62"/>
                          <a:pt x="256" y="81"/>
                          <a:pt x="248" y="97"/>
                        </a:cubicBezTo>
                        <a:cubicBezTo>
                          <a:pt x="244" y="104"/>
                          <a:pt x="232" y="101"/>
                          <a:pt x="225" y="105"/>
                        </a:cubicBezTo>
                        <a:cubicBezTo>
                          <a:pt x="209" y="114"/>
                          <a:pt x="180" y="135"/>
                          <a:pt x="180" y="135"/>
                        </a:cubicBezTo>
                        <a:cubicBezTo>
                          <a:pt x="166" y="178"/>
                          <a:pt x="170" y="194"/>
                          <a:pt x="135" y="217"/>
                        </a:cubicBezTo>
                        <a:cubicBezTo>
                          <a:pt x="126" y="231"/>
                          <a:pt x="113" y="253"/>
                          <a:pt x="98" y="262"/>
                        </a:cubicBezTo>
                        <a:cubicBezTo>
                          <a:pt x="61" y="283"/>
                          <a:pt x="22" y="274"/>
                          <a:pt x="0" y="31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7" name="Freeform 25">
                    <a:extLst>
                      <a:ext uri="{FF2B5EF4-FFF2-40B4-BE49-F238E27FC236}">
                        <a16:creationId xmlns:a16="http://schemas.microsoft.com/office/drawing/2014/main" id="{E05841DC-C725-7548-88BA-E715F38A389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15" y="4283"/>
                    <a:ext cx="188" cy="307"/>
                  </a:xfrm>
                  <a:custGeom>
                    <a:avLst/>
                    <a:gdLst>
                      <a:gd name="T0" fmla="*/ 188 w 188"/>
                      <a:gd name="T1" fmla="*/ 0 h 307"/>
                      <a:gd name="T2" fmla="*/ 135 w 188"/>
                      <a:gd name="T3" fmla="*/ 52 h 307"/>
                      <a:gd name="T4" fmla="*/ 143 w 188"/>
                      <a:gd name="T5" fmla="*/ 75 h 307"/>
                      <a:gd name="T6" fmla="*/ 90 w 188"/>
                      <a:gd name="T7" fmla="*/ 165 h 307"/>
                      <a:gd name="T8" fmla="*/ 75 w 188"/>
                      <a:gd name="T9" fmla="*/ 187 h 307"/>
                      <a:gd name="T10" fmla="*/ 23 w 188"/>
                      <a:gd name="T11" fmla="*/ 277 h 307"/>
                      <a:gd name="T12" fmla="*/ 0 w 188"/>
                      <a:gd name="T13" fmla="*/ 292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8" h="307">
                        <a:moveTo>
                          <a:pt x="188" y="0"/>
                        </a:moveTo>
                        <a:cubicBezTo>
                          <a:pt x="157" y="9"/>
                          <a:pt x="146" y="22"/>
                          <a:pt x="135" y="52"/>
                        </a:cubicBezTo>
                        <a:cubicBezTo>
                          <a:pt x="138" y="60"/>
                          <a:pt x="144" y="67"/>
                          <a:pt x="143" y="75"/>
                        </a:cubicBezTo>
                        <a:cubicBezTo>
                          <a:pt x="141" y="86"/>
                          <a:pt x="91" y="163"/>
                          <a:pt x="90" y="165"/>
                        </a:cubicBezTo>
                        <a:cubicBezTo>
                          <a:pt x="85" y="172"/>
                          <a:pt x="75" y="187"/>
                          <a:pt x="75" y="187"/>
                        </a:cubicBezTo>
                        <a:cubicBezTo>
                          <a:pt x="64" y="222"/>
                          <a:pt x="46" y="249"/>
                          <a:pt x="23" y="277"/>
                        </a:cubicBezTo>
                        <a:cubicBezTo>
                          <a:pt x="3" y="301"/>
                          <a:pt x="15" y="307"/>
                          <a:pt x="0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8" name="Freeform 26">
                    <a:extLst>
                      <a:ext uri="{FF2B5EF4-FFF2-40B4-BE49-F238E27FC236}">
                        <a16:creationId xmlns:a16="http://schemas.microsoft.com/office/drawing/2014/main" id="{DD93BF7E-BCF2-5C44-9BEE-3B10EBAB996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26" y="4178"/>
                    <a:ext cx="99" cy="494"/>
                  </a:xfrm>
                  <a:custGeom>
                    <a:avLst/>
                    <a:gdLst>
                      <a:gd name="T0" fmla="*/ 77 w 99"/>
                      <a:gd name="T1" fmla="*/ 0 h 494"/>
                      <a:gd name="T2" fmla="*/ 54 w 99"/>
                      <a:gd name="T3" fmla="*/ 7 h 494"/>
                      <a:gd name="T4" fmla="*/ 47 w 99"/>
                      <a:gd name="T5" fmla="*/ 30 h 494"/>
                      <a:gd name="T6" fmla="*/ 9 w 99"/>
                      <a:gd name="T7" fmla="*/ 97 h 494"/>
                      <a:gd name="T8" fmla="*/ 62 w 99"/>
                      <a:gd name="T9" fmla="*/ 180 h 494"/>
                      <a:gd name="T10" fmla="*/ 32 w 99"/>
                      <a:gd name="T11" fmla="*/ 322 h 494"/>
                      <a:gd name="T12" fmla="*/ 47 w 99"/>
                      <a:gd name="T13" fmla="*/ 442 h 494"/>
                      <a:gd name="T14" fmla="*/ 99 w 99"/>
                      <a:gd name="T15" fmla="*/ 465 h 4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9" h="494">
                        <a:moveTo>
                          <a:pt x="77" y="0"/>
                        </a:moveTo>
                        <a:cubicBezTo>
                          <a:pt x="69" y="2"/>
                          <a:pt x="60" y="1"/>
                          <a:pt x="54" y="7"/>
                        </a:cubicBezTo>
                        <a:cubicBezTo>
                          <a:pt x="48" y="13"/>
                          <a:pt x="51" y="23"/>
                          <a:pt x="47" y="30"/>
                        </a:cubicBezTo>
                        <a:cubicBezTo>
                          <a:pt x="0" y="116"/>
                          <a:pt x="29" y="43"/>
                          <a:pt x="9" y="97"/>
                        </a:cubicBezTo>
                        <a:cubicBezTo>
                          <a:pt x="21" y="132"/>
                          <a:pt x="48" y="140"/>
                          <a:pt x="62" y="180"/>
                        </a:cubicBezTo>
                        <a:cubicBezTo>
                          <a:pt x="9" y="231"/>
                          <a:pt x="24" y="230"/>
                          <a:pt x="32" y="322"/>
                        </a:cubicBezTo>
                        <a:cubicBezTo>
                          <a:pt x="20" y="366"/>
                          <a:pt x="24" y="402"/>
                          <a:pt x="47" y="442"/>
                        </a:cubicBezTo>
                        <a:cubicBezTo>
                          <a:pt x="63" y="470"/>
                          <a:pt x="70" y="494"/>
                          <a:pt x="99" y="46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781" name="Freeform 85">
              <a:extLst>
                <a:ext uri="{FF2B5EF4-FFF2-40B4-BE49-F238E27FC236}">
                  <a16:creationId xmlns:a16="http://schemas.microsoft.com/office/drawing/2014/main" id="{83DF31A7-6882-194C-975E-355960C4208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9" y="5106"/>
              <a:ext cx="510" cy="398"/>
            </a:xfrm>
            <a:custGeom>
              <a:avLst/>
              <a:gdLst>
                <a:gd name="T0" fmla="*/ 29 w 510"/>
                <a:gd name="T1" fmla="*/ 212 h 398"/>
                <a:gd name="T2" fmla="*/ 6 w 510"/>
                <a:gd name="T3" fmla="*/ 324 h 398"/>
                <a:gd name="T4" fmla="*/ 66 w 510"/>
                <a:gd name="T5" fmla="*/ 369 h 398"/>
                <a:gd name="T6" fmla="*/ 224 w 510"/>
                <a:gd name="T7" fmla="*/ 392 h 398"/>
                <a:gd name="T8" fmla="*/ 374 w 510"/>
                <a:gd name="T9" fmla="*/ 362 h 398"/>
                <a:gd name="T10" fmla="*/ 501 w 510"/>
                <a:gd name="T11" fmla="*/ 174 h 398"/>
                <a:gd name="T12" fmla="*/ 426 w 510"/>
                <a:gd name="T13" fmla="*/ 9 h 398"/>
                <a:gd name="T14" fmla="*/ 119 w 510"/>
                <a:gd name="T15" fmla="*/ 122 h 398"/>
                <a:gd name="T16" fmla="*/ 29 w 510"/>
                <a:gd name="T17" fmla="*/ 21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0" h="398">
                  <a:moveTo>
                    <a:pt x="29" y="212"/>
                  </a:moveTo>
                  <a:cubicBezTo>
                    <a:pt x="10" y="246"/>
                    <a:pt x="0" y="298"/>
                    <a:pt x="6" y="324"/>
                  </a:cubicBezTo>
                  <a:cubicBezTo>
                    <a:pt x="12" y="350"/>
                    <a:pt x="30" y="358"/>
                    <a:pt x="66" y="369"/>
                  </a:cubicBezTo>
                  <a:cubicBezTo>
                    <a:pt x="102" y="380"/>
                    <a:pt x="173" y="393"/>
                    <a:pt x="224" y="392"/>
                  </a:cubicBezTo>
                  <a:cubicBezTo>
                    <a:pt x="275" y="391"/>
                    <a:pt x="328" y="398"/>
                    <a:pt x="374" y="362"/>
                  </a:cubicBezTo>
                  <a:cubicBezTo>
                    <a:pt x="420" y="326"/>
                    <a:pt x="492" y="233"/>
                    <a:pt x="501" y="174"/>
                  </a:cubicBezTo>
                  <a:cubicBezTo>
                    <a:pt x="510" y="115"/>
                    <a:pt x="490" y="18"/>
                    <a:pt x="426" y="9"/>
                  </a:cubicBezTo>
                  <a:cubicBezTo>
                    <a:pt x="362" y="0"/>
                    <a:pt x="185" y="92"/>
                    <a:pt x="119" y="122"/>
                  </a:cubicBezTo>
                  <a:cubicBezTo>
                    <a:pt x="53" y="152"/>
                    <a:pt x="48" y="178"/>
                    <a:pt x="29" y="212"/>
                  </a:cubicBez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  <p:sp>
        <p:nvSpPr>
          <p:cNvPr id="858" name="Ellipse 857">
            <a:extLst>
              <a:ext uri="{FF2B5EF4-FFF2-40B4-BE49-F238E27FC236}">
                <a16:creationId xmlns:a16="http://schemas.microsoft.com/office/drawing/2014/main" id="{FFAD8773-8B19-AC43-B652-C51B4707DB07}"/>
              </a:ext>
            </a:extLst>
          </p:cNvPr>
          <p:cNvSpPr/>
          <p:nvPr/>
        </p:nvSpPr>
        <p:spPr>
          <a:xfrm>
            <a:off x="1069485" y="1173108"/>
            <a:ext cx="144000" cy="144000"/>
          </a:xfrm>
          <a:prstGeom prst="ellipse">
            <a:avLst/>
          </a:prstGeom>
          <a:solidFill>
            <a:srgbClr val="F6EBF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Ellipse 858">
            <a:extLst>
              <a:ext uri="{FF2B5EF4-FFF2-40B4-BE49-F238E27FC236}">
                <a16:creationId xmlns:a16="http://schemas.microsoft.com/office/drawing/2014/main" id="{9C3E67C7-786C-0B43-B75F-737537DD95E2}"/>
              </a:ext>
            </a:extLst>
          </p:cNvPr>
          <p:cNvSpPr/>
          <p:nvPr/>
        </p:nvSpPr>
        <p:spPr>
          <a:xfrm>
            <a:off x="1069355" y="170588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0" name="Connecteur droit 859">
            <a:extLst>
              <a:ext uri="{FF2B5EF4-FFF2-40B4-BE49-F238E27FC236}">
                <a16:creationId xmlns:a16="http://schemas.microsoft.com/office/drawing/2014/main" id="{86CC6CF1-8261-EB4D-9C4E-B34DCD959F93}"/>
              </a:ext>
            </a:extLst>
          </p:cNvPr>
          <p:cNvCxnSpPr>
            <a:cxnSpLocks/>
          </p:cNvCxnSpPr>
          <p:nvPr/>
        </p:nvCxnSpPr>
        <p:spPr>
          <a:xfrm flipH="1">
            <a:off x="908317" y="1293479"/>
            <a:ext cx="189898" cy="7986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Connecteur droit 860">
            <a:extLst>
              <a:ext uri="{FF2B5EF4-FFF2-40B4-BE49-F238E27FC236}">
                <a16:creationId xmlns:a16="http://schemas.microsoft.com/office/drawing/2014/main" id="{D2C51047-6AD9-7441-AF91-00486F9A5B4D}"/>
              </a:ext>
            </a:extLst>
          </p:cNvPr>
          <p:cNvCxnSpPr>
            <a:cxnSpLocks/>
            <a:endCxn id="825" idx="4"/>
          </p:cNvCxnSpPr>
          <p:nvPr/>
        </p:nvCxnSpPr>
        <p:spPr>
          <a:xfrm flipH="1">
            <a:off x="823802" y="1234301"/>
            <a:ext cx="265115" cy="3013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1CFF5B2A-8CC6-1848-A7B3-83EC4D6883D1}"/>
              </a:ext>
            </a:extLst>
          </p:cNvPr>
          <p:cNvSpPr/>
          <p:nvPr/>
        </p:nvSpPr>
        <p:spPr>
          <a:xfrm>
            <a:off x="2215935" y="795985"/>
            <a:ext cx="1847535" cy="111412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3" name="ZoneTexte 862">
            <a:extLst>
              <a:ext uri="{FF2B5EF4-FFF2-40B4-BE49-F238E27FC236}">
                <a16:creationId xmlns:a16="http://schemas.microsoft.com/office/drawing/2014/main" id="{CB32D01A-DE0A-2B40-936D-0940472F93A4}"/>
              </a:ext>
            </a:extLst>
          </p:cNvPr>
          <p:cNvSpPr txBox="1"/>
          <p:nvPr/>
        </p:nvSpPr>
        <p:spPr>
          <a:xfrm>
            <a:off x="2422192" y="640995"/>
            <a:ext cx="79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Network size</a:t>
            </a:r>
          </a:p>
        </p:txBody>
      </p:sp>
      <p:grpSp>
        <p:nvGrpSpPr>
          <p:cNvPr id="864" name="Groupe 863">
            <a:extLst>
              <a:ext uri="{FF2B5EF4-FFF2-40B4-BE49-F238E27FC236}">
                <a16:creationId xmlns:a16="http://schemas.microsoft.com/office/drawing/2014/main" id="{6349650E-A44C-6A45-8DB1-F631C0882CA0}"/>
              </a:ext>
            </a:extLst>
          </p:cNvPr>
          <p:cNvGrpSpPr/>
          <p:nvPr/>
        </p:nvGrpSpPr>
        <p:grpSpPr>
          <a:xfrm>
            <a:off x="2859531" y="1038199"/>
            <a:ext cx="536518" cy="276999"/>
            <a:chOff x="2848054" y="1313408"/>
            <a:chExt cx="1418381" cy="777059"/>
          </a:xfrm>
        </p:grpSpPr>
        <p:sp>
          <p:nvSpPr>
            <p:cNvPr id="865" name="Forme libre 864">
              <a:extLst>
                <a:ext uri="{FF2B5EF4-FFF2-40B4-BE49-F238E27FC236}">
                  <a16:creationId xmlns:a16="http://schemas.microsoft.com/office/drawing/2014/main" id="{D48DC2AB-3813-AC40-A2F6-CA575019E9F4}"/>
                </a:ext>
              </a:extLst>
            </p:cNvPr>
            <p:cNvSpPr/>
            <p:nvPr/>
          </p:nvSpPr>
          <p:spPr>
            <a:xfrm>
              <a:off x="2848054" y="1313408"/>
              <a:ext cx="595300" cy="777059"/>
            </a:xfrm>
            <a:custGeom>
              <a:avLst/>
              <a:gdLst>
                <a:gd name="connsiteX0" fmla="*/ 32892 w 1592563"/>
                <a:gd name="connsiteY0" fmla="*/ 524646 h 1597845"/>
                <a:gd name="connsiteX1" fmla="*/ 427597 w 1592563"/>
                <a:gd name="connsiteY1" fmla="*/ 518068 h 1597845"/>
                <a:gd name="connsiteX2" fmla="*/ 644685 w 1592563"/>
                <a:gd name="connsiteY2" fmla="*/ 399656 h 1597845"/>
                <a:gd name="connsiteX3" fmla="*/ 776253 w 1592563"/>
                <a:gd name="connsiteY3" fmla="*/ 235196 h 1597845"/>
                <a:gd name="connsiteX4" fmla="*/ 953870 w 1592563"/>
                <a:gd name="connsiteY4" fmla="*/ 57578 h 1597845"/>
                <a:gd name="connsiteX5" fmla="*/ 1184115 w 1592563"/>
                <a:gd name="connsiteY5" fmla="*/ 4951 h 1597845"/>
                <a:gd name="connsiteX6" fmla="*/ 1434095 w 1592563"/>
                <a:gd name="connsiteY6" fmla="*/ 162833 h 1597845"/>
                <a:gd name="connsiteX7" fmla="*/ 1591977 w 1592563"/>
                <a:gd name="connsiteY7" fmla="*/ 800940 h 1597845"/>
                <a:gd name="connsiteX8" fmla="*/ 1473565 w 1592563"/>
                <a:gd name="connsiteY8" fmla="*/ 1419311 h 1597845"/>
                <a:gd name="connsiteX9" fmla="*/ 1138066 w 1592563"/>
                <a:gd name="connsiteY9" fmla="*/ 1596928 h 1597845"/>
                <a:gd name="connsiteX10" fmla="*/ 769675 w 1592563"/>
                <a:gd name="connsiteY10" fmla="*/ 1366683 h 1597845"/>
                <a:gd name="connsiteX11" fmla="*/ 638106 w 1592563"/>
                <a:gd name="connsiteY11" fmla="*/ 1314056 h 1597845"/>
                <a:gd name="connsiteX12" fmla="*/ 467067 w 1592563"/>
                <a:gd name="connsiteY12" fmla="*/ 1300899 h 1597845"/>
                <a:gd name="connsiteX13" fmla="*/ 0 w 1592563"/>
                <a:gd name="connsiteY13" fmla="*/ 1340370 h 159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2563" h="1597845">
                  <a:moveTo>
                    <a:pt x="32892" y="524646"/>
                  </a:moveTo>
                  <a:cubicBezTo>
                    <a:pt x="179261" y="531773"/>
                    <a:pt x="325631" y="538900"/>
                    <a:pt x="427597" y="518068"/>
                  </a:cubicBezTo>
                  <a:cubicBezTo>
                    <a:pt x="529563" y="497236"/>
                    <a:pt x="586576" y="446801"/>
                    <a:pt x="644685" y="399656"/>
                  </a:cubicBezTo>
                  <a:cubicBezTo>
                    <a:pt x="702794" y="352511"/>
                    <a:pt x="724722" y="292209"/>
                    <a:pt x="776253" y="235196"/>
                  </a:cubicBezTo>
                  <a:cubicBezTo>
                    <a:pt x="827784" y="178183"/>
                    <a:pt x="885893" y="95952"/>
                    <a:pt x="953870" y="57578"/>
                  </a:cubicBezTo>
                  <a:cubicBezTo>
                    <a:pt x="1021847" y="19204"/>
                    <a:pt x="1104078" y="-12592"/>
                    <a:pt x="1184115" y="4951"/>
                  </a:cubicBezTo>
                  <a:cubicBezTo>
                    <a:pt x="1264153" y="22493"/>
                    <a:pt x="1366118" y="30168"/>
                    <a:pt x="1434095" y="162833"/>
                  </a:cubicBezTo>
                  <a:cubicBezTo>
                    <a:pt x="1502072" y="295498"/>
                    <a:pt x="1585399" y="591527"/>
                    <a:pt x="1591977" y="800940"/>
                  </a:cubicBezTo>
                  <a:cubicBezTo>
                    <a:pt x="1598555" y="1010353"/>
                    <a:pt x="1549217" y="1286646"/>
                    <a:pt x="1473565" y="1419311"/>
                  </a:cubicBezTo>
                  <a:cubicBezTo>
                    <a:pt x="1397913" y="1551976"/>
                    <a:pt x="1255381" y="1605699"/>
                    <a:pt x="1138066" y="1596928"/>
                  </a:cubicBezTo>
                  <a:cubicBezTo>
                    <a:pt x="1020751" y="1588157"/>
                    <a:pt x="853002" y="1413828"/>
                    <a:pt x="769675" y="1366683"/>
                  </a:cubicBezTo>
                  <a:cubicBezTo>
                    <a:pt x="686348" y="1319538"/>
                    <a:pt x="688541" y="1325020"/>
                    <a:pt x="638106" y="1314056"/>
                  </a:cubicBezTo>
                  <a:cubicBezTo>
                    <a:pt x="587671" y="1303092"/>
                    <a:pt x="573418" y="1296513"/>
                    <a:pt x="467067" y="1300899"/>
                  </a:cubicBezTo>
                  <a:cubicBezTo>
                    <a:pt x="360716" y="1305285"/>
                    <a:pt x="180358" y="1322827"/>
                    <a:pt x="0" y="134037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866" name="Forme libre 865">
              <a:extLst>
                <a:ext uri="{FF2B5EF4-FFF2-40B4-BE49-F238E27FC236}">
                  <a16:creationId xmlns:a16="http://schemas.microsoft.com/office/drawing/2014/main" id="{7E1F6B0F-16FC-CB4E-9BDA-47B70930082B}"/>
                </a:ext>
              </a:extLst>
            </p:cNvPr>
            <p:cNvSpPr/>
            <p:nvPr/>
          </p:nvSpPr>
          <p:spPr>
            <a:xfrm>
              <a:off x="3671135" y="1325931"/>
              <a:ext cx="595300" cy="752013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867" name="ZoneTexte 866">
            <a:extLst>
              <a:ext uri="{FF2B5EF4-FFF2-40B4-BE49-F238E27FC236}">
                <a16:creationId xmlns:a16="http://schemas.microsoft.com/office/drawing/2014/main" id="{DB7A0A45-8331-7544-AE75-0917EA234446}"/>
              </a:ext>
            </a:extLst>
          </p:cNvPr>
          <p:cNvSpPr txBox="1"/>
          <p:nvPr/>
        </p:nvSpPr>
        <p:spPr>
          <a:xfrm>
            <a:off x="2949696" y="821171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1-1</a:t>
            </a:r>
          </a:p>
        </p:txBody>
      </p:sp>
      <p:sp>
        <p:nvSpPr>
          <p:cNvPr id="868" name="ZoneTexte 867">
            <a:extLst>
              <a:ext uri="{FF2B5EF4-FFF2-40B4-BE49-F238E27FC236}">
                <a16:creationId xmlns:a16="http://schemas.microsoft.com/office/drawing/2014/main" id="{5F0F8CC9-0850-6842-B594-3F13376711B1}"/>
              </a:ext>
            </a:extLst>
          </p:cNvPr>
          <p:cNvSpPr txBox="1"/>
          <p:nvPr/>
        </p:nvSpPr>
        <p:spPr>
          <a:xfrm>
            <a:off x="2422523" y="82117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869" name="Forme libre 868">
            <a:extLst>
              <a:ext uri="{FF2B5EF4-FFF2-40B4-BE49-F238E27FC236}">
                <a16:creationId xmlns:a16="http://schemas.microsoft.com/office/drawing/2014/main" id="{D69EA49A-FE9C-6A45-90B3-ED7AEBF4165E}"/>
              </a:ext>
            </a:extLst>
          </p:cNvPr>
          <p:cNvSpPr/>
          <p:nvPr/>
        </p:nvSpPr>
        <p:spPr>
          <a:xfrm>
            <a:off x="2430476" y="1047127"/>
            <a:ext cx="225179" cy="268071"/>
          </a:xfrm>
          <a:custGeom>
            <a:avLst/>
            <a:gdLst>
              <a:gd name="connsiteX0" fmla="*/ 366651 w 366651"/>
              <a:gd name="connsiteY0" fmla="*/ 144923 h 517468"/>
              <a:gd name="connsiteX1" fmla="*/ 234380 w 366651"/>
              <a:gd name="connsiteY1" fmla="*/ 127671 h 517468"/>
              <a:gd name="connsiteX2" fmla="*/ 188372 w 366651"/>
              <a:gd name="connsiteY2" fmla="*/ 93165 h 517468"/>
              <a:gd name="connsiteX3" fmla="*/ 136614 w 366651"/>
              <a:gd name="connsiteY3" fmla="*/ 18403 h 517468"/>
              <a:gd name="connsiteX4" fmla="*/ 90606 w 366651"/>
              <a:gd name="connsiteY4" fmla="*/ 1150 h 517468"/>
              <a:gd name="connsiteX5" fmla="*/ 33097 w 366651"/>
              <a:gd name="connsiteY5" fmla="*/ 41406 h 517468"/>
              <a:gd name="connsiteX6" fmla="*/ 4342 w 366651"/>
              <a:gd name="connsiteY6" fmla="*/ 144923 h 517468"/>
              <a:gd name="connsiteX7" fmla="*/ 4342 w 366651"/>
              <a:gd name="connsiteY7" fmla="*/ 334704 h 517468"/>
              <a:gd name="connsiteX8" fmla="*/ 44598 w 366651"/>
              <a:gd name="connsiteY8" fmla="*/ 478478 h 517468"/>
              <a:gd name="connsiteX9" fmla="*/ 130863 w 366651"/>
              <a:gd name="connsiteY9" fmla="*/ 512984 h 517468"/>
              <a:gd name="connsiteX10" fmla="*/ 228629 w 366651"/>
              <a:gd name="connsiteY10" fmla="*/ 397965 h 517468"/>
              <a:gd name="connsiteX11" fmla="*/ 355149 w 366651"/>
              <a:gd name="connsiteY11" fmla="*/ 357708 h 51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651" h="517468">
                <a:moveTo>
                  <a:pt x="366651" y="144923"/>
                </a:moveTo>
                <a:cubicBezTo>
                  <a:pt x="315372" y="140610"/>
                  <a:pt x="264093" y="136297"/>
                  <a:pt x="234380" y="127671"/>
                </a:cubicBezTo>
                <a:cubicBezTo>
                  <a:pt x="204667" y="119045"/>
                  <a:pt x="204666" y="111376"/>
                  <a:pt x="188372" y="93165"/>
                </a:cubicBezTo>
                <a:cubicBezTo>
                  <a:pt x="172078" y="74954"/>
                  <a:pt x="152908" y="33739"/>
                  <a:pt x="136614" y="18403"/>
                </a:cubicBezTo>
                <a:cubicBezTo>
                  <a:pt x="120320" y="3067"/>
                  <a:pt x="107859" y="-2684"/>
                  <a:pt x="90606" y="1150"/>
                </a:cubicBezTo>
                <a:cubicBezTo>
                  <a:pt x="73353" y="4984"/>
                  <a:pt x="47474" y="17444"/>
                  <a:pt x="33097" y="41406"/>
                </a:cubicBezTo>
                <a:cubicBezTo>
                  <a:pt x="18720" y="65368"/>
                  <a:pt x="9135" y="96040"/>
                  <a:pt x="4342" y="144923"/>
                </a:cubicBezTo>
                <a:cubicBezTo>
                  <a:pt x="-451" y="193806"/>
                  <a:pt x="-2367" y="279112"/>
                  <a:pt x="4342" y="334704"/>
                </a:cubicBezTo>
                <a:cubicBezTo>
                  <a:pt x="11051" y="390296"/>
                  <a:pt x="23511" y="448765"/>
                  <a:pt x="44598" y="478478"/>
                </a:cubicBezTo>
                <a:cubicBezTo>
                  <a:pt x="65685" y="508191"/>
                  <a:pt x="100191" y="526403"/>
                  <a:pt x="130863" y="512984"/>
                </a:cubicBezTo>
                <a:cubicBezTo>
                  <a:pt x="161535" y="499565"/>
                  <a:pt x="191248" y="423844"/>
                  <a:pt x="228629" y="397965"/>
                </a:cubicBezTo>
                <a:cubicBezTo>
                  <a:pt x="266010" y="372086"/>
                  <a:pt x="310579" y="364897"/>
                  <a:pt x="355149" y="357708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870" name="Ellipse 869">
            <a:extLst>
              <a:ext uri="{FF2B5EF4-FFF2-40B4-BE49-F238E27FC236}">
                <a16:creationId xmlns:a16="http://schemas.microsoft.com/office/drawing/2014/main" id="{9FDD447D-E99D-1B4E-A105-1C5F2BE4094B}"/>
              </a:ext>
            </a:extLst>
          </p:cNvPr>
          <p:cNvSpPr/>
          <p:nvPr/>
        </p:nvSpPr>
        <p:spPr>
          <a:xfrm>
            <a:off x="3539533" y="973837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71" name="Ellipse 870">
            <a:extLst>
              <a:ext uri="{FF2B5EF4-FFF2-40B4-BE49-F238E27FC236}">
                <a16:creationId xmlns:a16="http://schemas.microsoft.com/office/drawing/2014/main" id="{D6DD0F22-6D79-514B-90F8-4F3ABEED48D5}"/>
              </a:ext>
            </a:extLst>
          </p:cNvPr>
          <p:cNvSpPr/>
          <p:nvPr/>
        </p:nvSpPr>
        <p:spPr>
          <a:xfrm>
            <a:off x="3539533" y="102474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72" name="Ellipse 871">
            <a:extLst>
              <a:ext uri="{FF2B5EF4-FFF2-40B4-BE49-F238E27FC236}">
                <a16:creationId xmlns:a16="http://schemas.microsoft.com/office/drawing/2014/main" id="{7034DD5A-7DF3-824E-B755-42B021932110}"/>
              </a:ext>
            </a:extLst>
          </p:cNvPr>
          <p:cNvSpPr/>
          <p:nvPr/>
        </p:nvSpPr>
        <p:spPr>
          <a:xfrm>
            <a:off x="3539533" y="107564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73" name="Ellipse 872">
            <a:extLst>
              <a:ext uri="{FF2B5EF4-FFF2-40B4-BE49-F238E27FC236}">
                <a16:creationId xmlns:a16="http://schemas.microsoft.com/office/drawing/2014/main" id="{23E47216-C571-A24C-B984-FB9019D9D82B}"/>
              </a:ext>
            </a:extLst>
          </p:cNvPr>
          <p:cNvSpPr/>
          <p:nvPr/>
        </p:nvSpPr>
        <p:spPr>
          <a:xfrm>
            <a:off x="3539533" y="112654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74" name="Ellipse 873">
            <a:extLst>
              <a:ext uri="{FF2B5EF4-FFF2-40B4-BE49-F238E27FC236}">
                <a16:creationId xmlns:a16="http://schemas.microsoft.com/office/drawing/2014/main" id="{BF4C1D06-7FF7-E845-B904-43388A86594A}"/>
              </a:ext>
            </a:extLst>
          </p:cNvPr>
          <p:cNvSpPr/>
          <p:nvPr/>
        </p:nvSpPr>
        <p:spPr>
          <a:xfrm>
            <a:off x="3539533" y="117745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75" name="Ellipse 874">
            <a:extLst>
              <a:ext uri="{FF2B5EF4-FFF2-40B4-BE49-F238E27FC236}">
                <a16:creationId xmlns:a16="http://schemas.microsoft.com/office/drawing/2014/main" id="{56CD8EEC-13A9-AE41-8C5F-5D3E8B738F49}"/>
              </a:ext>
            </a:extLst>
          </p:cNvPr>
          <p:cNvSpPr/>
          <p:nvPr/>
        </p:nvSpPr>
        <p:spPr>
          <a:xfrm>
            <a:off x="3794545" y="108173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876" name="Connecteur droit avec flèche 875">
            <a:extLst>
              <a:ext uri="{FF2B5EF4-FFF2-40B4-BE49-F238E27FC236}">
                <a16:creationId xmlns:a16="http://schemas.microsoft.com/office/drawing/2014/main" id="{50F1752E-8D4D-6A42-A40D-B56A0943908F}"/>
              </a:ext>
            </a:extLst>
          </p:cNvPr>
          <p:cNvCxnSpPr>
            <a:cxnSpLocks/>
            <a:stCxn id="870" idx="6"/>
            <a:endCxn id="875" idx="0"/>
          </p:cNvCxnSpPr>
          <p:nvPr/>
        </p:nvCxnSpPr>
        <p:spPr>
          <a:xfrm>
            <a:off x="3683533" y="1045837"/>
            <a:ext cx="183012" cy="35894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Connecteur droit avec flèche 876">
            <a:extLst>
              <a:ext uri="{FF2B5EF4-FFF2-40B4-BE49-F238E27FC236}">
                <a16:creationId xmlns:a16="http://schemas.microsoft.com/office/drawing/2014/main" id="{7728F321-99DA-FA47-8E67-AE4C01E48669}"/>
              </a:ext>
            </a:extLst>
          </p:cNvPr>
          <p:cNvCxnSpPr>
            <a:cxnSpLocks/>
            <a:stCxn id="874" idx="6"/>
            <a:endCxn id="875" idx="4"/>
          </p:cNvCxnSpPr>
          <p:nvPr/>
        </p:nvCxnSpPr>
        <p:spPr>
          <a:xfrm flipV="1">
            <a:off x="3683533" y="1225731"/>
            <a:ext cx="183012" cy="23723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Connecteur droit avec flèche 877">
            <a:extLst>
              <a:ext uri="{FF2B5EF4-FFF2-40B4-BE49-F238E27FC236}">
                <a16:creationId xmlns:a16="http://schemas.microsoft.com/office/drawing/2014/main" id="{8E2289B3-9F9E-CE40-8CBB-57111D42DC73}"/>
              </a:ext>
            </a:extLst>
          </p:cNvPr>
          <p:cNvCxnSpPr>
            <a:cxnSpLocks/>
            <a:stCxn id="873" idx="6"/>
            <a:endCxn id="875" idx="3"/>
          </p:cNvCxnSpPr>
          <p:nvPr/>
        </p:nvCxnSpPr>
        <p:spPr>
          <a:xfrm>
            <a:off x="3683533" y="1198549"/>
            <a:ext cx="132100" cy="6094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Connecteur droit avec flèche 878">
            <a:extLst>
              <a:ext uri="{FF2B5EF4-FFF2-40B4-BE49-F238E27FC236}">
                <a16:creationId xmlns:a16="http://schemas.microsoft.com/office/drawing/2014/main" id="{FCB4CF32-D2B6-8347-8D52-C478B4965B71}"/>
              </a:ext>
            </a:extLst>
          </p:cNvPr>
          <p:cNvCxnSpPr>
            <a:cxnSpLocks/>
            <a:stCxn id="871" idx="6"/>
            <a:endCxn id="875" idx="1"/>
          </p:cNvCxnSpPr>
          <p:nvPr/>
        </p:nvCxnSpPr>
        <p:spPr>
          <a:xfrm>
            <a:off x="3683533" y="1096741"/>
            <a:ext cx="132100" cy="6078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Connecteur droit avec flèche 879">
            <a:extLst>
              <a:ext uri="{FF2B5EF4-FFF2-40B4-BE49-F238E27FC236}">
                <a16:creationId xmlns:a16="http://schemas.microsoft.com/office/drawing/2014/main" id="{F64A1B75-9C3E-0047-BA97-A2EA82263DC2}"/>
              </a:ext>
            </a:extLst>
          </p:cNvPr>
          <p:cNvCxnSpPr>
            <a:cxnSpLocks/>
            <a:stCxn id="872" idx="6"/>
            <a:endCxn id="875" idx="2"/>
          </p:cNvCxnSpPr>
          <p:nvPr/>
        </p:nvCxnSpPr>
        <p:spPr>
          <a:xfrm>
            <a:off x="3683533" y="1147645"/>
            <a:ext cx="111012" cy="6086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ZoneTexte 880">
            <a:extLst>
              <a:ext uri="{FF2B5EF4-FFF2-40B4-BE49-F238E27FC236}">
                <a16:creationId xmlns:a16="http://schemas.microsoft.com/office/drawing/2014/main" id="{FE6DE5FF-63A5-B045-AD6D-93E6FE7B5071}"/>
              </a:ext>
            </a:extLst>
          </p:cNvPr>
          <p:cNvSpPr txBox="1"/>
          <p:nvPr/>
        </p:nvSpPr>
        <p:spPr>
          <a:xfrm>
            <a:off x="3626400" y="819629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L-1</a:t>
            </a:r>
          </a:p>
        </p:txBody>
      </p:sp>
      <p:sp>
        <p:nvSpPr>
          <p:cNvPr id="882" name="Ellipse 881">
            <a:extLst>
              <a:ext uri="{FF2B5EF4-FFF2-40B4-BE49-F238E27FC236}">
                <a16:creationId xmlns:a16="http://schemas.microsoft.com/office/drawing/2014/main" id="{DB3FF15E-F17D-C543-88DA-066FE1A7F19F}"/>
              </a:ext>
            </a:extLst>
          </p:cNvPr>
          <p:cNvSpPr/>
          <p:nvPr/>
        </p:nvSpPr>
        <p:spPr>
          <a:xfrm>
            <a:off x="3258671" y="153996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83" name="Ellipse 882">
            <a:extLst>
              <a:ext uri="{FF2B5EF4-FFF2-40B4-BE49-F238E27FC236}">
                <a16:creationId xmlns:a16="http://schemas.microsoft.com/office/drawing/2014/main" id="{49AE035A-3586-B542-9D9C-DB8B1FA8F5CE}"/>
              </a:ext>
            </a:extLst>
          </p:cNvPr>
          <p:cNvSpPr/>
          <p:nvPr/>
        </p:nvSpPr>
        <p:spPr>
          <a:xfrm>
            <a:off x="3415204" y="146137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84" name="Ellipse 883">
            <a:extLst>
              <a:ext uri="{FF2B5EF4-FFF2-40B4-BE49-F238E27FC236}">
                <a16:creationId xmlns:a16="http://schemas.microsoft.com/office/drawing/2014/main" id="{EFA202E2-1408-0142-B7DB-A26E6D3DD399}"/>
              </a:ext>
            </a:extLst>
          </p:cNvPr>
          <p:cNvSpPr/>
          <p:nvPr/>
        </p:nvSpPr>
        <p:spPr>
          <a:xfrm>
            <a:off x="3539254" y="155678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85" name="Ellipse 884">
            <a:extLst>
              <a:ext uri="{FF2B5EF4-FFF2-40B4-BE49-F238E27FC236}">
                <a16:creationId xmlns:a16="http://schemas.microsoft.com/office/drawing/2014/main" id="{591482B3-C9A0-B14F-846E-E9D49E62077A}"/>
              </a:ext>
            </a:extLst>
          </p:cNvPr>
          <p:cNvSpPr/>
          <p:nvPr/>
        </p:nvSpPr>
        <p:spPr>
          <a:xfrm>
            <a:off x="3517196" y="174128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Ellipse 885">
            <a:extLst>
              <a:ext uri="{FF2B5EF4-FFF2-40B4-BE49-F238E27FC236}">
                <a16:creationId xmlns:a16="http://schemas.microsoft.com/office/drawing/2014/main" id="{23ACE602-6DE0-6748-BB8C-5ADC86B84772}"/>
              </a:ext>
            </a:extLst>
          </p:cNvPr>
          <p:cNvSpPr/>
          <p:nvPr/>
        </p:nvSpPr>
        <p:spPr>
          <a:xfrm>
            <a:off x="3290394" y="173487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7" name="Connecteur droit avec flèche 886">
            <a:extLst>
              <a:ext uri="{FF2B5EF4-FFF2-40B4-BE49-F238E27FC236}">
                <a16:creationId xmlns:a16="http://schemas.microsoft.com/office/drawing/2014/main" id="{403622E7-FF2C-BC4B-9E77-61887A9AFE05}"/>
              </a:ext>
            </a:extLst>
          </p:cNvPr>
          <p:cNvCxnSpPr>
            <a:cxnSpLocks/>
            <a:stCxn id="882" idx="5"/>
            <a:endCxn id="883" idx="4"/>
          </p:cNvCxnSpPr>
          <p:nvPr/>
        </p:nvCxnSpPr>
        <p:spPr>
          <a:xfrm flipV="1">
            <a:off x="3381583" y="1605371"/>
            <a:ext cx="105621" cy="57504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Connecteur droit avec flèche 887">
            <a:extLst>
              <a:ext uri="{FF2B5EF4-FFF2-40B4-BE49-F238E27FC236}">
                <a16:creationId xmlns:a16="http://schemas.microsoft.com/office/drawing/2014/main" id="{19D153D7-EDA0-7644-A85B-34448D90026A}"/>
              </a:ext>
            </a:extLst>
          </p:cNvPr>
          <p:cNvCxnSpPr>
            <a:cxnSpLocks/>
            <a:stCxn id="882" idx="5"/>
            <a:endCxn id="886" idx="7"/>
          </p:cNvCxnSpPr>
          <p:nvPr/>
        </p:nvCxnSpPr>
        <p:spPr>
          <a:xfrm>
            <a:off x="3381583" y="1662875"/>
            <a:ext cx="31723" cy="93088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Connecteur droit avec flèche 888">
            <a:extLst>
              <a:ext uri="{FF2B5EF4-FFF2-40B4-BE49-F238E27FC236}">
                <a16:creationId xmlns:a16="http://schemas.microsoft.com/office/drawing/2014/main" id="{D1D0A1E1-FC1D-414D-8DC2-ABFF7A4754E1}"/>
              </a:ext>
            </a:extLst>
          </p:cNvPr>
          <p:cNvCxnSpPr>
            <a:cxnSpLocks/>
            <a:stCxn id="883" idx="4"/>
            <a:endCxn id="884" idx="3"/>
          </p:cNvCxnSpPr>
          <p:nvPr/>
        </p:nvCxnSpPr>
        <p:spPr>
          <a:xfrm>
            <a:off x="3487204" y="1605371"/>
            <a:ext cx="73138" cy="74323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0B812840-C616-5D4E-9B88-31CA29274D30}"/>
              </a:ext>
            </a:extLst>
          </p:cNvPr>
          <p:cNvCxnSpPr>
            <a:cxnSpLocks/>
            <a:stCxn id="886" idx="7"/>
            <a:endCxn id="885" idx="1"/>
          </p:cNvCxnSpPr>
          <p:nvPr/>
        </p:nvCxnSpPr>
        <p:spPr>
          <a:xfrm>
            <a:off x="3413306" y="1755963"/>
            <a:ext cx="124978" cy="6408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Connecteur droit avec flèche 890">
            <a:extLst>
              <a:ext uri="{FF2B5EF4-FFF2-40B4-BE49-F238E27FC236}">
                <a16:creationId xmlns:a16="http://schemas.microsoft.com/office/drawing/2014/main" id="{9F8F77A9-3CFE-8F47-838F-8B9615F7860A}"/>
              </a:ext>
            </a:extLst>
          </p:cNvPr>
          <p:cNvCxnSpPr>
            <a:cxnSpLocks/>
            <a:stCxn id="886" idx="7"/>
            <a:endCxn id="883" idx="4"/>
          </p:cNvCxnSpPr>
          <p:nvPr/>
        </p:nvCxnSpPr>
        <p:spPr>
          <a:xfrm flipV="1">
            <a:off x="3413306" y="1605371"/>
            <a:ext cx="73898" cy="150592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Connecteur droit avec flèche 891">
            <a:extLst>
              <a:ext uri="{FF2B5EF4-FFF2-40B4-BE49-F238E27FC236}">
                <a16:creationId xmlns:a16="http://schemas.microsoft.com/office/drawing/2014/main" id="{E806AA9E-3830-754B-A36C-554FAA9F0B5F}"/>
              </a:ext>
            </a:extLst>
          </p:cNvPr>
          <p:cNvCxnSpPr>
            <a:cxnSpLocks/>
            <a:stCxn id="885" idx="1"/>
            <a:endCxn id="883" idx="4"/>
          </p:cNvCxnSpPr>
          <p:nvPr/>
        </p:nvCxnSpPr>
        <p:spPr>
          <a:xfrm flipH="1" flipV="1">
            <a:off x="3487204" y="1605371"/>
            <a:ext cx="51080" cy="157000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Connecteur droit avec flèche 892">
            <a:extLst>
              <a:ext uri="{FF2B5EF4-FFF2-40B4-BE49-F238E27FC236}">
                <a16:creationId xmlns:a16="http://schemas.microsoft.com/office/drawing/2014/main" id="{6A53E941-BDBC-6843-BB95-6CE7EB87CF3B}"/>
              </a:ext>
            </a:extLst>
          </p:cNvPr>
          <p:cNvCxnSpPr>
            <a:cxnSpLocks/>
            <a:stCxn id="885" idx="1"/>
            <a:endCxn id="882" idx="5"/>
          </p:cNvCxnSpPr>
          <p:nvPr/>
        </p:nvCxnSpPr>
        <p:spPr>
          <a:xfrm flipH="1" flipV="1">
            <a:off x="3381583" y="1662875"/>
            <a:ext cx="156701" cy="99496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Connecteur droit avec flèche 893">
            <a:extLst>
              <a:ext uri="{FF2B5EF4-FFF2-40B4-BE49-F238E27FC236}">
                <a16:creationId xmlns:a16="http://schemas.microsoft.com/office/drawing/2014/main" id="{153070BB-5898-9F47-9452-0337AA4CF3D9}"/>
              </a:ext>
            </a:extLst>
          </p:cNvPr>
          <p:cNvCxnSpPr>
            <a:cxnSpLocks/>
            <a:stCxn id="885" idx="1"/>
            <a:endCxn id="884" idx="3"/>
          </p:cNvCxnSpPr>
          <p:nvPr/>
        </p:nvCxnSpPr>
        <p:spPr>
          <a:xfrm flipV="1">
            <a:off x="3538284" y="1679694"/>
            <a:ext cx="22058" cy="82677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Connecteur droit avec flèche 894">
            <a:extLst>
              <a:ext uri="{FF2B5EF4-FFF2-40B4-BE49-F238E27FC236}">
                <a16:creationId xmlns:a16="http://schemas.microsoft.com/office/drawing/2014/main" id="{11E331C4-668C-1C45-A37F-F337015F0984}"/>
              </a:ext>
            </a:extLst>
          </p:cNvPr>
          <p:cNvCxnSpPr>
            <a:cxnSpLocks/>
            <a:stCxn id="886" idx="7"/>
            <a:endCxn id="884" idx="3"/>
          </p:cNvCxnSpPr>
          <p:nvPr/>
        </p:nvCxnSpPr>
        <p:spPr>
          <a:xfrm flipV="1">
            <a:off x="3413306" y="1679694"/>
            <a:ext cx="147036" cy="76269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ZoneTexte 895">
            <a:extLst>
              <a:ext uri="{FF2B5EF4-FFF2-40B4-BE49-F238E27FC236}">
                <a16:creationId xmlns:a16="http://schemas.microsoft.com/office/drawing/2014/main" id="{D45322BA-F317-074E-B9D2-2377168BBC59}"/>
              </a:ext>
            </a:extLst>
          </p:cNvPr>
          <p:cNvSpPr txBox="1"/>
          <p:nvPr/>
        </p:nvSpPr>
        <p:spPr>
          <a:xfrm>
            <a:off x="3132376" y="1291806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Assembly</a:t>
            </a:r>
          </a:p>
        </p:txBody>
      </p:sp>
      <p:sp>
        <p:nvSpPr>
          <p:cNvPr id="897" name="ZoneTexte 896">
            <a:extLst>
              <a:ext uri="{FF2B5EF4-FFF2-40B4-BE49-F238E27FC236}">
                <a16:creationId xmlns:a16="http://schemas.microsoft.com/office/drawing/2014/main" id="{096161C1-ECD9-1B4B-81D1-9A82300A6175}"/>
              </a:ext>
            </a:extLst>
          </p:cNvPr>
          <p:cNvSpPr txBox="1"/>
          <p:nvPr/>
        </p:nvSpPr>
        <p:spPr>
          <a:xfrm>
            <a:off x="2498394" y="1291806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 </a:t>
            </a:r>
            <a:r>
              <a:rPr lang="en-US" sz="700" baseline="30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&gt;</a:t>
            </a:r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 XL</a:t>
            </a:r>
          </a:p>
        </p:txBody>
      </p:sp>
      <p:sp>
        <p:nvSpPr>
          <p:cNvPr id="898" name="Ellipse 897">
            <a:extLst>
              <a:ext uri="{FF2B5EF4-FFF2-40B4-BE49-F238E27FC236}">
                <a16:creationId xmlns:a16="http://schemas.microsoft.com/office/drawing/2014/main" id="{D7F8B767-3A06-D740-8E41-BCC46BF9AC13}"/>
              </a:ext>
            </a:extLst>
          </p:cNvPr>
          <p:cNvSpPr/>
          <p:nvPr/>
        </p:nvSpPr>
        <p:spPr>
          <a:xfrm>
            <a:off x="2533640" y="153067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99" name="Ellipse 898">
            <a:extLst>
              <a:ext uri="{FF2B5EF4-FFF2-40B4-BE49-F238E27FC236}">
                <a16:creationId xmlns:a16="http://schemas.microsoft.com/office/drawing/2014/main" id="{651DE1AA-4834-0546-B18A-B07CCB19C184}"/>
              </a:ext>
            </a:extLst>
          </p:cNvPr>
          <p:cNvSpPr/>
          <p:nvPr/>
        </p:nvSpPr>
        <p:spPr>
          <a:xfrm>
            <a:off x="2533640" y="1581577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00" name="Ellipse 899">
            <a:extLst>
              <a:ext uri="{FF2B5EF4-FFF2-40B4-BE49-F238E27FC236}">
                <a16:creationId xmlns:a16="http://schemas.microsoft.com/office/drawing/2014/main" id="{54347FB2-B250-6148-8436-1222E40CB123}"/>
              </a:ext>
            </a:extLst>
          </p:cNvPr>
          <p:cNvSpPr/>
          <p:nvPr/>
        </p:nvSpPr>
        <p:spPr>
          <a:xfrm>
            <a:off x="2533640" y="163248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01" name="Ellipse 900">
            <a:extLst>
              <a:ext uri="{FF2B5EF4-FFF2-40B4-BE49-F238E27FC236}">
                <a16:creationId xmlns:a16="http://schemas.microsoft.com/office/drawing/2014/main" id="{C9A20F46-F214-D149-A760-3644BA42195A}"/>
              </a:ext>
            </a:extLst>
          </p:cNvPr>
          <p:cNvSpPr/>
          <p:nvPr/>
        </p:nvSpPr>
        <p:spPr>
          <a:xfrm>
            <a:off x="2533640" y="168338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02" name="Ellipse 901">
            <a:extLst>
              <a:ext uri="{FF2B5EF4-FFF2-40B4-BE49-F238E27FC236}">
                <a16:creationId xmlns:a16="http://schemas.microsoft.com/office/drawing/2014/main" id="{E8BDD028-591C-304D-AEB1-BD3CAEDB07DD}"/>
              </a:ext>
            </a:extLst>
          </p:cNvPr>
          <p:cNvSpPr/>
          <p:nvPr/>
        </p:nvSpPr>
        <p:spPr>
          <a:xfrm>
            <a:off x="2533640" y="1734290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3" name="Connecteur droit avec flèche 902">
            <a:extLst>
              <a:ext uri="{FF2B5EF4-FFF2-40B4-BE49-F238E27FC236}">
                <a16:creationId xmlns:a16="http://schemas.microsoft.com/office/drawing/2014/main" id="{07C81F15-2094-C94C-A59E-852C9CD71F90}"/>
              </a:ext>
            </a:extLst>
          </p:cNvPr>
          <p:cNvCxnSpPr>
            <a:cxnSpLocks/>
            <a:stCxn id="898" idx="6"/>
            <a:endCxn id="908" idx="2"/>
          </p:cNvCxnSpPr>
          <p:nvPr/>
        </p:nvCxnSpPr>
        <p:spPr>
          <a:xfrm>
            <a:off x="2677640" y="1602673"/>
            <a:ext cx="135423" cy="11324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Connecteur droit avec flèche 903">
            <a:extLst>
              <a:ext uri="{FF2B5EF4-FFF2-40B4-BE49-F238E27FC236}">
                <a16:creationId xmlns:a16="http://schemas.microsoft.com/office/drawing/2014/main" id="{2046D3F1-8CB0-CF49-9CC1-C5E711AF9701}"/>
              </a:ext>
            </a:extLst>
          </p:cNvPr>
          <p:cNvCxnSpPr>
            <a:cxnSpLocks/>
            <a:stCxn id="902" idx="6"/>
            <a:endCxn id="908" idx="2"/>
          </p:cNvCxnSpPr>
          <p:nvPr/>
        </p:nvCxnSpPr>
        <p:spPr>
          <a:xfrm flipV="1">
            <a:off x="2677640" y="1613997"/>
            <a:ext cx="135423" cy="192293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Connecteur droit avec flèche 904">
            <a:extLst>
              <a:ext uri="{FF2B5EF4-FFF2-40B4-BE49-F238E27FC236}">
                <a16:creationId xmlns:a16="http://schemas.microsoft.com/office/drawing/2014/main" id="{156F75F5-251A-BA4C-9463-D54A634CB593}"/>
              </a:ext>
            </a:extLst>
          </p:cNvPr>
          <p:cNvCxnSpPr>
            <a:cxnSpLocks/>
            <a:stCxn id="901" idx="6"/>
            <a:endCxn id="908" idx="2"/>
          </p:cNvCxnSpPr>
          <p:nvPr/>
        </p:nvCxnSpPr>
        <p:spPr>
          <a:xfrm flipV="1">
            <a:off x="2677640" y="1613997"/>
            <a:ext cx="135423" cy="141388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Connecteur droit avec flèche 905">
            <a:extLst>
              <a:ext uri="{FF2B5EF4-FFF2-40B4-BE49-F238E27FC236}">
                <a16:creationId xmlns:a16="http://schemas.microsoft.com/office/drawing/2014/main" id="{72330D3E-2583-AB4C-9904-F66620193689}"/>
              </a:ext>
            </a:extLst>
          </p:cNvPr>
          <p:cNvCxnSpPr>
            <a:cxnSpLocks/>
            <a:stCxn id="899" idx="6"/>
            <a:endCxn id="908" idx="2"/>
          </p:cNvCxnSpPr>
          <p:nvPr/>
        </p:nvCxnSpPr>
        <p:spPr>
          <a:xfrm flipV="1">
            <a:off x="2677640" y="1613997"/>
            <a:ext cx="135423" cy="39580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Connecteur droit avec flèche 906">
            <a:extLst>
              <a:ext uri="{FF2B5EF4-FFF2-40B4-BE49-F238E27FC236}">
                <a16:creationId xmlns:a16="http://schemas.microsoft.com/office/drawing/2014/main" id="{CE686A68-F5EF-494D-989B-5EB22FD52340}"/>
              </a:ext>
            </a:extLst>
          </p:cNvPr>
          <p:cNvCxnSpPr>
            <a:cxnSpLocks/>
            <a:stCxn id="900" idx="6"/>
            <a:endCxn id="908" idx="2"/>
          </p:cNvCxnSpPr>
          <p:nvPr/>
        </p:nvCxnSpPr>
        <p:spPr>
          <a:xfrm flipV="1">
            <a:off x="2677640" y="1613997"/>
            <a:ext cx="135423" cy="90484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Ellipse 907">
            <a:extLst>
              <a:ext uri="{FF2B5EF4-FFF2-40B4-BE49-F238E27FC236}">
                <a16:creationId xmlns:a16="http://schemas.microsoft.com/office/drawing/2014/main" id="{F7E4355F-1F35-3D40-9A75-3C7267E2CD02}"/>
              </a:ext>
            </a:extLst>
          </p:cNvPr>
          <p:cNvSpPr/>
          <p:nvPr/>
        </p:nvSpPr>
        <p:spPr>
          <a:xfrm>
            <a:off x="2813063" y="1541997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09" name="Ellipse 908">
            <a:extLst>
              <a:ext uri="{FF2B5EF4-FFF2-40B4-BE49-F238E27FC236}">
                <a16:creationId xmlns:a16="http://schemas.microsoft.com/office/drawing/2014/main" id="{849C4B6F-195C-AC45-9A19-8EE07964976D}"/>
              </a:ext>
            </a:extLst>
          </p:cNvPr>
          <p:cNvSpPr/>
          <p:nvPr/>
        </p:nvSpPr>
        <p:spPr>
          <a:xfrm>
            <a:off x="2813063" y="161759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10" name="Ellipse 909">
            <a:extLst>
              <a:ext uri="{FF2B5EF4-FFF2-40B4-BE49-F238E27FC236}">
                <a16:creationId xmlns:a16="http://schemas.microsoft.com/office/drawing/2014/main" id="{ECE9AAE2-9D83-C74C-B8A5-3D6C8474E62D}"/>
              </a:ext>
            </a:extLst>
          </p:cNvPr>
          <p:cNvSpPr/>
          <p:nvPr/>
        </p:nvSpPr>
        <p:spPr>
          <a:xfrm>
            <a:off x="2813063" y="169319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911" name="Connecteur droit avec flèche 910">
            <a:extLst>
              <a:ext uri="{FF2B5EF4-FFF2-40B4-BE49-F238E27FC236}">
                <a16:creationId xmlns:a16="http://schemas.microsoft.com/office/drawing/2014/main" id="{A07B6F2C-BDBE-1D49-BE70-B56CD802F229}"/>
              </a:ext>
            </a:extLst>
          </p:cNvPr>
          <p:cNvCxnSpPr>
            <a:cxnSpLocks/>
            <a:stCxn id="909" idx="2"/>
            <a:endCxn id="898" idx="6"/>
          </p:cNvCxnSpPr>
          <p:nvPr/>
        </p:nvCxnSpPr>
        <p:spPr>
          <a:xfrm flipH="1" flipV="1">
            <a:off x="2677640" y="1602673"/>
            <a:ext cx="135423" cy="86925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5CF8B515-404C-314F-9B1F-A4DC68177B42}"/>
              </a:ext>
            </a:extLst>
          </p:cNvPr>
          <p:cNvCxnSpPr>
            <a:cxnSpLocks/>
            <a:stCxn id="909" idx="2"/>
            <a:endCxn id="899" idx="6"/>
          </p:cNvCxnSpPr>
          <p:nvPr/>
        </p:nvCxnSpPr>
        <p:spPr>
          <a:xfrm flipH="1" flipV="1">
            <a:off x="2677640" y="1653577"/>
            <a:ext cx="135423" cy="36021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Connecteur droit avec flèche 912">
            <a:extLst>
              <a:ext uri="{FF2B5EF4-FFF2-40B4-BE49-F238E27FC236}">
                <a16:creationId xmlns:a16="http://schemas.microsoft.com/office/drawing/2014/main" id="{6641CD21-90A8-F344-9D7A-AD4865BAD01E}"/>
              </a:ext>
            </a:extLst>
          </p:cNvPr>
          <p:cNvCxnSpPr>
            <a:cxnSpLocks/>
            <a:stCxn id="909" idx="2"/>
            <a:endCxn id="900" idx="6"/>
          </p:cNvCxnSpPr>
          <p:nvPr/>
        </p:nvCxnSpPr>
        <p:spPr>
          <a:xfrm flipH="1">
            <a:off x="2677640" y="1689598"/>
            <a:ext cx="135423" cy="14883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Connecteur droit avec flèche 913">
            <a:extLst>
              <a:ext uri="{FF2B5EF4-FFF2-40B4-BE49-F238E27FC236}">
                <a16:creationId xmlns:a16="http://schemas.microsoft.com/office/drawing/2014/main" id="{F1D57D27-2AF5-A548-9B0A-255F45CAC7EA}"/>
              </a:ext>
            </a:extLst>
          </p:cNvPr>
          <p:cNvCxnSpPr>
            <a:cxnSpLocks/>
            <a:stCxn id="909" idx="2"/>
            <a:endCxn id="901" idx="6"/>
          </p:cNvCxnSpPr>
          <p:nvPr/>
        </p:nvCxnSpPr>
        <p:spPr>
          <a:xfrm flipH="1">
            <a:off x="2677640" y="1689598"/>
            <a:ext cx="135423" cy="65787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Connecteur droit avec flèche 914">
            <a:extLst>
              <a:ext uri="{FF2B5EF4-FFF2-40B4-BE49-F238E27FC236}">
                <a16:creationId xmlns:a16="http://schemas.microsoft.com/office/drawing/2014/main" id="{9AFA46D1-FC34-4E42-9C34-8C6ADB50F03F}"/>
              </a:ext>
            </a:extLst>
          </p:cNvPr>
          <p:cNvCxnSpPr>
            <a:cxnSpLocks/>
            <a:stCxn id="909" idx="2"/>
            <a:endCxn id="902" idx="6"/>
          </p:cNvCxnSpPr>
          <p:nvPr/>
        </p:nvCxnSpPr>
        <p:spPr>
          <a:xfrm flipH="1">
            <a:off x="2677640" y="1689598"/>
            <a:ext cx="135423" cy="116692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Connecteur droit avec flèche 915">
            <a:extLst>
              <a:ext uri="{FF2B5EF4-FFF2-40B4-BE49-F238E27FC236}">
                <a16:creationId xmlns:a16="http://schemas.microsoft.com/office/drawing/2014/main" id="{4DB79B59-B469-E946-A8EC-FE43087FF314}"/>
              </a:ext>
            </a:extLst>
          </p:cNvPr>
          <p:cNvCxnSpPr>
            <a:cxnSpLocks/>
            <a:stCxn id="910" idx="2"/>
            <a:endCxn id="898" idx="6"/>
          </p:cNvCxnSpPr>
          <p:nvPr/>
        </p:nvCxnSpPr>
        <p:spPr>
          <a:xfrm flipH="1" flipV="1">
            <a:off x="2677640" y="1602673"/>
            <a:ext cx="135423" cy="162526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Connecteur droit avec flèche 916">
            <a:extLst>
              <a:ext uri="{FF2B5EF4-FFF2-40B4-BE49-F238E27FC236}">
                <a16:creationId xmlns:a16="http://schemas.microsoft.com/office/drawing/2014/main" id="{A89FE031-30A4-6E43-B33E-67A362F5AA5B}"/>
              </a:ext>
            </a:extLst>
          </p:cNvPr>
          <p:cNvCxnSpPr>
            <a:cxnSpLocks/>
            <a:stCxn id="910" idx="2"/>
            <a:endCxn id="899" idx="6"/>
          </p:cNvCxnSpPr>
          <p:nvPr/>
        </p:nvCxnSpPr>
        <p:spPr>
          <a:xfrm flipH="1" flipV="1">
            <a:off x="2677640" y="1653577"/>
            <a:ext cx="135423" cy="111622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Connecteur droit avec flèche 917">
            <a:extLst>
              <a:ext uri="{FF2B5EF4-FFF2-40B4-BE49-F238E27FC236}">
                <a16:creationId xmlns:a16="http://schemas.microsoft.com/office/drawing/2014/main" id="{9F92C293-69BF-7440-BFE2-DFE7892E5ABE}"/>
              </a:ext>
            </a:extLst>
          </p:cNvPr>
          <p:cNvCxnSpPr>
            <a:cxnSpLocks/>
            <a:stCxn id="910" idx="2"/>
            <a:endCxn id="900" idx="6"/>
          </p:cNvCxnSpPr>
          <p:nvPr/>
        </p:nvCxnSpPr>
        <p:spPr>
          <a:xfrm flipH="1" flipV="1">
            <a:off x="2677640" y="1704481"/>
            <a:ext cx="135423" cy="60718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Connecteur droit avec flèche 918">
            <a:extLst>
              <a:ext uri="{FF2B5EF4-FFF2-40B4-BE49-F238E27FC236}">
                <a16:creationId xmlns:a16="http://schemas.microsoft.com/office/drawing/2014/main" id="{D16ED416-359B-AB40-9774-F173385E87C5}"/>
              </a:ext>
            </a:extLst>
          </p:cNvPr>
          <p:cNvCxnSpPr>
            <a:cxnSpLocks/>
            <a:stCxn id="910" idx="2"/>
            <a:endCxn id="901" idx="6"/>
          </p:cNvCxnSpPr>
          <p:nvPr/>
        </p:nvCxnSpPr>
        <p:spPr>
          <a:xfrm flipH="1" flipV="1">
            <a:off x="2677640" y="1755385"/>
            <a:ext cx="135423" cy="9814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Connecteur droit avec flèche 919">
            <a:extLst>
              <a:ext uri="{FF2B5EF4-FFF2-40B4-BE49-F238E27FC236}">
                <a16:creationId xmlns:a16="http://schemas.microsoft.com/office/drawing/2014/main" id="{94BA0D02-5B68-C549-8601-3AF1FDAB4645}"/>
              </a:ext>
            </a:extLst>
          </p:cNvPr>
          <p:cNvCxnSpPr>
            <a:cxnSpLocks/>
            <a:stCxn id="910" idx="2"/>
            <a:endCxn id="902" idx="6"/>
          </p:cNvCxnSpPr>
          <p:nvPr/>
        </p:nvCxnSpPr>
        <p:spPr>
          <a:xfrm flipH="1">
            <a:off x="2677640" y="1765199"/>
            <a:ext cx="135423" cy="41091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ectangle : coins arrondis 531">
            <a:extLst>
              <a:ext uri="{FF2B5EF4-FFF2-40B4-BE49-F238E27FC236}">
                <a16:creationId xmlns:a16="http://schemas.microsoft.com/office/drawing/2014/main" id="{FAF324DB-D6A2-5D47-8F73-8A88DB63EC3C}"/>
              </a:ext>
            </a:extLst>
          </p:cNvPr>
          <p:cNvSpPr/>
          <p:nvPr/>
        </p:nvSpPr>
        <p:spPr>
          <a:xfrm>
            <a:off x="282456" y="1995031"/>
            <a:ext cx="1847527" cy="111412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3" name="ZoneTexte 532">
            <a:extLst>
              <a:ext uri="{FF2B5EF4-FFF2-40B4-BE49-F238E27FC236}">
                <a16:creationId xmlns:a16="http://schemas.microsoft.com/office/drawing/2014/main" id="{9D34EC10-494B-064A-993C-D6BDCBA1CDD8}"/>
              </a:ext>
            </a:extLst>
          </p:cNvPr>
          <p:cNvSpPr txBox="1"/>
          <p:nvPr/>
        </p:nvSpPr>
        <p:spPr>
          <a:xfrm>
            <a:off x="361018" y="1848297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Neuron model</a:t>
            </a:r>
          </a:p>
        </p:txBody>
      </p:sp>
      <p:sp>
        <p:nvSpPr>
          <p:cNvPr id="534" name="ZoneTexte 533">
            <a:extLst>
              <a:ext uri="{FF2B5EF4-FFF2-40B4-BE49-F238E27FC236}">
                <a16:creationId xmlns:a16="http://schemas.microsoft.com/office/drawing/2014/main" id="{63E7777F-92F8-864D-AD0D-40508F9215CB}"/>
              </a:ext>
            </a:extLst>
          </p:cNvPr>
          <p:cNvSpPr txBox="1"/>
          <p:nvPr/>
        </p:nvSpPr>
        <p:spPr>
          <a:xfrm>
            <a:off x="310689" y="2642337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Event-based</a:t>
            </a:r>
          </a:p>
        </p:txBody>
      </p:sp>
      <p:sp>
        <p:nvSpPr>
          <p:cNvPr id="535" name="ZoneTexte 534">
            <a:extLst>
              <a:ext uri="{FF2B5EF4-FFF2-40B4-BE49-F238E27FC236}">
                <a16:creationId xmlns:a16="http://schemas.microsoft.com/office/drawing/2014/main" id="{1834D421-8AF2-BD4E-A710-2F04D02304D8}"/>
              </a:ext>
            </a:extLst>
          </p:cNvPr>
          <p:cNvSpPr txBox="1"/>
          <p:nvPr/>
        </p:nvSpPr>
        <p:spPr>
          <a:xfrm>
            <a:off x="1294292" y="2642337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Others</a:t>
            </a:r>
          </a:p>
        </p:txBody>
      </p:sp>
      <p:grpSp>
        <p:nvGrpSpPr>
          <p:cNvPr id="536" name="Groupe 535">
            <a:extLst>
              <a:ext uri="{FF2B5EF4-FFF2-40B4-BE49-F238E27FC236}">
                <a16:creationId xmlns:a16="http://schemas.microsoft.com/office/drawing/2014/main" id="{010445B8-DE43-0741-BEA9-4FBA5D17AB05}"/>
              </a:ext>
            </a:extLst>
          </p:cNvPr>
          <p:cNvGrpSpPr/>
          <p:nvPr/>
        </p:nvGrpSpPr>
        <p:grpSpPr>
          <a:xfrm>
            <a:off x="387949" y="2893291"/>
            <a:ext cx="426018" cy="95575"/>
            <a:chOff x="979351" y="381196"/>
            <a:chExt cx="566567" cy="183733"/>
          </a:xfrm>
        </p:grpSpPr>
        <p:grpSp>
          <p:nvGrpSpPr>
            <p:cNvPr id="537" name="Groupe 536">
              <a:extLst>
                <a:ext uri="{FF2B5EF4-FFF2-40B4-BE49-F238E27FC236}">
                  <a16:creationId xmlns:a16="http://schemas.microsoft.com/office/drawing/2014/main" id="{1806F46D-52C3-A249-8368-511C55875318}"/>
                </a:ext>
              </a:extLst>
            </p:cNvPr>
            <p:cNvGrpSpPr/>
            <p:nvPr/>
          </p:nvGrpSpPr>
          <p:grpSpPr>
            <a:xfrm>
              <a:off x="979351" y="382167"/>
              <a:ext cx="566567" cy="182136"/>
              <a:chOff x="608678" y="385307"/>
              <a:chExt cx="566567" cy="182136"/>
            </a:xfrm>
          </p:grpSpPr>
          <p:cxnSp>
            <p:nvCxnSpPr>
              <p:cNvPr id="545" name="Connecteur droit 544">
                <a:extLst>
                  <a:ext uri="{FF2B5EF4-FFF2-40B4-BE49-F238E27FC236}">
                    <a16:creationId xmlns:a16="http://schemas.microsoft.com/office/drawing/2014/main" id="{51033DDA-E6C5-054D-AD9A-9614352B6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78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necteur droit 546">
                <a:extLst>
                  <a:ext uri="{FF2B5EF4-FFF2-40B4-BE49-F238E27FC236}">
                    <a16:creationId xmlns:a16="http://schemas.microsoft.com/office/drawing/2014/main" id="{BF4549AF-47FD-2B4A-9486-FCDBB7259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Connecteur droit 554">
                <a:extLst>
                  <a:ext uri="{FF2B5EF4-FFF2-40B4-BE49-F238E27FC236}">
                    <a16:creationId xmlns:a16="http://schemas.microsoft.com/office/drawing/2014/main" id="{7BE0FB6A-0C65-334F-9AEE-CF657299D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8" name="Connecteur droit 537">
              <a:extLst>
                <a:ext uri="{FF2B5EF4-FFF2-40B4-BE49-F238E27FC236}">
                  <a16:creationId xmlns:a16="http://schemas.microsoft.com/office/drawing/2014/main" id="{624F5644-638F-3B4B-A121-4F86F2132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Connecteur droit 540">
              <a:extLst>
                <a:ext uri="{FF2B5EF4-FFF2-40B4-BE49-F238E27FC236}">
                  <a16:creationId xmlns:a16="http://schemas.microsoft.com/office/drawing/2014/main" id="{CE5A0A6B-021D-CC4E-A60D-04B4F6C0E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6" name="Ellipse 555">
            <a:extLst>
              <a:ext uri="{FF2B5EF4-FFF2-40B4-BE49-F238E27FC236}">
                <a16:creationId xmlns:a16="http://schemas.microsoft.com/office/drawing/2014/main" id="{8785AE6A-A488-474D-A3B8-827251A24D0F}"/>
              </a:ext>
            </a:extLst>
          </p:cNvPr>
          <p:cNvSpPr/>
          <p:nvPr/>
        </p:nvSpPr>
        <p:spPr>
          <a:xfrm>
            <a:off x="408846" y="2297086"/>
            <a:ext cx="324000" cy="32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557" name="ZoneTexte 556">
            <a:extLst>
              <a:ext uri="{FF2B5EF4-FFF2-40B4-BE49-F238E27FC236}">
                <a16:creationId xmlns:a16="http://schemas.microsoft.com/office/drawing/2014/main" id="{894B2E1E-F15D-F446-B2C5-3D3AF9AAFDB4}"/>
              </a:ext>
            </a:extLst>
          </p:cNvPr>
          <p:cNvSpPr txBox="1"/>
          <p:nvPr/>
        </p:nvSpPr>
        <p:spPr>
          <a:xfrm>
            <a:off x="312428" y="2056297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Cond-based</a:t>
            </a:r>
          </a:p>
        </p:txBody>
      </p:sp>
      <p:sp>
        <p:nvSpPr>
          <p:cNvPr id="558" name="ZoneTexte 557">
            <a:extLst>
              <a:ext uri="{FF2B5EF4-FFF2-40B4-BE49-F238E27FC236}">
                <a16:creationId xmlns:a16="http://schemas.microsoft.com/office/drawing/2014/main" id="{87126DE5-A014-864E-94B6-D354CF157831}"/>
              </a:ext>
            </a:extLst>
          </p:cNvPr>
          <p:cNvSpPr txBox="1"/>
          <p:nvPr/>
        </p:nvSpPr>
        <p:spPr>
          <a:xfrm>
            <a:off x="1436125" y="2056297"/>
            <a:ext cx="327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IF</a:t>
            </a:r>
          </a:p>
        </p:txBody>
      </p:sp>
      <p:sp>
        <p:nvSpPr>
          <p:cNvPr id="559" name="Rectangle : coins arrondis 558">
            <a:extLst>
              <a:ext uri="{FF2B5EF4-FFF2-40B4-BE49-F238E27FC236}">
                <a16:creationId xmlns:a16="http://schemas.microsoft.com/office/drawing/2014/main" id="{FF9162D1-38D6-4549-A008-BB1ABBF17FBD}"/>
              </a:ext>
            </a:extLst>
          </p:cNvPr>
          <p:cNvSpPr/>
          <p:nvPr/>
        </p:nvSpPr>
        <p:spPr>
          <a:xfrm>
            <a:off x="2221889" y="1989621"/>
            <a:ext cx="1847535" cy="111412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ZoneTexte 559">
            <a:extLst>
              <a:ext uri="{FF2B5EF4-FFF2-40B4-BE49-F238E27FC236}">
                <a16:creationId xmlns:a16="http://schemas.microsoft.com/office/drawing/2014/main" id="{276CE20E-4377-BB4A-BEC9-AB711B2084D0}"/>
              </a:ext>
            </a:extLst>
          </p:cNvPr>
          <p:cNvSpPr txBox="1"/>
          <p:nvPr/>
        </p:nvSpPr>
        <p:spPr>
          <a:xfrm>
            <a:off x="2458015" y="1847072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Synaptic strength</a:t>
            </a: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D8F17D2-20F3-DA42-A964-17113243286D}"/>
              </a:ext>
            </a:extLst>
          </p:cNvPr>
          <p:cNvGrpSpPr/>
          <p:nvPr/>
        </p:nvGrpSpPr>
        <p:grpSpPr>
          <a:xfrm rot="11933359">
            <a:off x="361316" y="2402250"/>
            <a:ext cx="91562" cy="65428"/>
            <a:chOff x="656765" y="4264185"/>
            <a:chExt cx="91562" cy="65428"/>
          </a:xfrm>
          <a:solidFill>
            <a:schemeClr val="bg1">
              <a:lumMod val="65000"/>
            </a:schemeClr>
          </a:solidFill>
        </p:grpSpPr>
        <p:sp>
          <p:nvSpPr>
            <p:cNvPr id="562" name="Ellipse 561">
              <a:extLst>
                <a:ext uri="{FF2B5EF4-FFF2-40B4-BE49-F238E27FC236}">
                  <a16:creationId xmlns:a16="http://schemas.microsoft.com/office/drawing/2014/main" id="{C4CEA5C0-9D92-0547-B95F-A650BD8FEED2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563" name="Ellipse 562">
              <a:extLst>
                <a:ext uri="{FF2B5EF4-FFF2-40B4-BE49-F238E27FC236}">
                  <a16:creationId xmlns:a16="http://schemas.microsoft.com/office/drawing/2014/main" id="{31E78D1F-1539-974C-9DDD-15997DE179F8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grpSp>
        <p:nvGrpSpPr>
          <p:cNvPr id="564" name="Groupe 563">
            <a:extLst>
              <a:ext uri="{FF2B5EF4-FFF2-40B4-BE49-F238E27FC236}">
                <a16:creationId xmlns:a16="http://schemas.microsoft.com/office/drawing/2014/main" id="{71C8B173-4F8F-B04F-B3E5-7C1F2775716B}"/>
              </a:ext>
            </a:extLst>
          </p:cNvPr>
          <p:cNvGrpSpPr/>
          <p:nvPr/>
        </p:nvGrpSpPr>
        <p:grpSpPr>
          <a:xfrm rot="16378999">
            <a:off x="493618" y="2275455"/>
            <a:ext cx="89840" cy="67597"/>
            <a:chOff x="651269" y="4262392"/>
            <a:chExt cx="89840" cy="67597"/>
          </a:xfrm>
          <a:solidFill>
            <a:schemeClr val="bg1">
              <a:lumMod val="75000"/>
            </a:schemeClr>
          </a:solidFill>
        </p:grpSpPr>
        <p:sp>
          <p:nvSpPr>
            <p:cNvPr id="565" name="Ellipse 564">
              <a:extLst>
                <a:ext uri="{FF2B5EF4-FFF2-40B4-BE49-F238E27FC236}">
                  <a16:creationId xmlns:a16="http://schemas.microsoft.com/office/drawing/2014/main" id="{6CA9C4E2-869C-6A43-BD9E-943259D6CB35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566" name="Ellipse 565">
              <a:extLst>
                <a:ext uri="{FF2B5EF4-FFF2-40B4-BE49-F238E27FC236}">
                  <a16:creationId xmlns:a16="http://schemas.microsoft.com/office/drawing/2014/main" id="{9E7EF27E-9A4A-2F45-AF77-085104FBEDE3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573" name="Forme libre 572">
            <a:extLst>
              <a:ext uri="{FF2B5EF4-FFF2-40B4-BE49-F238E27FC236}">
                <a16:creationId xmlns:a16="http://schemas.microsoft.com/office/drawing/2014/main" id="{694D3B40-0514-E54A-BAE6-000912C0A0D5}"/>
              </a:ext>
            </a:extLst>
          </p:cNvPr>
          <p:cNvSpPr/>
          <p:nvPr/>
        </p:nvSpPr>
        <p:spPr>
          <a:xfrm>
            <a:off x="817793" y="2384693"/>
            <a:ext cx="214870" cy="194259"/>
          </a:xfrm>
          <a:custGeom>
            <a:avLst/>
            <a:gdLst>
              <a:gd name="connsiteX0" fmla="*/ 0 w 126498"/>
              <a:gd name="connsiteY0" fmla="*/ 242833 h 286006"/>
              <a:gd name="connsiteX1" fmla="*/ 50599 w 126498"/>
              <a:gd name="connsiteY1" fmla="*/ 195848 h 286006"/>
              <a:gd name="connsiteX2" fmla="*/ 65056 w 126498"/>
              <a:gd name="connsiteY2" fmla="*/ 680 h 286006"/>
              <a:gd name="connsiteX3" fmla="*/ 72285 w 126498"/>
              <a:gd name="connsiteY3" fmla="*/ 271747 h 286006"/>
              <a:gd name="connsiteX4" fmla="*/ 97584 w 126498"/>
              <a:gd name="connsiteY4" fmla="*/ 246447 h 286006"/>
              <a:gd name="connsiteX5" fmla="*/ 126498 w 126498"/>
              <a:gd name="connsiteY5" fmla="*/ 231990 h 28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498" h="286006">
                <a:moveTo>
                  <a:pt x="0" y="242833"/>
                </a:moveTo>
                <a:cubicBezTo>
                  <a:pt x="19878" y="239520"/>
                  <a:pt x="39756" y="236207"/>
                  <a:pt x="50599" y="195848"/>
                </a:cubicBezTo>
                <a:cubicBezTo>
                  <a:pt x="61442" y="155489"/>
                  <a:pt x="61442" y="-11970"/>
                  <a:pt x="65056" y="680"/>
                </a:cubicBezTo>
                <a:cubicBezTo>
                  <a:pt x="68670" y="13330"/>
                  <a:pt x="66864" y="230786"/>
                  <a:pt x="72285" y="271747"/>
                </a:cubicBezTo>
                <a:cubicBezTo>
                  <a:pt x="77706" y="312708"/>
                  <a:pt x="88549" y="253073"/>
                  <a:pt x="97584" y="246447"/>
                </a:cubicBezTo>
                <a:cubicBezTo>
                  <a:pt x="106619" y="239821"/>
                  <a:pt x="116558" y="235905"/>
                  <a:pt x="126498" y="23199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575" name="ZoneTexte 574">
            <a:extLst>
              <a:ext uri="{FF2B5EF4-FFF2-40B4-BE49-F238E27FC236}">
                <a16:creationId xmlns:a16="http://schemas.microsoft.com/office/drawing/2014/main" id="{1885610B-C2F3-E74C-849C-ABD54719B581}"/>
              </a:ext>
            </a:extLst>
          </p:cNvPr>
          <p:cNvSpPr txBox="1"/>
          <p:nvPr/>
        </p:nvSpPr>
        <p:spPr>
          <a:xfrm>
            <a:off x="800591" y="221141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576" name="Groupe 575">
            <a:extLst>
              <a:ext uri="{FF2B5EF4-FFF2-40B4-BE49-F238E27FC236}">
                <a16:creationId xmlns:a16="http://schemas.microsoft.com/office/drawing/2014/main" id="{D032A1AE-BE3E-B347-8029-7E9D7AAC7EC8}"/>
              </a:ext>
            </a:extLst>
          </p:cNvPr>
          <p:cNvGrpSpPr/>
          <p:nvPr/>
        </p:nvGrpSpPr>
        <p:grpSpPr>
          <a:xfrm rot="2340953">
            <a:off x="690559" y="2311594"/>
            <a:ext cx="132930" cy="219630"/>
            <a:chOff x="1257204" y="639358"/>
            <a:chExt cx="349852" cy="480992"/>
          </a:xfrm>
        </p:grpSpPr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2FEDD491-8149-8549-9A0C-61B246AB831D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263337" y="639358"/>
              <a:ext cx="343719" cy="473011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8" name="Groupe 577">
              <a:extLst>
                <a:ext uri="{FF2B5EF4-FFF2-40B4-BE49-F238E27FC236}">
                  <a16:creationId xmlns:a16="http://schemas.microsoft.com/office/drawing/2014/main" id="{8DD34B16-8249-F446-B121-B3321A8EC54A}"/>
                </a:ext>
              </a:extLst>
            </p:cNvPr>
            <p:cNvGrpSpPr/>
            <p:nvPr/>
          </p:nvGrpSpPr>
          <p:grpSpPr>
            <a:xfrm>
              <a:off x="1257204" y="743730"/>
              <a:ext cx="285878" cy="376620"/>
              <a:chOff x="458838" y="921651"/>
              <a:chExt cx="162692" cy="223696"/>
            </a:xfrm>
          </p:grpSpPr>
          <p:cxnSp>
            <p:nvCxnSpPr>
              <p:cNvPr id="580" name="Connecteur droit 579">
                <a:extLst>
                  <a:ext uri="{FF2B5EF4-FFF2-40B4-BE49-F238E27FC236}">
                    <a16:creationId xmlns:a16="http://schemas.microsoft.com/office/drawing/2014/main" id="{9B9573A1-CC97-9B4D-9449-53348BD45A74}"/>
                  </a:ext>
                </a:extLst>
              </p:cNvPr>
              <p:cNvCxnSpPr>
                <a:cxnSpLocks noChangeAspect="1"/>
                <a:endCxn id="587" idx="2"/>
              </p:cNvCxnSpPr>
              <p:nvPr/>
            </p:nvCxnSpPr>
            <p:spPr>
              <a:xfrm flipV="1">
                <a:off x="458838" y="955361"/>
                <a:ext cx="119712" cy="1899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Connecteur droit 580">
                <a:extLst>
                  <a:ext uri="{FF2B5EF4-FFF2-40B4-BE49-F238E27FC236}">
                    <a16:creationId xmlns:a16="http://schemas.microsoft.com/office/drawing/2014/main" id="{78690E74-51E1-3A4B-8397-AFB0C1264B62}"/>
                  </a:ext>
                </a:extLst>
              </p:cNvPr>
              <p:cNvCxnSpPr>
                <a:cxnSpLocks/>
                <a:endCxn id="587" idx="0"/>
              </p:cNvCxnSpPr>
              <p:nvPr/>
            </p:nvCxnSpPr>
            <p:spPr>
              <a:xfrm flipV="1">
                <a:off x="459981" y="967043"/>
                <a:ext cx="134841" cy="17830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7" name="Arc 586">
                <a:extLst>
                  <a:ext uri="{FF2B5EF4-FFF2-40B4-BE49-F238E27FC236}">
                    <a16:creationId xmlns:a16="http://schemas.microsoft.com/office/drawing/2014/main" id="{7D8ED6FC-9F91-954E-B941-A61D033A4D6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84997">
                <a:off x="575811" y="921651"/>
                <a:ext cx="45719" cy="45719"/>
              </a:xfrm>
              <a:prstGeom prst="arc">
                <a:avLst>
                  <a:gd name="adj1" fmla="val 17396457"/>
                  <a:gd name="adj2" fmla="val 20514833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Light" panose="020B0403020202020204" pitchFamily="34" charset="0"/>
                </a:endParaRPr>
              </a:p>
            </p:txBody>
          </p:sp>
        </p:grpSp>
      </p:grpSp>
      <p:sp>
        <p:nvSpPr>
          <p:cNvPr id="588" name="Forme libre 587">
            <a:extLst>
              <a:ext uri="{FF2B5EF4-FFF2-40B4-BE49-F238E27FC236}">
                <a16:creationId xmlns:a16="http://schemas.microsoft.com/office/drawing/2014/main" id="{467C2C1C-C4BC-E943-8349-4E0EFEC5CAC1}"/>
              </a:ext>
            </a:extLst>
          </p:cNvPr>
          <p:cNvSpPr/>
          <p:nvPr/>
        </p:nvSpPr>
        <p:spPr>
          <a:xfrm>
            <a:off x="1567208" y="2392458"/>
            <a:ext cx="96253" cy="84221"/>
          </a:xfrm>
          <a:custGeom>
            <a:avLst/>
            <a:gdLst>
              <a:gd name="connsiteX0" fmla="*/ 0 w 96253"/>
              <a:gd name="connsiteY0" fmla="*/ 84221 h 84221"/>
              <a:gd name="connsiteX1" fmla="*/ 36095 w 96253"/>
              <a:gd name="connsiteY1" fmla="*/ 32084 h 84221"/>
              <a:gd name="connsiteX2" fmla="*/ 96253 w 96253"/>
              <a:gd name="connsiteY2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53" h="84221">
                <a:moveTo>
                  <a:pt x="0" y="84221"/>
                </a:moveTo>
                <a:cubicBezTo>
                  <a:pt x="10026" y="65171"/>
                  <a:pt x="20053" y="46121"/>
                  <a:pt x="36095" y="32084"/>
                </a:cubicBezTo>
                <a:cubicBezTo>
                  <a:pt x="52137" y="18047"/>
                  <a:pt x="74195" y="9023"/>
                  <a:pt x="96253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589" name="Forme libre 588">
            <a:extLst>
              <a:ext uri="{FF2B5EF4-FFF2-40B4-BE49-F238E27FC236}">
                <a16:creationId xmlns:a16="http://schemas.microsoft.com/office/drawing/2014/main" id="{A858BE0B-9513-334F-9261-B09EFBF4838F}"/>
              </a:ext>
            </a:extLst>
          </p:cNvPr>
          <p:cNvSpPr/>
          <p:nvPr/>
        </p:nvSpPr>
        <p:spPr>
          <a:xfrm>
            <a:off x="1670288" y="2393129"/>
            <a:ext cx="96253" cy="84221"/>
          </a:xfrm>
          <a:custGeom>
            <a:avLst/>
            <a:gdLst>
              <a:gd name="connsiteX0" fmla="*/ 0 w 96253"/>
              <a:gd name="connsiteY0" fmla="*/ 84221 h 84221"/>
              <a:gd name="connsiteX1" fmla="*/ 36095 w 96253"/>
              <a:gd name="connsiteY1" fmla="*/ 32084 h 84221"/>
              <a:gd name="connsiteX2" fmla="*/ 96253 w 96253"/>
              <a:gd name="connsiteY2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53" h="84221">
                <a:moveTo>
                  <a:pt x="0" y="84221"/>
                </a:moveTo>
                <a:cubicBezTo>
                  <a:pt x="10026" y="65171"/>
                  <a:pt x="20053" y="46121"/>
                  <a:pt x="36095" y="32084"/>
                </a:cubicBezTo>
                <a:cubicBezTo>
                  <a:pt x="52137" y="18047"/>
                  <a:pt x="74195" y="9023"/>
                  <a:pt x="96253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590" name="Connecteur droit 589">
            <a:extLst>
              <a:ext uri="{FF2B5EF4-FFF2-40B4-BE49-F238E27FC236}">
                <a16:creationId xmlns:a16="http://schemas.microsoft.com/office/drawing/2014/main" id="{F206D466-ED8E-7444-81CD-78A55F176E69}"/>
              </a:ext>
            </a:extLst>
          </p:cNvPr>
          <p:cNvCxnSpPr>
            <a:cxnSpLocks/>
          </p:cNvCxnSpPr>
          <p:nvPr/>
        </p:nvCxnSpPr>
        <p:spPr>
          <a:xfrm>
            <a:off x="1502570" y="2476679"/>
            <a:ext cx="36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Connecteur droit 590">
            <a:extLst>
              <a:ext uri="{FF2B5EF4-FFF2-40B4-BE49-F238E27FC236}">
                <a16:creationId xmlns:a16="http://schemas.microsoft.com/office/drawing/2014/main" id="{217B1892-7321-DC41-9100-5DE6B929F701}"/>
              </a:ext>
            </a:extLst>
          </p:cNvPr>
          <p:cNvCxnSpPr>
            <a:cxnSpLocks/>
          </p:cNvCxnSpPr>
          <p:nvPr/>
        </p:nvCxnSpPr>
        <p:spPr>
          <a:xfrm>
            <a:off x="1502570" y="2392458"/>
            <a:ext cx="36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necteur droit 591">
            <a:extLst>
              <a:ext uri="{FF2B5EF4-FFF2-40B4-BE49-F238E27FC236}">
                <a16:creationId xmlns:a16="http://schemas.microsoft.com/office/drawing/2014/main" id="{A41DF092-60F4-D744-9039-391C5FA6974D}"/>
              </a:ext>
            </a:extLst>
          </p:cNvPr>
          <p:cNvCxnSpPr>
            <a:cxnSpLocks/>
          </p:cNvCxnSpPr>
          <p:nvPr/>
        </p:nvCxnSpPr>
        <p:spPr>
          <a:xfrm flipV="1">
            <a:off x="1664522" y="2244657"/>
            <a:ext cx="0" cy="1478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Connecteur droit 592">
            <a:extLst>
              <a:ext uri="{FF2B5EF4-FFF2-40B4-BE49-F238E27FC236}">
                <a16:creationId xmlns:a16="http://schemas.microsoft.com/office/drawing/2014/main" id="{04E14CFF-23D3-AE47-A17F-AB4166341F08}"/>
              </a:ext>
            </a:extLst>
          </p:cNvPr>
          <p:cNvCxnSpPr>
            <a:cxnSpLocks/>
          </p:cNvCxnSpPr>
          <p:nvPr/>
        </p:nvCxnSpPr>
        <p:spPr>
          <a:xfrm flipV="1">
            <a:off x="1766541" y="2248243"/>
            <a:ext cx="0" cy="1478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ZoneTexte 593">
            <a:extLst>
              <a:ext uri="{FF2B5EF4-FFF2-40B4-BE49-F238E27FC236}">
                <a16:creationId xmlns:a16="http://schemas.microsoft.com/office/drawing/2014/main" id="{91AD98FE-248C-154E-B3CE-AA66353EB601}"/>
              </a:ext>
            </a:extLst>
          </p:cNvPr>
          <p:cNvSpPr txBox="1"/>
          <p:nvPr/>
        </p:nvSpPr>
        <p:spPr>
          <a:xfrm>
            <a:off x="1270377" y="2374630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reset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5" name="ZoneTexte 594">
            <a:extLst>
              <a:ext uri="{FF2B5EF4-FFF2-40B4-BE49-F238E27FC236}">
                <a16:creationId xmlns:a16="http://schemas.microsoft.com/office/drawing/2014/main" id="{D130E52F-AF63-3144-8A8A-26611B10D863}"/>
              </a:ext>
            </a:extLst>
          </p:cNvPr>
          <p:cNvSpPr txBox="1"/>
          <p:nvPr/>
        </p:nvSpPr>
        <p:spPr>
          <a:xfrm>
            <a:off x="1271583" y="227704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th</a:t>
            </a:r>
          </a:p>
        </p:txBody>
      </p:sp>
      <p:cxnSp>
        <p:nvCxnSpPr>
          <p:cNvPr id="596" name="Connecteur droit 595">
            <a:extLst>
              <a:ext uri="{FF2B5EF4-FFF2-40B4-BE49-F238E27FC236}">
                <a16:creationId xmlns:a16="http://schemas.microsoft.com/office/drawing/2014/main" id="{5001E657-EB43-AA47-874F-90079BB7D55F}"/>
              </a:ext>
            </a:extLst>
          </p:cNvPr>
          <p:cNvCxnSpPr>
            <a:cxnSpLocks/>
          </p:cNvCxnSpPr>
          <p:nvPr/>
        </p:nvCxnSpPr>
        <p:spPr>
          <a:xfrm flipV="1">
            <a:off x="1663847" y="2387789"/>
            <a:ext cx="0" cy="90000"/>
          </a:xfrm>
          <a:prstGeom prst="line">
            <a:avLst/>
          </a:prstGeom>
          <a:ln w="3175">
            <a:solidFill>
              <a:srgbClr val="91B1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>
            <a:extLst>
              <a:ext uri="{FF2B5EF4-FFF2-40B4-BE49-F238E27FC236}">
                <a16:creationId xmlns:a16="http://schemas.microsoft.com/office/drawing/2014/main" id="{BD4DDD79-B411-D349-9B72-10C6BCD344AD}"/>
              </a:ext>
            </a:extLst>
          </p:cNvPr>
          <p:cNvCxnSpPr>
            <a:cxnSpLocks/>
          </p:cNvCxnSpPr>
          <p:nvPr/>
        </p:nvCxnSpPr>
        <p:spPr>
          <a:xfrm flipV="1">
            <a:off x="1765313" y="2387789"/>
            <a:ext cx="0" cy="90000"/>
          </a:xfrm>
          <a:prstGeom prst="line">
            <a:avLst/>
          </a:prstGeom>
          <a:ln w="3175">
            <a:solidFill>
              <a:srgbClr val="91B1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ectangle 597">
            <a:extLst>
              <a:ext uri="{FF2B5EF4-FFF2-40B4-BE49-F238E27FC236}">
                <a16:creationId xmlns:a16="http://schemas.microsoft.com/office/drawing/2014/main" id="{C0C72424-E2E9-D24F-A739-C0416ED250BB}"/>
              </a:ext>
            </a:extLst>
          </p:cNvPr>
          <p:cNvSpPr/>
          <p:nvPr/>
        </p:nvSpPr>
        <p:spPr>
          <a:xfrm>
            <a:off x="1371502" y="2944004"/>
            <a:ext cx="91121" cy="4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599" name="Ellipse 598">
            <a:extLst>
              <a:ext uri="{FF2B5EF4-FFF2-40B4-BE49-F238E27FC236}">
                <a16:creationId xmlns:a16="http://schemas.microsoft.com/office/drawing/2014/main" id="{4AFAD93B-7EA5-FF41-8240-B1FEFC7DF1C3}"/>
              </a:ext>
            </a:extLst>
          </p:cNvPr>
          <p:cNvSpPr/>
          <p:nvPr/>
        </p:nvSpPr>
        <p:spPr>
          <a:xfrm>
            <a:off x="1447347" y="2899565"/>
            <a:ext cx="133127" cy="13440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02" name="ZoneTexte 601">
            <a:extLst>
              <a:ext uri="{FF2B5EF4-FFF2-40B4-BE49-F238E27FC236}">
                <a16:creationId xmlns:a16="http://schemas.microsoft.com/office/drawing/2014/main" id="{FB029222-430E-FC49-BA21-56C19C2BA027}"/>
              </a:ext>
            </a:extLst>
          </p:cNvPr>
          <p:cNvSpPr txBox="1"/>
          <p:nvPr/>
        </p:nvSpPr>
        <p:spPr>
          <a:xfrm>
            <a:off x="754364" y="282424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spike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03" name="Forme libre 602">
            <a:extLst>
              <a:ext uri="{FF2B5EF4-FFF2-40B4-BE49-F238E27FC236}">
                <a16:creationId xmlns:a16="http://schemas.microsoft.com/office/drawing/2014/main" id="{1ED77383-D83B-5D40-B409-FCA4DACF3137}"/>
              </a:ext>
            </a:extLst>
          </p:cNvPr>
          <p:cNvSpPr/>
          <p:nvPr/>
        </p:nvSpPr>
        <p:spPr>
          <a:xfrm>
            <a:off x="1677426" y="2841153"/>
            <a:ext cx="190280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04" name="ZoneTexte 603">
            <a:extLst>
              <a:ext uri="{FF2B5EF4-FFF2-40B4-BE49-F238E27FC236}">
                <a16:creationId xmlns:a16="http://schemas.microsoft.com/office/drawing/2014/main" id="{1BF0BF12-D4F1-6343-8C44-079E8317304C}"/>
              </a:ext>
            </a:extLst>
          </p:cNvPr>
          <p:cNvSpPr txBox="1"/>
          <p:nvPr/>
        </p:nvSpPr>
        <p:spPr>
          <a:xfrm>
            <a:off x="1570066" y="2934189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EPSP</a:t>
            </a:r>
          </a:p>
        </p:txBody>
      </p:sp>
      <p:grpSp>
        <p:nvGrpSpPr>
          <p:cNvPr id="628" name="Groupe 627">
            <a:extLst>
              <a:ext uri="{FF2B5EF4-FFF2-40B4-BE49-F238E27FC236}">
                <a16:creationId xmlns:a16="http://schemas.microsoft.com/office/drawing/2014/main" id="{668D39E2-5DB6-9349-8C8F-BEC3B90D13F4}"/>
              </a:ext>
            </a:extLst>
          </p:cNvPr>
          <p:cNvGrpSpPr/>
          <p:nvPr/>
        </p:nvGrpSpPr>
        <p:grpSpPr>
          <a:xfrm>
            <a:off x="3505891" y="2037519"/>
            <a:ext cx="371530" cy="356752"/>
            <a:chOff x="3597086" y="4184181"/>
            <a:chExt cx="371530" cy="356752"/>
          </a:xfrm>
        </p:grpSpPr>
        <p:sp>
          <p:nvSpPr>
            <p:cNvPr id="629" name="Ellipse 628">
              <a:extLst>
                <a:ext uri="{FF2B5EF4-FFF2-40B4-BE49-F238E27FC236}">
                  <a16:creationId xmlns:a16="http://schemas.microsoft.com/office/drawing/2014/main" id="{AB939570-079E-9541-ACE8-5B7373A17F8A}"/>
                </a:ext>
              </a:extLst>
            </p:cNvPr>
            <p:cNvSpPr/>
            <p:nvPr/>
          </p:nvSpPr>
          <p:spPr>
            <a:xfrm>
              <a:off x="3644616" y="4216933"/>
              <a:ext cx="324000" cy="32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0" name="Groupe 629">
              <a:extLst>
                <a:ext uri="{FF2B5EF4-FFF2-40B4-BE49-F238E27FC236}">
                  <a16:creationId xmlns:a16="http://schemas.microsoft.com/office/drawing/2014/main" id="{7A189209-9489-604A-9016-3F5A6B1BEB5D}"/>
                </a:ext>
              </a:extLst>
            </p:cNvPr>
            <p:cNvGrpSpPr/>
            <p:nvPr/>
          </p:nvGrpSpPr>
          <p:grpSpPr>
            <a:xfrm rot="11933359">
              <a:off x="3597086" y="4322097"/>
              <a:ext cx="91562" cy="65428"/>
              <a:chOff x="656765" y="4264185"/>
              <a:chExt cx="91562" cy="65428"/>
            </a:xfrm>
          </p:grpSpPr>
          <p:sp>
            <p:nvSpPr>
              <p:cNvPr id="635" name="Ellipse 634">
                <a:extLst>
                  <a:ext uri="{FF2B5EF4-FFF2-40B4-BE49-F238E27FC236}">
                    <a16:creationId xmlns:a16="http://schemas.microsoft.com/office/drawing/2014/main" id="{01F9E23B-9D97-C248-85B5-E0918BBE735C}"/>
                  </a:ext>
                </a:extLst>
              </p:cNvPr>
              <p:cNvSpPr/>
              <p:nvPr/>
            </p:nvSpPr>
            <p:spPr>
              <a:xfrm rot="20586946">
                <a:off x="656765" y="4264185"/>
                <a:ext cx="82800" cy="3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Ellipse 635">
                <a:extLst>
                  <a:ext uri="{FF2B5EF4-FFF2-40B4-BE49-F238E27FC236}">
                    <a16:creationId xmlns:a16="http://schemas.microsoft.com/office/drawing/2014/main" id="{431CE706-77A7-7A40-829D-DC34C39ADC66}"/>
                  </a:ext>
                </a:extLst>
              </p:cNvPr>
              <p:cNvSpPr/>
              <p:nvPr/>
            </p:nvSpPr>
            <p:spPr>
              <a:xfrm rot="21043009">
                <a:off x="665527" y="4297213"/>
                <a:ext cx="82800" cy="3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1" name="Groupe 630">
              <a:extLst>
                <a:ext uri="{FF2B5EF4-FFF2-40B4-BE49-F238E27FC236}">
                  <a16:creationId xmlns:a16="http://schemas.microsoft.com/office/drawing/2014/main" id="{5F7B5B40-C38C-104B-A0EB-5C63F0AA080F}"/>
                </a:ext>
              </a:extLst>
            </p:cNvPr>
            <p:cNvGrpSpPr/>
            <p:nvPr/>
          </p:nvGrpSpPr>
          <p:grpSpPr>
            <a:xfrm rot="16378999">
              <a:off x="3729388" y="4195302"/>
              <a:ext cx="89840" cy="67597"/>
              <a:chOff x="651269" y="4262392"/>
              <a:chExt cx="89840" cy="67597"/>
            </a:xfrm>
          </p:grpSpPr>
          <p:sp>
            <p:nvSpPr>
              <p:cNvPr id="632" name="Ellipse 631">
                <a:extLst>
                  <a:ext uri="{FF2B5EF4-FFF2-40B4-BE49-F238E27FC236}">
                    <a16:creationId xmlns:a16="http://schemas.microsoft.com/office/drawing/2014/main" id="{46FC090D-58E3-114B-A58A-4EC2E684F652}"/>
                  </a:ext>
                </a:extLst>
              </p:cNvPr>
              <p:cNvSpPr/>
              <p:nvPr/>
            </p:nvSpPr>
            <p:spPr>
              <a:xfrm rot="20586946">
                <a:off x="651269" y="4262392"/>
                <a:ext cx="82800" cy="3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Ellipse 632">
                <a:extLst>
                  <a:ext uri="{FF2B5EF4-FFF2-40B4-BE49-F238E27FC236}">
                    <a16:creationId xmlns:a16="http://schemas.microsoft.com/office/drawing/2014/main" id="{67D25DE0-1588-3F4F-AD71-9D0D034AE0DF}"/>
                  </a:ext>
                </a:extLst>
              </p:cNvPr>
              <p:cNvSpPr/>
              <p:nvPr/>
            </p:nvSpPr>
            <p:spPr>
              <a:xfrm rot="21043009">
                <a:off x="658309" y="4297589"/>
                <a:ext cx="82800" cy="3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7" name="ZoneTexte 636">
            <a:extLst>
              <a:ext uri="{FF2B5EF4-FFF2-40B4-BE49-F238E27FC236}">
                <a16:creationId xmlns:a16="http://schemas.microsoft.com/office/drawing/2014/main" id="{F30B510E-107A-844D-8465-78C259A53E25}"/>
              </a:ext>
            </a:extLst>
          </p:cNvPr>
          <p:cNvSpPr txBox="1"/>
          <p:nvPr/>
        </p:nvSpPr>
        <p:spPr>
          <a:xfrm>
            <a:off x="3068631" y="2114751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sz="1000" baseline="-25000" dirty="0" err="1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syn</a:t>
            </a:r>
            <a:endParaRPr lang="en-US" sz="1000" baseline="-25000" dirty="0"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8" name="ZoneTexte 637">
            <a:extLst>
              <a:ext uri="{FF2B5EF4-FFF2-40B4-BE49-F238E27FC236}">
                <a16:creationId xmlns:a16="http://schemas.microsoft.com/office/drawing/2014/main" id="{C9B3EBBB-5F80-4449-846D-11D49A82AB1A}"/>
              </a:ext>
            </a:extLst>
          </p:cNvPr>
          <p:cNvSpPr txBox="1"/>
          <p:nvPr/>
        </p:nvSpPr>
        <p:spPr>
          <a:xfrm>
            <a:off x="2988421" y="2446961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AMPA</a:t>
            </a:r>
            <a:endParaRPr lang="en-US" sz="1000" baseline="-25000" dirty="0"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9" name="Ellipse 638">
            <a:extLst>
              <a:ext uri="{FF2B5EF4-FFF2-40B4-BE49-F238E27FC236}">
                <a16:creationId xmlns:a16="http://schemas.microsoft.com/office/drawing/2014/main" id="{B7C70985-4B4D-D24C-A37D-AD3A1A30CBD6}"/>
              </a:ext>
            </a:extLst>
          </p:cNvPr>
          <p:cNvSpPr/>
          <p:nvPr/>
        </p:nvSpPr>
        <p:spPr>
          <a:xfrm>
            <a:off x="2372439" y="2261913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40" name="Ellipse 639">
            <a:extLst>
              <a:ext uri="{FF2B5EF4-FFF2-40B4-BE49-F238E27FC236}">
                <a16:creationId xmlns:a16="http://schemas.microsoft.com/office/drawing/2014/main" id="{D1D850AC-4B88-3447-B50B-B863CD828128}"/>
              </a:ext>
            </a:extLst>
          </p:cNvPr>
          <p:cNvSpPr/>
          <p:nvPr/>
        </p:nvSpPr>
        <p:spPr>
          <a:xfrm>
            <a:off x="2694419" y="2263093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641" name="Connecteur droit avec flèche 640">
            <a:extLst>
              <a:ext uri="{FF2B5EF4-FFF2-40B4-BE49-F238E27FC236}">
                <a16:creationId xmlns:a16="http://schemas.microsoft.com/office/drawing/2014/main" id="{191534D8-C463-9A42-AD2C-006743E759C4}"/>
              </a:ext>
            </a:extLst>
          </p:cNvPr>
          <p:cNvCxnSpPr>
            <a:cxnSpLocks/>
            <a:stCxn id="639" idx="6"/>
            <a:endCxn id="640" idx="2"/>
          </p:cNvCxnSpPr>
          <p:nvPr/>
        </p:nvCxnSpPr>
        <p:spPr>
          <a:xfrm>
            <a:off x="2588439" y="2369913"/>
            <a:ext cx="105980" cy="1180"/>
          </a:xfrm>
          <a:prstGeom prst="straightConnector1">
            <a:avLst/>
          </a:prstGeom>
          <a:ln w="158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ZoneTexte 641">
            <a:extLst>
              <a:ext uri="{FF2B5EF4-FFF2-40B4-BE49-F238E27FC236}">
                <a16:creationId xmlns:a16="http://schemas.microsoft.com/office/drawing/2014/main" id="{B3AF8D5F-F3CD-5643-90EE-0192B80B6B44}"/>
              </a:ext>
            </a:extLst>
          </p:cNvPr>
          <p:cNvSpPr txBox="1"/>
          <p:nvPr/>
        </p:nvSpPr>
        <p:spPr>
          <a:xfrm>
            <a:off x="2522207" y="209102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  <a:endParaRPr lang="en-US" sz="1000" baseline="-25000" dirty="0"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43" name="Forme libre 642">
            <a:extLst>
              <a:ext uri="{FF2B5EF4-FFF2-40B4-BE49-F238E27FC236}">
                <a16:creationId xmlns:a16="http://schemas.microsoft.com/office/drawing/2014/main" id="{A60434B0-8D5E-3B4D-9707-7DA0E07F5C8D}"/>
              </a:ext>
            </a:extLst>
          </p:cNvPr>
          <p:cNvSpPr/>
          <p:nvPr/>
        </p:nvSpPr>
        <p:spPr>
          <a:xfrm>
            <a:off x="2513490" y="2875059"/>
            <a:ext cx="403848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44" name="ZoneTexte 643">
            <a:extLst>
              <a:ext uri="{FF2B5EF4-FFF2-40B4-BE49-F238E27FC236}">
                <a16:creationId xmlns:a16="http://schemas.microsoft.com/office/drawing/2014/main" id="{81C4B9D8-4E9E-3140-92BC-3DA7FB3DD28F}"/>
              </a:ext>
            </a:extLst>
          </p:cNvPr>
          <p:cNvSpPr txBox="1"/>
          <p:nvPr/>
        </p:nvSpPr>
        <p:spPr>
          <a:xfrm>
            <a:off x="2380711" y="252963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∆EPSP</a:t>
            </a:r>
          </a:p>
        </p:txBody>
      </p:sp>
      <p:sp>
        <p:nvSpPr>
          <p:cNvPr id="645" name="Forme libre 644">
            <a:extLst>
              <a:ext uri="{FF2B5EF4-FFF2-40B4-BE49-F238E27FC236}">
                <a16:creationId xmlns:a16="http://schemas.microsoft.com/office/drawing/2014/main" id="{DEBAF972-6D7C-9944-A3CD-08108CA358DB}"/>
              </a:ext>
            </a:extLst>
          </p:cNvPr>
          <p:cNvSpPr/>
          <p:nvPr/>
        </p:nvSpPr>
        <p:spPr>
          <a:xfrm>
            <a:off x="2513490" y="2775033"/>
            <a:ext cx="403848" cy="22328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grpSp>
        <p:nvGrpSpPr>
          <p:cNvPr id="646" name="Groupe 645">
            <a:extLst>
              <a:ext uri="{FF2B5EF4-FFF2-40B4-BE49-F238E27FC236}">
                <a16:creationId xmlns:a16="http://schemas.microsoft.com/office/drawing/2014/main" id="{EB040799-9B8C-2549-AA93-B634696FB0D8}"/>
              </a:ext>
            </a:extLst>
          </p:cNvPr>
          <p:cNvGrpSpPr/>
          <p:nvPr/>
        </p:nvGrpSpPr>
        <p:grpSpPr>
          <a:xfrm rot="8090541">
            <a:off x="3574818" y="2324720"/>
            <a:ext cx="89840" cy="67597"/>
            <a:chOff x="651269" y="4262392"/>
            <a:chExt cx="89840" cy="67597"/>
          </a:xfrm>
          <a:solidFill>
            <a:srgbClr val="5B9BD5"/>
          </a:solidFill>
        </p:grpSpPr>
        <p:sp>
          <p:nvSpPr>
            <p:cNvPr id="647" name="Ellipse 646">
              <a:extLst>
                <a:ext uri="{FF2B5EF4-FFF2-40B4-BE49-F238E27FC236}">
                  <a16:creationId xmlns:a16="http://schemas.microsoft.com/office/drawing/2014/main" id="{BF99CD22-A754-514A-94F2-D4E6858026E5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48" name="Ellipse 647">
              <a:extLst>
                <a:ext uri="{FF2B5EF4-FFF2-40B4-BE49-F238E27FC236}">
                  <a16:creationId xmlns:a16="http://schemas.microsoft.com/office/drawing/2014/main" id="{277C0CAF-DCBF-B24E-AF6B-FDF50F7EAA75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grpSp>
        <p:nvGrpSpPr>
          <p:cNvPr id="649" name="Groupe 648">
            <a:extLst>
              <a:ext uri="{FF2B5EF4-FFF2-40B4-BE49-F238E27FC236}">
                <a16:creationId xmlns:a16="http://schemas.microsoft.com/office/drawing/2014/main" id="{61B460CC-4F1C-BB4F-B4E1-337D5EB84712}"/>
              </a:ext>
            </a:extLst>
          </p:cNvPr>
          <p:cNvGrpSpPr/>
          <p:nvPr/>
        </p:nvGrpSpPr>
        <p:grpSpPr>
          <a:xfrm rot="3717800">
            <a:off x="3783191" y="2315633"/>
            <a:ext cx="89840" cy="67597"/>
            <a:chOff x="651269" y="4262392"/>
            <a:chExt cx="89840" cy="67597"/>
          </a:xfrm>
          <a:solidFill>
            <a:srgbClr val="5B9BD5"/>
          </a:solidFill>
        </p:grpSpPr>
        <p:sp>
          <p:nvSpPr>
            <p:cNvPr id="652" name="Ellipse 651">
              <a:extLst>
                <a:ext uri="{FF2B5EF4-FFF2-40B4-BE49-F238E27FC236}">
                  <a16:creationId xmlns:a16="http://schemas.microsoft.com/office/drawing/2014/main" id="{CFAB21FA-A707-9C4E-B63E-67C58525ABCC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53" name="Ellipse 652">
              <a:extLst>
                <a:ext uri="{FF2B5EF4-FFF2-40B4-BE49-F238E27FC236}">
                  <a16:creationId xmlns:a16="http://schemas.microsoft.com/office/drawing/2014/main" id="{6AAEF6C2-6C43-9142-BC68-E2F1B462BA5C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cxnSp>
        <p:nvCxnSpPr>
          <p:cNvPr id="654" name="Connecteur droit 653">
            <a:extLst>
              <a:ext uri="{FF2B5EF4-FFF2-40B4-BE49-F238E27FC236}">
                <a16:creationId xmlns:a16="http://schemas.microsoft.com/office/drawing/2014/main" id="{8C4395A8-32CE-034F-AB8F-29EB027C3908}"/>
              </a:ext>
            </a:extLst>
          </p:cNvPr>
          <p:cNvCxnSpPr>
            <a:cxnSpLocks/>
          </p:cNvCxnSpPr>
          <p:nvPr/>
        </p:nvCxnSpPr>
        <p:spPr>
          <a:xfrm flipH="1">
            <a:off x="3589520" y="2261913"/>
            <a:ext cx="116639" cy="35917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necteur droit 654">
            <a:extLst>
              <a:ext uri="{FF2B5EF4-FFF2-40B4-BE49-F238E27FC236}">
                <a16:creationId xmlns:a16="http://schemas.microsoft.com/office/drawing/2014/main" id="{35F41B9D-C401-6F47-BC9D-7175C697A497}"/>
              </a:ext>
            </a:extLst>
          </p:cNvPr>
          <p:cNvCxnSpPr>
            <a:cxnSpLocks/>
          </p:cNvCxnSpPr>
          <p:nvPr/>
        </p:nvCxnSpPr>
        <p:spPr>
          <a:xfrm>
            <a:off x="3722020" y="2261913"/>
            <a:ext cx="137590" cy="35142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Forme libre 657">
            <a:extLst>
              <a:ext uri="{FF2B5EF4-FFF2-40B4-BE49-F238E27FC236}">
                <a16:creationId xmlns:a16="http://schemas.microsoft.com/office/drawing/2014/main" id="{DC3A4F62-1717-0F49-9BD1-0B001489751D}"/>
              </a:ext>
            </a:extLst>
          </p:cNvPr>
          <p:cNvSpPr/>
          <p:nvPr/>
        </p:nvSpPr>
        <p:spPr>
          <a:xfrm rot="5400000">
            <a:off x="3594087" y="2614550"/>
            <a:ext cx="289052" cy="364589"/>
          </a:xfrm>
          <a:custGeom>
            <a:avLst/>
            <a:gdLst>
              <a:gd name="connsiteX0" fmla="*/ 366651 w 366651"/>
              <a:gd name="connsiteY0" fmla="*/ 144923 h 517468"/>
              <a:gd name="connsiteX1" fmla="*/ 234380 w 366651"/>
              <a:gd name="connsiteY1" fmla="*/ 127671 h 517468"/>
              <a:gd name="connsiteX2" fmla="*/ 188372 w 366651"/>
              <a:gd name="connsiteY2" fmla="*/ 93165 h 517468"/>
              <a:gd name="connsiteX3" fmla="*/ 136614 w 366651"/>
              <a:gd name="connsiteY3" fmla="*/ 18403 h 517468"/>
              <a:gd name="connsiteX4" fmla="*/ 90606 w 366651"/>
              <a:gd name="connsiteY4" fmla="*/ 1150 h 517468"/>
              <a:gd name="connsiteX5" fmla="*/ 33097 w 366651"/>
              <a:gd name="connsiteY5" fmla="*/ 41406 h 517468"/>
              <a:gd name="connsiteX6" fmla="*/ 4342 w 366651"/>
              <a:gd name="connsiteY6" fmla="*/ 144923 h 517468"/>
              <a:gd name="connsiteX7" fmla="*/ 4342 w 366651"/>
              <a:gd name="connsiteY7" fmla="*/ 334704 h 517468"/>
              <a:gd name="connsiteX8" fmla="*/ 44598 w 366651"/>
              <a:gd name="connsiteY8" fmla="*/ 478478 h 517468"/>
              <a:gd name="connsiteX9" fmla="*/ 130863 w 366651"/>
              <a:gd name="connsiteY9" fmla="*/ 512984 h 517468"/>
              <a:gd name="connsiteX10" fmla="*/ 228629 w 366651"/>
              <a:gd name="connsiteY10" fmla="*/ 397965 h 517468"/>
              <a:gd name="connsiteX11" fmla="*/ 355149 w 366651"/>
              <a:gd name="connsiteY11" fmla="*/ 357708 h 51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651" h="517468">
                <a:moveTo>
                  <a:pt x="366651" y="144923"/>
                </a:moveTo>
                <a:cubicBezTo>
                  <a:pt x="315372" y="140610"/>
                  <a:pt x="264093" y="136297"/>
                  <a:pt x="234380" y="127671"/>
                </a:cubicBezTo>
                <a:cubicBezTo>
                  <a:pt x="204667" y="119045"/>
                  <a:pt x="204666" y="111376"/>
                  <a:pt x="188372" y="93165"/>
                </a:cubicBezTo>
                <a:cubicBezTo>
                  <a:pt x="172078" y="74954"/>
                  <a:pt x="152908" y="33739"/>
                  <a:pt x="136614" y="18403"/>
                </a:cubicBezTo>
                <a:cubicBezTo>
                  <a:pt x="120320" y="3067"/>
                  <a:pt x="107859" y="-2684"/>
                  <a:pt x="90606" y="1150"/>
                </a:cubicBezTo>
                <a:cubicBezTo>
                  <a:pt x="73353" y="4984"/>
                  <a:pt x="47474" y="17444"/>
                  <a:pt x="33097" y="41406"/>
                </a:cubicBezTo>
                <a:cubicBezTo>
                  <a:pt x="18720" y="65368"/>
                  <a:pt x="9135" y="96040"/>
                  <a:pt x="4342" y="144923"/>
                </a:cubicBezTo>
                <a:cubicBezTo>
                  <a:pt x="-451" y="193806"/>
                  <a:pt x="-2367" y="279112"/>
                  <a:pt x="4342" y="334704"/>
                </a:cubicBezTo>
                <a:cubicBezTo>
                  <a:pt x="11051" y="390296"/>
                  <a:pt x="23511" y="448765"/>
                  <a:pt x="44598" y="478478"/>
                </a:cubicBezTo>
                <a:cubicBezTo>
                  <a:pt x="65685" y="508191"/>
                  <a:pt x="100191" y="526403"/>
                  <a:pt x="130863" y="512984"/>
                </a:cubicBezTo>
                <a:cubicBezTo>
                  <a:pt x="161535" y="499565"/>
                  <a:pt x="191248" y="423844"/>
                  <a:pt x="228629" y="397965"/>
                </a:cubicBezTo>
                <a:cubicBezTo>
                  <a:pt x="266010" y="372086"/>
                  <a:pt x="310579" y="364897"/>
                  <a:pt x="355149" y="357708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59" name="Ellipse 658">
            <a:extLst>
              <a:ext uri="{FF2B5EF4-FFF2-40B4-BE49-F238E27FC236}">
                <a16:creationId xmlns:a16="http://schemas.microsoft.com/office/drawing/2014/main" id="{908F920E-41C7-E745-BA4C-E2A7C29A2C19}"/>
              </a:ext>
            </a:extLst>
          </p:cNvPr>
          <p:cNvSpPr/>
          <p:nvPr/>
        </p:nvSpPr>
        <p:spPr>
          <a:xfrm rot="5400000">
            <a:off x="3685680" y="2856162"/>
            <a:ext cx="109405" cy="104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660" name="Ellipse 659">
            <a:extLst>
              <a:ext uri="{FF2B5EF4-FFF2-40B4-BE49-F238E27FC236}">
                <a16:creationId xmlns:a16="http://schemas.microsoft.com/office/drawing/2014/main" id="{D800340B-8278-E146-9B19-54CBC78F2696}"/>
              </a:ext>
            </a:extLst>
          </p:cNvPr>
          <p:cNvSpPr/>
          <p:nvPr/>
        </p:nvSpPr>
        <p:spPr>
          <a:xfrm rot="7047510">
            <a:off x="3735402" y="2921031"/>
            <a:ext cx="62578" cy="160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1" name="Ellipse 660">
            <a:extLst>
              <a:ext uri="{FF2B5EF4-FFF2-40B4-BE49-F238E27FC236}">
                <a16:creationId xmlns:a16="http://schemas.microsoft.com/office/drawing/2014/main" id="{D7F77175-62A6-824E-A520-8E5CDEA5A828}"/>
              </a:ext>
            </a:extLst>
          </p:cNvPr>
          <p:cNvSpPr/>
          <p:nvPr/>
        </p:nvSpPr>
        <p:spPr>
          <a:xfrm rot="7047510">
            <a:off x="3720934" y="2913888"/>
            <a:ext cx="62578" cy="160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2" name="Ellipse 661">
            <a:extLst>
              <a:ext uri="{FF2B5EF4-FFF2-40B4-BE49-F238E27FC236}">
                <a16:creationId xmlns:a16="http://schemas.microsoft.com/office/drawing/2014/main" id="{B523A563-8753-0845-B773-3D65E7225EBC}"/>
              </a:ext>
            </a:extLst>
          </p:cNvPr>
          <p:cNvSpPr/>
          <p:nvPr/>
        </p:nvSpPr>
        <p:spPr>
          <a:xfrm rot="2667938">
            <a:off x="3704631" y="2879078"/>
            <a:ext cx="37981" cy="181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3" name="Ellipse 662">
            <a:extLst>
              <a:ext uri="{FF2B5EF4-FFF2-40B4-BE49-F238E27FC236}">
                <a16:creationId xmlns:a16="http://schemas.microsoft.com/office/drawing/2014/main" id="{85E03793-D34F-924F-AE7F-826173014621}"/>
              </a:ext>
            </a:extLst>
          </p:cNvPr>
          <p:cNvSpPr/>
          <p:nvPr/>
        </p:nvSpPr>
        <p:spPr>
          <a:xfrm rot="2667938">
            <a:off x="3692055" y="2892208"/>
            <a:ext cx="37981" cy="181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4" name="Ellipse 663">
            <a:extLst>
              <a:ext uri="{FF2B5EF4-FFF2-40B4-BE49-F238E27FC236}">
                <a16:creationId xmlns:a16="http://schemas.microsoft.com/office/drawing/2014/main" id="{D8AF1839-269A-B848-944E-62C1F4B62154}"/>
              </a:ext>
            </a:extLst>
          </p:cNvPr>
          <p:cNvSpPr/>
          <p:nvPr/>
        </p:nvSpPr>
        <p:spPr>
          <a:xfrm rot="12933550">
            <a:off x="3716880" y="2702860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5" name="Ellipse 664">
            <a:extLst>
              <a:ext uri="{FF2B5EF4-FFF2-40B4-BE49-F238E27FC236}">
                <a16:creationId xmlns:a16="http://schemas.microsoft.com/office/drawing/2014/main" id="{902F1C5A-05C9-7041-A067-CEE7010DA5EE}"/>
              </a:ext>
            </a:extLst>
          </p:cNvPr>
          <p:cNvSpPr/>
          <p:nvPr/>
        </p:nvSpPr>
        <p:spPr>
          <a:xfrm rot="12933550">
            <a:off x="3772605" y="2760228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6" name="Ellipse 665">
            <a:extLst>
              <a:ext uri="{FF2B5EF4-FFF2-40B4-BE49-F238E27FC236}">
                <a16:creationId xmlns:a16="http://schemas.microsoft.com/office/drawing/2014/main" id="{1927DAEB-819C-9347-AD55-612C34D32013}"/>
              </a:ext>
            </a:extLst>
          </p:cNvPr>
          <p:cNvSpPr/>
          <p:nvPr/>
        </p:nvSpPr>
        <p:spPr>
          <a:xfrm rot="12933550">
            <a:off x="3693256" y="2761519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7" name="Ellipse 666">
            <a:extLst>
              <a:ext uri="{FF2B5EF4-FFF2-40B4-BE49-F238E27FC236}">
                <a16:creationId xmlns:a16="http://schemas.microsoft.com/office/drawing/2014/main" id="{505F1195-8364-B54F-8A55-4FAEB89F69B1}"/>
              </a:ext>
            </a:extLst>
          </p:cNvPr>
          <p:cNvSpPr/>
          <p:nvPr/>
        </p:nvSpPr>
        <p:spPr>
          <a:xfrm rot="12933550">
            <a:off x="3641100" y="2733768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grpSp>
        <p:nvGrpSpPr>
          <p:cNvPr id="668" name="Groupe 667">
            <a:extLst>
              <a:ext uri="{FF2B5EF4-FFF2-40B4-BE49-F238E27FC236}">
                <a16:creationId xmlns:a16="http://schemas.microsoft.com/office/drawing/2014/main" id="{1036B951-2C01-F94B-A6AE-04EE7DDC9CE0}"/>
              </a:ext>
            </a:extLst>
          </p:cNvPr>
          <p:cNvGrpSpPr/>
          <p:nvPr/>
        </p:nvGrpSpPr>
        <p:grpSpPr>
          <a:xfrm rot="17333359">
            <a:off x="3749061" y="2627890"/>
            <a:ext cx="91562" cy="65428"/>
            <a:chOff x="656765" y="4264185"/>
            <a:chExt cx="91562" cy="6542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69" name="Ellipse 668">
              <a:extLst>
                <a:ext uri="{FF2B5EF4-FFF2-40B4-BE49-F238E27FC236}">
                  <a16:creationId xmlns:a16="http://schemas.microsoft.com/office/drawing/2014/main" id="{8CCC0A2F-75AF-0C42-B371-929485405D85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70" name="Ellipse 669">
              <a:extLst>
                <a:ext uri="{FF2B5EF4-FFF2-40B4-BE49-F238E27FC236}">
                  <a16:creationId xmlns:a16="http://schemas.microsoft.com/office/drawing/2014/main" id="{43737E8D-2D4B-D44D-80D0-6DE9C63DC7A9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674" name="ZoneTexte 673">
            <a:extLst>
              <a:ext uri="{FF2B5EF4-FFF2-40B4-BE49-F238E27FC236}">
                <a16:creationId xmlns:a16="http://schemas.microsoft.com/office/drawing/2014/main" id="{62FBA081-2CC7-9341-A839-E8810802940A}"/>
              </a:ext>
            </a:extLst>
          </p:cNvPr>
          <p:cNvSpPr txBox="1"/>
          <p:nvPr/>
        </p:nvSpPr>
        <p:spPr>
          <a:xfrm>
            <a:off x="3084673" y="2779170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bio</a:t>
            </a:r>
            <a:endParaRPr lang="en-US" sz="1000" baseline="-25000" dirty="0"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13" name="ZoneTexte 512">
            <a:extLst>
              <a:ext uri="{FF2B5EF4-FFF2-40B4-BE49-F238E27FC236}">
                <a16:creationId xmlns:a16="http://schemas.microsoft.com/office/drawing/2014/main" id="{F07F6948-E72A-55BC-B886-5E865141D739}"/>
              </a:ext>
            </a:extLst>
          </p:cNvPr>
          <p:cNvSpPr txBox="1"/>
          <p:nvPr/>
        </p:nvSpPr>
        <p:spPr>
          <a:xfrm>
            <a:off x="45720" y="4712924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post</a:t>
            </a:r>
          </a:p>
        </p:txBody>
      </p:sp>
      <p:grpSp>
        <p:nvGrpSpPr>
          <p:cNvPr id="514" name="Groupe 513">
            <a:extLst>
              <a:ext uri="{FF2B5EF4-FFF2-40B4-BE49-F238E27FC236}">
                <a16:creationId xmlns:a16="http://schemas.microsoft.com/office/drawing/2014/main" id="{BC112321-74A4-10D7-3EB5-0DBC2AB08C20}"/>
              </a:ext>
            </a:extLst>
          </p:cNvPr>
          <p:cNvGrpSpPr/>
          <p:nvPr/>
        </p:nvGrpSpPr>
        <p:grpSpPr>
          <a:xfrm>
            <a:off x="1764055" y="3852913"/>
            <a:ext cx="746752" cy="166376"/>
            <a:chOff x="1029668" y="381196"/>
            <a:chExt cx="488047" cy="183107"/>
          </a:xfrm>
        </p:grpSpPr>
        <p:grpSp>
          <p:nvGrpSpPr>
            <p:cNvPr id="515" name="Groupe 514">
              <a:extLst>
                <a:ext uri="{FF2B5EF4-FFF2-40B4-BE49-F238E27FC236}">
                  <a16:creationId xmlns:a16="http://schemas.microsoft.com/office/drawing/2014/main" id="{75D2722A-0F19-9970-B0C3-29A610C83557}"/>
                </a:ext>
              </a:extLst>
            </p:cNvPr>
            <p:cNvGrpSpPr/>
            <p:nvPr/>
          </p:nvGrpSpPr>
          <p:grpSpPr>
            <a:xfrm>
              <a:off x="1029668" y="382167"/>
              <a:ext cx="488047" cy="182136"/>
              <a:chOff x="658995" y="385307"/>
              <a:chExt cx="488047" cy="182136"/>
            </a:xfrm>
          </p:grpSpPr>
          <p:cxnSp>
            <p:nvCxnSpPr>
              <p:cNvPr id="518" name="Connecteur droit 517">
                <a:extLst>
                  <a:ext uri="{FF2B5EF4-FFF2-40B4-BE49-F238E27FC236}">
                    <a16:creationId xmlns:a16="http://schemas.microsoft.com/office/drawing/2014/main" id="{A3AA4DAC-9BDC-5438-4428-B5777AF19A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995" y="566474"/>
                <a:ext cx="488047" cy="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Connecteur droit 518">
                <a:extLst>
                  <a:ext uri="{FF2B5EF4-FFF2-40B4-BE49-F238E27FC236}">
                    <a16:creationId xmlns:a16="http://schemas.microsoft.com/office/drawing/2014/main" id="{2A0E99CF-BA16-B1C9-A773-925E0E2A1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04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Connecteur droit 519">
                <a:extLst>
                  <a:ext uri="{FF2B5EF4-FFF2-40B4-BE49-F238E27FC236}">
                    <a16:creationId xmlns:a16="http://schemas.microsoft.com/office/drawing/2014/main" id="{467CD65F-87DD-2E21-34A8-0ED557BB56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48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6" name="Connecteur droit 515">
              <a:extLst>
                <a:ext uri="{FF2B5EF4-FFF2-40B4-BE49-F238E27FC236}">
                  <a16:creationId xmlns:a16="http://schemas.microsoft.com/office/drawing/2014/main" id="{2DA10888-CE14-29C0-420A-2361D4422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7124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Connecteur droit 516">
              <a:extLst>
                <a:ext uri="{FF2B5EF4-FFF2-40B4-BE49-F238E27FC236}">
                  <a16:creationId xmlns:a16="http://schemas.microsoft.com/office/drawing/2014/main" id="{A8AA0979-5053-62FE-4791-94B2B9713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2374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1" name="Groupe 520">
            <a:extLst>
              <a:ext uri="{FF2B5EF4-FFF2-40B4-BE49-F238E27FC236}">
                <a16:creationId xmlns:a16="http://schemas.microsoft.com/office/drawing/2014/main" id="{62AC2313-F6CA-DAD6-2C8A-681A49ECBBFF}"/>
              </a:ext>
            </a:extLst>
          </p:cNvPr>
          <p:cNvGrpSpPr/>
          <p:nvPr/>
        </p:nvGrpSpPr>
        <p:grpSpPr>
          <a:xfrm>
            <a:off x="1762636" y="3597562"/>
            <a:ext cx="749588" cy="166945"/>
            <a:chOff x="1029668" y="381196"/>
            <a:chExt cx="566567" cy="183733"/>
          </a:xfrm>
        </p:grpSpPr>
        <p:grpSp>
          <p:nvGrpSpPr>
            <p:cNvPr id="522" name="Groupe 521">
              <a:extLst>
                <a:ext uri="{FF2B5EF4-FFF2-40B4-BE49-F238E27FC236}">
                  <a16:creationId xmlns:a16="http://schemas.microsoft.com/office/drawing/2014/main" id="{2A4A33D8-CF32-AED3-D3EF-E63FFBDF71FB}"/>
                </a:ext>
              </a:extLst>
            </p:cNvPr>
            <p:cNvGrpSpPr/>
            <p:nvPr/>
          </p:nvGrpSpPr>
          <p:grpSpPr>
            <a:xfrm>
              <a:off x="1029668" y="382167"/>
              <a:ext cx="566567" cy="182136"/>
              <a:chOff x="658995" y="385307"/>
              <a:chExt cx="566567" cy="182136"/>
            </a:xfrm>
          </p:grpSpPr>
          <p:cxnSp>
            <p:nvCxnSpPr>
              <p:cNvPr id="525" name="Connecteur droit 524">
                <a:extLst>
                  <a:ext uri="{FF2B5EF4-FFF2-40B4-BE49-F238E27FC236}">
                    <a16:creationId xmlns:a16="http://schemas.microsoft.com/office/drawing/2014/main" id="{9EF26F27-70BF-5784-2772-BDB1EFE5B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995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Connecteur droit 525">
                <a:extLst>
                  <a:ext uri="{FF2B5EF4-FFF2-40B4-BE49-F238E27FC236}">
                    <a16:creationId xmlns:a16="http://schemas.microsoft.com/office/drawing/2014/main" id="{34BB0BCC-9D7A-5962-F714-F9D1A2AB0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Connecteur droit 526">
                <a:extLst>
                  <a:ext uri="{FF2B5EF4-FFF2-40B4-BE49-F238E27FC236}">
                    <a16:creationId xmlns:a16="http://schemas.microsoft.com/office/drawing/2014/main" id="{4E636B72-5DEF-225E-FB5F-393F100A28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3" name="Connecteur droit 522">
              <a:extLst>
                <a:ext uri="{FF2B5EF4-FFF2-40B4-BE49-F238E27FC236}">
                  <a16:creationId xmlns:a16="http://schemas.microsoft.com/office/drawing/2014/main" id="{0745F2AE-DF33-0932-F6AF-5C824D588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ADDE12D1-34CA-D7EC-E86F-17FA39357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8" name="Connecteur droit avec flèche 527">
            <a:extLst>
              <a:ext uri="{FF2B5EF4-FFF2-40B4-BE49-F238E27FC236}">
                <a16:creationId xmlns:a16="http://schemas.microsoft.com/office/drawing/2014/main" id="{1DCB6372-BDE4-E549-76EA-3A90BBD38EB3}"/>
              </a:ext>
            </a:extLst>
          </p:cNvPr>
          <p:cNvCxnSpPr/>
          <p:nvPr/>
        </p:nvCxnSpPr>
        <p:spPr>
          <a:xfrm>
            <a:off x="2604169" y="3767803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Connecteur droit avec flèche 528">
            <a:extLst>
              <a:ext uri="{FF2B5EF4-FFF2-40B4-BE49-F238E27FC236}">
                <a16:creationId xmlns:a16="http://schemas.microsoft.com/office/drawing/2014/main" id="{2CCA3A03-5E92-2A23-9972-F29182A7CD94}"/>
              </a:ext>
            </a:extLst>
          </p:cNvPr>
          <p:cNvCxnSpPr/>
          <p:nvPr/>
        </p:nvCxnSpPr>
        <p:spPr>
          <a:xfrm>
            <a:off x="2604169" y="4013681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Rectangle 529">
            <a:extLst>
              <a:ext uri="{FF2B5EF4-FFF2-40B4-BE49-F238E27FC236}">
                <a16:creationId xmlns:a16="http://schemas.microsoft.com/office/drawing/2014/main" id="{B98EAC86-367A-0F23-EDCB-05126A25D7BE}"/>
              </a:ext>
            </a:extLst>
          </p:cNvPr>
          <p:cNvSpPr/>
          <p:nvPr/>
        </p:nvSpPr>
        <p:spPr>
          <a:xfrm>
            <a:off x="2903341" y="3546212"/>
            <a:ext cx="766556" cy="693623"/>
          </a:xfrm>
          <a:prstGeom prst="rect">
            <a:avLst/>
          </a:prstGeom>
          <a:solidFill>
            <a:srgbClr val="F7FBFE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1" name="Connecteur droit avec flèche 530">
            <a:extLst>
              <a:ext uri="{FF2B5EF4-FFF2-40B4-BE49-F238E27FC236}">
                <a16:creationId xmlns:a16="http://schemas.microsoft.com/office/drawing/2014/main" id="{7929B99E-E36B-7753-CA69-04489200902C}"/>
              </a:ext>
            </a:extLst>
          </p:cNvPr>
          <p:cNvCxnSpPr>
            <a:cxnSpLocks/>
          </p:cNvCxnSpPr>
          <p:nvPr/>
        </p:nvCxnSpPr>
        <p:spPr>
          <a:xfrm>
            <a:off x="3681248" y="3878511"/>
            <a:ext cx="26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ZoneTexte 538">
            <a:extLst>
              <a:ext uri="{FF2B5EF4-FFF2-40B4-BE49-F238E27FC236}">
                <a16:creationId xmlns:a16="http://schemas.microsoft.com/office/drawing/2014/main" id="{89598F60-4C25-D259-98A2-4240AF5827B5}"/>
              </a:ext>
            </a:extLst>
          </p:cNvPr>
          <p:cNvSpPr txBox="1"/>
          <p:nvPr/>
        </p:nvSpPr>
        <p:spPr>
          <a:xfrm>
            <a:off x="3910446" y="3747706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5B9BD5"/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sp>
        <p:nvSpPr>
          <p:cNvPr id="540" name="ZoneTexte 539">
            <a:extLst>
              <a:ext uri="{FF2B5EF4-FFF2-40B4-BE49-F238E27FC236}">
                <a16:creationId xmlns:a16="http://schemas.microsoft.com/office/drawing/2014/main" id="{0F63023E-162A-EFB0-C4DD-8F65567242E4}"/>
              </a:ext>
            </a:extLst>
          </p:cNvPr>
          <p:cNvSpPr txBox="1"/>
          <p:nvPr/>
        </p:nvSpPr>
        <p:spPr>
          <a:xfrm>
            <a:off x="2999569" y="3693361"/>
            <a:ext cx="572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Phenom.</a:t>
            </a:r>
          </a:p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sp>
        <p:nvSpPr>
          <p:cNvPr id="542" name="ZoneTexte 541">
            <a:extLst>
              <a:ext uri="{FF2B5EF4-FFF2-40B4-BE49-F238E27FC236}">
                <a16:creationId xmlns:a16="http://schemas.microsoft.com/office/drawing/2014/main" id="{CB9C6A45-6B73-D4BC-3DB9-C006AC779C7C}"/>
              </a:ext>
            </a:extLst>
          </p:cNvPr>
          <p:cNvSpPr txBox="1"/>
          <p:nvPr/>
        </p:nvSpPr>
        <p:spPr>
          <a:xfrm>
            <a:off x="1695916" y="3294222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Activity</a:t>
            </a:r>
          </a:p>
        </p:txBody>
      </p:sp>
      <p:sp>
        <p:nvSpPr>
          <p:cNvPr id="543" name="ZoneTexte 542">
            <a:extLst>
              <a:ext uri="{FF2B5EF4-FFF2-40B4-BE49-F238E27FC236}">
                <a16:creationId xmlns:a16="http://schemas.microsoft.com/office/drawing/2014/main" id="{BD0C168C-A86E-30E6-845F-22BFAE031CC2}"/>
              </a:ext>
            </a:extLst>
          </p:cNvPr>
          <p:cNvSpPr txBox="1"/>
          <p:nvPr/>
        </p:nvSpPr>
        <p:spPr>
          <a:xfrm>
            <a:off x="1683884" y="4214613"/>
            <a:ext cx="553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Calcium</a:t>
            </a:r>
          </a:p>
        </p:txBody>
      </p:sp>
      <p:cxnSp>
        <p:nvCxnSpPr>
          <p:cNvPr id="553" name="Connecteur droit 552">
            <a:extLst>
              <a:ext uri="{FF2B5EF4-FFF2-40B4-BE49-F238E27FC236}">
                <a16:creationId xmlns:a16="http://schemas.microsoft.com/office/drawing/2014/main" id="{EAD5A392-6175-E199-E072-A8C434953E11}"/>
              </a:ext>
            </a:extLst>
          </p:cNvPr>
          <p:cNvCxnSpPr>
            <a:cxnSpLocks/>
          </p:cNvCxnSpPr>
          <p:nvPr/>
        </p:nvCxnSpPr>
        <p:spPr>
          <a:xfrm flipV="1">
            <a:off x="1756576" y="4766640"/>
            <a:ext cx="281290" cy="2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ZoneTexte 553">
            <a:extLst>
              <a:ext uri="{FF2B5EF4-FFF2-40B4-BE49-F238E27FC236}">
                <a16:creationId xmlns:a16="http://schemas.microsoft.com/office/drawing/2014/main" id="{F1A37224-2B4E-4EDB-A659-A4F7EB24E0C6}"/>
              </a:ext>
            </a:extLst>
          </p:cNvPr>
          <p:cNvSpPr txBox="1"/>
          <p:nvPr/>
        </p:nvSpPr>
        <p:spPr>
          <a:xfrm>
            <a:off x="1677752" y="474085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time</a:t>
            </a:r>
          </a:p>
        </p:txBody>
      </p:sp>
      <p:cxnSp>
        <p:nvCxnSpPr>
          <p:cNvPr id="567" name="Connecteur droit avec flèche 566">
            <a:extLst>
              <a:ext uri="{FF2B5EF4-FFF2-40B4-BE49-F238E27FC236}">
                <a16:creationId xmlns:a16="http://schemas.microsoft.com/office/drawing/2014/main" id="{605E42B8-7A5F-54CD-6146-1329D978B23A}"/>
              </a:ext>
            </a:extLst>
          </p:cNvPr>
          <p:cNvCxnSpPr/>
          <p:nvPr/>
        </p:nvCxnSpPr>
        <p:spPr>
          <a:xfrm>
            <a:off x="2603953" y="4712179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30A4111-C490-882B-2E9F-9F99BC4519BF}"/>
              </a:ext>
            </a:extLst>
          </p:cNvPr>
          <p:cNvSpPr/>
          <p:nvPr/>
        </p:nvSpPr>
        <p:spPr>
          <a:xfrm>
            <a:off x="2903125" y="4384981"/>
            <a:ext cx="766556" cy="693623"/>
          </a:xfrm>
          <a:prstGeom prst="rect">
            <a:avLst/>
          </a:prstGeom>
          <a:solidFill>
            <a:srgbClr val="F7FBFE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9" name="Connecteur droit avec flèche 568">
            <a:extLst>
              <a:ext uri="{FF2B5EF4-FFF2-40B4-BE49-F238E27FC236}">
                <a16:creationId xmlns:a16="http://schemas.microsoft.com/office/drawing/2014/main" id="{63F8ED60-ED35-9430-E79B-BA96685D2805}"/>
              </a:ext>
            </a:extLst>
          </p:cNvPr>
          <p:cNvCxnSpPr>
            <a:cxnSpLocks/>
          </p:cNvCxnSpPr>
          <p:nvPr/>
        </p:nvCxnSpPr>
        <p:spPr>
          <a:xfrm>
            <a:off x="3683535" y="4724564"/>
            <a:ext cx="26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ZoneTexte 569">
            <a:extLst>
              <a:ext uri="{FF2B5EF4-FFF2-40B4-BE49-F238E27FC236}">
                <a16:creationId xmlns:a16="http://schemas.microsoft.com/office/drawing/2014/main" id="{66A3035B-3A09-51FF-813A-A32B192D7E11}"/>
              </a:ext>
            </a:extLst>
          </p:cNvPr>
          <p:cNvSpPr txBox="1"/>
          <p:nvPr/>
        </p:nvSpPr>
        <p:spPr>
          <a:xfrm>
            <a:off x="3909050" y="4609173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5B9BD5"/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C02D7D75-AB56-6773-7526-020C34DEC3DB}"/>
              </a:ext>
            </a:extLst>
          </p:cNvPr>
          <p:cNvSpPr txBox="1"/>
          <p:nvPr/>
        </p:nvSpPr>
        <p:spPr>
          <a:xfrm>
            <a:off x="2975310" y="4532130"/>
            <a:ext cx="6206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Biphysical</a:t>
            </a:r>
            <a:endParaRPr lang="en-US" sz="1100" dirty="0">
              <a:solidFill>
                <a:srgbClr val="404040"/>
              </a:solidFill>
              <a:latin typeface="Economica" panose="02000506040000020004" pitchFamily="2" charset="77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7F3A136-47A2-2D18-A8C8-EB4CBFB0D608}"/>
              </a:ext>
            </a:extLst>
          </p:cNvPr>
          <p:cNvGrpSpPr/>
          <p:nvPr/>
        </p:nvGrpSpPr>
        <p:grpSpPr>
          <a:xfrm>
            <a:off x="1772964" y="4506348"/>
            <a:ext cx="750653" cy="221500"/>
            <a:chOff x="2560789" y="4952342"/>
            <a:chExt cx="1164801" cy="221500"/>
          </a:xfrm>
        </p:grpSpPr>
        <p:cxnSp>
          <p:nvCxnSpPr>
            <p:cNvPr id="544" name="Connecteur droit 543">
              <a:extLst>
                <a:ext uri="{FF2B5EF4-FFF2-40B4-BE49-F238E27FC236}">
                  <a16:creationId xmlns:a16="http://schemas.microsoft.com/office/drawing/2014/main" id="{FD735C7A-BCF4-5CF6-3A2C-D11FF3011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789" y="5172394"/>
              <a:ext cx="1164801" cy="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Connecteur droit 545">
              <a:extLst>
                <a:ext uri="{FF2B5EF4-FFF2-40B4-BE49-F238E27FC236}">
                  <a16:creationId xmlns:a16="http://schemas.microsoft.com/office/drawing/2014/main" id="{BE656F3E-2A53-D9DA-265D-98F4682F2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449" y="5007986"/>
              <a:ext cx="0" cy="162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Forme libre 547">
              <a:extLst>
                <a:ext uri="{FF2B5EF4-FFF2-40B4-BE49-F238E27FC236}">
                  <a16:creationId xmlns:a16="http://schemas.microsoft.com/office/drawing/2014/main" id="{DB4B19F9-77ED-C7C4-BB18-9B90F735883A}"/>
                </a:ext>
              </a:extLst>
            </p:cNvPr>
            <p:cNvSpPr/>
            <p:nvPr/>
          </p:nvSpPr>
          <p:spPr>
            <a:xfrm>
              <a:off x="2889449" y="5007986"/>
              <a:ext cx="170435" cy="165854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9" name="Connecteur droit 548">
              <a:extLst>
                <a:ext uri="{FF2B5EF4-FFF2-40B4-BE49-F238E27FC236}">
                  <a16:creationId xmlns:a16="http://schemas.microsoft.com/office/drawing/2014/main" id="{663867B7-0C98-F672-6150-9039F5824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3883" y="5008499"/>
              <a:ext cx="0" cy="162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Forme libre 549">
              <a:extLst>
                <a:ext uri="{FF2B5EF4-FFF2-40B4-BE49-F238E27FC236}">
                  <a16:creationId xmlns:a16="http://schemas.microsoft.com/office/drawing/2014/main" id="{40EBA2E4-F715-5A27-A1F2-12527C440351}"/>
                </a:ext>
              </a:extLst>
            </p:cNvPr>
            <p:cNvSpPr/>
            <p:nvPr/>
          </p:nvSpPr>
          <p:spPr>
            <a:xfrm>
              <a:off x="2613161" y="5010230"/>
              <a:ext cx="42203" cy="51582"/>
            </a:xfrm>
            <a:custGeom>
              <a:avLst/>
              <a:gdLst>
                <a:gd name="connsiteX0" fmla="*/ 0 w 42203"/>
                <a:gd name="connsiteY0" fmla="*/ 0 h 51582"/>
                <a:gd name="connsiteX1" fmla="*/ 42203 w 42203"/>
                <a:gd name="connsiteY1" fmla="*/ 51582 h 5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203" h="51582">
                  <a:moveTo>
                    <a:pt x="0" y="0"/>
                  </a:moveTo>
                  <a:lnTo>
                    <a:pt x="42203" y="5158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Forme libre 550">
              <a:extLst>
                <a:ext uri="{FF2B5EF4-FFF2-40B4-BE49-F238E27FC236}">
                  <a16:creationId xmlns:a16="http://schemas.microsoft.com/office/drawing/2014/main" id="{CF2F4035-516B-DE02-7B3C-9042F8FB12BC}"/>
                </a:ext>
              </a:extLst>
            </p:cNvPr>
            <p:cNvSpPr/>
            <p:nvPr/>
          </p:nvSpPr>
          <p:spPr>
            <a:xfrm flipH="1">
              <a:off x="2609697" y="4957450"/>
              <a:ext cx="45719" cy="106899"/>
            </a:xfrm>
            <a:custGeom>
              <a:avLst/>
              <a:gdLst>
                <a:gd name="connsiteX0" fmla="*/ 0 w 0"/>
                <a:gd name="connsiteY0" fmla="*/ 126609 h 126609"/>
                <a:gd name="connsiteX1" fmla="*/ 0 w 0"/>
                <a:gd name="connsiteY1" fmla="*/ 0 h 126609"/>
                <a:gd name="connsiteX2" fmla="*/ 0 w 0"/>
                <a:gd name="connsiteY2" fmla="*/ 0 h 126609"/>
                <a:gd name="connsiteX3" fmla="*/ 0 w 0"/>
                <a:gd name="connsiteY3" fmla="*/ 0 h 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609">
                  <a:moveTo>
                    <a:pt x="0" y="126609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Forme libre 551">
              <a:extLst>
                <a:ext uri="{FF2B5EF4-FFF2-40B4-BE49-F238E27FC236}">
                  <a16:creationId xmlns:a16="http://schemas.microsoft.com/office/drawing/2014/main" id="{6391FD56-83DD-2855-A4E6-308267B2CDB2}"/>
                </a:ext>
              </a:extLst>
            </p:cNvPr>
            <p:cNvSpPr/>
            <p:nvPr/>
          </p:nvSpPr>
          <p:spPr>
            <a:xfrm>
              <a:off x="2655365" y="4953545"/>
              <a:ext cx="168200" cy="218849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2" name="Connecteur droit 571">
              <a:extLst>
                <a:ext uri="{FF2B5EF4-FFF2-40B4-BE49-F238E27FC236}">
                  <a16:creationId xmlns:a16="http://schemas.microsoft.com/office/drawing/2014/main" id="{5A70AB75-559D-F8A4-6301-AFC8BA515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5396" y="5046882"/>
              <a:ext cx="0" cy="1269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Forme libre 573">
              <a:extLst>
                <a:ext uri="{FF2B5EF4-FFF2-40B4-BE49-F238E27FC236}">
                  <a16:creationId xmlns:a16="http://schemas.microsoft.com/office/drawing/2014/main" id="{F37184F6-2841-62B4-D148-913E039782F5}"/>
                </a:ext>
              </a:extLst>
            </p:cNvPr>
            <p:cNvSpPr/>
            <p:nvPr/>
          </p:nvSpPr>
          <p:spPr>
            <a:xfrm>
              <a:off x="3086441" y="5046881"/>
              <a:ext cx="86671" cy="98989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21D24E04-E283-E969-C8B4-11835CE87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1535" y="5017885"/>
              <a:ext cx="0" cy="1269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2" name="Forme libre 581">
              <a:extLst>
                <a:ext uri="{FF2B5EF4-FFF2-40B4-BE49-F238E27FC236}">
                  <a16:creationId xmlns:a16="http://schemas.microsoft.com/office/drawing/2014/main" id="{B6DFE69D-B0C4-BE16-7A61-3191DE458475}"/>
                </a:ext>
              </a:extLst>
            </p:cNvPr>
            <p:cNvSpPr/>
            <p:nvPr/>
          </p:nvSpPr>
          <p:spPr>
            <a:xfrm>
              <a:off x="3173574" y="5017641"/>
              <a:ext cx="134347" cy="137893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BA2FCCD9-A849-2CC8-CA46-BC011772AF30}"/>
                </a:ext>
              </a:extLst>
            </p:cNvPr>
            <p:cNvCxnSpPr>
              <a:cxnSpLocks/>
              <a:endCxn id="584" idx="0"/>
            </p:cNvCxnSpPr>
            <p:nvPr/>
          </p:nvCxnSpPr>
          <p:spPr>
            <a:xfrm flipV="1">
              <a:off x="3307921" y="5006481"/>
              <a:ext cx="217" cy="1490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" name="Forme libre 583">
              <a:extLst>
                <a:ext uri="{FF2B5EF4-FFF2-40B4-BE49-F238E27FC236}">
                  <a16:creationId xmlns:a16="http://schemas.microsoft.com/office/drawing/2014/main" id="{C425D02A-EB04-EF51-072D-024C349C9616}"/>
                </a:ext>
              </a:extLst>
            </p:cNvPr>
            <p:cNvSpPr/>
            <p:nvPr/>
          </p:nvSpPr>
          <p:spPr>
            <a:xfrm>
              <a:off x="3308138" y="5006481"/>
              <a:ext cx="170435" cy="165854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5" name="Connecteur droit 584">
              <a:extLst>
                <a:ext uri="{FF2B5EF4-FFF2-40B4-BE49-F238E27FC236}">
                  <a16:creationId xmlns:a16="http://schemas.microsoft.com/office/drawing/2014/main" id="{5EF9BD84-2811-F4C9-CC57-A14096E02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3481" y="5007296"/>
              <a:ext cx="0" cy="162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Forme libre 585">
              <a:extLst>
                <a:ext uri="{FF2B5EF4-FFF2-40B4-BE49-F238E27FC236}">
                  <a16:creationId xmlns:a16="http://schemas.microsoft.com/office/drawing/2014/main" id="{EAA27CD8-7438-BEB0-C779-EED36051A0AD}"/>
                </a:ext>
              </a:extLst>
            </p:cNvPr>
            <p:cNvSpPr/>
            <p:nvPr/>
          </p:nvSpPr>
          <p:spPr>
            <a:xfrm>
              <a:off x="3492759" y="5009027"/>
              <a:ext cx="42203" cy="51582"/>
            </a:xfrm>
            <a:custGeom>
              <a:avLst/>
              <a:gdLst>
                <a:gd name="connsiteX0" fmla="*/ 0 w 42203"/>
                <a:gd name="connsiteY0" fmla="*/ 0 h 51582"/>
                <a:gd name="connsiteX1" fmla="*/ 42203 w 42203"/>
                <a:gd name="connsiteY1" fmla="*/ 51582 h 5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203" h="51582">
                  <a:moveTo>
                    <a:pt x="0" y="0"/>
                  </a:moveTo>
                  <a:lnTo>
                    <a:pt x="42203" y="5158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Forme libre 604">
              <a:extLst>
                <a:ext uri="{FF2B5EF4-FFF2-40B4-BE49-F238E27FC236}">
                  <a16:creationId xmlns:a16="http://schemas.microsoft.com/office/drawing/2014/main" id="{80BBF47A-B626-43A8-8747-934C919B0801}"/>
                </a:ext>
              </a:extLst>
            </p:cNvPr>
            <p:cNvSpPr/>
            <p:nvPr/>
          </p:nvSpPr>
          <p:spPr>
            <a:xfrm flipH="1">
              <a:off x="3489295" y="4956247"/>
              <a:ext cx="45719" cy="106899"/>
            </a:xfrm>
            <a:custGeom>
              <a:avLst/>
              <a:gdLst>
                <a:gd name="connsiteX0" fmla="*/ 0 w 0"/>
                <a:gd name="connsiteY0" fmla="*/ 126609 h 126609"/>
                <a:gd name="connsiteX1" fmla="*/ 0 w 0"/>
                <a:gd name="connsiteY1" fmla="*/ 0 h 126609"/>
                <a:gd name="connsiteX2" fmla="*/ 0 w 0"/>
                <a:gd name="connsiteY2" fmla="*/ 0 h 126609"/>
                <a:gd name="connsiteX3" fmla="*/ 0 w 0"/>
                <a:gd name="connsiteY3" fmla="*/ 0 h 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609">
                  <a:moveTo>
                    <a:pt x="0" y="126609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Forme libre 605">
              <a:extLst>
                <a:ext uri="{FF2B5EF4-FFF2-40B4-BE49-F238E27FC236}">
                  <a16:creationId xmlns:a16="http://schemas.microsoft.com/office/drawing/2014/main" id="{65EEE468-1DD8-4009-7B57-60481C145A15}"/>
                </a:ext>
              </a:extLst>
            </p:cNvPr>
            <p:cNvSpPr/>
            <p:nvPr/>
          </p:nvSpPr>
          <p:spPr>
            <a:xfrm>
              <a:off x="3534963" y="4952342"/>
              <a:ext cx="168200" cy="218849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7" name="ZoneTexte 606">
            <a:extLst>
              <a:ext uri="{FF2B5EF4-FFF2-40B4-BE49-F238E27FC236}">
                <a16:creationId xmlns:a16="http://schemas.microsoft.com/office/drawing/2014/main" id="{A4C2D2C8-7E21-CEEB-85BF-005C113F69B2}"/>
              </a:ext>
            </a:extLst>
          </p:cNvPr>
          <p:cNvSpPr txBox="1"/>
          <p:nvPr/>
        </p:nvSpPr>
        <p:spPr>
          <a:xfrm>
            <a:off x="2865692" y="3286311"/>
            <a:ext cx="816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Synaptic Rule</a:t>
            </a:r>
          </a:p>
        </p:txBody>
      </p:sp>
      <p:sp>
        <p:nvSpPr>
          <p:cNvPr id="608" name="ZoneTexte 607">
            <a:extLst>
              <a:ext uri="{FF2B5EF4-FFF2-40B4-BE49-F238E27FC236}">
                <a16:creationId xmlns:a16="http://schemas.microsoft.com/office/drawing/2014/main" id="{533F9376-6DD0-AB4E-5058-66F8C92BBB62}"/>
              </a:ext>
            </a:extLst>
          </p:cNvPr>
          <p:cNvSpPr txBox="1"/>
          <p:nvPr/>
        </p:nvSpPr>
        <p:spPr>
          <a:xfrm>
            <a:off x="45720" y="3610956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pre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8D1E17-A25C-60F6-5B12-2BA932681EF1}"/>
              </a:ext>
            </a:extLst>
          </p:cNvPr>
          <p:cNvGrpSpPr/>
          <p:nvPr/>
        </p:nvGrpSpPr>
        <p:grpSpPr>
          <a:xfrm>
            <a:off x="243001" y="3456099"/>
            <a:ext cx="1185189" cy="1635322"/>
            <a:chOff x="600717" y="6400800"/>
            <a:chExt cx="1185189" cy="1635322"/>
          </a:xfrm>
        </p:grpSpPr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9F30D4EB-80D4-85A1-9CC0-D5E1F7911E97}"/>
                </a:ext>
              </a:extLst>
            </p:cNvPr>
            <p:cNvSpPr/>
            <p:nvPr/>
          </p:nvSpPr>
          <p:spPr>
            <a:xfrm rot="5400000">
              <a:off x="771776" y="6339216"/>
              <a:ext cx="583887" cy="926006"/>
            </a:xfrm>
            <a:custGeom>
              <a:avLst/>
              <a:gdLst>
                <a:gd name="connsiteX0" fmla="*/ 0 w 1387108"/>
                <a:gd name="connsiteY0" fmla="*/ 1714957 h 2044388"/>
                <a:gd name="connsiteX1" fmla="*/ 28648 w 1387108"/>
                <a:gd name="connsiteY1" fmla="*/ 671267 h 2044388"/>
                <a:gd name="connsiteX2" fmla="*/ 372433 w 1387108"/>
                <a:gd name="connsiteY2" fmla="*/ 662850 h 2044388"/>
                <a:gd name="connsiteX3" fmla="*/ 561514 w 1387108"/>
                <a:gd name="connsiteY3" fmla="*/ 511346 h 2044388"/>
                <a:gd name="connsiteX4" fmla="*/ 676109 w 1387108"/>
                <a:gd name="connsiteY4" fmla="*/ 300925 h 2044388"/>
                <a:gd name="connsiteX5" fmla="*/ 830812 w 1387108"/>
                <a:gd name="connsiteY5" fmla="*/ 73669 h 2044388"/>
                <a:gd name="connsiteX6" fmla="*/ 1031353 w 1387108"/>
                <a:gd name="connsiteY6" fmla="*/ 6335 h 2044388"/>
                <a:gd name="connsiteX7" fmla="*/ 1249083 w 1387108"/>
                <a:gd name="connsiteY7" fmla="*/ 208339 h 2044388"/>
                <a:gd name="connsiteX8" fmla="*/ 1386597 w 1387108"/>
                <a:gd name="connsiteY8" fmla="*/ 1024775 h 2044388"/>
                <a:gd name="connsiteX9" fmla="*/ 1386513 w 1387108"/>
                <a:gd name="connsiteY9" fmla="*/ 1128736 h 2044388"/>
                <a:gd name="connsiteX10" fmla="*/ 1382827 w 1387108"/>
                <a:gd name="connsiteY10" fmla="*/ 1221009 h 2044388"/>
                <a:gd name="connsiteX11" fmla="*/ 1381462 w 1387108"/>
                <a:gd name="connsiteY11" fmla="*/ 1218995 h 2044388"/>
                <a:gd name="connsiteX12" fmla="*/ 1284366 w 1387108"/>
                <a:gd name="connsiteY12" fmla="*/ 1178995 h 2044388"/>
                <a:gd name="connsiteX13" fmla="*/ 1147052 w 1387108"/>
                <a:gd name="connsiteY13" fmla="*/ 1315564 h 2044388"/>
                <a:gd name="connsiteX14" fmla="*/ 1284366 w 1387108"/>
                <a:gd name="connsiteY14" fmla="*/ 1452133 h 2044388"/>
                <a:gd name="connsiteX15" fmla="*/ 1337815 w 1387108"/>
                <a:gd name="connsiteY15" fmla="*/ 1441401 h 2044388"/>
                <a:gd name="connsiteX16" fmla="*/ 1365031 w 1387108"/>
                <a:gd name="connsiteY16" fmla="*/ 1423151 h 2044388"/>
                <a:gd name="connsiteX17" fmla="*/ 1361888 w 1387108"/>
                <a:gd name="connsiteY17" fmla="*/ 1457191 h 2044388"/>
                <a:gd name="connsiteX18" fmla="*/ 1283462 w 1387108"/>
                <a:gd name="connsiteY18" fmla="*/ 1815959 h 2044388"/>
                <a:gd name="connsiteX19" fmla="*/ 991245 w 1387108"/>
                <a:gd name="connsiteY19" fmla="*/ 2043214 h 2044388"/>
                <a:gd name="connsiteX20" fmla="*/ 670380 w 1387108"/>
                <a:gd name="connsiteY20" fmla="*/ 1748624 h 2044388"/>
                <a:gd name="connsiteX21" fmla="*/ 555784 w 1387108"/>
                <a:gd name="connsiteY21" fmla="*/ 1681289 h 2044388"/>
                <a:gd name="connsiteX22" fmla="*/ 406811 w 1387108"/>
                <a:gd name="connsiteY22" fmla="*/ 1664455 h 2044388"/>
                <a:gd name="connsiteX23" fmla="*/ 0 w 1387108"/>
                <a:gd name="connsiteY23" fmla="*/ 1714957 h 20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87108" h="2044388">
                  <a:moveTo>
                    <a:pt x="0" y="1714957"/>
                  </a:moveTo>
                  <a:lnTo>
                    <a:pt x="28648" y="671267"/>
                  </a:lnTo>
                  <a:cubicBezTo>
                    <a:pt x="156134" y="680385"/>
                    <a:pt x="283621" y="689504"/>
                    <a:pt x="372433" y="662850"/>
                  </a:cubicBezTo>
                  <a:cubicBezTo>
                    <a:pt x="461244" y="636196"/>
                    <a:pt x="510902" y="571667"/>
                    <a:pt x="561514" y="511346"/>
                  </a:cubicBezTo>
                  <a:cubicBezTo>
                    <a:pt x="612127" y="451026"/>
                    <a:pt x="631226" y="373871"/>
                    <a:pt x="676109" y="300925"/>
                  </a:cubicBezTo>
                  <a:cubicBezTo>
                    <a:pt x="720992" y="227979"/>
                    <a:pt x="771604" y="122767"/>
                    <a:pt x="830812" y="73669"/>
                  </a:cubicBezTo>
                  <a:cubicBezTo>
                    <a:pt x="890019" y="24571"/>
                    <a:pt x="961642" y="-16111"/>
                    <a:pt x="1031353" y="6335"/>
                  </a:cubicBezTo>
                  <a:cubicBezTo>
                    <a:pt x="1101066" y="28779"/>
                    <a:pt x="1189876" y="38599"/>
                    <a:pt x="1249083" y="208339"/>
                  </a:cubicBezTo>
                  <a:cubicBezTo>
                    <a:pt x="1308291" y="378080"/>
                    <a:pt x="1380868" y="756839"/>
                    <a:pt x="1386597" y="1024775"/>
                  </a:cubicBezTo>
                  <a:cubicBezTo>
                    <a:pt x="1387313" y="1058267"/>
                    <a:pt x="1387269" y="1093096"/>
                    <a:pt x="1386513" y="1128736"/>
                  </a:cubicBezTo>
                  <a:lnTo>
                    <a:pt x="1382827" y="1221009"/>
                  </a:lnTo>
                  <a:lnTo>
                    <a:pt x="1381462" y="1218995"/>
                  </a:lnTo>
                  <a:cubicBezTo>
                    <a:pt x="1356613" y="1194281"/>
                    <a:pt x="1322284" y="1178995"/>
                    <a:pt x="1284366" y="1178995"/>
                  </a:cubicBezTo>
                  <a:cubicBezTo>
                    <a:pt x="1208530" y="1178995"/>
                    <a:pt x="1147052" y="1240139"/>
                    <a:pt x="1147052" y="1315564"/>
                  </a:cubicBezTo>
                  <a:cubicBezTo>
                    <a:pt x="1147052" y="1390989"/>
                    <a:pt x="1208530" y="1452133"/>
                    <a:pt x="1284366" y="1452133"/>
                  </a:cubicBezTo>
                  <a:cubicBezTo>
                    <a:pt x="1303325" y="1452133"/>
                    <a:pt x="1321387" y="1448312"/>
                    <a:pt x="1337815" y="1441401"/>
                  </a:cubicBezTo>
                  <a:lnTo>
                    <a:pt x="1365031" y="1423151"/>
                  </a:lnTo>
                  <a:lnTo>
                    <a:pt x="1361888" y="1457191"/>
                  </a:lnTo>
                  <a:cubicBezTo>
                    <a:pt x="1343624" y="1600277"/>
                    <a:pt x="1316408" y="1731089"/>
                    <a:pt x="1283462" y="1815959"/>
                  </a:cubicBezTo>
                  <a:cubicBezTo>
                    <a:pt x="1217569" y="1985700"/>
                    <a:pt x="1093425" y="2054436"/>
                    <a:pt x="991245" y="2043214"/>
                  </a:cubicBezTo>
                  <a:cubicBezTo>
                    <a:pt x="889065" y="2031992"/>
                    <a:pt x="742957" y="1808944"/>
                    <a:pt x="670380" y="1748624"/>
                  </a:cubicBezTo>
                  <a:cubicBezTo>
                    <a:pt x="597803" y="1688303"/>
                    <a:pt x="599713" y="1695317"/>
                    <a:pt x="555784" y="1681289"/>
                  </a:cubicBezTo>
                  <a:cubicBezTo>
                    <a:pt x="511856" y="1667261"/>
                    <a:pt x="499441" y="1658844"/>
                    <a:pt x="406811" y="1664455"/>
                  </a:cubicBezTo>
                  <a:cubicBezTo>
                    <a:pt x="314180" y="1670067"/>
                    <a:pt x="157090" y="1692511"/>
                    <a:pt x="0" y="1714957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32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orme libre 27">
              <a:extLst>
                <a:ext uri="{FF2B5EF4-FFF2-40B4-BE49-F238E27FC236}">
                  <a16:creationId xmlns:a16="http://schemas.microsoft.com/office/drawing/2014/main" id="{29730ED9-B341-49DD-37AB-2EDED7587127}"/>
                </a:ext>
              </a:extLst>
            </p:cNvPr>
            <p:cNvSpPr/>
            <p:nvPr/>
          </p:nvSpPr>
          <p:spPr>
            <a:xfrm>
              <a:off x="1508002" y="6400800"/>
              <a:ext cx="277904" cy="349798"/>
            </a:xfrm>
            <a:custGeom>
              <a:avLst/>
              <a:gdLst>
                <a:gd name="connsiteX0" fmla="*/ 0 w 1137424"/>
                <a:gd name="connsiteY0" fmla="*/ 1118800 h 1334974"/>
                <a:gd name="connsiteX1" fmla="*/ 356839 w 1137424"/>
                <a:gd name="connsiteY1" fmla="*/ 895775 h 1334974"/>
                <a:gd name="connsiteX2" fmla="*/ 535259 w 1137424"/>
                <a:gd name="connsiteY2" fmla="*/ 3678 h 1334974"/>
                <a:gd name="connsiteX3" fmla="*/ 646771 w 1137424"/>
                <a:gd name="connsiteY3" fmla="*/ 1274917 h 1334974"/>
                <a:gd name="connsiteX4" fmla="*/ 914400 w 1137424"/>
                <a:gd name="connsiteY4" fmla="*/ 1118800 h 1334974"/>
                <a:gd name="connsiteX5" fmla="*/ 1137424 w 1137424"/>
                <a:gd name="connsiteY5" fmla="*/ 1029590 h 13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7424" h="1334974">
                  <a:moveTo>
                    <a:pt x="0" y="1118800"/>
                  </a:moveTo>
                  <a:cubicBezTo>
                    <a:pt x="133814" y="1100214"/>
                    <a:pt x="267629" y="1081629"/>
                    <a:pt x="356839" y="895775"/>
                  </a:cubicBezTo>
                  <a:cubicBezTo>
                    <a:pt x="446049" y="709921"/>
                    <a:pt x="486937" y="-59512"/>
                    <a:pt x="535259" y="3678"/>
                  </a:cubicBezTo>
                  <a:cubicBezTo>
                    <a:pt x="583581" y="66868"/>
                    <a:pt x="583581" y="1089063"/>
                    <a:pt x="646771" y="1274917"/>
                  </a:cubicBezTo>
                  <a:cubicBezTo>
                    <a:pt x="709961" y="1460771"/>
                    <a:pt x="832625" y="1159688"/>
                    <a:pt x="914400" y="1118800"/>
                  </a:cubicBezTo>
                  <a:cubicBezTo>
                    <a:pt x="996176" y="1077912"/>
                    <a:pt x="1066800" y="1053751"/>
                    <a:pt x="1137424" y="10295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CB10F995-F70A-7C28-E9C1-F633A87F0548}"/>
                </a:ext>
              </a:extLst>
            </p:cNvPr>
            <p:cNvGrpSpPr/>
            <p:nvPr/>
          </p:nvGrpSpPr>
          <p:grpSpPr>
            <a:xfrm rot="5400000">
              <a:off x="383014" y="6800783"/>
              <a:ext cx="1353822" cy="896159"/>
              <a:chOff x="1290383" y="1707038"/>
              <a:chExt cx="843203" cy="517468"/>
            </a:xfrm>
          </p:grpSpPr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0C584DA2-C9C3-E90A-BD70-17CC1F202751}"/>
                  </a:ext>
                </a:extLst>
              </p:cNvPr>
              <p:cNvSpPr/>
              <p:nvPr/>
            </p:nvSpPr>
            <p:spPr>
              <a:xfrm>
                <a:off x="1754780" y="1707038"/>
                <a:ext cx="363663" cy="517468"/>
              </a:xfrm>
              <a:custGeom>
                <a:avLst/>
                <a:gdLst>
                  <a:gd name="connsiteX0" fmla="*/ 366651 w 366651"/>
                  <a:gd name="connsiteY0" fmla="*/ 144923 h 517468"/>
                  <a:gd name="connsiteX1" fmla="*/ 234380 w 366651"/>
                  <a:gd name="connsiteY1" fmla="*/ 127671 h 517468"/>
                  <a:gd name="connsiteX2" fmla="*/ 188372 w 366651"/>
                  <a:gd name="connsiteY2" fmla="*/ 93165 h 517468"/>
                  <a:gd name="connsiteX3" fmla="*/ 136614 w 366651"/>
                  <a:gd name="connsiteY3" fmla="*/ 18403 h 517468"/>
                  <a:gd name="connsiteX4" fmla="*/ 90606 w 366651"/>
                  <a:gd name="connsiteY4" fmla="*/ 1150 h 517468"/>
                  <a:gd name="connsiteX5" fmla="*/ 33097 w 366651"/>
                  <a:gd name="connsiteY5" fmla="*/ 41406 h 517468"/>
                  <a:gd name="connsiteX6" fmla="*/ 4342 w 366651"/>
                  <a:gd name="connsiteY6" fmla="*/ 144923 h 517468"/>
                  <a:gd name="connsiteX7" fmla="*/ 4342 w 366651"/>
                  <a:gd name="connsiteY7" fmla="*/ 334704 h 517468"/>
                  <a:gd name="connsiteX8" fmla="*/ 44598 w 366651"/>
                  <a:gd name="connsiteY8" fmla="*/ 478478 h 517468"/>
                  <a:gd name="connsiteX9" fmla="*/ 130863 w 366651"/>
                  <a:gd name="connsiteY9" fmla="*/ 512984 h 517468"/>
                  <a:gd name="connsiteX10" fmla="*/ 228629 w 366651"/>
                  <a:gd name="connsiteY10" fmla="*/ 397965 h 517468"/>
                  <a:gd name="connsiteX11" fmla="*/ 355149 w 366651"/>
                  <a:gd name="connsiteY11" fmla="*/ 357708 h 51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6651" h="517468">
                    <a:moveTo>
                      <a:pt x="366651" y="144923"/>
                    </a:moveTo>
                    <a:cubicBezTo>
                      <a:pt x="315372" y="140610"/>
                      <a:pt x="264093" y="136297"/>
                      <a:pt x="234380" y="127671"/>
                    </a:cubicBezTo>
                    <a:cubicBezTo>
                      <a:pt x="204667" y="119045"/>
                      <a:pt x="204666" y="111376"/>
                      <a:pt x="188372" y="93165"/>
                    </a:cubicBezTo>
                    <a:cubicBezTo>
                      <a:pt x="172078" y="74954"/>
                      <a:pt x="152908" y="33739"/>
                      <a:pt x="136614" y="18403"/>
                    </a:cubicBezTo>
                    <a:cubicBezTo>
                      <a:pt x="120320" y="3067"/>
                      <a:pt x="107859" y="-2684"/>
                      <a:pt x="90606" y="1150"/>
                    </a:cubicBezTo>
                    <a:cubicBezTo>
                      <a:pt x="73353" y="4984"/>
                      <a:pt x="47474" y="17444"/>
                      <a:pt x="33097" y="41406"/>
                    </a:cubicBezTo>
                    <a:cubicBezTo>
                      <a:pt x="18720" y="65368"/>
                      <a:pt x="9135" y="96040"/>
                      <a:pt x="4342" y="144923"/>
                    </a:cubicBezTo>
                    <a:cubicBezTo>
                      <a:pt x="-451" y="193806"/>
                      <a:pt x="-2367" y="279112"/>
                      <a:pt x="4342" y="334704"/>
                    </a:cubicBezTo>
                    <a:cubicBezTo>
                      <a:pt x="11051" y="390296"/>
                      <a:pt x="23511" y="448765"/>
                      <a:pt x="44598" y="478478"/>
                    </a:cubicBezTo>
                    <a:cubicBezTo>
                      <a:pt x="65685" y="508191"/>
                      <a:pt x="100191" y="526403"/>
                      <a:pt x="130863" y="512984"/>
                    </a:cubicBezTo>
                    <a:cubicBezTo>
                      <a:pt x="161535" y="499565"/>
                      <a:pt x="191248" y="423844"/>
                      <a:pt x="228629" y="397965"/>
                    </a:cubicBezTo>
                    <a:cubicBezTo>
                      <a:pt x="266010" y="372086"/>
                      <a:pt x="310579" y="364897"/>
                      <a:pt x="355149" y="357708"/>
                    </a:cubicBezTo>
                  </a:path>
                </a:pathLst>
              </a:custGeom>
              <a:solidFill>
                <a:schemeClr val="bg1">
                  <a:lumMod val="95000"/>
                  <a:alpha val="32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e 48">
                <a:extLst>
                  <a:ext uri="{FF2B5EF4-FFF2-40B4-BE49-F238E27FC236}">
                    <a16:creationId xmlns:a16="http://schemas.microsoft.com/office/drawing/2014/main" id="{59E82C97-AE40-E07D-4376-7E368B6D2697}"/>
                  </a:ext>
                </a:extLst>
              </p:cNvPr>
              <p:cNvGrpSpPr/>
              <p:nvPr/>
            </p:nvGrpSpPr>
            <p:grpSpPr>
              <a:xfrm rot="355401">
                <a:off x="1699375" y="1822262"/>
                <a:ext cx="116591" cy="72095"/>
                <a:chOff x="2152541" y="1763597"/>
                <a:chExt cx="116591" cy="72095"/>
              </a:xfrm>
            </p:grpSpPr>
            <p:sp>
              <p:nvSpPr>
                <p:cNvPr id="616" name="Ellipse 615">
                  <a:extLst>
                    <a:ext uri="{FF2B5EF4-FFF2-40B4-BE49-F238E27FC236}">
                      <a16:creationId xmlns:a16="http://schemas.microsoft.com/office/drawing/2014/main" id="{9E2E33F1-0695-72CC-C56C-DBF2332F210E}"/>
                    </a:ext>
                  </a:extLst>
                </p:cNvPr>
                <p:cNvSpPr/>
                <p:nvPr/>
              </p:nvSpPr>
              <p:spPr>
                <a:xfrm>
                  <a:off x="2152541" y="1763597"/>
                  <a:ext cx="115956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Ellipse 616">
                  <a:extLst>
                    <a:ext uri="{FF2B5EF4-FFF2-40B4-BE49-F238E27FC236}">
                      <a16:creationId xmlns:a16="http://schemas.microsoft.com/office/drawing/2014/main" id="{9A271D03-9923-E902-B4C7-6DCC1488BEC3}"/>
                    </a:ext>
                  </a:extLst>
                </p:cNvPr>
                <p:cNvSpPr/>
                <p:nvPr/>
              </p:nvSpPr>
              <p:spPr>
                <a:xfrm>
                  <a:off x="2153176" y="1799692"/>
                  <a:ext cx="115956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64E6D9B6-E0CB-629E-0EEF-5CCA490EE6EF}"/>
                  </a:ext>
                </a:extLst>
              </p:cNvPr>
              <p:cNvGrpSpPr/>
              <p:nvPr/>
            </p:nvGrpSpPr>
            <p:grpSpPr>
              <a:xfrm rot="20802483">
                <a:off x="1713222" y="2075333"/>
                <a:ext cx="116591" cy="72095"/>
                <a:chOff x="2166388" y="2016668"/>
                <a:chExt cx="116591" cy="72095"/>
              </a:xfrm>
            </p:grpSpPr>
            <p:sp>
              <p:nvSpPr>
                <p:cNvPr id="614" name="Ellipse 613">
                  <a:extLst>
                    <a:ext uri="{FF2B5EF4-FFF2-40B4-BE49-F238E27FC236}">
                      <a16:creationId xmlns:a16="http://schemas.microsoft.com/office/drawing/2014/main" id="{DF4774E2-1428-2C32-C9ED-4D87B25B2BF5}"/>
                    </a:ext>
                  </a:extLst>
                </p:cNvPr>
                <p:cNvSpPr/>
                <p:nvPr/>
              </p:nvSpPr>
              <p:spPr>
                <a:xfrm>
                  <a:off x="2166388" y="2016668"/>
                  <a:ext cx="115956" cy="36000"/>
                </a:xfrm>
                <a:prstGeom prst="ellipse">
                  <a:avLst/>
                </a:prstGeom>
                <a:solidFill>
                  <a:srgbClr val="5C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Ellipse 614">
                  <a:extLst>
                    <a:ext uri="{FF2B5EF4-FFF2-40B4-BE49-F238E27FC236}">
                      <a16:creationId xmlns:a16="http://schemas.microsoft.com/office/drawing/2014/main" id="{2932A7B7-E228-F50F-1837-1968E33BBCBE}"/>
                    </a:ext>
                  </a:extLst>
                </p:cNvPr>
                <p:cNvSpPr/>
                <p:nvPr/>
              </p:nvSpPr>
              <p:spPr>
                <a:xfrm>
                  <a:off x="2167023" y="2052763"/>
                  <a:ext cx="115956" cy="36000"/>
                </a:xfrm>
                <a:prstGeom prst="ellipse">
                  <a:avLst/>
                </a:prstGeom>
                <a:solidFill>
                  <a:srgbClr val="5C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340D0955-6053-5790-8A17-BB48EBEB1E10}"/>
                  </a:ext>
                </a:extLst>
              </p:cNvPr>
              <p:cNvSpPr/>
              <p:nvPr/>
            </p:nvSpPr>
            <p:spPr>
              <a:xfrm>
                <a:off x="1290383" y="1952625"/>
                <a:ext cx="72000" cy="714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1B2FF645-89AD-9AFC-F5F6-9EAA2600F697}"/>
                  </a:ext>
                </a:extLst>
              </p:cNvPr>
              <p:cNvSpPr/>
              <p:nvPr/>
            </p:nvSpPr>
            <p:spPr>
              <a:xfrm>
                <a:off x="1468791" y="1808975"/>
                <a:ext cx="72000" cy="714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8280030D-9961-E45F-09CD-D0BCB35E2C7D}"/>
                  </a:ext>
                </a:extLst>
              </p:cNvPr>
              <p:cNvSpPr/>
              <p:nvPr/>
            </p:nvSpPr>
            <p:spPr>
              <a:xfrm>
                <a:off x="1980059" y="1889252"/>
                <a:ext cx="153527" cy="14801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4CAA511D-7A3D-0D05-708F-518EE7E6C05F}"/>
                  </a:ext>
                </a:extLst>
              </p:cNvPr>
              <p:cNvGrpSpPr/>
              <p:nvPr/>
            </p:nvGrpSpPr>
            <p:grpSpPr>
              <a:xfrm rot="1647510">
                <a:off x="2031447" y="1912483"/>
                <a:ext cx="79399" cy="45598"/>
                <a:chOff x="2116011" y="1782443"/>
                <a:chExt cx="116939" cy="71910"/>
              </a:xfrm>
            </p:grpSpPr>
            <p:sp>
              <p:nvSpPr>
                <p:cNvPr id="612" name="Ellipse 611">
                  <a:extLst>
                    <a:ext uri="{FF2B5EF4-FFF2-40B4-BE49-F238E27FC236}">
                      <a16:creationId xmlns:a16="http://schemas.microsoft.com/office/drawing/2014/main" id="{B113CA24-04D2-8445-2C59-8537CE002C61}"/>
                    </a:ext>
                  </a:extLst>
                </p:cNvPr>
                <p:cNvSpPr/>
                <p:nvPr/>
              </p:nvSpPr>
              <p:spPr>
                <a:xfrm>
                  <a:off x="2116011" y="1782443"/>
                  <a:ext cx="115956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Ellipse 612">
                  <a:extLst>
                    <a:ext uri="{FF2B5EF4-FFF2-40B4-BE49-F238E27FC236}">
                      <a16:creationId xmlns:a16="http://schemas.microsoft.com/office/drawing/2014/main" id="{0A350DD7-BCA0-DC5B-8AAD-CFB0B782E10B}"/>
                    </a:ext>
                  </a:extLst>
                </p:cNvPr>
                <p:cNvSpPr/>
                <p:nvPr/>
              </p:nvSpPr>
              <p:spPr>
                <a:xfrm>
                  <a:off x="2116994" y="1818353"/>
                  <a:ext cx="115956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e 55">
                <a:extLst>
                  <a:ext uri="{FF2B5EF4-FFF2-40B4-BE49-F238E27FC236}">
                    <a16:creationId xmlns:a16="http://schemas.microsoft.com/office/drawing/2014/main" id="{01AE675B-E9BF-AADF-235F-D005CC45B38F}"/>
                  </a:ext>
                </a:extLst>
              </p:cNvPr>
              <p:cNvGrpSpPr/>
              <p:nvPr/>
            </p:nvGrpSpPr>
            <p:grpSpPr>
              <a:xfrm rot="18867938">
                <a:off x="2005828" y="1972359"/>
                <a:ext cx="53919" cy="45377"/>
                <a:chOff x="2113825" y="1732439"/>
                <a:chExt cx="115992" cy="71553"/>
              </a:xfrm>
            </p:grpSpPr>
            <p:sp>
              <p:nvSpPr>
                <p:cNvPr id="610" name="Ellipse 609">
                  <a:extLst>
                    <a:ext uri="{FF2B5EF4-FFF2-40B4-BE49-F238E27FC236}">
                      <a16:creationId xmlns:a16="http://schemas.microsoft.com/office/drawing/2014/main" id="{5F012DDC-7560-EB92-DCCC-1D4B15F772E8}"/>
                    </a:ext>
                  </a:extLst>
                </p:cNvPr>
                <p:cNvSpPr/>
                <p:nvPr/>
              </p:nvSpPr>
              <p:spPr>
                <a:xfrm>
                  <a:off x="2113863" y="1732439"/>
                  <a:ext cx="115954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Ellipse 610">
                  <a:extLst>
                    <a:ext uri="{FF2B5EF4-FFF2-40B4-BE49-F238E27FC236}">
                      <a16:creationId xmlns:a16="http://schemas.microsoft.com/office/drawing/2014/main" id="{37D8C4A3-9CFF-99D9-65E4-05CFF3795B83}"/>
                    </a:ext>
                  </a:extLst>
                </p:cNvPr>
                <p:cNvSpPr/>
                <p:nvPr/>
              </p:nvSpPr>
              <p:spPr>
                <a:xfrm>
                  <a:off x="2113825" y="1767992"/>
                  <a:ext cx="115960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86133C4A-B622-8A48-004D-2A25EBED85F6}"/>
                  </a:ext>
                </a:extLst>
              </p:cNvPr>
              <p:cNvSpPr/>
              <p:nvPr/>
            </p:nvSpPr>
            <p:spPr>
              <a:xfrm rot="21023419">
                <a:off x="1647623" y="1822992"/>
                <a:ext cx="256706" cy="45719"/>
              </a:xfrm>
              <a:custGeom>
                <a:avLst/>
                <a:gdLst>
                  <a:gd name="connsiteX0" fmla="*/ 0 w 189297"/>
                  <a:gd name="connsiteY0" fmla="*/ 0 h 17585"/>
                  <a:gd name="connsiteX1" fmla="*/ 105878 w 189297"/>
                  <a:gd name="connsiteY1" fmla="*/ 16042 h 17585"/>
                  <a:gd name="connsiteX2" fmla="*/ 189297 w 189297"/>
                  <a:gd name="connsiteY2" fmla="*/ 16042 h 1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297" h="17585">
                    <a:moveTo>
                      <a:pt x="0" y="0"/>
                    </a:moveTo>
                    <a:cubicBezTo>
                      <a:pt x="37164" y="6684"/>
                      <a:pt x="74329" y="13368"/>
                      <a:pt x="105878" y="16042"/>
                    </a:cubicBezTo>
                    <a:cubicBezTo>
                      <a:pt x="137427" y="18716"/>
                      <a:pt x="163362" y="17379"/>
                      <a:pt x="189297" y="16042"/>
                    </a:cubicBezTo>
                  </a:path>
                </a:pathLst>
              </a:custGeom>
              <a:noFill/>
              <a:ln w="12700">
                <a:solidFill>
                  <a:schemeClr val="accent6"/>
                </a:solidFill>
                <a:headEnd type="none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C90A4290-0B44-EB75-1A32-262504756475}"/>
                  </a:ext>
                </a:extLst>
              </p:cNvPr>
              <p:cNvSpPr/>
              <p:nvPr/>
            </p:nvSpPr>
            <p:spPr>
              <a:xfrm>
                <a:off x="1494152" y="1827367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151E0F4E-22FA-9C5B-803F-8177DB109529}"/>
                  </a:ext>
                </a:extLst>
              </p:cNvPr>
              <p:cNvSpPr/>
              <p:nvPr/>
            </p:nvSpPr>
            <p:spPr>
              <a:xfrm>
                <a:off x="1519144" y="1836726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49AFC595-CD7B-D553-CC7D-90AC5989BE4C}"/>
                  </a:ext>
                </a:extLst>
              </p:cNvPr>
              <p:cNvSpPr/>
              <p:nvPr/>
            </p:nvSpPr>
            <p:spPr>
              <a:xfrm>
                <a:off x="1485696" y="1856092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FD36D850-9359-F29A-DE25-6A06B4656F76}"/>
                  </a:ext>
                </a:extLst>
              </p:cNvPr>
              <p:cNvSpPr/>
              <p:nvPr/>
            </p:nvSpPr>
            <p:spPr>
              <a:xfrm>
                <a:off x="1318029" y="1970595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B8D01780-3C71-9C86-67A5-3C98B17A5080}"/>
                  </a:ext>
                </a:extLst>
              </p:cNvPr>
              <p:cNvSpPr/>
              <p:nvPr/>
            </p:nvSpPr>
            <p:spPr>
              <a:xfrm>
                <a:off x="1335908" y="1980207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39604D07-EAAB-DB25-B351-82D66E5AA2FB}"/>
                  </a:ext>
                </a:extLst>
              </p:cNvPr>
              <p:cNvSpPr/>
              <p:nvPr/>
            </p:nvSpPr>
            <p:spPr>
              <a:xfrm>
                <a:off x="1311050" y="1996336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Forme libre 608">
                <a:extLst>
                  <a:ext uri="{FF2B5EF4-FFF2-40B4-BE49-F238E27FC236}">
                    <a16:creationId xmlns:a16="http://schemas.microsoft.com/office/drawing/2014/main" id="{0C5B98FB-559C-AB4A-2615-C0A40D6BEE50}"/>
                  </a:ext>
                </a:extLst>
              </p:cNvPr>
              <p:cNvSpPr/>
              <p:nvPr/>
            </p:nvSpPr>
            <p:spPr>
              <a:xfrm rot="20043091">
                <a:off x="1655723" y="2078717"/>
                <a:ext cx="256706" cy="35969"/>
              </a:xfrm>
              <a:custGeom>
                <a:avLst/>
                <a:gdLst>
                  <a:gd name="connsiteX0" fmla="*/ 0 w 189297"/>
                  <a:gd name="connsiteY0" fmla="*/ 0 h 17585"/>
                  <a:gd name="connsiteX1" fmla="*/ 105878 w 189297"/>
                  <a:gd name="connsiteY1" fmla="*/ 16042 h 17585"/>
                  <a:gd name="connsiteX2" fmla="*/ 189297 w 189297"/>
                  <a:gd name="connsiteY2" fmla="*/ 16042 h 1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297" h="17585">
                    <a:moveTo>
                      <a:pt x="0" y="0"/>
                    </a:moveTo>
                    <a:cubicBezTo>
                      <a:pt x="37164" y="6684"/>
                      <a:pt x="74329" y="13368"/>
                      <a:pt x="105878" y="16042"/>
                    </a:cubicBezTo>
                    <a:cubicBezTo>
                      <a:pt x="137427" y="18716"/>
                      <a:pt x="163362" y="17379"/>
                      <a:pt x="189297" y="16042"/>
                    </a:cubicBezTo>
                  </a:path>
                </a:pathLst>
              </a:custGeom>
              <a:noFill/>
              <a:ln w="12700">
                <a:solidFill>
                  <a:srgbClr val="5C9BD5"/>
                </a:soli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460226D-D0C9-F985-AB69-0D3370232343}"/>
                </a:ext>
              </a:extLst>
            </p:cNvPr>
            <p:cNvSpPr txBox="1"/>
            <p:nvPr/>
          </p:nvSpPr>
          <p:spPr>
            <a:xfrm>
              <a:off x="874068" y="7399460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5C9BD5"/>
                  </a:solidFill>
                  <a:latin typeface="Calibri" panose="020F0502020204030204" pitchFamily="34" charset="0"/>
                  <a:ea typeface="CMU Serif Roman" panose="02000603000000000000" pitchFamily="2" charset="0"/>
                  <a:cs typeface="Calibri" panose="020F0502020204030204" pitchFamily="34" charset="0"/>
                </a:rPr>
                <a:t>Ca</a:t>
              </a:r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0D5D20FB-9ECF-256A-E905-4FB8E56FCD1A}"/>
                </a:ext>
              </a:extLst>
            </p:cNvPr>
            <p:cNvSpPr/>
            <p:nvPr/>
          </p:nvSpPr>
          <p:spPr>
            <a:xfrm rot="4559741">
              <a:off x="632313" y="7183928"/>
              <a:ext cx="112948" cy="85800"/>
            </a:xfrm>
            <a:custGeom>
              <a:avLst/>
              <a:gdLst>
                <a:gd name="connsiteX0" fmla="*/ 60325 w 60325"/>
                <a:gd name="connsiteY0" fmla="*/ 0 h 52856"/>
                <a:gd name="connsiteX1" fmla="*/ 41275 w 60325"/>
                <a:gd name="connsiteY1" fmla="*/ 50800 h 52856"/>
                <a:gd name="connsiteX2" fmla="*/ 0 w 60325"/>
                <a:gd name="connsiteY2" fmla="*/ 38100 h 5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" h="52856">
                  <a:moveTo>
                    <a:pt x="60325" y="0"/>
                  </a:moveTo>
                  <a:cubicBezTo>
                    <a:pt x="55827" y="22225"/>
                    <a:pt x="51329" y="44450"/>
                    <a:pt x="41275" y="50800"/>
                  </a:cubicBezTo>
                  <a:cubicBezTo>
                    <a:pt x="31221" y="57150"/>
                    <a:pt x="15610" y="47625"/>
                    <a:pt x="0" y="38100"/>
                  </a:cubicBez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236E228-BD40-B1D6-EE54-735E716C9770}"/>
                </a:ext>
              </a:extLst>
            </p:cNvPr>
            <p:cNvSpPr/>
            <p:nvPr/>
          </p:nvSpPr>
          <p:spPr>
            <a:xfrm rot="5400000">
              <a:off x="621999" y="7153177"/>
              <a:ext cx="55204" cy="6376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57946E2-F820-969E-2A8B-112194384180}"/>
                </a:ext>
              </a:extLst>
            </p:cNvPr>
            <p:cNvSpPr/>
            <p:nvPr/>
          </p:nvSpPr>
          <p:spPr>
            <a:xfrm rot="5400000">
              <a:off x="1358695" y="7185872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1ECE7FB-B5FF-2B00-563D-75CA342FFCD4}"/>
                </a:ext>
              </a:extLst>
            </p:cNvPr>
            <p:cNvSpPr/>
            <p:nvPr/>
          </p:nvSpPr>
          <p:spPr>
            <a:xfrm rot="5400000">
              <a:off x="1304112" y="7258778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C51096F0-E9FB-237C-7ED5-E062EB878522}"/>
                </a:ext>
              </a:extLst>
            </p:cNvPr>
            <p:cNvSpPr/>
            <p:nvPr/>
          </p:nvSpPr>
          <p:spPr>
            <a:xfrm rot="5400000">
              <a:off x="1144816" y="7139580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04621C5-E41B-A73D-E3A3-CE00D14761FB}"/>
                </a:ext>
              </a:extLst>
            </p:cNvPr>
            <p:cNvSpPr/>
            <p:nvPr/>
          </p:nvSpPr>
          <p:spPr>
            <a:xfrm rot="5400000">
              <a:off x="1452877" y="7093935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FD85970-3754-802B-5A7D-DF5FE7D223E1}"/>
                </a:ext>
              </a:extLst>
            </p:cNvPr>
            <p:cNvSpPr/>
            <p:nvPr/>
          </p:nvSpPr>
          <p:spPr>
            <a:xfrm rot="5400000">
              <a:off x="1020778" y="7216409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80F390D9-EB57-B4D3-FF38-434560E2AED9}"/>
                </a:ext>
              </a:extLst>
            </p:cNvPr>
            <p:cNvSpPr/>
            <p:nvPr/>
          </p:nvSpPr>
          <p:spPr>
            <a:xfrm rot="5400000">
              <a:off x="1498888" y="7284614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AF30234B-CFC7-E29A-26A1-55695E6EFAD9}"/>
                </a:ext>
              </a:extLst>
            </p:cNvPr>
            <p:cNvSpPr/>
            <p:nvPr/>
          </p:nvSpPr>
          <p:spPr>
            <a:xfrm rot="5400000">
              <a:off x="890660" y="7152739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376CCD47-AC05-729B-6EAD-B31FCCC46E47}"/>
                </a:ext>
              </a:extLst>
            </p:cNvPr>
            <p:cNvSpPr/>
            <p:nvPr/>
          </p:nvSpPr>
          <p:spPr>
            <a:xfrm rot="5400000">
              <a:off x="914177" y="7284565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45699F8-3D5B-D8B1-7BFD-EF71259072BB}"/>
                </a:ext>
              </a:extLst>
            </p:cNvPr>
            <p:cNvSpPr/>
            <p:nvPr/>
          </p:nvSpPr>
          <p:spPr>
            <a:xfrm rot="5400000">
              <a:off x="609992" y="7082244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5953DA2-6933-F0C7-3582-706B45098A10}"/>
                </a:ext>
              </a:extLst>
            </p:cNvPr>
            <p:cNvSpPr/>
            <p:nvPr/>
          </p:nvSpPr>
          <p:spPr>
            <a:xfrm rot="5400000">
              <a:off x="901592" y="7051176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E7062B0-AD6B-F274-B0D1-9FFEFDA18AB3}"/>
                </a:ext>
              </a:extLst>
            </p:cNvPr>
            <p:cNvSpPr/>
            <p:nvPr/>
          </p:nvSpPr>
          <p:spPr>
            <a:xfrm rot="5400000">
              <a:off x="937583" y="7025334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B63C611-B79D-C6CF-324D-3880C0EC46AA}"/>
                </a:ext>
              </a:extLst>
            </p:cNvPr>
            <p:cNvSpPr/>
            <p:nvPr/>
          </p:nvSpPr>
          <p:spPr>
            <a:xfrm rot="5400000">
              <a:off x="949223" y="7072986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BA50A81-1768-D198-A9C7-856EE49C0DFC}"/>
                </a:ext>
              </a:extLst>
            </p:cNvPr>
            <p:cNvSpPr/>
            <p:nvPr/>
          </p:nvSpPr>
          <p:spPr>
            <a:xfrm rot="60000">
              <a:off x="724097" y="6489522"/>
              <a:ext cx="511733" cy="37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8A5F9E83-26DF-EBB6-74FC-EE5DC97A1916}"/>
                </a:ext>
              </a:extLst>
            </p:cNvPr>
            <p:cNvCxnSpPr/>
            <p:nvPr/>
          </p:nvCxnSpPr>
          <p:spPr>
            <a:xfrm>
              <a:off x="1669741" y="6983734"/>
              <a:ext cx="0" cy="457854"/>
            </a:xfrm>
            <a:prstGeom prst="straightConnector1">
              <a:avLst/>
            </a:prstGeom>
            <a:ln w="25400">
              <a:solidFill>
                <a:srgbClr val="5C9BD5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rme libre 46">
              <a:extLst>
                <a:ext uri="{FF2B5EF4-FFF2-40B4-BE49-F238E27FC236}">
                  <a16:creationId xmlns:a16="http://schemas.microsoft.com/office/drawing/2014/main" id="{01190505-AB61-0FB3-550B-1F13B10BE2DA}"/>
                </a:ext>
              </a:extLst>
            </p:cNvPr>
            <p:cNvSpPr/>
            <p:nvPr/>
          </p:nvSpPr>
          <p:spPr>
            <a:xfrm>
              <a:off x="1449920" y="7686324"/>
              <a:ext cx="277904" cy="349798"/>
            </a:xfrm>
            <a:custGeom>
              <a:avLst/>
              <a:gdLst>
                <a:gd name="connsiteX0" fmla="*/ 0 w 1137424"/>
                <a:gd name="connsiteY0" fmla="*/ 1118800 h 1334974"/>
                <a:gd name="connsiteX1" fmla="*/ 356839 w 1137424"/>
                <a:gd name="connsiteY1" fmla="*/ 895775 h 1334974"/>
                <a:gd name="connsiteX2" fmla="*/ 535259 w 1137424"/>
                <a:gd name="connsiteY2" fmla="*/ 3678 h 1334974"/>
                <a:gd name="connsiteX3" fmla="*/ 646771 w 1137424"/>
                <a:gd name="connsiteY3" fmla="*/ 1274917 h 1334974"/>
                <a:gd name="connsiteX4" fmla="*/ 914400 w 1137424"/>
                <a:gd name="connsiteY4" fmla="*/ 1118800 h 1334974"/>
                <a:gd name="connsiteX5" fmla="*/ 1137424 w 1137424"/>
                <a:gd name="connsiteY5" fmla="*/ 1029590 h 13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7424" h="1334974">
                  <a:moveTo>
                    <a:pt x="0" y="1118800"/>
                  </a:moveTo>
                  <a:cubicBezTo>
                    <a:pt x="133814" y="1100214"/>
                    <a:pt x="267629" y="1081629"/>
                    <a:pt x="356839" y="895775"/>
                  </a:cubicBezTo>
                  <a:cubicBezTo>
                    <a:pt x="446049" y="709921"/>
                    <a:pt x="486937" y="-59512"/>
                    <a:pt x="535259" y="3678"/>
                  </a:cubicBezTo>
                  <a:cubicBezTo>
                    <a:pt x="583581" y="66868"/>
                    <a:pt x="583581" y="1089063"/>
                    <a:pt x="646771" y="1274917"/>
                  </a:cubicBezTo>
                  <a:cubicBezTo>
                    <a:pt x="709961" y="1460771"/>
                    <a:pt x="832625" y="1159688"/>
                    <a:pt x="914400" y="1118800"/>
                  </a:cubicBezTo>
                  <a:cubicBezTo>
                    <a:pt x="996176" y="1077912"/>
                    <a:pt x="1066800" y="1053751"/>
                    <a:pt x="1137424" y="10295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1" name="Rectangle 620">
            <a:extLst>
              <a:ext uri="{FF2B5EF4-FFF2-40B4-BE49-F238E27FC236}">
                <a16:creationId xmlns:a16="http://schemas.microsoft.com/office/drawing/2014/main" id="{9D3D4D88-CF98-865B-2EBA-22E88E350C50}"/>
              </a:ext>
            </a:extLst>
          </p:cNvPr>
          <p:cNvSpPr/>
          <p:nvPr/>
        </p:nvSpPr>
        <p:spPr>
          <a:xfrm>
            <a:off x="1285143" y="2943729"/>
            <a:ext cx="91121" cy="4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22" name="ZoneTexte 621">
            <a:extLst>
              <a:ext uri="{FF2B5EF4-FFF2-40B4-BE49-F238E27FC236}">
                <a16:creationId xmlns:a16="http://schemas.microsoft.com/office/drawing/2014/main" id="{00E6DA66-1F16-77A3-66C5-61D42BAF8FAA}"/>
              </a:ext>
            </a:extLst>
          </p:cNvPr>
          <p:cNvSpPr txBox="1"/>
          <p:nvPr/>
        </p:nvSpPr>
        <p:spPr>
          <a:xfrm>
            <a:off x="-12148" y="64099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</a:p>
        </p:txBody>
      </p:sp>
      <p:sp>
        <p:nvSpPr>
          <p:cNvPr id="623" name="ZoneTexte 622">
            <a:extLst>
              <a:ext uri="{FF2B5EF4-FFF2-40B4-BE49-F238E27FC236}">
                <a16:creationId xmlns:a16="http://schemas.microsoft.com/office/drawing/2014/main" id="{D2177FCE-1370-8920-7BAB-E61CDD50F5F7}"/>
              </a:ext>
            </a:extLst>
          </p:cNvPr>
          <p:cNvSpPr txBox="1"/>
          <p:nvPr/>
        </p:nvSpPr>
        <p:spPr>
          <a:xfrm>
            <a:off x="-8602" y="321797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014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F8D728C3-63E2-5D42-F472-647AC6EC2B93}"/>
              </a:ext>
            </a:extLst>
          </p:cNvPr>
          <p:cNvGrpSpPr/>
          <p:nvPr/>
        </p:nvGrpSpPr>
        <p:grpSpPr>
          <a:xfrm>
            <a:off x="1654711" y="1837786"/>
            <a:ext cx="1382470" cy="1635322"/>
            <a:chOff x="45720" y="3456099"/>
            <a:chExt cx="1382470" cy="1635322"/>
          </a:xfrm>
        </p:grpSpPr>
        <p:sp>
          <p:nvSpPr>
            <p:cNvPr id="513" name="ZoneTexte 512">
              <a:extLst>
                <a:ext uri="{FF2B5EF4-FFF2-40B4-BE49-F238E27FC236}">
                  <a16:creationId xmlns:a16="http://schemas.microsoft.com/office/drawing/2014/main" id="{F07F6948-E72A-55BC-B886-5E865141D739}"/>
                </a:ext>
              </a:extLst>
            </p:cNvPr>
            <p:cNvSpPr txBox="1"/>
            <p:nvPr/>
          </p:nvSpPr>
          <p:spPr>
            <a:xfrm>
              <a:off x="45720" y="4712924"/>
              <a:ext cx="4587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post</a:t>
              </a:r>
            </a:p>
          </p:txBody>
        </p:sp>
        <p:sp>
          <p:nvSpPr>
            <p:cNvPr id="608" name="ZoneTexte 607">
              <a:extLst>
                <a:ext uri="{FF2B5EF4-FFF2-40B4-BE49-F238E27FC236}">
                  <a16:creationId xmlns:a16="http://schemas.microsoft.com/office/drawing/2014/main" id="{533F9376-6DD0-AB4E-5058-66F8C92BBB62}"/>
                </a:ext>
              </a:extLst>
            </p:cNvPr>
            <p:cNvSpPr txBox="1"/>
            <p:nvPr/>
          </p:nvSpPr>
          <p:spPr>
            <a:xfrm>
              <a:off x="45720" y="3610956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pre</a:t>
              </a:r>
            </a:p>
          </p:txBody>
        </p: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248D1E17-A25C-60F6-5B12-2BA932681EF1}"/>
                </a:ext>
              </a:extLst>
            </p:cNvPr>
            <p:cNvGrpSpPr/>
            <p:nvPr/>
          </p:nvGrpSpPr>
          <p:grpSpPr>
            <a:xfrm>
              <a:off x="243001" y="3456099"/>
              <a:ext cx="1185189" cy="1635322"/>
              <a:chOff x="600717" y="6400800"/>
              <a:chExt cx="1185189" cy="1635322"/>
            </a:xfrm>
          </p:grpSpPr>
          <p:sp>
            <p:nvSpPr>
              <p:cNvPr id="27" name="Forme libre 26">
                <a:extLst>
                  <a:ext uri="{FF2B5EF4-FFF2-40B4-BE49-F238E27FC236}">
                    <a16:creationId xmlns:a16="http://schemas.microsoft.com/office/drawing/2014/main" id="{9F30D4EB-80D4-85A1-9CC0-D5E1F7911E97}"/>
                  </a:ext>
                </a:extLst>
              </p:cNvPr>
              <p:cNvSpPr/>
              <p:nvPr/>
            </p:nvSpPr>
            <p:spPr>
              <a:xfrm rot="5400000">
                <a:off x="771776" y="6339216"/>
                <a:ext cx="583887" cy="926006"/>
              </a:xfrm>
              <a:custGeom>
                <a:avLst/>
                <a:gdLst>
                  <a:gd name="connsiteX0" fmla="*/ 0 w 1387108"/>
                  <a:gd name="connsiteY0" fmla="*/ 1714957 h 2044388"/>
                  <a:gd name="connsiteX1" fmla="*/ 28648 w 1387108"/>
                  <a:gd name="connsiteY1" fmla="*/ 671267 h 2044388"/>
                  <a:gd name="connsiteX2" fmla="*/ 372433 w 1387108"/>
                  <a:gd name="connsiteY2" fmla="*/ 662850 h 2044388"/>
                  <a:gd name="connsiteX3" fmla="*/ 561514 w 1387108"/>
                  <a:gd name="connsiteY3" fmla="*/ 511346 h 2044388"/>
                  <a:gd name="connsiteX4" fmla="*/ 676109 w 1387108"/>
                  <a:gd name="connsiteY4" fmla="*/ 300925 h 2044388"/>
                  <a:gd name="connsiteX5" fmla="*/ 830812 w 1387108"/>
                  <a:gd name="connsiteY5" fmla="*/ 73669 h 2044388"/>
                  <a:gd name="connsiteX6" fmla="*/ 1031353 w 1387108"/>
                  <a:gd name="connsiteY6" fmla="*/ 6335 h 2044388"/>
                  <a:gd name="connsiteX7" fmla="*/ 1249083 w 1387108"/>
                  <a:gd name="connsiteY7" fmla="*/ 208339 h 2044388"/>
                  <a:gd name="connsiteX8" fmla="*/ 1386597 w 1387108"/>
                  <a:gd name="connsiteY8" fmla="*/ 1024775 h 2044388"/>
                  <a:gd name="connsiteX9" fmla="*/ 1386513 w 1387108"/>
                  <a:gd name="connsiteY9" fmla="*/ 1128736 h 2044388"/>
                  <a:gd name="connsiteX10" fmla="*/ 1382827 w 1387108"/>
                  <a:gd name="connsiteY10" fmla="*/ 1221009 h 2044388"/>
                  <a:gd name="connsiteX11" fmla="*/ 1381462 w 1387108"/>
                  <a:gd name="connsiteY11" fmla="*/ 1218995 h 2044388"/>
                  <a:gd name="connsiteX12" fmla="*/ 1284366 w 1387108"/>
                  <a:gd name="connsiteY12" fmla="*/ 1178995 h 2044388"/>
                  <a:gd name="connsiteX13" fmla="*/ 1147052 w 1387108"/>
                  <a:gd name="connsiteY13" fmla="*/ 1315564 h 2044388"/>
                  <a:gd name="connsiteX14" fmla="*/ 1284366 w 1387108"/>
                  <a:gd name="connsiteY14" fmla="*/ 1452133 h 2044388"/>
                  <a:gd name="connsiteX15" fmla="*/ 1337815 w 1387108"/>
                  <a:gd name="connsiteY15" fmla="*/ 1441401 h 2044388"/>
                  <a:gd name="connsiteX16" fmla="*/ 1365031 w 1387108"/>
                  <a:gd name="connsiteY16" fmla="*/ 1423151 h 2044388"/>
                  <a:gd name="connsiteX17" fmla="*/ 1361888 w 1387108"/>
                  <a:gd name="connsiteY17" fmla="*/ 1457191 h 2044388"/>
                  <a:gd name="connsiteX18" fmla="*/ 1283462 w 1387108"/>
                  <a:gd name="connsiteY18" fmla="*/ 1815959 h 2044388"/>
                  <a:gd name="connsiteX19" fmla="*/ 991245 w 1387108"/>
                  <a:gd name="connsiteY19" fmla="*/ 2043214 h 2044388"/>
                  <a:gd name="connsiteX20" fmla="*/ 670380 w 1387108"/>
                  <a:gd name="connsiteY20" fmla="*/ 1748624 h 2044388"/>
                  <a:gd name="connsiteX21" fmla="*/ 555784 w 1387108"/>
                  <a:gd name="connsiteY21" fmla="*/ 1681289 h 2044388"/>
                  <a:gd name="connsiteX22" fmla="*/ 406811 w 1387108"/>
                  <a:gd name="connsiteY22" fmla="*/ 1664455 h 2044388"/>
                  <a:gd name="connsiteX23" fmla="*/ 0 w 1387108"/>
                  <a:gd name="connsiteY23" fmla="*/ 1714957 h 204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387108" h="2044388">
                    <a:moveTo>
                      <a:pt x="0" y="1714957"/>
                    </a:moveTo>
                    <a:lnTo>
                      <a:pt x="28648" y="671267"/>
                    </a:lnTo>
                    <a:cubicBezTo>
                      <a:pt x="156134" y="680385"/>
                      <a:pt x="283621" y="689504"/>
                      <a:pt x="372433" y="662850"/>
                    </a:cubicBezTo>
                    <a:cubicBezTo>
                      <a:pt x="461244" y="636196"/>
                      <a:pt x="510902" y="571667"/>
                      <a:pt x="561514" y="511346"/>
                    </a:cubicBezTo>
                    <a:cubicBezTo>
                      <a:pt x="612127" y="451026"/>
                      <a:pt x="631226" y="373871"/>
                      <a:pt x="676109" y="300925"/>
                    </a:cubicBezTo>
                    <a:cubicBezTo>
                      <a:pt x="720992" y="227979"/>
                      <a:pt x="771604" y="122767"/>
                      <a:pt x="830812" y="73669"/>
                    </a:cubicBezTo>
                    <a:cubicBezTo>
                      <a:pt x="890019" y="24571"/>
                      <a:pt x="961642" y="-16111"/>
                      <a:pt x="1031353" y="6335"/>
                    </a:cubicBezTo>
                    <a:cubicBezTo>
                      <a:pt x="1101066" y="28779"/>
                      <a:pt x="1189876" y="38599"/>
                      <a:pt x="1249083" y="208339"/>
                    </a:cubicBezTo>
                    <a:cubicBezTo>
                      <a:pt x="1308291" y="378080"/>
                      <a:pt x="1380868" y="756839"/>
                      <a:pt x="1386597" y="1024775"/>
                    </a:cubicBezTo>
                    <a:cubicBezTo>
                      <a:pt x="1387313" y="1058267"/>
                      <a:pt x="1387269" y="1093096"/>
                      <a:pt x="1386513" y="1128736"/>
                    </a:cubicBezTo>
                    <a:lnTo>
                      <a:pt x="1382827" y="1221009"/>
                    </a:lnTo>
                    <a:lnTo>
                      <a:pt x="1381462" y="1218995"/>
                    </a:lnTo>
                    <a:cubicBezTo>
                      <a:pt x="1356613" y="1194281"/>
                      <a:pt x="1322284" y="1178995"/>
                      <a:pt x="1284366" y="1178995"/>
                    </a:cubicBezTo>
                    <a:cubicBezTo>
                      <a:pt x="1208530" y="1178995"/>
                      <a:pt x="1147052" y="1240139"/>
                      <a:pt x="1147052" y="1315564"/>
                    </a:cubicBezTo>
                    <a:cubicBezTo>
                      <a:pt x="1147052" y="1390989"/>
                      <a:pt x="1208530" y="1452133"/>
                      <a:pt x="1284366" y="1452133"/>
                    </a:cubicBezTo>
                    <a:cubicBezTo>
                      <a:pt x="1303325" y="1452133"/>
                      <a:pt x="1321387" y="1448312"/>
                      <a:pt x="1337815" y="1441401"/>
                    </a:cubicBezTo>
                    <a:lnTo>
                      <a:pt x="1365031" y="1423151"/>
                    </a:lnTo>
                    <a:lnTo>
                      <a:pt x="1361888" y="1457191"/>
                    </a:lnTo>
                    <a:cubicBezTo>
                      <a:pt x="1343624" y="1600277"/>
                      <a:pt x="1316408" y="1731089"/>
                      <a:pt x="1283462" y="1815959"/>
                    </a:cubicBezTo>
                    <a:cubicBezTo>
                      <a:pt x="1217569" y="1985700"/>
                      <a:pt x="1093425" y="2054436"/>
                      <a:pt x="991245" y="2043214"/>
                    </a:cubicBezTo>
                    <a:cubicBezTo>
                      <a:pt x="889065" y="2031992"/>
                      <a:pt x="742957" y="1808944"/>
                      <a:pt x="670380" y="1748624"/>
                    </a:cubicBezTo>
                    <a:cubicBezTo>
                      <a:pt x="597803" y="1688303"/>
                      <a:pt x="599713" y="1695317"/>
                      <a:pt x="555784" y="1681289"/>
                    </a:cubicBezTo>
                    <a:cubicBezTo>
                      <a:pt x="511856" y="1667261"/>
                      <a:pt x="499441" y="1658844"/>
                      <a:pt x="406811" y="1664455"/>
                    </a:cubicBezTo>
                    <a:cubicBezTo>
                      <a:pt x="314180" y="1670067"/>
                      <a:pt x="157090" y="1692511"/>
                      <a:pt x="0" y="171495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32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orme libre 27">
                <a:extLst>
                  <a:ext uri="{FF2B5EF4-FFF2-40B4-BE49-F238E27FC236}">
                    <a16:creationId xmlns:a16="http://schemas.microsoft.com/office/drawing/2014/main" id="{29730ED9-B341-49DD-37AB-2EDED7587127}"/>
                  </a:ext>
                </a:extLst>
              </p:cNvPr>
              <p:cNvSpPr/>
              <p:nvPr/>
            </p:nvSpPr>
            <p:spPr>
              <a:xfrm>
                <a:off x="1508002" y="6400800"/>
                <a:ext cx="277904" cy="349798"/>
              </a:xfrm>
              <a:custGeom>
                <a:avLst/>
                <a:gdLst>
                  <a:gd name="connsiteX0" fmla="*/ 0 w 1137424"/>
                  <a:gd name="connsiteY0" fmla="*/ 1118800 h 1334974"/>
                  <a:gd name="connsiteX1" fmla="*/ 356839 w 1137424"/>
                  <a:gd name="connsiteY1" fmla="*/ 895775 h 1334974"/>
                  <a:gd name="connsiteX2" fmla="*/ 535259 w 1137424"/>
                  <a:gd name="connsiteY2" fmla="*/ 3678 h 1334974"/>
                  <a:gd name="connsiteX3" fmla="*/ 646771 w 1137424"/>
                  <a:gd name="connsiteY3" fmla="*/ 1274917 h 1334974"/>
                  <a:gd name="connsiteX4" fmla="*/ 914400 w 1137424"/>
                  <a:gd name="connsiteY4" fmla="*/ 1118800 h 1334974"/>
                  <a:gd name="connsiteX5" fmla="*/ 1137424 w 1137424"/>
                  <a:gd name="connsiteY5" fmla="*/ 1029590 h 1334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7424" h="1334974">
                    <a:moveTo>
                      <a:pt x="0" y="1118800"/>
                    </a:moveTo>
                    <a:cubicBezTo>
                      <a:pt x="133814" y="1100214"/>
                      <a:pt x="267629" y="1081629"/>
                      <a:pt x="356839" y="895775"/>
                    </a:cubicBezTo>
                    <a:cubicBezTo>
                      <a:pt x="446049" y="709921"/>
                      <a:pt x="486937" y="-59512"/>
                      <a:pt x="535259" y="3678"/>
                    </a:cubicBezTo>
                    <a:cubicBezTo>
                      <a:pt x="583581" y="66868"/>
                      <a:pt x="583581" y="1089063"/>
                      <a:pt x="646771" y="1274917"/>
                    </a:cubicBezTo>
                    <a:cubicBezTo>
                      <a:pt x="709961" y="1460771"/>
                      <a:pt x="832625" y="1159688"/>
                      <a:pt x="914400" y="1118800"/>
                    </a:cubicBezTo>
                    <a:cubicBezTo>
                      <a:pt x="996176" y="1077912"/>
                      <a:pt x="1066800" y="1053751"/>
                      <a:pt x="1137424" y="102959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CB10F995-F70A-7C28-E9C1-F633A87F0548}"/>
                  </a:ext>
                </a:extLst>
              </p:cNvPr>
              <p:cNvGrpSpPr/>
              <p:nvPr/>
            </p:nvGrpSpPr>
            <p:grpSpPr>
              <a:xfrm rot="5400000">
                <a:off x="383014" y="6800783"/>
                <a:ext cx="1353822" cy="896159"/>
                <a:chOff x="1290383" y="1707038"/>
                <a:chExt cx="843203" cy="517468"/>
              </a:xfrm>
            </p:grpSpPr>
            <p:sp>
              <p:nvSpPr>
                <p:cNvPr id="48" name="Forme libre 47">
                  <a:extLst>
                    <a:ext uri="{FF2B5EF4-FFF2-40B4-BE49-F238E27FC236}">
                      <a16:creationId xmlns:a16="http://schemas.microsoft.com/office/drawing/2014/main" id="{0C584DA2-C9C3-E90A-BD70-17CC1F202751}"/>
                    </a:ext>
                  </a:extLst>
                </p:cNvPr>
                <p:cNvSpPr/>
                <p:nvPr/>
              </p:nvSpPr>
              <p:spPr>
                <a:xfrm>
                  <a:off x="1754780" y="1707038"/>
                  <a:ext cx="363663" cy="517468"/>
                </a:xfrm>
                <a:custGeom>
                  <a:avLst/>
                  <a:gdLst>
                    <a:gd name="connsiteX0" fmla="*/ 366651 w 366651"/>
                    <a:gd name="connsiteY0" fmla="*/ 144923 h 517468"/>
                    <a:gd name="connsiteX1" fmla="*/ 234380 w 366651"/>
                    <a:gd name="connsiteY1" fmla="*/ 127671 h 517468"/>
                    <a:gd name="connsiteX2" fmla="*/ 188372 w 366651"/>
                    <a:gd name="connsiteY2" fmla="*/ 93165 h 517468"/>
                    <a:gd name="connsiteX3" fmla="*/ 136614 w 366651"/>
                    <a:gd name="connsiteY3" fmla="*/ 18403 h 517468"/>
                    <a:gd name="connsiteX4" fmla="*/ 90606 w 366651"/>
                    <a:gd name="connsiteY4" fmla="*/ 1150 h 517468"/>
                    <a:gd name="connsiteX5" fmla="*/ 33097 w 366651"/>
                    <a:gd name="connsiteY5" fmla="*/ 41406 h 517468"/>
                    <a:gd name="connsiteX6" fmla="*/ 4342 w 366651"/>
                    <a:gd name="connsiteY6" fmla="*/ 144923 h 517468"/>
                    <a:gd name="connsiteX7" fmla="*/ 4342 w 366651"/>
                    <a:gd name="connsiteY7" fmla="*/ 334704 h 517468"/>
                    <a:gd name="connsiteX8" fmla="*/ 44598 w 366651"/>
                    <a:gd name="connsiteY8" fmla="*/ 478478 h 517468"/>
                    <a:gd name="connsiteX9" fmla="*/ 130863 w 366651"/>
                    <a:gd name="connsiteY9" fmla="*/ 512984 h 517468"/>
                    <a:gd name="connsiteX10" fmla="*/ 228629 w 366651"/>
                    <a:gd name="connsiteY10" fmla="*/ 397965 h 517468"/>
                    <a:gd name="connsiteX11" fmla="*/ 355149 w 366651"/>
                    <a:gd name="connsiteY11" fmla="*/ 357708 h 517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6651" h="517468">
                      <a:moveTo>
                        <a:pt x="366651" y="144923"/>
                      </a:moveTo>
                      <a:cubicBezTo>
                        <a:pt x="315372" y="140610"/>
                        <a:pt x="264093" y="136297"/>
                        <a:pt x="234380" y="127671"/>
                      </a:cubicBezTo>
                      <a:cubicBezTo>
                        <a:pt x="204667" y="119045"/>
                        <a:pt x="204666" y="111376"/>
                        <a:pt x="188372" y="93165"/>
                      </a:cubicBezTo>
                      <a:cubicBezTo>
                        <a:pt x="172078" y="74954"/>
                        <a:pt x="152908" y="33739"/>
                        <a:pt x="136614" y="18403"/>
                      </a:cubicBezTo>
                      <a:cubicBezTo>
                        <a:pt x="120320" y="3067"/>
                        <a:pt x="107859" y="-2684"/>
                        <a:pt x="90606" y="1150"/>
                      </a:cubicBezTo>
                      <a:cubicBezTo>
                        <a:pt x="73353" y="4984"/>
                        <a:pt x="47474" y="17444"/>
                        <a:pt x="33097" y="41406"/>
                      </a:cubicBezTo>
                      <a:cubicBezTo>
                        <a:pt x="18720" y="65368"/>
                        <a:pt x="9135" y="96040"/>
                        <a:pt x="4342" y="144923"/>
                      </a:cubicBezTo>
                      <a:cubicBezTo>
                        <a:pt x="-451" y="193806"/>
                        <a:pt x="-2367" y="279112"/>
                        <a:pt x="4342" y="334704"/>
                      </a:cubicBezTo>
                      <a:cubicBezTo>
                        <a:pt x="11051" y="390296"/>
                        <a:pt x="23511" y="448765"/>
                        <a:pt x="44598" y="478478"/>
                      </a:cubicBezTo>
                      <a:cubicBezTo>
                        <a:pt x="65685" y="508191"/>
                        <a:pt x="100191" y="526403"/>
                        <a:pt x="130863" y="512984"/>
                      </a:cubicBezTo>
                      <a:cubicBezTo>
                        <a:pt x="161535" y="499565"/>
                        <a:pt x="191248" y="423844"/>
                        <a:pt x="228629" y="397965"/>
                      </a:cubicBezTo>
                      <a:cubicBezTo>
                        <a:pt x="266010" y="372086"/>
                        <a:pt x="310579" y="364897"/>
                        <a:pt x="355149" y="357708"/>
                      </a:cubicBezTo>
                    </a:path>
                  </a:pathLst>
                </a:custGeom>
                <a:solidFill>
                  <a:schemeClr val="bg1">
                    <a:lumMod val="95000"/>
                    <a:alpha val="32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59E82C97-AE40-E07D-4376-7E368B6D2697}"/>
                    </a:ext>
                  </a:extLst>
                </p:cNvPr>
                <p:cNvGrpSpPr/>
                <p:nvPr/>
              </p:nvGrpSpPr>
              <p:grpSpPr>
                <a:xfrm rot="355401">
                  <a:off x="1699375" y="1822262"/>
                  <a:ext cx="116591" cy="72095"/>
                  <a:chOff x="2152541" y="1763597"/>
                  <a:chExt cx="116591" cy="72095"/>
                </a:xfrm>
              </p:grpSpPr>
              <p:sp>
                <p:nvSpPr>
                  <p:cNvPr id="616" name="Ellipse 615">
                    <a:extLst>
                      <a:ext uri="{FF2B5EF4-FFF2-40B4-BE49-F238E27FC236}">
                        <a16:creationId xmlns:a16="http://schemas.microsoft.com/office/drawing/2014/main" id="{9E2E33F1-0695-72CC-C56C-DBF2332F210E}"/>
                      </a:ext>
                    </a:extLst>
                  </p:cNvPr>
                  <p:cNvSpPr/>
                  <p:nvPr/>
                </p:nvSpPr>
                <p:spPr>
                  <a:xfrm>
                    <a:off x="2152541" y="1763597"/>
                    <a:ext cx="115956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" name="Ellipse 616">
                    <a:extLst>
                      <a:ext uri="{FF2B5EF4-FFF2-40B4-BE49-F238E27FC236}">
                        <a16:creationId xmlns:a16="http://schemas.microsoft.com/office/drawing/2014/main" id="{9A271D03-9923-E902-B4C7-6DCC1488BEC3}"/>
                      </a:ext>
                    </a:extLst>
                  </p:cNvPr>
                  <p:cNvSpPr/>
                  <p:nvPr/>
                </p:nvSpPr>
                <p:spPr>
                  <a:xfrm>
                    <a:off x="2153176" y="1799692"/>
                    <a:ext cx="115956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e 49">
                  <a:extLst>
                    <a:ext uri="{FF2B5EF4-FFF2-40B4-BE49-F238E27FC236}">
                      <a16:creationId xmlns:a16="http://schemas.microsoft.com/office/drawing/2014/main" id="{64E6D9B6-E0CB-629E-0EEF-5CCA490EE6EF}"/>
                    </a:ext>
                  </a:extLst>
                </p:cNvPr>
                <p:cNvGrpSpPr/>
                <p:nvPr/>
              </p:nvGrpSpPr>
              <p:grpSpPr>
                <a:xfrm rot="20802483">
                  <a:off x="1713222" y="2075333"/>
                  <a:ext cx="116591" cy="72095"/>
                  <a:chOff x="2166388" y="2016668"/>
                  <a:chExt cx="116591" cy="72095"/>
                </a:xfrm>
              </p:grpSpPr>
              <p:sp>
                <p:nvSpPr>
                  <p:cNvPr id="614" name="Ellipse 613">
                    <a:extLst>
                      <a:ext uri="{FF2B5EF4-FFF2-40B4-BE49-F238E27FC236}">
                        <a16:creationId xmlns:a16="http://schemas.microsoft.com/office/drawing/2014/main" id="{DF4774E2-1428-2C32-C9ED-4D87B25B2BF5}"/>
                      </a:ext>
                    </a:extLst>
                  </p:cNvPr>
                  <p:cNvSpPr/>
                  <p:nvPr/>
                </p:nvSpPr>
                <p:spPr>
                  <a:xfrm>
                    <a:off x="2166388" y="2016668"/>
                    <a:ext cx="115956" cy="36000"/>
                  </a:xfrm>
                  <a:prstGeom prst="ellipse">
                    <a:avLst/>
                  </a:prstGeom>
                  <a:solidFill>
                    <a:srgbClr val="5C9B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Ellipse 614">
                    <a:extLst>
                      <a:ext uri="{FF2B5EF4-FFF2-40B4-BE49-F238E27FC236}">
                        <a16:creationId xmlns:a16="http://schemas.microsoft.com/office/drawing/2014/main" id="{2932A7B7-E228-F50F-1837-1968E33BBCBE}"/>
                      </a:ext>
                    </a:extLst>
                  </p:cNvPr>
                  <p:cNvSpPr/>
                  <p:nvPr/>
                </p:nvSpPr>
                <p:spPr>
                  <a:xfrm>
                    <a:off x="2167023" y="2052763"/>
                    <a:ext cx="115956" cy="36000"/>
                  </a:xfrm>
                  <a:prstGeom prst="ellipse">
                    <a:avLst/>
                  </a:prstGeom>
                  <a:solidFill>
                    <a:srgbClr val="5C9B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340D0955-6053-5790-8A17-BB48EBEB1E10}"/>
                    </a:ext>
                  </a:extLst>
                </p:cNvPr>
                <p:cNvSpPr/>
                <p:nvPr/>
              </p:nvSpPr>
              <p:spPr>
                <a:xfrm>
                  <a:off x="1290383" y="1952625"/>
                  <a:ext cx="72000" cy="7143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1B2FF645-89AD-9AFC-F5F6-9EAA2600F697}"/>
                    </a:ext>
                  </a:extLst>
                </p:cNvPr>
                <p:cNvSpPr/>
                <p:nvPr/>
              </p:nvSpPr>
              <p:spPr>
                <a:xfrm>
                  <a:off x="1468791" y="1808975"/>
                  <a:ext cx="72000" cy="7143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lipse 53">
                  <a:extLst>
                    <a:ext uri="{FF2B5EF4-FFF2-40B4-BE49-F238E27FC236}">
                      <a16:creationId xmlns:a16="http://schemas.microsoft.com/office/drawing/2014/main" id="{8280030D-9961-E45F-09CD-D0BCB35E2C7D}"/>
                    </a:ext>
                  </a:extLst>
                </p:cNvPr>
                <p:cNvSpPr/>
                <p:nvPr/>
              </p:nvSpPr>
              <p:spPr>
                <a:xfrm>
                  <a:off x="1980059" y="1889252"/>
                  <a:ext cx="153527" cy="148018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4CAA511D-7A3D-0D05-708F-518EE7E6C05F}"/>
                    </a:ext>
                  </a:extLst>
                </p:cNvPr>
                <p:cNvGrpSpPr/>
                <p:nvPr/>
              </p:nvGrpSpPr>
              <p:grpSpPr>
                <a:xfrm rot="1647510">
                  <a:off x="2031447" y="1912483"/>
                  <a:ext cx="79399" cy="45598"/>
                  <a:chOff x="2116011" y="1782443"/>
                  <a:chExt cx="116939" cy="71910"/>
                </a:xfrm>
              </p:grpSpPr>
              <p:sp>
                <p:nvSpPr>
                  <p:cNvPr id="612" name="Ellipse 611">
                    <a:extLst>
                      <a:ext uri="{FF2B5EF4-FFF2-40B4-BE49-F238E27FC236}">
                        <a16:creationId xmlns:a16="http://schemas.microsoft.com/office/drawing/2014/main" id="{B113CA24-04D2-8445-2C59-8537CE002C61}"/>
                      </a:ext>
                    </a:extLst>
                  </p:cNvPr>
                  <p:cNvSpPr/>
                  <p:nvPr/>
                </p:nvSpPr>
                <p:spPr>
                  <a:xfrm>
                    <a:off x="2116011" y="1782443"/>
                    <a:ext cx="115956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Ellipse 612">
                    <a:extLst>
                      <a:ext uri="{FF2B5EF4-FFF2-40B4-BE49-F238E27FC236}">
                        <a16:creationId xmlns:a16="http://schemas.microsoft.com/office/drawing/2014/main" id="{0A350DD7-BCA0-DC5B-8AAD-CFB0B782E10B}"/>
                      </a:ext>
                    </a:extLst>
                  </p:cNvPr>
                  <p:cNvSpPr/>
                  <p:nvPr/>
                </p:nvSpPr>
                <p:spPr>
                  <a:xfrm>
                    <a:off x="2116994" y="1818353"/>
                    <a:ext cx="115956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e 55">
                  <a:extLst>
                    <a:ext uri="{FF2B5EF4-FFF2-40B4-BE49-F238E27FC236}">
                      <a16:creationId xmlns:a16="http://schemas.microsoft.com/office/drawing/2014/main" id="{01AE675B-E9BF-AADF-235F-D005CC45B38F}"/>
                    </a:ext>
                  </a:extLst>
                </p:cNvPr>
                <p:cNvGrpSpPr/>
                <p:nvPr/>
              </p:nvGrpSpPr>
              <p:grpSpPr>
                <a:xfrm rot="18867938">
                  <a:off x="2005828" y="1972359"/>
                  <a:ext cx="53919" cy="45377"/>
                  <a:chOff x="2113825" y="1732439"/>
                  <a:chExt cx="115992" cy="71553"/>
                </a:xfrm>
              </p:grpSpPr>
              <p:sp>
                <p:nvSpPr>
                  <p:cNvPr id="610" name="Ellipse 609">
                    <a:extLst>
                      <a:ext uri="{FF2B5EF4-FFF2-40B4-BE49-F238E27FC236}">
                        <a16:creationId xmlns:a16="http://schemas.microsoft.com/office/drawing/2014/main" id="{5F012DDC-7560-EB92-DCCC-1D4B15F772E8}"/>
                      </a:ext>
                    </a:extLst>
                  </p:cNvPr>
                  <p:cNvSpPr/>
                  <p:nvPr/>
                </p:nvSpPr>
                <p:spPr>
                  <a:xfrm>
                    <a:off x="2113863" y="1732439"/>
                    <a:ext cx="115954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Ellipse 610">
                    <a:extLst>
                      <a:ext uri="{FF2B5EF4-FFF2-40B4-BE49-F238E27FC236}">
                        <a16:creationId xmlns:a16="http://schemas.microsoft.com/office/drawing/2014/main" id="{37D8C4A3-9CFF-99D9-65E4-05CFF3795B83}"/>
                      </a:ext>
                    </a:extLst>
                  </p:cNvPr>
                  <p:cNvSpPr/>
                  <p:nvPr/>
                </p:nvSpPr>
                <p:spPr>
                  <a:xfrm>
                    <a:off x="2113825" y="1767992"/>
                    <a:ext cx="115960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" name="Forme libre 56">
                  <a:extLst>
                    <a:ext uri="{FF2B5EF4-FFF2-40B4-BE49-F238E27FC236}">
                      <a16:creationId xmlns:a16="http://schemas.microsoft.com/office/drawing/2014/main" id="{86133C4A-B622-8A48-004D-2A25EBED85F6}"/>
                    </a:ext>
                  </a:extLst>
                </p:cNvPr>
                <p:cNvSpPr/>
                <p:nvPr/>
              </p:nvSpPr>
              <p:spPr>
                <a:xfrm rot="21023419">
                  <a:off x="1647623" y="1822992"/>
                  <a:ext cx="256706" cy="45719"/>
                </a:xfrm>
                <a:custGeom>
                  <a:avLst/>
                  <a:gdLst>
                    <a:gd name="connsiteX0" fmla="*/ 0 w 189297"/>
                    <a:gd name="connsiteY0" fmla="*/ 0 h 17585"/>
                    <a:gd name="connsiteX1" fmla="*/ 105878 w 189297"/>
                    <a:gd name="connsiteY1" fmla="*/ 16042 h 17585"/>
                    <a:gd name="connsiteX2" fmla="*/ 189297 w 189297"/>
                    <a:gd name="connsiteY2" fmla="*/ 16042 h 17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9297" h="17585">
                      <a:moveTo>
                        <a:pt x="0" y="0"/>
                      </a:moveTo>
                      <a:cubicBezTo>
                        <a:pt x="37164" y="6684"/>
                        <a:pt x="74329" y="13368"/>
                        <a:pt x="105878" y="16042"/>
                      </a:cubicBezTo>
                      <a:cubicBezTo>
                        <a:pt x="137427" y="18716"/>
                        <a:pt x="163362" y="17379"/>
                        <a:pt x="189297" y="16042"/>
                      </a:cubicBezTo>
                    </a:path>
                  </a:pathLst>
                </a:custGeom>
                <a:noFill/>
                <a:ln w="12700">
                  <a:solidFill>
                    <a:schemeClr val="accent6"/>
                  </a:solidFill>
                  <a:headEnd type="none"/>
                  <a:tailEnd type="triangl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C90A4290-0B44-EB75-1A32-262504756475}"/>
                    </a:ext>
                  </a:extLst>
                </p:cNvPr>
                <p:cNvSpPr/>
                <p:nvPr/>
              </p:nvSpPr>
              <p:spPr>
                <a:xfrm>
                  <a:off x="1494152" y="1827367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151E0F4E-22FA-9C5B-803F-8177DB109529}"/>
                    </a:ext>
                  </a:extLst>
                </p:cNvPr>
                <p:cNvSpPr/>
                <p:nvPr/>
              </p:nvSpPr>
              <p:spPr>
                <a:xfrm>
                  <a:off x="1519144" y="1836726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49AFC595-CD7B-D553-CC7D-90AC5989BE4C}"/>
                    </a:ext>
                  </a:extLst>
                </p:cNvPr>
                <p:cNvSpPr/>
                <p:nvPr/>
              </p:nvSpPr>
              <p:spPr>
                <a:xfrm>
                  <a:off x="1485696" y="1856092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FD36D850-9359-F29A-DE25-6A06B4656F76}"/>
                    </a:ext>
                  </a:extLst>
                </p:cNvPr>
                <p:cNvSpPr/>
                <p:nvPr/>
              </p:nvSpPr>
              <p:spPr>
                <a:xfrm>
                  <a:off x="1318029" y="1970595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Ellipse 61">
                  <a:extLst>
                    <a:ext uri="{FF2B5EF4-FFF2-40B4-BE49-F238E27FC236}">
                      <a16:creationId xmlns:a16="http://schemas.microsoft.com/office/drawing/2014/main" id="{B8D01780-3C71-9C86-67A5-3C98B17A5080}"/>
                    </a:ext>
                  </a:extLst>
                </p:cNvPr>
                <p:cNvSpPr/>
                <p:nvPr/>
              </p:nvSpPr>
              <p:spPr>
                <a:xfrm>
                  <a:off x="1335908" y="1980207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Ellipse 62">
                  <a:extLst>
                    <a:ext uri="{FF2B5EF4-FFF2-40B4-BE49-F238E27FC236}">
                      <a16:creationId xmlns:a16="http://schemas.microsoft.com/office/drawing/2014/main" id="{39604D07-EAAB-DB25-B351-82D66E5AA2FB}"/>
                    </a:ext>
                  </a:extLst>
                </p:cNvPr>
                <p:cNvSpPr/>
                <p:nvPr/>
              </p:nvSpPr>
              <p:spPr>
                <a:xfrm>
                  <a:off x="1311050" y="1996336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Forme libre 608">
                  <a:extLst>
                    <a:ext uri="{FF2B5EF4-FFF2-40B4-BE49-F238E27FC236}">
                      <a16:creationId xmlns:a16="http://schemas.microsoft.com/office/drawing/2014/main" id="{0C5B98FB-559C-AB4A-2615-C0A40D6BEE50}"/>
                    </a:ext>
                  </a:extLst>
                </p:cNvPr>
                <p:cNvSpPr/>
                <p:nvPr/>
              </p:nvSpPr>
              <p:spPr>
                <a:xfrm rot="20043091">
                  <a:off x="1655723" y="2078717"/>
                  <a:ext cx="256706" cy="35969"/>
                </a:xfrm>
                <a:custGeom>
                  <a:avLst/>
                  <a:gdLst>
                    <a:gd name="connsiteX0" fmla="*/ 0 w 189297"/>
                    <a:gd name="connsiteY0" fmla="*/ 0 h 17585"/>
                    <a:gd name="connsiteX1" fmla="*/ 105878 w 189297"/>
                    <a:gd name="connsiteY1" fmla="*/ 16042 h 17585"/>
                    <a:gd name="connsiteX2" fmla="*/ 189297 w 189297"/>
                    <a:gd name="connsiteY2" fmla="*/ 16042 h 17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9297" h="17585">
                      <a:moveTo>
                        <a:pt x="0" y="0"/>
                      </a:moveTo>
                      <a:cubicBezTo>
                        <a:pt x="37164" y="6684"/>
                        <a:pt x="74329" y="13368"/>
                        <a:pt x="105878" y="16042"/>
                      </a:cubicBezTo>
                      <a:cubicBezTo>
                        <a:pt x="137427" y="18716"/>
                        <a:pt x="163362" y="17379"/>
                        <a:pt x="189297" y="16042"/>
                      </a:cubicBezTo>
                    </a:path>
                  </a:pathLst>
                </a:custGeom>
                <a:noFill/>
                <a:ln w="12700">
                  <a:solidFill>
                    <a:srgbClr val="5C9BD5"/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460226D-D0C9-F985-AB69-0D3370232343}"/>
                  </a:ext>
                </a:extLst>
              </p:cNvPr>
              <p:cNvSpPr txBox="1"/>
              <p:nvPr/>
            </p:nvSpPr>
            <p:spPr>
              <a:xfrm>
                <a:off x="874068" y="7399460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5C9BD5"/>
                    </a:solidFill>
                    <a:latin typeface="Calibri" panose="020F0502020204030204" pitchFamily="34" charset="0"/>
                    <a:ea typeface="CMU Serif Roman" panose="02000603000000000000" pitchFamily="2" charset="0"/>
                    <a:cs typeface="Calibri" panose="020F0502020204030204" pitchFamily="34" charset="0"/>
                  </a:rPr>
                  <a:t>Ca</a:t>
                </a:r>
              </a:p>
            </p:txBody>
          </p:sp>
          <p:sp>
            <p:nvSpPr>
              <p:cNvPr id="31" name="Forme libre 30">
                <a:extLst>
                  <a:ext uri="{FF2B5EF4-FFF2-40B4-BE49-F238E27FC236}">
                    <a16:creationId xmlns:a16="http://schemas.microsoft.com/office/drawing/2014/main" id="{0D5D20FB-9ECF-256A-E905-4FB8E56FCD1A}"/>
                  </a:ext>
                </a:extLst>
              </p:cNvPr>
              <p:cNvSpPr/>
              <p:nvPr/>
            </p:nvSpPr>
            <p:spPr>
              <a:xfrm rot="4559741">
                <a:off x="632313" y="7183928"/>
                <a:ext cx="112948" cy="85800"/>
              </a:xfrm>
              <a:custGeom>
                <a:avLst/>
                <a:gdLst>
                  <a:gd name="connsiteX0" fmla="*/ 60325 w 60325"/>
                  <a:gd name="connsiteY0" fmla="*/ 0 h 52856"/>
                  <a:gd name="connsiteX1" fmla="*/ 41275 w 60325"/>
                  <a:gd name="connsiteY1" fmla="*/ 50800 h 52856"/>
                  <a:gd name="connsiteX2" fmla="*/ 0 w 60325"/>
                  <a:gd name="connsiteY2" fmla="*/ 3810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325" h="52856">
                    <a:moveTo>
                      <a:pt x="60325" y="0"/>
                    </a:moveTo>
                    <a:cubicBezTo>
                      <a:pt x="55827" y="22225"/>
                      <a:pt x="51329" y="44450"/>
                      <a:pt x="41275" y="50800"/>
                    </a:cubicBezTo>
                    <a:cubicBezTo>
                      <a:pt x="31221" y="57150"/>
                      <a:pt x="15610" y="47625"/>
                      <a:pt x="0" y="38100"/>
                    </a:cubicBezTo>
                  </a:path>
                </a:pathLst>
              </a:custGeom>
              <a:noFill/>
              <a:ln w="127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A236E228-BD40-B1D6-EE54-735E716C9770}"/>
                  </a:ext>
                </a:extLst>
              </p:cNvPr>
              <p:cNvSpPr/>
              <p:nvPr/>
            </p:nvSpPr>
            <p:spPr>
              <a:xfrm rot="5400000">
                <a:off x="621999" y="7153177"/>
                <a:ext cx="55204" cy="6376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7946E2-F820-969E-2A8B-112194384180}"/>
                  </a:ext>
                </a:extLst>
              </p:cNvPr>
              <p:cNvSpPr/>
              <p:nvPr/>
            </p:nvSpPr>
            <p:spPr>
              <a:xfrm rot="5400000">
                <a:off x="1358695" y="7185872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1ECE7FB-B5FF-2B00-563D-75CA342FFCD4}"/>
                  </a:ext>
                </a:extLst>
              </p:cNvPr>
              <p:cNvSpPr/>
              <p:nvPr/>
            </p:nvSpPr>
            <p:spPr>
              <a:xfrm rot="5400000">
                <a:off x="1304112" y="7258778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C51096F0-E9FB-237C-7ED5-E062EB878522}"/>
                  </a:ext>
                </a:extLst>
              </p:cNvPr>
              <p:cNvSpPr/>
              <p:nvPr/>
            </p:nvSpPr>
            <p:spPr>
              <a:xfrm rot="5400000">
                <a:off x="1144816" y="7139580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A04621C5-E41B-A73D-E3A3-CE00D14761FB}"/>
                  </a:ext>
                </a:extLst>
              </p:cNvPr>
              <p:cNvSpPr/>
              <p:nvPr/>
            </p:nvSpPr>
            <p:spPr>
              <a:xfrm rot="5400000">
                <a:off x="1452877" y="7093935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4FD85970-3754-802B-5A7D-DF5FE7D223E1}"/>
                  </a:ext>
                </a:extLst>
              </p:cNvPr>
              <p:cNvSpPr/>
              <p:nvPr/>
            </p:nvSpPr>
            <p:spPr>
              <a:xfrm rot="5400000">
                <a:off x="1020778" y="7216409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80F390D9-EB57-B4D3-FF38-434560E2AED9}"/>
                  </a:ext>
                </a:extLst>
              </p:cNvPr>
              <p:cNvSpPr/>
              <p:nvPr/>
            </p:nvSpPr>
            <p:spPr>
              <a:xfrm rot="5400000">
                <a:off x="1498888" y="7284614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AF30234B-CFC7-E29A-26A1-55695E6EFAD9}"/>
                  </a:ext>
                </a:extLst>
              </p:cNvPr>
              <p:cNvSpPr/>
              <p:nvPr/>
            </p:nvSpPr>
            <p:spPr>
              <a:xfrm rot="5400000">
                <a:off x="890660" y="7152739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376CCD47-AC05-729B-6EAD-B31FCCC46E47}"/>
                  </a:ext>
                </a:extLst>
              </p:cNvPr>
              <p:cNvSpPr/>
              <p:nvPr/>
            </p:nvSpPr>
            <p:spPr>
              <a:xfrm rot="5400000">
                <a:off x="914177" y="7284565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B45699F8-3D5B-D8B1-7BFD-EF71259072BB}"/>
                  </a:ext>
                </a:extLst>
              </p:cNvPr>
              <p:cNvSpPr/>
              <p:nvPr/>
            </p:nvSpPr>
            <p:spPr>
              <a:xfrm rot="5400000">
                <a:off x="609992" y="7082244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15953DA2-6933-F0C7-3582-706B45098A10}"/>
                  </a:ext>
                </a:extLst>
              </p:cNvPr>
              <p:cNvSpPr/>
              <p:nvPr/>
            </p:nvSpPr>
            <p:spPr>
              <a:xfrm rot="5400000">
                <a:off x="901592" y="7051176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E7062B0-AD6B-F274-B0D1-9FFEFDA18AB3}"/>
                  </a:ext>
                </a:extLst>
              </p:cNvPr>
              <p:cNvSpPr/>
              <p:nvPr/>
            </p:nvSpPr>
            <p:spPr>
              <a:xfrm rot="5400000">
                <a:off x="937583" y="7025334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BB63C611-B79D-C6CF-324D-3880C0EC46AA}"/>
                  </a:ext>
                </a:extLst>
              </p:cNvPr>
              <p:cNvSpPr/>
              <p:nvPr/>
            </p:nvSpPr>
            <p:spPr>
              <a:xfrm rot="5400000">
                <a:off x="949223" y="7072986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BA50A81-1768-D198-A9C7-856EE49C0DFC}"/>
                  </a:ext>
                </a:extLst>
              </p:cNvPr>
              <p:cNvSpPr/>
              <p:nvPr/>
            </p:nvSpPr>
            <p:spPr>
              <a:xfrm rot="60000">
                <a:off x="724097" y="6489522"/>
                <a:ext cx="511733" cy="373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Connecteur droit avec flèche 45">
                <a:extLst>
                  <a:ext uri="{FF2B5EF4-FFF2-40B4-BE49-F238E27FC236}">
                    <a16:creationId xmlns:a16="http://schemas.microsoft.com/office/drawing/2014/main" id="{8A5F9E83-26DF-EBB6-74FC-EE5DC97A1916}"/>
                  </a:ext>
                </a:extLst>
              </p:cNvPr>
              <p:cNvCxnSpPr/>
              <p:nvPr/>
            </p:nvCxnSpPr>
            <p:spPr>
              <a:xfrm>
                <a:off x="1669741" y="6983734"/>
                <a:ext cx="0" cy="457854"/>
              </a:xfrm>
              <a:prstGeom prst="straightConnector1">
                <a:avLst/>
              </a:prstGeom>
              <a:ln w="25400">
                <a:solidFill>
                  <a:srgbClr val="5C9BD5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orme libre 46">
                <a:extLst>
                  <a:ext uri="{FF2B5EF4-FFF2-40B4-BE49-F238E27FC236}">
                    <a16:creationId xmlns:a16="http://schemas.microsoft.com/office/drawing/2014/main" id="{01190505-AB61-0FB3-550B-1F13B10BE2DA}"/>
                  </a:ext>
                </a:extLst>
              </p:cNvPr>
              <p:cNvSpPr/>
              <p:nvPr/>
            </p:nvSpPr>
            <p:spPr>
              <a:xfrm>
                <a:off x="1449920" y="7686324"/>
                <a:ext cx="277904" cy="349798"/>
              </a:xfrm>
              <a:custGeom>
                <a:avLst/>
                <a:gdLst>
                  <a:gd name="connsiteX0" fmla="*/ 0 w 1137424"/>
                  <a:gd name="connsiteY0" fmla="*/ 1118800 h 1334974"/>
                  <a:gd name="connsiteX1" fmla="*/ 356839 w 1137424"/>
                  <a:gd name="connsiteY1" fmla="*/ 895775 h 1334974"/>
                  <a:gd name="connsiteX2" fmla="*/ 535259 w 1137424"/>
                  <a:gd name="connsiteY2" fmla="*/ 3678 h 1334974"/>
                  <a:gd name="connsiteX3" fmla="*/ 646771 w 1137424"/>
                  <a:gd name="connsiteY3" fmla="*/ 1274917 h 1334974"/>
                  <a:gd name="connsiteX4" fmla="*/ 914400 w 1137424"/>
                  <a:gd name="connsiteY4" fmla="*/ 1118800 h 1334974"/>
                  <a:gd name="connsiteX5" fmla="*/ 1137424 w 1137424"/>
                  <a:gd name="connsiteY5" fmla="*/ 1029590 h 1334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7424" h="1334974">
                    <a:moveTo>
                      <a:pt x="0" y="1118800"/>
                    </a:moveTo>
                    <a:cubicBezTo>
                      <a:pt x="133814" y="1100214"/>
                      <a:pt x="267629" y="1081629"/>
                      <a:pt x="356839" y="895775"/>
                    </a:cubicBezTo>
                    <a:cubicBezTo>
                      <a:pt x="446049" y="709921"/>
                      <a:pt x="486937" y="-59512"/>
                      <a:pt x="535259" y="3678"/>
                    </a:cubicBezTo>
                    <a:cubicBezTo>
                      <a:pt x="583581" y="66868"/>
                      <a:pt x="583581" y="1089063"/>
                      <a:pt x="646771" y="1274917"/>
                    </a:cubicBezTo>
                    <a:cubicBezTo>
                      <a:pt x="709961" y="1460771"/>
                      <a:pt x="832625" y="1159688"/>
                      <a:pt x="914400" y="1118800"/>
                    </a:cubicBezTo>
                    <a:cubicBezTo>
                      <a:pt x="996176" y="1077912"/>
                      <a:pt x="1066800" y="1053751"/>
                      <a:pt x="1137424" y="102959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2" name="ZoneTexte 621">
            <a:extLst>
              <a:ext uri="{FF2B5EF4-FFF2-40B4-BE49-F238E27FC236}">
                <a16:creationId xmlns:a16="http://schemas.microsoft.com/office/drawing/2014/main" id="{00E6DA66-1F16-77A3-66C5-61D42BAF8FAA}"/>
              </a:ext>
            </a:extLst>
          </p:cNvPr>
          <p:cNvSpPr txBox="1"/>
          <p:nvPr/>
        </p:nvSpPr>
        <p:spPr>
          <a:xfrm>
            <a:off x="64332" y="311116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</a:p>
        </p:txBody>
      </p:sp>
      <p:sp>
        <p:nvSpPr>
          <p:cNvPr id="623" name="ZoneTexte 622">
            <a:extLst>
              <a:ext uri="{FF2B5EF4-FFF2-40B4-BE49-F238E27FC236}">
                <a16:creationId xmlns:a16="http://schemas.microsoft.com/office/drawing/2014/main" id="{D2177FCE-1370-8920-7BAB-E61CDD50F5F7}"/>
              </a:ext>
            </a:extLst>
          </p:cNvPr>
          <p:cNvSpPr txBox="1"/>
          <p:nvPr/>
        </p:nvSpPr>
        <p:spPr>
          <a:xfrm>
            <a:off x="1088678" y="6479954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DBD29EC-0F6A-D6CB-B809-C698DFCCB27D}"/>
              </a:ext>
            </a:extLst>
          </p:cNvPr>
          <p:cNvSpPr/>
          <p:nvPr/>
        </p:nvSpPr>
        <p:spPr>
          <a:xfrm>
            <a:off x="1654712" y="2254832"/>
            <a:ext cx="1382470" cy="782308"/>
          </a:xfrm>
          <a:prstGeom prst="roundRect">
            <a:avLst>
              <a:gd name="adj" fmla="val 0"/>
            </a:avLst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3">
            <a:extLst>
              <a:ext uri="{FF2B5EF4-FFF2-40B4-BE49-F238E27FC236}">
                <a16:creationId xmlns:a16="http://schemas.microsoft.com/office/drawing/2014/main" id="{F1110334-16D6-84EF-495A-16443978CD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803" y="725688"/>
            <a:ext cx="1113358" cy="824616"/>
            <a:chOff x="619" y="1392"/>
            <a:chExt cx="6609" cy="4895"/>
          </a:xfrm>
        </p:grpSpPr>
        <p:grpSp>
          <p:nvGrpSpPr>
            <p:cNvPr id="12" name="Group 88">
              <a:extLst>
                <a:ext uri="{FF2B5EF4-FFF2-40B4-BE49-F238E27FC236}">
                  <a16:creationId xmlns:a16="http://schemas.microsoft.com/office/drawing/2014/main" id="{128B7160-A59F-AA9B-6DE2-B98442CC997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9" y="1392"/>
              <a:ext cx="6609" cy="4895"/>
              <a:chOff x="619" y="1392"/>
              <a:chExt cx="6609" cy="4895"/>
            </a:xfrm>
          </p:grpSpPr>
          <p:grpSp>
            <p:nvGrpSpPr>
              <p:cNvPr id="14" name="Group 80">
                <a:extLst>
                  <a:ext uri="{FF2B5EF4-FFF2-40B4-BE49-F238E27FC236}">
                    <a16:creationId xmlns:a16="http://schemas.microsoft.com/office/drawing/2014/main" id="{948AA0B0-4A3A-1D57-AD6D-FFE9571FE00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19" y="1392"/>
                <a:ext cx="6609" cy="4149"/>
                <a:chOff x="619" y="1392"/>
                <a:chExt cx="6609" cy="4149"/>
              </a:xfrm>
            </p:grpSpPr>
            <p:sp>
              <p:nvSpPr>
                <p:cNvPr id="949" name="Freeform 45">
                  <a:extLst>
                    <a:ext uri="{FF2B5EF4-FFF2-40B4-BE49-F238E27FC236}">
                      <a16:creationId xmlns:a16="http://schemas.microsoft.com/office/drawing/2014/main" id="{FC710388-9E25-53AA-2B57-C956EDDCF43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9" y="1392"/>
                  <a:ext cx="6609" cy="4149"/>
                </a:xfrm>
                <a:custGeom>
                  <a:avLst/>
                  <a:gdLst>
                    <a:gd name="T0" fmla="*/ 3101 w 6609"/>
                    <a:gd name="T1" fmla="*/ 4121 h 4149"/>
                    <a:gd name="T2" fmla="*/ 2149 w 6609"/>
                    <a:gd name="T3" fmla="*/ 4083 h 4149"/>
                    <a:gd name="T4" fmla="*/ 1684 w 6609"/>
                    <a:gd name="T5" fmla="*/ 3543 h 4149"/>
                    <a:gd name="T6" fmla="*/ 611 w 6609"/>
                    <a:gd name="T7" fmla="*/ 3228 h 4149"/>
                    <a:gd name="T8" fmla="*/ 424 w 6609"/>
                    <a:gd name="T9" fmla="*/ 3048 h 4149"/>
                    <a:gd name="T10" fmla="*/ 191 w 6609"/>
                    <a:gd name="T11" fmla="*/ 2876 h 4149"/>
                    <a:gd name="T12" fmla="*/ 101 w 6609"/>
                    <a:gd name="T13" fmla="*/ 2553 h 4149"/>
                    <a:gd name="T14" fmla="*/ 34 w 6609"/>
                    <a:gd name="T15" fmla="*/ 2013 h 4149"/>
                    <a:gd name="T16" fmla="*/ 184 w 6609"/>
                    <a:gd name="T17" fmla="*/ 1436 h 4149"/>
                    <a:gd name="T18" fmla="*/ 589 w 6609"/>
                    <a:gd name="T19" fmla="*/ 1008 h 4149"/>
                    <a:gd name="T20" fmla="*/ 1039 w 6609"/>
                    <a:gd name="T21" fmla="*/ 618 h 4149"/>
                    <a:gd name="T22" fmla="*/ 1219 w 6609"/>
                    <a:gd name="T23" fmla="*/ 498 h 4149"/>
                    <a:gd name="T24" fmla="*/ 1459 w 6609"/>
                    <a:gd name="T25" fmla="*/ 431 h 4149"/>
                    <a:gd name="T26" fmla="*/ 1864 w 6609"/>
                    <a:gd name="T27" fmla="*/ 266 h 4149"/>
                    <a:gd name="T28" fmla="*/ 2036 w 6609"/>
                    <a:gd name="T29" fmla="*/ 198 h 4149"/>
                    <a:gd name="T30" fmla="*/ 2531 w 6609"/>
                    <a:gd name="T31" fmla="*/ 108 h 4149"/>
                    <a:gd name="T32" fmla="*/ 3214 w 6609"/>
                    <a:gd name="T33" fmla="*/ 33 h 4149"/>
                    <a:gd name="T34" fmla="*/ 3401 w 6609"/>
                    <a:gd name="T35" fmla="*/ 3 h 4149"/>
                    <a:gd name="T36" fmla="*/ 4331 w 6609"/>
                    <a:gd name="T37" fmla="*/ 123 h 4149"/>
                    <a:gd name="T38" fmla="*/ 4414 w 6609"/>
                    <a:gd name="T39" fmla="*/ 273 h 4149"/>
                    <a:gd name="T40" fmla="*/ 5021 w 6609"/>
                    <a:gd name="T41" fmla="*/ 273 h 4149"/>
                    <a:gd name="T42" fmla="*/ 5171 w 6609"/>
                    <a:gd name="T43" fmla="*/ 506 h 4149"/>
                    <a:gd name="T44" fmla="*/ 5696 w 6609"/>
                    <a:gd name="T45" fmla="*/ 708 h 4149"/>
                    <a:gd name="T46" fmla="*/ 5831 w 6609"/>
                    <a:gd name="T47" fmla="*/ 911 h 4149"/>
                    <a:gd name="T48" fmla="*/ 6244 w 6609"/>
                    <a:gd name="T49" fmla="*/ 1428 h 4149"/>
                    <a:gd name="T50" fmla="*/ 6281 w 6609"/>
                    <a:gd name="T51" fmla="*/ 1743 h 4149"/>
                    <a:gd name="T52" fmla="*/ 6409 w 6609"/>
                    <a:gd name="T53" fmla="*/ 2013 h 4149"/>
                    <a:gd name="T54" fmla="*/ 6544 w 6609"/>
                    <a:gd name="T55" fmla="*/ 2358 h 4149"/>
                    <a:gd name="T56" fmla="*/ 6431 w 6609"/>
                    <a:gd name="T57" fmla="*/ 2598 h 4149"/>
                    <a:gd name="T58" fmla="*/ 6551 w 6609"/>
                    <a:gd name="T59" fmla="*/ 2853 h 4149"/>
                    <a:gd name="T60" fmla="*/ 6386 w 6609"/>
                    <a:gd name="T61" fmla="*/ 3386 h 4149"/>
                    <a:gd name="T62" fmla="*/ 6184 w 6609"/>
                    <a:gd name="T63" fmla="*/ 3431 h 4149"/>
                    <a:gd name="T64" fmla="*/ 6169 w 6609"/>
                    <a:gd name="T65" fmla="*/ 3603 h 4149"/>
                    <a:gd name="T66" fmla="*/ 5966 w 6609"/>
                    <a:gd name="T67" fmla="*/ 3911 h 4149"/>
                    <a:gd name="T68" fmla="*/ 5629 w 6609"/>
                    <a:gd name="T69" fmla="*/ 4023 h 4149"/>
                    <a:gd name="T70" fmla="*/ 5261 w 6609"/>
                    <a:gd name="T71" fmla="*/ 4143 h 4149"/>
                    <a:gd name="T72" fmla="*/ 4729 w 6609"/>
                    <a:gd name="T73" fmla="*/ 4128 h 4149"/>
                    <a:gd name="T74" fmla="*/ 3581 w 6609"/>
                    <a:gd name="T75" fmla="*/ 4068 h 4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609" h="4149">
                      <a:moveTo>
                        <a:pt x="3461" y="4091"/>
                      </a:moveTo>
                      <a:cubicBezTo>
                        <a:pt x="3381" y="4100"/>
                        <a:pt x="3243" y="4121"/>
                        <a:pt x="3101" y="4121"/>
                      </a:cubicBezTo>
                      <a:cubicBezTo>
                        <a:pt x="2959" y="4121"/>
                        <a:pt x="2765" y="4097"/>
                        <a:pt x="2606" y="4091"/>
                      </a:cubicBezTo>
                      <a:cubicBezTo>
                        <a:pt x="2447" y="4085"/>
                        <a:pt x="2278" y="4133"/>
                        <a:pt x="2149" y="4083"/>
                      </a:cubicBezTo>
                      <a:cubicBezTo>
                        <a:pt x="2020" y="4033"/>
                        <a:pt x="1911" y="3881"/>
                        <a:pt x="1834" y="3791"/>
                      </a:cubicBezTo>
                      <a:cubicBezTo>
                        <a:pt x="1757" y="3701"/>
                        <a:pt x="1783" y="3598"/>
                        <a:pt x="1684" y="3543"/>
                      </a:cubicBezTo>
                      <a:cubicBezTo>
                        <a:pt x="1585" y="3488"/>
                        <a:pt x="1420" y="3514"/>
                        <a:pt x="1241" y="3461"/>
                      </a:cubicBezTo>
                      <a:cubicBezTo>
                        <a:pt x="1062" y="3408"/>
                        <a:pt x="755" y="3293"/>
                        <a:pt x="611" y="3228"/>
                      </a:cubicBezTo>
                      <a:cubicBezTo>
                        <a:pt x="467" y="3163"/>
                        <a:pt x="410" y="3101"/>
                        <a:pt x="379" y="3071"/>
                      </a:cubicBezTo>
                      <a:cubicBezTo>
                        <a:pt x="348" y="3041"/>
                        <a:pt x="429" y="3052"/>
                        <a:pt x="424" y="3048"/>
                      </a:cubicBezTo>
                      <a:cubicBezTo>
                        <a:pt x="419" y="3044"/>
                        <a:pt x="388" y="3077"/>
                        <a:pt x="349" y="3048"/>
                      </a:cubicBezTo>
                      <a:cubicBezTo>
                        <a:pt x="310" y="3019"/>
                        <a:pt x="245" y="2952"/>
                        <a:pt x="191" y="2876"/>
                      </a:cubicBezTo>
                      <a:cubicBezTo>
                        <a:pt x="137" y="2800"/>
                        <a:pt x="41" y="2645"/>
                        <a:pt x="26" y="2591"/>
                      </a:cubicBezTo>
                      <a:cubicBezTo>
                        <a:pt x="11" y="2537"/>
                        <a:pt x="103" y="2560"/>
                        <a:pt x="101" y="2553"/>
                      </a:cubicBezTo>
                      <a:cubicBezTo>
                        <a:pt x="99" y="2546"/>
                        <a:pt x="22" y="2636"/>
                        <a:pt x="11" y="2546"/>
                      </a:cubicBezTo>
                      <a:cubicBezTo>
                        <a:pt x="0" y="2456"/>
                        <a:pt x="7" y="2163"/>
                        <a:pt x="34" y="2013"/>
                      </a:cubicBezTo>
                      <a:cubicBezTo>
                        <a:pt x="61" y="1863"/>
                        <a:pt x="151" y="1742"/>
                        <a:pt x="176" y="1646"/>
                      </a:cubicBezTo>
                      <a:cubicBezTo>
                        <a:pt x="201" y="1550"/>
                        <a:pt x="155" y="1517"/>
                        <a:pt x="184" y="1436"/>
                      </a:cubicBezTo>
                      <a:cubicBezTo>
                        <a:pt x="213" y="1355"/>
                        <a:pt x="282" y="1229"/>
                        <a:pt x="349" y="1158"/>
                      </a:cubicBezTo>
                      <a:cubicBezTo>
                        <a:pt x="416" y="1087"/>
                        <a:pt x="519" y="1075"/>
                        <a:pt x="589" y="1008"/>
                      </a:cubicBezTo>
                      <a:cubicBezTo>
                        <a:pt x="659" y="941"/>
                        <a:pt x="694" y="818"/>
                        <a:pt x="769" y="753"/>
                      </a:cubicBezTo>
                      <a:cubicBezTo>
                        <a:pt x="844" y="688"/>
                        <a:pt x="973" y="633"/>
                        <a:pt x="1039" y="618"/>
                      </a:cubicBezTo>
                      <a:cubicBezTo>
                        <a:pt x="1105" y="603"/>
                        <a:pt x="1136" y="683"/>
                        <a:pt x="1166" y="663"/>
                      </a:cubicBezTo>
                      <a:cubicBezTo>
                        <a:pt x="1196" y="643"/>
                        <a:pt x="1177" y="542"/>
                        <a:pt x="1219" y="498"/>
                      </a:cubicBezTo>
                      <a:cubicBezTo>
                        <a:pt x="1261" y="454"/>
                        <a:pt x="1381" y="412"/>
                        <a:pt x="1421" y="401"/>
                      </a:cubicBezTo>
                      <a:cubicBezTo>
                        <a:pt x="1461" y="390"/>
                        <a:pt x="1447" y="443"/>
                        <a:pt x="1459" y="431"/>
                      </a:cubicBezTo>
                      <a:cubicBezTo>
                        <a:pt x="1471" y="419"/>
                        <a:pt x="1429" y="353"/>
                        <a:pt x="1496" y="326"/>
                      </a:cubicBezTo>
                      <a:cubicBezTo>
                        <a:pt x="1563" y="299"/>
                        <a:pt x="1788" y="271"/>
                        <a:pt x="1864" y="266"/>
                      </a:cubicBezTo>
                      <a:cubicBezTo>
                        <a:pt x="1940" y="261"/>
                        <a:pt x="1925" y="307"/>
                        <a:pt x="1954" y="296"/>
                      </a:cubicBezTo>
                      <a:cubicBezTo>
                        <a:pt x="1983" y="285"/>
                        <a:pt x="1952" y="234"/>
                        <a:pt x="2036" y="198"/>
                      </a:cubicBezTo>
                      <a:cubicBezTo>
                        <a:pt x="2120" y="162"/>
                        <a:pt x="2374" y="93"/>
                        <a:pt x="2456" y="78"/>
                      </a:cubicBezTo>
                      <a:cubicBezTo>
                        <a:pt x="2538" y="63"/>
                        <a:pt x="2510" y="117"/>
                        <a:pt x="2531" y="108"/>
                      </a:cubicBezTo>
                      <a:cubicBezTo>
                        <a:pt x="2552" y="99"/>
                        <a:pt x="2470" y="38"/>
                        <a:pt x="2584" y="26"/>
                      </a:cubicBezTo>
                      <a:cubicBezTo>
                        <a:pt x="2698" y="14"/>
                        <a:pt x="3097" y="24"/>
                        <a:pt x="3214" y="33"/>
                      </a:cubicBezTo>
                      <a:cubicBezTo>
                        <a:pt x="3331" y="42"/>
                        <a:pt x="3258" y="83"/>
                        <a:pt x="3289" y="78"/>
                      </a:cubicBezTo>
                      <a:cubicBezTo>
                        <a:pt x="3320" y="73"/>
                        <a:pt x="3282" y="6"/>
                        <a:pt x="3401" y="3"/>
                      </a:cubicBezTo>
                      <a:cubicBezTo>
                        <a:pt x="3520" y="0"/>
                        <a:pt x="3846" y="43"/>
                        <a:pt x="4001" y="63"/>
                      </a:cubicBezTo>
                      <a:cubicBezTo>
                        <a:pt x="4156" y="83"/>
                        <a:pt x="4260" y="97"/>
                        <a:pt x="4331" y="123"/>
                      </a:cubicBezTo>
                      <a:cubicBezTo>
                        <a:pt x="4402" y="149"/>
                        <a:pt x="4415" y="196"/>
                        <a:pt x="4429" y="221"/>
                      </a:cubicBezTo>
                      <a:cubicBezTo>
                        <a:pt x="4443" y="246"/>
                        <a:pt x="4407" y="280"/>
                        <a:pt x="4414" y="273"/>
                      </a:cubicBezTo>
                      <a:cubicBezTo>
                        <a:pt x="4421" y="266"/>
                        <a:pt x="4373" y="176"/>
                        <a:pt x="4474" y="176"/>
                      </a:cubicBezTo>
                      <a:cubicBezTo>
                        <a:pt x="4575" y="176"/>
                        <a:pt x="4901" y="234"/>
                        <a:pt x="5021" y="273"/>
                      </a:cubicBezTo>
                      <a:cubicBezTo>
                        <a:pt x="5141" y="312"/>
                        <a:pt x="5169" y="369"/>
                        <a:pt x="5194" y="408"/>
                      </a:cubicBezTo>
                      <a:cubicBezTo>
                        <a:pt x="5219" y="447"/>
                        <a:pt x="5165" y="499"/>
                        <a:pt x="5171" y="506"/>
                      </a:cubicBezTo>
                      <a:cubicBezTo>
                        <a:pt x="5177" y="513"/>
                        <a:pt x="5143" y="419"/>
                        <a:pt x="5231" y="453"/>
                      </a:cubicBezTo>
                      <a:cubicBezTo>
                        <a:pt x="5319" y="487"/>
                        <a:pt x="5610" y="627"/>
                        <a:pt x="5696" y="708"/>
                      </a:cubicBezTo>
                      <a:cubicBezTo>
                        <a:pt x="5782" y="789"/>
                        <a:pt x="5727" y="907"/>
                        <a:pt x="5749" y="941"/>
                      </a:cubicBezTo>
                      <a:cubicBezTo>
                        <a:pt x="5771" y="975"/>
                        <a:pt x="5780" y="875"/>
                        <a:pt x="5831" y="911"/>
                      </a:cubicBezTo>
                      <a:cubicBezTo>
                        <a:pt x="5882" y="947"/>
                        <a:pt x="5987" y="1072"/>
                        <a:pt x="6056" y="1158"/>
                      </a:cubicBezTo>
                      <a:cubicBezTo>
                        <a:pt x="6125" y="1244"/>
                        <a:pt x="6204" y="1352"/>
                        <a:pt x="6244" y="1428"/>
                      </a:cubicBezTo>
                      <a:cubicBezTo>
                        <a:pt x="6284" y="1504"/>
                        <a:pt x="6290" y="1564"/>
                        <a:pt x="6296" y="1616"/>
                      </a:cubicBezTo>
                      <a:cubicBezTo>
                        <a:pt x="6302" y="1668"/>
                        <a:pt x="6271" y="1717"/>
                        <a:pt x="6281" y="1743"/>
                      </a:cubicBezTo>
                      <a:cubicBezTo>
                        <a:pt x="6291" y="1769"/>
                        <a:pt x="6335" y="1728"/>
                        <a:pt x="6356" y="1773"/>
                      </a:cubicBezTo>
                      <a:cubicBezTo>
                        <a:pt x="6377" y="1818"/>
                        <a:pt x="6387" y="1956"/>
                        <a:pt x="6409" y="2013"/>
                      </a:cubicBezTo>
                      <a:cubicBezTo>
                        <a:pt x="6431" y="2070"/>
                        <a:pt x="6469" y="2060"/>
                        <a:pt x="6491" y="2118"/>
                      </a:cubicBezTo>
                      <a:cubicBezTo>
                        <a:pt x="6513" y="2176"/>
                        <a:pt x="6542" y="2286"/>
                        <a:pt x="6544" y="2358"/>
                      </a:cubicBezTo>
                      <a:cubicBezTo>
                        <a:pt x="6546" y="2430"/>
                        <a:pt x="6525" y="2513"/>
                        <a:pt x="6506" y="2553"/>
                      </a:cubicBezTo>
                      <a:cubicBezTo>
                        <a:pt x="6487" y="2593"/>
                        <a:pt x="6429" y="2591"/>
                        <a:pt x="6431" y="2598"/>
                      </a:cubicBezTo>
                      <a:cubicBezTo>
                        <a:pt x="6433" y="2605"/>
                        <a:pt x="6501" y="2556"/>
                        <a:pt x="6521" y="2598"/>
                      </a:cubicBezTo>
                      <a:cubicBezTo>
                        <a:pt x="6541" y="2640"/>
                        <a:pt x="6541" y="2764"/>
                        <a:pt x="6551" y="2853"/>
                      </a:cubicBezTo>
                      <a:cubicBezTo>
                        <a:pt x="6561" y="2942"/>
                        <a:pt x="6609" y="3042"/>
                        <a:pt x="6581" y="3131"/>
                      </a:cubicBezTo>
                      <a:cubicBezTo>
                        <a:pt x="6553" y="3220"/>
                        <a:pt x="6435" y="3330"/>
                        <a:pt x="6386" y="3386"/>
                      </a:cubicBezTo>
                      <a:cubicBezTo>
                        <a:pt x="6337" y="3442"/>
                        <a:pt x="6323" y="3461"/>
                        <a:pt x="6289" y="3468"/>
                      </a:cubicBezTo>
                      <a:cubicBezTo>
                        <a:pt x="6255" y="3475"/>
                        <a:pt x="6193" y="3422"/>
                        <a:pt x="6184" y="3431"/>
                      </a:cubicBezTo>
                      <a:cubicBezTo>
                        <a:pt x="6175" y="3440"/>
                        <a:pt x="6239" y="3492"/>
                        <a:pt x="6236" y="3521"/>
                      </a:cubicBezTo>
                      <a:cubicBezTo>
                        <a:pt x="6233" y="3550"/>
                        <a:pt x="6194" y="3566"/>
                        <a:pt x="6169" y="3603"/>
                      </a:cubicBezTo>
                      <a:cubicBezTo>
                        <a:pt x="6144" y="3640"/>
                        <a:pt x="6120" y="3695"/>
                        <a:pt x="6086" y="3746"/>
                      </a:cubicBezTo>
                      <a:cubicBezTo>
                        <a:pt x="6052" y="3797"/>
                        <a:pt x="6022" y="3878"/>
                        <a:pt x="5966" y="3911"/>
                      </a:cubicBezTo>
                      <a:cubicBezTo>
                        <a:pt x="5910" y="3944"/>
                        <a:pt x="5805" y="3922"/>
                        <a:pt x="5749" y="3941"/>
                      </a:cubicBezTo>
                      <a:cubicBezTo>
                        <a:pt x="5693" y="3960"/>
                        <a:pt x="5659" y="3993"/>
                        <a:pt x="5629" y="4023"/>
                      </a:cubicBezTo>
                      <a:cubicBezTo>
                        <a:pt x="5599" y="4053"/>
                        <a:pt x="5630" y="4101"/>
                        <a:pt x="5569" y="4121"/>
                      </a:cubicBezTo>
                      <a:cubicBezTo>
                        <a:pt x="5508" y="4141"/>
                        <a:pt x="5355" y="4149"/>
                        <a:pt x="5261" y="4143"/>
                      </a:cubicBezTo>
                      <a:cubicBezTo>
                        <a:pt x="5167" y="4137"/>
                        <a:pt x="5095" y="4086"/>
                        <a:pt x="5006" y="4083"/>
                      </a:cubicBezTo>
                      <a:cubicBezTo>
                        <a:pt x="4917" y="4080"/>
                        <a:pt x="4890" y="4137"/>
                        <a:pt x="4729" y="4128"/>
                      </a:cubicBezTo>
                      <a:cubicBezTo>
                        <a:pt x="4568" y="4119"/>
                        <a:pt x="4230" y="4041"/>
                        <a:pt x="4039" y="4031"/>
                      </a:cubicBezTo>
                      <a:cubicBezTo>
                        <a:pt x="3848" y="4021"/>
                        <a:pt x="3677" y="4059"/>
                        <a:pt x="3581" y="4068"/>
                      </a:cubicBezTo>
                      <a:cubicBezTo>
                        <a:pt x="3485" y="4077"/>
                        <a:pt x="3541" y="4082"/>
                        <a:pt x="3461" y="40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FFFF">
                        <a:gamma/>
                        <a:tint val="3137"/>
                        <a:invGamma/>
                      </a:srgbClr>
                    </a:gs>
                    <a:gs pos="100000">
                      <a:srgbClr val="F7D9E4"/>
                    </a:gs>
                  </a:gsLst>
                  <a:lin ang="0" scaled="1"/>
                </a:gra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950" name="Freeform 46">
                  <a:extLst>
                    <a:ext uri="{FF2B5EF4-FFF2-40B4-BE49-F238E27FC236}">
                      <a16:creationId xmlns:a16="http://schemas.microsoft.com/office/drawing/2014/main" id="{3A1A1D46-CF84-20D0-DB93-208AC187990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923" y="1470"/>
                  <a:ext cx="229" cy="923"/>
                </a:xfrm>
                <a:custGeom>
                  <a:avLst/>
                  <a:gdLst>
                    <a:gd name="T0" fmla="*/ 0 w 229"/>
                    <a:gd name="T1" fmla="*/ 0 h 923"/>
                    <a:gd name="T2" fmla="*/ 97 w 229"/>
                    <a:gd name="T3" fmla="*/ 180 h 923"/>
                    <a:gd name="T4" fmla="*/ 187 w 229"/>
                    <a:gd name="T5" fmla="*/ 315 h 923"/>
                    <a:gd name="T6" fmla="*/ 210 w 229"/>
                    <a:gd name="T7" fmla="*/ 608 h 923"/>
                    <a:gd name="T8" fmla="*/ 75 w 229"/>
                    <a:gd name="T9" fmla="*/ 923 h 9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923">
                      <a:moveTo>
                        <a:pt x="0" y="0"/>
                      </a:moveTo>
                      <a:cubicBezTo>
                        <a:pt x="33" y="64"/>
                        <a:pt x="66" y="128"/>
                        <a:pt x="97" y="180"/>
                      </a:cubicBezTo>
                      <a:cubicBezTo>
                        <a:pt x="128" y="232"/>
                        <a:pt x="168" y="244"/>
                        <a:pt x="187" y="315"/>
                      </a:cubicBezTo>
                      <a:cubicBezTo>
                        <a:pt x="206" y="386"/>
                        <a:pt x="229" y="507"/>
                        <a:pt x="210" y="608"/>
                      </a:cubicBezTo>
                      <a:cubicBezTo>
                        <a:pt x="191" y="709"/>
                        <a:pt x="133" y="816"/>
                        <a:pt x="75" y="923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1" name="Freeform 47">
                  <a:extLst>
                    <a:ext uri="{FF2B5EF4-FFF2-40B4-BE49-F238E27FC236}">
                      <a16:creationId xmlns:a16="http://schemas.microsoft.com/office/drawing/2014/main" id="{E77C0327-1EFB-0861-AEA1-6E54ACF488EB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093" y="2715"/>
                  <a:ext cx="382" cy="1313"/>
                </a:xfrm>
                <a:custGeom>
                  <a:avLst/>
                  <a:gdLst>
                    <a:gd name="T0" fmla="*/ 0 w 382"/>
                    <a:gd name="T1" fmla="*/ 1313 h 1313"/>
                    <a:gd name="T2" fmla="*/ 210 w 382"/>
                    <a:gd name="T3" fmla="*/ 1088 h 1313"/>
                    <a:gd name="T4" fmla="*/ 172 w 382"/>
                    <a:gd name="T5" fmla="*/ 758 h 1313"/>
                    <a:gd name="T6" fmla="*/ 307 w 382"/>
                    <a:gd name="T7" fmla="*/ 623 h 1313"/>
                    <a:gd name="T8" fmla="*/ 330 w 382"/>
                    <a:gd name="T9" fmla="*/ 405 h 1313"/>
                    <a:gd name="T10" fmla="*/ 142 w 382"/>
                    <a:gd name="T11" fmla="*/ 323 h 1313"/>
                    <a:gd name="T12" fmla="*/ 217 w 382"/>
                    <a:gd name="T13" fmla="*/ 83 h 1313"/>
                    <a:gd name="T14" fmla="*/ 382 w 382"/>
                    <a:gd name="T15" fmla="*/ 0 h 1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2" h="1313">
                      <a:moveTo>
                        <a:pt x="0" y="1313"/>
                      </a:moveTo>
                      <a:cubicBezTo>
                        <a:pt x="90" y="1246"/>
                        <a:pt x="181" y="1180"/>
                        <a:pt x="210" y="1088"/>
                      </a:cubicBezTo>
                      <a:cubicBezTo>
                        <a:pt x="239" y="996"/>
                        <a:pt x="156" y="835"/>
                        <a:pt x="172" y="758"/>
                      </a:cubicBezTo>
                      <a:cubicBezTo>
                        <a:pt x="188" y="681"/>
                        <a:pt x="281" y="682"/>
                        <a:pt x="307" y="623"/>
                      </a:cubicBezTo>
                      <a:cubicBezTo>
                        <a:pt x="333" y="564"/>
                        <a:pt x="357" y="455"/>
                        <a:pt x="330" y="405"/>
                      </a:cubicBezTo>
                      <a:cubicBezTo>
                        <a:pt x="303" y="355"/>
                        <a:pt x="161" y="377"/>
                        <a:pt x="142" y="323"/>
                      </a:cubicBezTo>
                      <a:cubicBezTo>
                        <a:pt x="123" y="269"/>
                        <a:pt x="177" y="137"/>
                        <a:pt x="217" y="83"/>
                      </a:cubicBezTo>
                      <a:cubicBezTo>
                        <a:pt x="257" y="29"/>
                        <a:pt x="319" y="14"/>
                        <a:pt x="38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2" name="Freeform 48">
                  <a:extLst>
                    <a:ext uri="{FF2B5EF4-FFF2-40B4-BE49-F238E27FC236}">
                      <a16:creationId xmlns:a16="http://schemas.microsoft.com/office/drawing/2014/main" id="{B1769C6C-19A9-EAA5-50EB-751DFDF74CB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58" y="2355"/>
                  <a:ext cx="802" cy="1353"/>
                </a:xfrm>
                <a:custGeom>
                  <a:avLst/>
                  <a:gdLst>
                    <a:gd name="T0" fmla="*/ 0 w 802"/>
                    <a:gd name="T1" fmla="*/ 1335 h 1353"/>
                    <a:gd name="T2" fmla="*/ 45 w 802"/>
                    <a:gd name="T3" fmla="*/ 1305 h 1353"/>
                    <a:gd name="T4" fmla="*/ 82 w 802"/>
                    <a:gd name="T5" fmla="*/ 1050 h 1353"/>
                    <a:gd name="T6" fmla="*/ 30 w 802"/>
                    <a:gd name="T7" fmla="*/ 870 h 1353"/>
                    <a:gd name="T8" fmla="*/ 187 w 802"/>
                    <a:gd name="T9" fmla="*/ 893 h 1353"/>
                    <a:gd name="T10" fmla="*/ 450 w 802"/>
                    <a:gd name="T11" fmla="*/ 728 h 1353"/>
                    <a:gd name="T12" fmla="*/ 570 w 802"/>
                    <a:gd name="T13" fmla="*/ 435 h 1353"/>
                    <a:gd name="T14" fmla="*/ 727 w 802"/>
                    <a:gd name="T15" fmla="*/ 323 h 1353"/>
                    <a:gd name="T16" fmla="*/ 765 w 802"/>
                    <a:gd name="T17" fmla="*/ 105 h 1353"/>
                    <a:gd name="T18" fmla="*/ 802 w 802"/>
                    <a:gd name="T19" fmla="*/ 0 h 1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2" h="1353">
                      <a:moveTo>
                        <a:pt x="0" y="1335"/>
                      </a:moveTo>
                      <a:cubicBezTo>
                        <a:pt x="15" y="1344"/>
                        <a:pt x="31" y="1353"/>
                        <a:pt x="45" y="1305"/>
                      </a:cubicBezTo>
                      <a:cubicBezTo>
                        <a:pt x="59" y="1257"/>
                        <a:pt x="84" y="1122"/>
                        <a:pt x="82" y="1050"/>
                      </a:cubicBezTo>
                      <a:cubicBezTo>
                        <a:pt x="80" y="978"/>
                        <a:pt x="13" y="896"/>
                        <a:pt x="30" y="870"/>
                      </a:cubicBezTo>
                      <a:cubicBezTo>
                        <a:pt x="47" y="844"/>
                        <a:pt x="117" y="917"/>
                        <a:pt x="187" y="893"/>
                      </a:cubicBezTo>
                      <a:cubicBezTo>
                        <a:pt x="257" y="869"/>
                        <a:pt x="386" y="804"/>
                        <a:pt x="450" y="728"/>
                      </a:cubicBezTo>
                      <a:cubicBezTo>
                        <a:pt x="514" y="652"/>
                        <a:pt x="524" y="503"/>
                        <a:pt x="570" y="435"/>
                      </a:cubicBezTo>
                      <a:cubicBezTo>
                        <a:pt x="616" y="367"/>
                        <a:pt x="695" y="378"/>
                        <a:pt x="727" y="323"/>
                      </a:cubicBezTo>
                      <a:cubicBezTo>
                        <a:pt x="759" y="268"/>
                        <a:pt x="753" y="159"/>
                        <a:pt x="765" y="105"/>
                      </a:cubicBezTo>
                      <a:cubicBezTo>
                        <a:pt x="777" y="51"/>
                        <a:pt x="789" y="25"/>
                        <a:pt x="80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3" name="Freeform 49">
                  <a:extLst>
                    <a:ext uri="{FF2B5EF4-FFF2-40B4-BE49-F238E27FC236}">
                      <a16:creationId xmlns:a16="http://schemas.microsoft.com/office/drawing/2014/main" id="{98D0A5D2-DE6B-C9A7-915C-B78F0B9F416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08" y="4058"/>
                  <a:ext cx="502" cy="239"/>
                </a:xfrm>
                <a:custGeom>
                  <a:avLst/>
                  <a:gdLst>
                    <a:gd name="T0" fmla="*/ 0 w 502"/>
                    <a:gd name="T1" fmla="*/ 0 h 239"/>
                    <a:gd name="T2" fmla="*/ 210 w 502"/>
                    <a:gd name="T3" fmla="*/ 180 h 239"/>
                    <a:gd name="T4" fmla="*/ 187 w 502"/>
                    <a:gd name="T5" fmla="*/ 225 h 239"/>
                    <a:gd name="T6" fmla="*/ 322 w 502"/>
                    <a:gd name="T7" fmla="*/ 97 h 239"/>
                    <a:gd name="T8" fmla="*/ 502 w 502"/>
                    <a:gd name="T9" fmla="*/ 157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2" h="239">
                      <a:moveTo>
                        <a:pt x="0" y="0"/>
                      </a:moveTo>
                      <a:cubicBezTo>
                        <a:pt x="89" y="71"/>
                        <a:pt x="179" y="142"/>
                        <a:pt x="210" y="180"/>
                      </a:cubicBezTo>
                      <a:cubicBezTo>
                        <a:pt x="241" y="218"/>
                        <a:pt x="168" y="239"/>
                        <a:pt x="187" y="225"/>
                      </a:cubicBezTo>
                      <a:cubicBezTo>
                        <a:pt x="206" y="211"/>
                        <a:pt x="270" y="108"/>
                        <a:pt x="322" y="97"/>
                      </a:cubicBezTo>
                      <a:cubicBezTo>
                        <a:pt x="374" y="86"/>
                        <a:pt x="471" y="147"/>
                        <a:pt x="502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4" name="Freeform 50">
                  <a:extLst>
                    <a:ext uri="{FF2B5EF4-FFF2-40B4-BE49-F238E27FC236}">
                      <a16:creationId xmlns:a16="http://schemas.microsoft.com/office/drawing/2014/main" id="{B63A8DD9-4C4C-43FC-9289-689F995297D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35" y="4326"/>
                  <a:ext cx="893" cy="417"/>
                </a:xfrm>
                <a:custGeom>
                  <a:avLst/>
                  <a:gdLst>
                    <a:gd name="T0" fmla="*/ 0 w 893"/>
                    <a:gd name="T1" fmla="*/ 377 h 417"/>
                    <a:gd name="T2" fmla="*/ 53 w 893"/>
                    <a:gd name="T3" fmla="*/ 92 h 417"/>
                    <a:gd name="T4" fmla="*/ 53 w 893"/>
                    <a:gd name="T5" fmla="*/ 24 h 417"/>
                    <a:gd name="T6" fmla="*/ 83 w 893"/>
                    <a:gd name="T7" fmla="*/ 234 h 417"/>
                    <a:gd name="T8" fmla="*/ 225 w 893"/>
                    <a:gd name="T9" fmla="*/ 309 h 417"/>
                    <a:gd name="T10" fmla="*/ 270 w 893"/>
                    <a:gd name="T11" fmla="*/ 407 h 417"/>
                    <a:gd name="T12" fmla="*/ 398 w 893"/>
                    <a:gd name="T13" fmla="*/ 249 h 417"/>
                    <a:gd name="T14" fmla="*/ 713 w 893"/>
                    <a:gd name="T15" fmla="*/ 294 h 417"/>
                    <a:gd name="T16" fmla="*/ 863 w 893"/>
                    <a:gd name="T17" fmla="*/ 167 h 417"/>
                    <a:gd name="T18" fmla="*/ 893 w 893"/>
                    <a:gd name="T19" fmla="*/ 77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93" h="417">
                      <a:moveTo>
                        <a:pt x="0" y="377"/>
                      </a:moveTo>
                      <a:cubicBezTo>
                        <a:pt x="22" y="264"/>
                        <a:pt x="44" y="151"/>
                        <a:pt x="53" y="92"/>
                      </a:cubicBezTo>
                      <a:cubicBezTo>
                        <a:pt x="62" y="33"/>
                        <a:pt x="48" y="0"/>
                        <a:pt x="53" y="24"/>
                      </a:cubicBezTo>
                      <a:cubicBezTo>
                        <a:pt x="58" y="48"/>
                        <a:pt x="54" y="186"/>
                        <a:pt x="83" y="234"/>
                      </a:cubicBezTo>
                      <a:cubicBezTo>
                        <a:pt x="112" y="282"/>
                        <a:pt x="194" y="280"/>
                        <a:pt x="225" y="309"/>
                      </a:cubicBezTo>
                      <a:cubicBezTo>
                        <a:pt x="256" y="338"/>
                        <a:pt x="241" y="417"/>
                        <a:pt x="270" y="407"/>
                      </a:cubicBezTo>
                      <a:cubicBezTo>
                        <a:pt x="299" y="397"/>
                        <a:pt x="324" y="268"/>
                        <a:pt x="398" y="249"/>
                      </a:cubicBezTo>
                      <a:cubicBezTo>
                        <a:pt x="472" y="230"/>
                        <a:pt x="636" y="308"/>
                        <a:pt x="713" y="294"/>
                      </a:cubicBezTo>
                      <a:cubicBezTo>
                        <a:pt x="790" y="280"/>
                        <a:pt x="833" y="203"/>
                        <a:pt x="863" y="167"/>
                      </a:cubicBezTo>
                      <a:cubicBezTo>
                        <a:pt x="893" y="131"/>
                        <a:pt x="893" y="104"/>
                        <a:pt x="893" y="7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5" name="Freeform 51">
                  <a:extLst>
                    <a:ext uri="{FF2B5EF4-FFF2-40B4-BE49-F238E27FC236}">
                      <a16:creationId xmlns:a16="http://schemas.microsoft.com/office/drawing/2014/main" id="{EED19DB8-81C8-B008-0236-376FB9F059B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548" y="4560"/>
                  <a:ext cx="562" cy="330"/>
                </a:xfrm>
                <a:custGeom>
                  <a:avLst/>
                  <a:gdLst>
                    <a:gd name="T0" fmla="*/ 0 w 562"/>
                    <a:gd name="T1" fmla="*/ 330 h 330"/>
                    <a:gd name="T2" fmla="*/ 195 w 562"/>
                    <a:gd name="T3" fmla="*/ 218 h 330"/>
                    <a:gd name="T4" fmla="*/ 352 w 562"/>
                    <a:gd name="T5" fmla="*/ 173 h 330"/>
                    <a:gd name="T6" fmla="*/ 450 w 562"/>
                    <a:gd name="T7" fmla="*/ 38 h 330"/>
                    <a:gd name="T8" fmla="*/ 562 w 562"/>
                    <a:gd name="T9" fmla="*/ 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330">
                      <a:moveTo>
                        <a:pt x="0" y="330"/>
                      </a:moveTo>
                      <a:cubicBezTo>
                        <a:pt x="68" y="287"/>
                        <a:pt x="136" y="244"/>
                        <a:pt x="195" y="218"/>
                      </a:cubicBezTo>
                      <a:cubicBezTo>
                        <a:pt x="254" y="192"/>
                        <a:pt x="310" y="203"/>
                        <a:pt x="352" y="173"/>
                      </a:cubicBezTo>
                      <a:cubicBezTo>
                        <a:pt x="394" y="143"/>
                        <a:pt x="415" y="67"/>
                        <a:pt x="450" y="38"/>
                      </a:cubicBezTo>
                      <a:cubicBezTo>
                        <a:pt x="485" y="9"/>
                        <a:pt x="523" y="4"/>
                        <a:pt x="56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6" name="Freeform 52">
                  <a:extLst>
                    <a:ext uri="{FF2B5EF4-FFF2-40B4-BE49-F238E27FC236}">
                      <a16:creationId xmlns:a16="http://schemas.microsoft.com/office/drawing/2014/main" id="{A938700B-57E8-0860-C1A9-C34FA1067FC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045" y="4740"/>
                  <a:ext cx="743" cy="74"/>
                </a:xfrm>
                <a:custGeom>
                  <a:avLst/>
                  <a:gdLst>
                    <a:gd name="T0" fmla="*/ 0 w 743"/>
                    <a:gd name="T1" fmla="*/ 0 h 74"/>
                    <a:gd name="T2" fmla="*/ 165 w 743"/>
                    <a:gd name="T3" fmla="*/ 68 h 74"/>
                    <a:gd name="T4" fmla="*/ 435 w 743"/>
                    <a:gd name="T5" fmla="*/ 38 h 74"/>
                    <a:gd name="T6" fmla="*/ 653 w 743"/>
                    <a:gd name="T7" fmla="*/ 23 h 74"/>
                    <a:gd name="T8" fmla="*/ 743 w 743"/>
                    <a:gd name="T9" fmla="*/ 15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3" h="74">
                      <a:moveTo>
                        <a:pt x="0" y="0"/>
                      </a:moveTo>
                      <a:cubicBezTo>
                        <a:pt x="46" y="31"/>
                        <a:pt x="93" y="62"/>
                        <a:pt x="165" y="68"/>
                      </a:cubicBezTo>
                      <a:cubicBezTo>
                        <a:pt x="237" y="74"/>
                        <a:pt x="354" y="46"/>
                        <a:pt x="435" y="38"/>
                      </a:cubicBezTo>
                      <a:cubicBezTo>
                        <a:pt x="516" y="30"/>
                        <a:pt x="602" y="27"/>
                        <a:pt x="653" y="23"/>
                      </a:cubicBezTo>
                      <a:cubicBezTo>
                        <a:pt x="704" y="19"/>
                        <a:pt x="727" y="16"/>
                        <a:pt x="743" y="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7" name="Freeform 53">
                  <a:extLst>
                    <a:ext uri="{FF2B5EF4-FFF2-40B4-BE49-F238E27FC236}">
                      <a16:creationId xmlns:a16="http://schemas.microsoft.com/office/drawing/2014/main" id="{230E6E0E-EA0F-F49A-D0B7-4E206BEEDB0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83" y="3602"/>
                  <a:ext cx="1222" cy="402"/>
                </a:xfrm>
                <a:custGeom>
                  <a:avLst/>
                  <a:gdLst>
                    <a:gd name="T0" fmla="*/ 0 w 1222"/>
                    <a:gd name="T1" fmla="*/ 208 h 402"/>
                    <a:gd name="T2" fmla="*/ 270 w 1222"/>
                    <a:gd name="T3" fmla="*/ 126 h 402"/>
                    <a:gd name="T4" fmla="*/ 292 w 1222"/>
                    <a:gd name="T5" fmla="*/ 13 h 402"/>
                    <a:gd name="T6" fmla="*/ 352 w 1222"/>
                    <a:gd name="T7" fmla="*/ 201 h 402"/>
                    <a:gd name="T8" fmla="*/ 667 w 1222"/>
                    <a:gd name="T9" fmla="*/ 156 h 402"/>
                    <a:gd name="T10" fmla="*/ 652 w 1222"/>
                    <a:gd name="T11" fmla="*/ 81 h 402"/>
                    <a:gd name="T12" fmla="*/ 690 w 1222"/>
                    <a:gd name="T13" fmla="*/ 171 h 402"/>
                    <a:gd name="T14" fmla="*/ 622 w 1222"/>
                    <a:gd name="T15" fmla="*/ 373 h 402"/>
                    <a:gd name="T16" fmla="*/ 870 w 1222"/>
                    <a:gd name="T17" fmla="*/ 223 h 402"/>
                    <a:gd name="T18" fmla="*/ 1020 w 1222"/>
                    <a:gd name="T19" fmla="*/ 373 h 402"/>
                    <a:gd name="T20" fmla="*/ 1222 w 1222"/>
                    <a:gd name="T21" fmla="*/ 396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22" h="402">
                      <a:moveTo>
                        <a:pt x="0" y="208"/>
                      </a:moveTo>
                      <a:cubicBezTo>
                        <a:pt x="110" y="183"/>
                        <a:pt x="221" y="158"/>
                        <a:pt x="270" y="126"/>
                      </a:cubicBezTo>
                      <a:cubicBezTo>
                        <a:pt x="319" y="94"/>
                        <a:pt x="278" y="0"/>
                        <a:pt x="292" y="13"/>
                      </a:cubicBezTo>
                      <a:cubicBezTo>
                        <a:pt x="306" y="26"/>
                        <a:pt x="290" y="177"/>
                        <a:pt x="352" y="201"/>
                      </a:cubicBezTo>
                      <a:cubicBezTo>
                        <a:pt x="414" y="225"/>
                        <a:pt x="617" y="176"/>
                        <a:pt x="667" y="156"/>
                      </a:cubicBezTo>
                      <a:cubicBezTo>
                        <a:pt x="717" y="136"/>
                        <a:pt x="648" y="79"/>
                        <a:pt x="652" y="81"/>
                      </a:cubicBezTo>
                      <a:cubicBezTo>
                        <a:pt x="656" y="83"/>
                        <a:pt x="695" y="122"/>
                        <a:pt x="690" y="171"/>
                      </a:cubicBezTo>
                      <a:cubicBezTo>
                        <a:pt x="685" y="220"/>
                        <a:pt x="592" y="364"/>
                        <a:pt x="622" y="373"/>
                      </a:cubicBezTo>
                      <a:cubicBezTo>
                        <a:pt x="652" y="382"/>
                        <a:pt x="804" y="223"/>
                        <a:pt x="870" y="223"/>
                      </a:cubicBezTo>
                      <a:cubicBezTo>
                        <a:pt x="936" y="223"/>
                        <a:pt x="961" y="344"/>
                        <a:pt x="1020" y="373"/>
                      </a:cubicBezTo>
                      <a:cubicBezTo>
                        <a:pt x="1079" y="402"/>
                        <a:pt x="1186" y="394"/>
                        <a:pt x="1222" y="396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8" name="Freeform 54">
                  <a:extLst>
                    <a:ext uri="{FF2B5EF4-FFF2-40B4-BE49-F238E27FC236}">
                      <a16:creationId xmlns:a16="http://schemas.microsoft.com/office/drawing/2014/main" id="{CA801660-7088-4A27-232F-A4A4004805A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355" y="2895"/>
                  <a:ext cx="155" cy="660"/>
                </a:xfrm>
                <a:custGeom>
                  <a:avLst/>
                  <a:gdLst>
                    <a:gd name="T0" fmla="*/ 148 w 155"/>
                    <a:gd name="T1" fmla="*/ 0 h 660"/>
                    <a:gd name="T2" fmla="*/ 5 w 155"/>
                    <a:gd name="T3" fmla="*/ 300 h 660"/>
                    <a:gd name="T4" fmla="*/ 118 w 155"/>
                    <a:gd name="T5" fmla="*/ 578 h 660"/>
                    <a:gd name="T6" fmla="*/ 155 w 155"/>
                    <a:gd name="T7" fmla="*/ 660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5" h="660">
                      <a:moveTo>
                        <a:pt x="148" y="0"/>
                      </a:moveTo>
                      <a:cubicBezTo>
                        <a:pt x="79" y="102"/>
                        <a:pt x="10" y="204"/>
                        <a:pt x="5" y="300"/>
                      </a:cubicBezTo>
                      <a:cubicBezTo>
                        <a:pt x="0" y="396"/>
                        <a:pt x="93" y="518"/>
                        <a:pt x="118" y="578"/>
                      </a:cubicBezTo>
                      <a:cubicBezTo>
                        <a:pt x="143" y="638"/>
                        <a:pt x="149" y="649"/>
                        <a:pt x="155" y="66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9" name="Freeform 55">
                  <a:extLst>
                    <a:ext uri="{FF2B5EF4-FFF2-40B4-BE49-F238E27FC236}">
                      <a16:creationId xmlns:a16="http://schemas.microsoft.com/office/drawing/2014/main" id="{810979DA-DFFE-8D77-5547-F7787EF528E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50" y="3263"/>
                  <a:ext cx="618" cy="405"/>
                </a:xfrm>
                <a:custGeom>
                  <a:avLst/>
                  <a:gdLst>
                    <a:gd name="T0" fmla="*/ 618 w 618"/>
                    <a:gd name="T1" fmla="*/ 0 h 405"/>
                    <a:gd name="T2" fmla="*/ 528 w 618"/>
                    <a:gd name="T3" fmla="*/ 187 h 405"/>
                    <a:gd name="T4" fmla="*/ 273 w 618"/>
                    <a:gd name="T5" fmla="*/ 285 h 405"/>
                    <a:gd name="T6" fmla="*/ 25 w 618"/>
                    <a:gd name="T7" fmla="*/ 232 h 405"/>
                    <a:gd name="T8" fmla="*/ 123 w 618"/>
                    <a:gd name="T9" fmla="*/ 262 h 405"/>
                    <a:gd name="T10" fmla="*/ 153 w 618"/>
                    <a:gd name="T11" fmla="*/ 405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8" h="405">
                      <a:moveTo>
                        <a:pt x="618" y="0"/>
                      </a:moveTo>
                      <a:cubicBezTo>
                        <a:pt x="602" y="69"/>
                        <a:pt x="586" y="139"/>
                        <a:pt x="528" y="187"/>
                      </a:cubicBezTo>
                      <a:cubicBezTo>
                        <a:pt x="470" y="235"/>
                        <a:pt x="357" y="278"/>
                        <a:pt x="273" y="285"/>
                      </a:cubicBezTo>
                      <a:cubicBezTo>
                        <a:pt x="189" y="292"/>
                        <a:pt x="50" y="236"/>
                        <a:pt x="25" y="232"/>
                      </a:cubicBezTo>
                      <a:cubicBezTo>
                        <a:pt x="0" y="228"/>
                        <a:pt x="102" y="233"/>
                        <a:pt x="123" y="262"/>
                      </a:cubicBezTo>
                      <a:cubicBezTo>
                        <a:pt x="144" y="291"/>
                        <a:pt x="148" y="348"/>
                        <a:pt x="153" y="40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12" name="Freeform 56">
                  <a:extLst>
                    <a:ext uri="{FF2B5EF4-FFF2-40B4-BE49-F238E27FC236}">
                      <a16:creationId xmlns:a16="http://schemas.microsoft.com/office/drawing/2014/main" id="{E710005F-F2E8-95CC-2E8F-6BBA3663438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705" y="3083"/>
                  <a:ext cx="180" cy="502"/>
                </a:xfrm>
                <a:custGeom>
                  <a:avLst/>
                  <a:gdLst>
                    <a:gd name="T0" fmla="*/ 0 w 180"/>
                    <a:gd name="T1" fmla="*/ 0 h 502"/>
                    <a:gd name="T2" fmla="*/ 68 w 180"/>
                    <a:gd name="T3" fmla="*/ 157 h 502"/>
                    <a:gd name="T4" fmla="*/ 165 w 180"/>
                    <a:gd name="T5" fmla="*/ 262 h 502"/>
                    <a:gd name="T6" fmla="*/ 158 w 180"/>
                    <a:gd name="T7" fmla="*/ 502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502">
                      <a:moveTo>
                        <a:pt x="0" y="0"/>
                      </a:moveTo>
                      <a:cubicBezTo>
                        <a:pt x="20" y="56"/>
                        <a:pt x="41" y="113"/>
                        <a:pt x="68" y="157"/>
                      </a:cubicBezTo>
                      <a:cubicBezTo>
                        <a:pt x="95" y="201"/>
                        <a:pt x="150" y="205"/>
                        <a:pt x="165" y="262"/>
                      </a:cubicBezTo>
                      <a:cubicBezTo>
                        <a:pt x="180" y="319"/>
                        <a:pt x="169" y="410"/>
                        <a:pt x="158" y="50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00" name="Freeform 57">
                  <a:extLst>
                    <a:ext uri="{FF2B5EF4-FFF2-40B4-BE49-F238E27FC236}">
                      <a16:creationId xmlns:a16="http://schemas.microsoft.com/office/drawing/2014/main" id="{23DD9D56-768E-9940-9F84-E70A4D2BAB1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723" y="3000"/>
                  <a:ext cx="340" cy="540"/>
                </a:xfrm>
                <a:custGeom>
                  <a:avLst/>
                  <a:gdLst>
                    <a:gd name="T0" fmla="*/ 115 w 340"/>
                    <a:gd name="T1" fmla="*/ 540 h 540"/>
                    <a:gd name="T2" fmla="*/ 257 w 340"/>
                    <a:gd name="T3" fmla="*/ 458 h 540"/>
                    <a:gd name="T4" fmla="*/ 340 w 340"/>
                    <a:gd name="T5" fmla="*/ 330 h 540"/>
                    <a:gd name="T6" fmla="*/ 257 w 340"/>
                    <a:gd name="T7" fmla="*/ 255 h 540"/>
                    <a:gd name="T8" fmla="*/ 40 w 340"/>
                    <a:gd name="T9" fmla="*/ 203 h 540"/>
                    <a:gd name="T10" fmla="*/ 17 w 340"/>
                    <a:gd name="T11" fmla="*/ 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0" h="540">
                      <a:moveTo>
                        <a:pt x="115" y="540"/>
                      </a:moveTo>
                      <a:cubicBezTo>
                        <a:pt x="167" y="516"/>
                        <a:pt x="220" y="493"/>
                        <a:pt x="257" y="458"/>
                      </a:cubicBezTo>
                      <a:cubicBezTo>
                        <a:pt x="294" y="423"/>
                        <a:pt x="340" y="364"/>
                        <a:pt x="340" y="330"/>
                      </a:cubicBezTo>
                      <a:cubicBezTo>
                        <a:pt x="340" y="296"/>
                        <a:pt x="307" y="276"/>
                        <a:pt x="257" y="255"/>
                      </a:cubicBezTo>
                      <a:cubicBezTo>
                        <a:pt x="207" y="234"/>
                        <a:pt x="80" y="245"/>
                        <a:pt x="40" y="203"/>
                      </a:cubicBezTo>
                      <a:cubicBezTo>
                        <a:pt x="0" y="161"/>
                        <a:pt x="21" y="36"/>
                        <a:pt x="17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01" name="Freeform 58">
                  <a:extLst>
                    <a:ext uri="{FF2B5EF4-FFF2-40B4-BE49-F238E27FC236}">
                      <a16:creationId xmlns:a16="http://schemas.microsoft.com/office/drawing/2014/main" id="{F9AFAF03-DC8E-780A-8C37-80F7EF7D55C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035" y="1958"/>
                  <a:ext cx="1695" cy="1267"/>
                </a:xfrm>
                <a:custGeom>
                  <a:avLst/>
                  <a:gdLst>
                    <a:gd name="T0" fmla="*/ 0 w 1695"/>
                    <a:gd name="T1" fmla="*/ 1267 h 1267"/>
                    <a:gd name="T2" fmla="*/ 135 w 1695"/>
                    <a:gd name="T3" fmla="*/ 1117 h 1267"/>
                    <a:gd name="T4" fmla="*/ 285 w 1695"/>
                    <a:gd name="T5" fmla="*/ 1080 h 1267"/>
                    <a:gd name="T6" fmla="*/ 345 w 1695"/>
                    <a:gd name="T7" fmla="*/ 967 h 1267"/>
                    <a:gd name="T8" fmla="*/ 413 w 1695"/>
                    <a:gd name="T9" fmla="*/ 855 h 1267"/>
                    <a:gd name="T10" fmla="*/ 743 w 1695"/>
                    <a:gd name="T11" fmla="*/ 742 h 1267"/>
                    <a:gd name="T12" fmla="*/ 968 w 1695"/>
                    <a:gd name="T13" fmla="*/ 495 h 1267"/>
                    <a:gd name="T14" fmla="*/ 1410 w 1695"/>
                    <a:gd name="T15" fmla="*/ 270 h 1267"/>
                    <a:gd name="T16" fmla="*/ 1485 w 1695"/>
                    <a:gd name="T17" fmla="*/ 82 h 1267"/>
                    <a:gd name="T18" fmla="*/ 1695 w 1695"/>
                    <a:gd name="T19" fmla="*/ 0 h 1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95" h="1267">
                      <a:moveTo>
                        <a:pt x="0" y="1267"/>
                      </a:moveTo>
                      <a:cubicBezTo>
                        <a:pt x="44" y="1207"/>
                        <a:pt x="88" y="1148"/>
                        <a:pt x="135" y="1117"/>
                      </a:cubicBezTo>
                      <a:cubicBezTo>
                        <a:pt x="182" y="1086"/>
                        <a:pt x="250" y="1105"/>
                        <a:pt x="285" y="1080"/>
                      </a:cubicBezTo>
                      <a:cubicBezTo>
                        <a:pt x="320" y="1055"/>
                        <a:pt x="324" y="1004"/>
                        <a:pt x="345" y="967"/>
                      </a:cubicBezTo>
                      <a:cubicBezTo>
                        <a:pt x="366" y="930"/>
                        <a:pt x="347" y="893"/>
                        <a:pt x="413" y="855"/>
                      </a:cubicBezTo>
                      <a:cubicBezTo>
                        <a:pt x="479" y="817"/>
                        <a:pt x="651" y="802"/>
                        <a:pt x="743" y="742"/>
                      </a:cubicBezTo>
                      <a:cubicBezTo>
                        <a:pt x="835" y="682"/>
                        <a:pt x="857" y="574"/>
                        <a:pt x="968" y="495"/>
                      </a:cubicBezTo>
                      <a:cubicBezTo>
                        <a:pt x="1079" y="416"/>
                        <a:pt x="1324" y="339"/>
                        <a:pt x="1410" y="270"/>
                      </a:cubicBezTo>
                      <a:cubicBezTo>
                        <a:pt x="1496" y="201"/>
                        <a:pt x="1438" y="127"/>
                        <a:pt x="1485" y="82"/>
                      </a:cubicBezTo>
                      <a:cubicBezTo>
                        <a:pt x="1532" y="37"/>
                        <a:pt x="1613" y="18"/>
                        <a:pt x="16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18" name="Freeform 59">
                  <a:extLst>
                    <a:ext uri="{FF2B5EF4-FFF2-40B4-BE49-F238E27FC236}">
                      <a16:creationId xmlns:a16="http://schemas.microsoft.com/office/drawing/2014/main" id="{338D613A-87CE-5CC9-1E24-6550A070FC8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35" y="2130"/>
                  <a:ext cx="567" cy="840"/>
                </a:xfrm>
                <a:custGeom>
                  <a:avLst/>
                  <a:gdLst>
                    <a:gd name="T0" fmla="*/ 180 w 567"/>
                    <a:gd name="T1" fmla="*/ 0 h 840"/>
                    <a:gd name="T2" fmla="*/ 173 w 567"/>
                    <a:gd name="T3" fmla="*/ 120 h 840"/>
                    <a:gd name="T4" fmla="*/ 525 w 567"/>
                    <a:gd name="T5" fmla="*/ 210 h 840"/>
                    <a:gd name="T6" fmla="*/ 428 w 567"/>
                    <a:gd name="T7" fmla="*/ 480 h 840"/>
                    <a:gd name="T8" fmla="*/ 375 w 567"/>
                    <a:gd name="T9" fmla="*/ 585 h 840"/>
                    <a:gd name="T10" fmla="*/ 413 w 567"/>
                    <a:gd name="T11" fmla="*/ 690 h 840"/>
                    <a:gd name="T12" fmla="*/ 360 w 567"/>
                    <a:gd name="T13" fmla="*/ 593 h 840"/>
                    <a:gd name="T14" fmla="*/ 255 w 567"/>
                    <a:gd name="T15" fmla="*/ 675 h 840"/>
                    <a:gd name="T16" fmla="*/ 218 w 567"/>
                    <a:gd name="T17" fmla="*/ 758 h 840"/>
                    <a:gd name="T18" fmla="*/ 90 w 567"/>
                    <a:gd name="T19" fmla="*/ 825 h 840"/>
                    <a:gd name="T20" fmla="*/ 0 w 567"/>
                    <a:gd name="T21" fmla="*/ 840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7" h="840">
                      <a:moveTo>
                        <a:pt x="180" y="0"/>
                      </a:moveTo>
                      <a:cubicBezTo>
                        <a:pt x="147" y="42"/>
                        <a:pt x="115" y="85"/>
                        <a:pt x="173" y="120"/>
                      </a:cubicBezTo>
                      <a:cubicBezTo>
                        <a:pt x="231" y="155"/>
                        <a:pt x="483" y="150"/>
                        <a:pt x="525" y="210"/>
                      </a:cubicBezTo>
                      <a:cubicBezTo>
                        <a:pt x="567" y="270"/>
                        <a:pt x="453" y="417"/>
                        <a:pt x="428" y="480"/>
                      </a:cubicBezTo>
                      <a:cubicBezTo>
                        <a:pt x="403" y="543"/>
                        <a:pt x="377" y="550"/>
                        <a:pt x="375" y="585"/>
                      </a:cubicBezTo>
                      <a:cubicBezTo>
                        <a:pt x="373" y="620"/>
                        <a:pt x="415" y="689"/>
                        <a:pt x="413" y="690"/>
                      </a:cubicBezTo>
                      <a:cubicBezTo>
                        <a:pt x="411" y="691"/>
                        <a:pt x="386" y="596"/>
                        <a:pt x="360" y="593"/>
                      </a:cubicBezTo>
                      <a:cubicBezTo>
                        <a:pt x="334" y="590"/>
                        <a:pt x="279" y="648"/>
                        <a:pt x="255" y="675"/>
                      </a:cubicBezTo>
                      <a:cubicBezTo>
                        <a:pt x="231" y="702"/>
                        <a:pt x="245" y="733"/>
                        <a:pt x="218" y="758"/>
                      </a:cubicBezTo>
                      <a:cubicBezTo>
                        <a:pt x="191" y="783"/>
                        <a:pt x="126" y="811"/>
                        <a:pt x="90" y="825"/>
                      </a:cubicBezTo>
                      <a:cubicBezTo>
                        <a:pt x="54" y="839"/>
                        <a:pt x="27" y="839"/>
                        <a:pt x="0" y="8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19" name="Freeform 60">
                  <a:extLst>
                    <a:ext uri="{FF2B5EF4-FFF2-40B4-BE49-F238E27FC236}">
                      <a16:creationId xmlns:a16="http://schemas.microsoft.com/office/drawing/2014/main" id="{FEA6A861-178D-28D5-4F04-DDDC9238F02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628" y="1658"/>
                  <a:ext cx="405" cy="556"/>
                </a:xfrm>
                <a:custGeom>
                  <a:avLst/>
                  <a:gdLst>
                    <a:gd name="T0" fmla="*/ 405 w 405"/>
                    <a:gd name="T1" fmla="*/ 0 h 556"/>
                    <a:gd name="T2" fmla="*/ 360 w 405"/>
                    <a:gd name="T3" fmla="*/ 255 h 556"/>
                    <a:gd name="T4" fmla="*/ 217 w 405"/>
                    <a:gd name="T5" fmla="*/ 427 h 556"/>
                    <a:gd name="T6" fmla="*/ 7 w 405"/>
                    <a:gd name="T7" fmla="*/ 555 h 556"/>
                    <a:gd name="T8" fmla="*/ 262 w 405"/>
                    <a:gd name="T9" fmla="*/ 435 h 556"/>
                    <a:gd name="T10" fmla="*/ 322 w 405"/>
                    <a:gd name="T11" fmla="*/ 555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5" h="556">
                      <a:moveTo>
                        <a:pt x="405" y="0"/>
                      </a:moveTo>
                      <a:cubicBezTo>
                        <a:pt x="398" y="92"/>
                        <a:pt x="391" y="184"/>
                        <a:pt x="360" y="255"/>
                      </a:cubicBezTo>
                      <a:cubicBezTo>
                        <a:pt x="329" y="326"/>
                        <a:pt x="276" y="377"/>
                        <a:pt x="217" y="427"/>
                      </a:cubicBezTo>
                      <a:cubicBezTo>
                        <a:pt x="158" y="477"/>
                        <a:pt x="0" y="554"/>
                        <a:pt x="7" y="555"/>
                      </a:cubicBezTo>
                      <a:cubicBezTo>
                        <a:pt x="14" y="556"/>
                        <a:pt x="210" y="435"/>
                        <a:pt x="262" y="435"/>
                      </a:cubicBezTo>
                      <a:cubicBezTo>
                        <a:pt x="314" y="435"/>
                        <a:pt x="311" y="534"/>
                        <a:pt x="322" y="55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20" name="Freeform 61">
                  <a:extLst>
                    <a:ext uri="{FF2B5EF4-FFF2-40B4-BE49-F238E27FC236}">
                      <a16:creationId xmlns:a16="http://schemas.microsoft.com/office/drawing/2014/main" id="{BF65B52D-04CC-AE0F-35AF-95ADC3C1148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53" y="1678"/>
                  <a:ext cx="825" cy="456"/>
                </a:xfrm>
                <a:custGeom>
                  <a:avLst/>
                  <a:gdLst>
                    <a:gd name="T0" fmla="*/ 0 w 825"/>
                    <a:gd name="T1" fmla="*/ 17 h 456"/>
                    <a:gd name="T2" fmla="*/ 165 w 825"/>
                    <a:gd name="T3" fmla="*/ 47 h 456"/>
                    <a:gd name="T4" fmla="*/ 202 w 825"/>
                    <a:gd name="T5" fmla="*/ 302 h 456"/>
                    <a:gd name="T6" fmla="*/ 367 w 825"/>
                    <a:gd name="T7" fmla="*/ 437 h 456"/>
                    <a:gd name="T8" fmla="*/ 607 w 825"/>
                    <a:gd name="T9" fmla="*/ 415 h 456"/>
                    <a:gd name="T10" fmla="*/ 780 w 825"/>
                    <a:gd name="T11" fmla="*/ 235 h 456"/>
                    <a:gd name="T12" fmla="*/ 705 w 825"/>
                    <a:gd name="T13" fmla="*/ 340 h 456"/>
                    <a:gd name="T14" fmla="*/ 825 w 825"/>
                    <a:gd name="T15" fmla="*/ 43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5" h="456">
                      <a:moveTo>
                        <a:pt x="0" y="17"/>
                      </a:moveTo>
                      <a:cubicBezTo>
                        <a:pt x="65" y="8"/>
                        <a:pt x="131" y="0"/>
                        <a:pt x="165" y="47"/>
                      </a:cubicBezTo>
                      <a:cubicBezTo>
                        <a:pt x="199" y="94"/>
                        <a:pt x="168" y="237"/>
                        <a:pt x="202" y="302"/>
                      </a:cubicBezTo>
                      <a:cubicBezTo>
                        <a:pt x="236" y="367"/>
                        <a:pt x="299" y="418"/>
                        <a:pt x="367" y="437"/>
                      </a:cubicBezTo>
                      <a:cubicBezTo>
                        <a:pt x="435" y="456"/>
                        <a:pt x="538" y="449"/>
                        <a:pt x="607" y="415"/>
                      </a:cubicBezTo>
                      <a:cubicBezTo>
                        <a:pt x="676" y="381"/>
                        <a:pt x="764" y="248"/>
                        <a:pt x="780" y="235"/>
                      </a:cubicBezTo>
                      <a:cubicBezTo>
                        <a:pt x="796" y="222"/>
                        <a:pt x="698" y="308"/>
                        <a:pt x="705" y="340"/>
                      </a:cubicBezTo>
                      <a:cubicBezTo>
                        <a:pt x="712" y="372"/>
                        <a:pt x="768" y="401"/>
                        <a:pt x="825" y="4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24" name="Freeform 62">
                  <a:extLst>
                    <a:ext uri="{FF2B5EF4-FFF2-40B4-BE49-F238E27FC236}">
                      <a16:creationId xmlns:a16="http://schemas.microsoft.com/office/drawing/2014/main" id="{08FF8DC2-45CA-67E3-1A68-BA29E7D1A86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306" y="2108"/>
                  <a:ext cx="77" cy="232"/>
                </a:xfrm>
                <a:custGeom>
                  <a:avLst/>
                  <a:gdLst>
                    <a:gd name="T0" fmla="*/ 77 w 77"/>
                    <a:gd name="T1" fmla="*/ 0 h 232"/>
                    <a:gd name="T2" fmla="*/ 9 w 77"/>
                    <a:gd name="T3" fmla="*/ 75 h 232"/>
                    <a:gd name="T4" fmla="*/ 24 w 77"/>
                    <a:gd name="T5" fmla="*/ 232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" h="232">
                      <a:moveTo>
                        <a:pt x="77" y="0"/>
                      </a:moveTo>
                      <a:cubicBezTo>
                        <a:pt x="47" y="18"/>
                        <a:pt x="18" y="36"/>
                        <a:pt x="9" y="75"/>
                      </a:cubicBezTo>
                      <a:cubicBezTo>
                        <a:pt x="0" y="114"/>
                        <a:pt x="18" y="205"/>
                        <a:pt x="24" y="23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25" name="Freeform 63">
                  <a:extLst>
                    <a:ext uri="{FF2B5EF4-FFF2-40B4-BE49-F238E27FC236}">
                      <a16:creationId xmlns:a16="http://schemas.microsoft.com/office/drawing/2014/main" id="{76A1BD3C-95F3-5FBA-A786-98D612D02B38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98" y="2550"/>
                  <a:ext cx="343" cy="398"/>
                </a:xfrm>
                <a:custGeom>
                  <a:avLst/>
                  <a:gdLst>
                    <a:gd name="T0" fmla="*/ 0 w 343"/>
                    <a:gd name="T1" fmla="*/ 398 h 398"/>
                    <a:gd name="T2" fmla="*/ 247 w 343"/>
                    <a:gd name="T3" fmla="*/ 293 h 398"/>
                    <a:gd name="T4" fmla="*/ 337 w 343"/>
                    <a:gd name="T5" fmla="*/ 120 h 398"/>
                    <a:gd name="T6" fmla="*/ 285 w 343"/>
                    <a:gd name="T7" fmla="*/ 0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3" h="398">
                      <a:moveTo>
                        <a:pt x="0" y="398"/>
                      </a:moveTo>
                      <a:cubicBezTo>
                        <a:pt x="95" y="368"/>
                        <a:pt x="191" y="339"/>
                        <a:pt x="247" y="293"/>
                      </a:cubicBezTo>
                      <a:cubicBezTo>
                        <a:pt x="303" y="247"/>
                        <a:pt x="331" y="169"/>
                        <a:pt x="337" y="120"/>
                      </a:cubicBezTo>
                      <a:cubicBezTo>
                        <a:pt x="343" y="71"/>
                        <a:pt x="314" y="35"/>
                        <a:pt x="28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26" name="Freeform 64">
                  <a:extLst>
                    <a:ext uri="{FF2B5EF4-FFF2-40B4-BE49-F238E27FC236}">
                      <a16:creationId xmlns:a16="http://schemas.microsoft.com/office/drawing/2014/main" id="{4208421F-E533-E069-9545-193DCCEFB6E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700" y="1937"/>
                  <a:ext cx="363" cy="568"/>
                </a:xfrm>
                <a:custGeom>
                  <a:avLst/>
                  <a:gdLst>
                    <a:gd name="T0" fmla="*/ 0 w 363"/>
                    <a:gd name="T1" fmla="*/ 6 h 568"/>
                    <a:gd name="T2" fmla="*/ 150 w 363"/>
                    <a:gd name="T3" fmla="*/ 51 h 568"/>
                    <a:gd name="T4" fmla="*/ 263 w 363"/>
                    <a:gd name="T5" fmla="*/ 313 h 568"/>
                    <a:gd name="T6" fmla="*/ 353 w 363"/>
                    <a:gd name="T7" fmla="*/ 433 h 568"/>
                    <a:gd name="T8" fmla="*/ 323 w 363"/>
                    <a:gd name="T9" fmla="*/ 568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3" h="568">
                      <a:moveTo>
                        <a:pt x="0" y="6"/>
                      </a:moveTo>
                      <a:cubicBezTo>
                        <a:pt x="53" y="3"/>
                        <a:pt x="106" y="0"/>
                        <a:pt x="150" y="51"/>
                      </a:cubicBezTo>
                      <a:cubicBezTo>
                        <a:pt x="194" y="102"/>
                        <a:pt x="229" y="249"/>
                        <a:pt x="263" y="313"/>
                      </a:cubicBezTo>
                      <a:cubicBezTo>
                        <a:pt x="297" y="377"/>
                        <a:pt x="343" y="391"/>
                        <a:pt x="353" y="433"/>
                      </a:cubicBezTo>
                      <a:cubicBezTo>
                        <a:pt x="363" y="475"/>
                        <a:pt x="343" y="521"/>
                        <a:pt x="323" y="568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27" name="Freeform 65">
                  <a:extLst>
                    <a:ext uri="{FF2B5EF4-FFF2-40B4-BE49-F238E27FC236}">
                      <a16:creationId xmlns:a16="http://schemas.microsoft.com/office/drawing/2014/main" id="{9DEB0337-0656-0C44-E3FE-291E0C14023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205" y="1793"/>
                  <a:ext cx="487" cy="412"/>
                </a:xfrm>
                <a:custGeom>
                  <a:avLst/>
                  <a:gdLst>
                    <a:gd name="T0" fmla="*/ 0 w 487"/>
                    <a:gd name="T1" fmla="*/ 0 h 412"/>
                    <a:gd name="T2" fmla="*/ 120 w 487"/>
                    <a:gd name="T3" fmla="*/ 75 h 412"/>
                    <a:gd name="T4" fmla="*/ 255 w 487"/>
                    <a:gd name="T5" fmla="*/ 22 h 412"/>
                    <a:gd name="T6" fmla="*/ 188 w 487"/>
                    <a:gd name="T7" fmla="*/ 187 h 412"/>
                    <a:gd name="T8" fmla="*/ 255 w 487"/>
                    <a:gd name="T9" fmla="*/ 262 h 412"/>
                    <a:gd name="T10" fmla="*/ 450 w 487"/>
                    <a:gd name="T11" fmla="*/ 315 h 412"/>
                    <a:gd name="T12" fmla="*/ 480 w 487"/>
                    <a:gd name="T13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7" h="412">
                      <a:moveTo>
                        <a:pt x="0" y="0"/>
                      </a:moveTo>
                      <a:cubicBezTo>
                        <a:pt x="39" y="35"/>
                        <a:pt x="78" y="71"/>
                        <a:pt x="120" y="75"/>
                      </a:cubicBezTo>
                      <a:cubicBezTo>
                        <a:pt x="162" y="79"/>
                        <a:pt x="244" y="3"/>
                        <a:pt x="255" y="22"/>
                      </a:cubicBezTo>
                      <a:cubicBezTo>
                        <a:pt x="266" y="41"/>
                        <a:pt x="188" y="147"/>
                        <a:pt x="188" y="187"/>
                      </a:cubicBezTo>
                      <a:cubicBezTo>
                        <a:pt x="188" y="227"/>
                        <a:pt x="211" y="241"/>
                        <a:pt x="255" y="262"/>
                      </a:cubicBezTo>
                      <a:cubicBezTo>
                        <a:pt x="299" y="283"/>
                        <a:pt x="413" y="290"/>
                        <a:pt x="450" y="315"/>
                      </a:cubicBezTo>
                      <a:cubicBezTo>
                        <a:pt x="487" y="340"/>
                        <a:pt x="475" y="395"/>
                        <a:pt x="480" y="4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34" name="Freeform 66">
                  <a:extLst>
                    <a:ext uri="{FF2B5EF4-FFF2-40B4-BE49-F238E27FC236}">
                      <a16:creationId xmlns:a16="http://schemas.microsoft.com/office/drawing/2014/main" id="{C5F32E3E-BF07-6412-59F1-9B7B025EC9B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021" y="1830"/>
                  <a:ext cx="709" cy="665"/>
                </a:xfrm>
                <a:custGeom>
                  <a:avLst/>
                  <a:gdLst>
                    <a:gd name="T0" fmla="*/ 49 w 709"/>
                    <a:gd name="T1" fmla="*/ 0 h 665"/>
                    <a:gd name="T2" fmla="*/ 34 w 709"/>
                    <a:gd name="T3" fmla="*/ 158 h 665"/>
                    <a:gd name="T4" fmla="*/ 252 w 709"/>
                    <a:gd name="T5" fmla="*/ 450 h 665"/>
                    <a:gd name="T6" fmla="*/ 297 w 709"/>
                    <a:gd name="T7" fmla="*/ 653 h 665"/>
                    <a:gd name="T8" fmla="*/ 327 w 709"/>
                    <a:gd name="T9" fmla="*/ 525 h 665"/>
                    <a:gd name="T10" fmla="*/ 484 w 709"/>
                    <a:gd name="T11" fmla="*/ 518 h 665"/>
                    <a:gd name="T12" fmla="*/ 582 w 709"/>
                    <a:gd name="T13" fmla="*/ 488 h 665"/>
                    <a:gd name="T14" fmla="*/ 709 w 709"/>
                    <a:gd name="T15" fmla="*/ 630 h 6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665">
                      <a:moveTo>
                        <a:pt x="49" y="0"/>
                      </a:moveTo>
                      <a:cubicBezTo>
                        <a:pt x="24" y="41"/>
                        <a:pt x="0" y="83"/>
                        <a:pt x="34" y="158"/>
                      </a:cubicBezTo>
                      <a:cubicBezTo>
                        <a:pt x="68" y="233"/>
                        <a:pt x="208" y="368"/>
                        <a:pt x="252" y="450"/>
                      </a:cubicBezTo>
                      <a:cubicBezTo>
                        <a:pt x="296" y="532"/>
                        <a:pt x="285" y="641"/>
                        <a:pt x="297" y="653"/>
                      </a:cubicBezTo>
                      <a:cubicBezTo>
                        <a:pt x="309" y="665"/>
                        <a:pt x="296" y="548"/>
                        <a:pt x="327" y="525"/>
                      </a:cubicBezTo>
                      <a:cubicBezTo>
                        <a:pt x="358" y="502"/>
                        <a:pt x="442" y="524"/>
                        <a:pt x="484" y="518"/>
                      </a:cubicBezTo>
                      <a:cubicBezTo>
                        <a:pt x="526" y="512"/>
                        <a:pt x="545" y="469"/>
                        <a:pt x="582" y="488"/>
                      </a:cubicBezTo>
                      <a:cubicBezTo>
                        <a:pt x="619" y="507"/>
                        <a:pt x="664" y="568"/>
                        <a:pt x="709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50" name="Freeform 67">
                  <a:extLst>
                    <a:ext uri="{FF2B5EF4-FFF2-40B4-BE49-F238E27FC236}">
                      <a16:creationId xmlns:a16="http://schemas.microsoft.com/office/drawing/2014/main" id="{E98FD841-6416-7000-DD20-0C2906DDFCE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2298"/>
                  <a:ext cx="637" cy="725"/>
                </a:xfrm>
                <a:custGeom>
                  <a:avLst/>
                  <a:gdLst>
                    <a:gd name="T0" fmla="*/ 0 w 637"/>
                    <a:gd name="T1" fmla="*/ 702 h 725"/>
                    <a:gd name="T2" fmla="*/ 60 w 637"/>
                    <a:gd name="T3" fmla="*/ 680 h 725"/>
                    <a:gd name="T4" fmla="*/ 255 w 637"/>
                    <a:gd name="T5" fmla="*/ 432 h 725"/>
                    <a:gd name="T6" fmla="*/ 195 w 637"/>
                    <a:gd name="T7" fmla="*/ 42 h 725"/>
                    <a:gd name="T8" fmla="*/ 247 w 637"/>
                    <a:gd name="T9" fmla="*/ 177 h 725"/>
                    <a:gd name="T10" fmla="*/ 367 w 637"/>
                    <a:gd name="T11" fmla="*/ 290 h 725"/>
                    <a:gd name="T12" fmla="*/ 450 w 637"/>
                    <a:gd name="T13" fmla="*/ 117 h 725"/>
                    <a:gd name="T14" fmla="*/ 472 w 637"/>
                    <a:gd name="T15" fmla="*/ 177 h 725"/>
                    <a:gd name="T16" fmla="*/ 637 w 637"/>
                    <a:gd name="T17" fmla="*/ 215 h 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7" h="725">
                      <a:moveTo>
                        <a:pt x="0" y="702"/>
                      </a:moveTo>
                      <a:cubicBezTo>
                        <a:pt x="8" y="713"/>
                        <a:pt x="17" y="725"/>
                        <a:pt x="60" y="680"/>
                      </a:cubicBezTo>
                      <a:cubicBezTo>
                        <a:pt x="103" y="635"/>
                        <a:pt x="233" y="538"/>
                        <a:pt x="255" y="432"/>
                      </a:cubicBezTo>
                      <a:cubicBezTo>
                        <a:pt x="277" y="326"/>
                        <a:pt x="196" y="84"/>
                        <a:pt x="195" y="42"/>
                      </a:cubicBezTo>
                      <a:cubicBezTo>
                        <a:pt x="194" y="0"/>
                        <a:pt x="218" y="136"/>
                        <a:pt x="247" y="177"/>
                      </a:cubicBezTo>
                      <a:cubicBezTo>
                        <a:pt x="276" y="218"/>
                        <a:pt x="333" y="300"/>
                        <a:pt x="367" y="290"/>
                      </a:cubicBezTo>
                      <a:cubicBezTo>
                        <a:pt x="401" y="280"/>
                        <a:pt x="433" y="136"/>
                        <a:pt x="450" y="117"/>
                      </a:cubicBezTo>
                      <a:cubicBezTo>
                        <a:pt x="467" y="98"/>
                        <a:pt x="441" y="161"/>
                        <a:pt x="472" y="177"/>
                      </a:cubicBezTo>
                      <a:cubicBezTo>
                        <a:pt x="503" y="193"/>
                        <a:pt x="607" y="209"/>
                        <a:pt x="637" y="2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51" name="Freeform 68">
                  <a:extLst>
                    <a:ext uri="{FF2B5EF4-FFF2-40B4-BE49-F238E27FC236}">
                      <a16:creationId xmlns:a16="http://schemas.microsoft.com/office/drawing/2014/main" id="{353DA2E4-C8D0-AF1A-C8B1-AE060649928B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684" y="2693"/>
                  <a:ext cx="1384" cy="936"/>
                </a:xfrm>
                <a:custGeom>
                  <a:avLst/>
                  <a:gdLst>
                    <a:gd name="T0" fmla="*/ 109 w 1384"/>
                    <a:gd name="T1" fmla="*/ 930 h 936"/>
                    <a:gd name="T2" fmla="*/ 41 w 1384"/>
                    <a:gd name="T3" fmla="*/ 855 h 936"/>
                    <a:gd name="T4" fmla="*/ 56 w 1384"/>
                    <a:gd name="T5" fmla="*/ 442 h 936"/>
                    <a:gd name="T6" fmla="*/ 379 w 1384"/>
                    <a:gd name="T7" fmla="*/ 262 h 936"/>
                    <a:gd name="T8" fmla="*/ 746 w 1384"/>
                    <a:gd name="T9" fmla="*/ 247 h 936"/>
                    <a:gd name="T10" fmla="*/ 1256 w 1384"/>
                    <a:gd name="T11" fmla="*/ 45 h 936"/>
                    <a:gd name="T12" fmla="*/ 1384 w 1384"/>
                    <a:gd name="T13" fmla="*/ 0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84" h="936">
                      <a:moveTo>
                        <a:pt x="109" y="930"/>
                      </a:moveTo>
                      <a:cubicBezTo>
                        <a:pt x="79" y="933"/>
                        <a:pt x="50" y="936"/>
                        <a:pt x="41" y="855"/>
                      </a:cubicBezTo>
                      <a:cubicBezTo>
                        <a:pt x="32" y="774"/>
                        <a:pt x="0" y="541"/>
                        <a:pt x="56" y="442"/>
                      </a:cubicBezTo>
                      <a:cubicBezTo>
                        <a:pt x="112" y="343"/>
                        <a:pt x="264" y="294"/>
                        <a:pt x="379" y="262"/>
                      </a:cubicBezTo>
                      <a:cubicBezTo>
                        <a:pt x="494" y="230"/>
                        <a:pt x="600" y="283"/>
                        <a:pt x="746" y="247"/>
                      </a:cubicBezTo>
                      <a:cubicBezTo>
                        <a:pt x="892" y="211"/>
                        <a:pt x="1150" y="86"/>
                        <a:pt x="1256" y="45"/>
                      </a:cubicBezTo>
                      <a:cubicBezTo>
                        <a:pt x="1362" y="4"/>
                        <a:pt x="1373" y="2"/>
                        <a:pt x="1384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56" name="Freeform 69">
                  <a:extLst>
                    <a:ext uri="{FF2B5EF4-FFF2-40B4-BE49-F238E27FC236}">
                      <a16:creationId xmlns:a16="http://schemas.microsoft.com/office/drawing/2014/main" id="{55659134-4CD0-23A2-12DB-2377A8D4550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733" y="4590"/>
                  <a:ext cx="1080" cy="195"/>
                </a:xfrm>
                <a:custGeom>
                  <a:avLst/>
                  <a:gdLst>
                    <a:gd name="T0" fmla="*/ 1080 w 1080"/>
                    <a:gd name="T1" fmla="*/ 0 h 195"/>
                    <a:gd name="T2" fmla="*/ 772 w 1080"/>
                    <a:gd name="T3" fmla="*/ 90 h 195"/>
                    <a:gd name="T4" fmla="*/ 600 w 1080"/>
                    <a:gd name="T5" fmla="*/ 150 h 195"/>
                    <a:gd name="T6" fmla="*/ 277 w 1080"/>
                    <a:gd name="T7" fmla="*/ 195 h 195"/>
                    <a:gd name="T8" fmla="*/ 0 w 1080"/>
                    <a:gd name="T9" fmla="*/ 15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0" h="195">
                      <a:moveTo>
                        <a:pt x="1080" y="0"/>
                      </a:moveTo>
                      <a:cubicBezTo>
                        <a:pt x="966" y="32"/>
                        <a:pt x="852" y="65"/>
                        <a:pt x="772" y="90"/>
                      </a:cubicBezTo>
                      <a:cubicBezTo>
                        <a:pt x="692" y="115"/>
                        <a:pt x="682" y="133"/>
                        <a:pt x="600" y="150"/>
                      </a:cubicBezTo>
                      <a:cubicBezTo>
                        <a:pt x="518" y="167"/>
                        <a:pt x="377" y="195"/>
                        <a:pt x="277" y="195"/>
                      </a:cubicBezTo>
                      <a:cubicBezTo>
                        <a:pt x="177" y="195"/>
                        <a:pt x="88" y="172"/>
                        <a:pt x="0" y="1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57" name="Freeform 70">
                  <a:extLst>
                    <a:ext uri="{FF2B5EF4-FFF2-40B4-BE49-F238E27FC236}">
                      <a16:creationId xmlns:a16="http://schemas.microsoft.com/office/drawing/2014/main" id="{B23144A2-4BC2-F06C-F5C6-84858F9B2EA8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930" y="4276"/>
                  <a:ext cx="1673" cy="242"/>
                </a:xfrm>
                <a:custGeom>
                  <a:avLst/>
                  <a:gdLst>
                    <a:gd name="T0" fmla="*/ 0 w 1673"/>
                    <a:gd name="T1" fmla="*/ 22 h 242"/>
                    <a:gd name="T2" fmla="*/ 315 w 1673"/>
                    <a:gd name="T3" fmla="*/ 29 h 242"/>
                    <a:gd name="T4" fmla="*/ 780 w 1673"/>
                    <a:gd name="T5" fmla="*/ 194 h 242"/>
                    <a:gd name="T6" fmla="*/ 1253 w 1673"/>
                    <a:gd name="T7" fmla="*/ 239 h 242"/>
                    <a:gd name="T8" fmla="*/ 1508 w 1673"/>
                    <a:gd name="T9" fmla="*/ 209 h 242"/>
                    <a:gd name="T10" fmla="*/ 1673 w 1673"/>
                    <a:gd name="T11" fmla="*/ 157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73" h="242">
                      <a:moveTo>
                        <a:pt x="0" y="22"/>
                      </a:moveTo>
                      <a:cubicBezTo>
                        <a:pt x="92" y="11"/>
                        <a:pt x="185" y="0"/>
                        <a:pt x="315" y="29"/>
                      </a:cubicBezTo>
                      <a:cubicBezTo>
                        <a:pt x="445" y="58"/>
                        <a:pt x="624" y="159"/>
                        <a:pt x="780" y="194"/>
                      </a:cubicBezTo>
                      <a:cubicBezTo>
                        <a:pt x="936" y="229"/>
                        <a:pt x="1132" y="236"/>
                        <a:pt x="1253" y="239"/>
                      </a:cubicBezTo>
                      <a:cubicBezTo>
                        <a:pt x="1374" y="242"/>
                        <a:pt x="1438" y="223"/>
                        <a:pt x="1508" y="209"/>
                      </a:cubicBezTo>
                      <a:cubicBezTo>
                        <a:pt x="1578" y="195"/>
                        <a:pt x="1625" y="176"/>
                        <a:pt x="1673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71" name="Freeform 71">
                  <a:extLst>
                    <a:ext uri="{FF2B5EF4-FFF2-40B4-BE49-F238E27FC236}">
                      <a16:creationId xmlns:a16="http://schemas.microsoft.com/office/drawing/2014/main" id="{04683532-098F-AB88-EB59-9639A7A506C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3833"/>
                  <a:ext cx="1406" cy="630"/>
                </a:xfrm>
                <a:custGeom>
                  <a:avLst/>
                  <a:gdLst>
                    <a:gd name="T0" fmla="*/ 0 w 1406"/>
                    <a:gd name="T1" fmla="*/ 0 h 630"/>
                    <a:gd name="T2" fmla="*/ 120 w 1406"/>
                    <a:gd name="T3" fmla="*/ 217 h 630"/>
                    <a:gd name="T4" fmla="*/ 555 w 1406"/>
                    <a:gd name="T5" fmla="*/ 292 h 630"/>
                    <a:gd name="T6" fmla="*/ 727 w 1406"/>
                    <a:gd name="T7" fmla="*/ 187 h 630"/>
                    <a:gd name="T8" fmla="*/ 1005 w 1406"/>
                    <a:gd name="T9" fmla="*/ 165 h 630"/>
                    <a:gd name="T10" fmla="*/ 877 w 1406"/>
                    <a:gd name="T11" fmla="*/ 172 h 630"/>
                    <a:gd name="T12" fmla="*/ 967 w 1406"/>
                    <a:gd name="T13" fmla="*/ 232 h 630"/>
                    <a:gd name="T14" fmla="*/ 1200 w 1406"/>
                    <a:gd name="T15" fmla="*/ 202 h 630"/>
                    <a:gd name="T16" fmla="*/ 1395 w 1406"/>
                    <a:gd name="T17" fmla="*/ 345 h 630"/>
                    <a:gd name="T18" fmla="*/ 1267 w 1406"/>
                    <a:gd name="T19" fmla="*/ 63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06" h="630">
                      <a:moveTo>
                        <a:pt x="0" y="0"/>
                      </a:moveTo>
                      <a:cubicBezTo>
                        <a:pt x="14" y="84"/>
                        <a:pt x="28" y="168"/>
                        <a:pt x="120" y="217"/>
                      </a:cubicBezTo>
                      <a:cubicBezTo>
                        <a:pt x="212" y="266"/>
                        <a:pt x="454" y="297"/>
                        <a:pt x="555" y="292"/>
                      </a:cubicBezTo>
                      <a:cubicBezTo>
                        <a:pt x="656" y="287"/>
                        <a:pt x="652" y="208"/>
                        <a:pt x="727" y="187"/>
                      </a:cubicBezTo>
                      <a:cubicBezTo>
                        <a:pt x="802" y="166"/>
                        <a:pt x="980" y="167"/>
                        <a:pt x="1005" y="165"/>
                      </a:cubicBezTo>
                      <a:cubicBezTo>
                        <a:pt x="1030" y="163"/>
                        <a:pt x="883" y="161"/>
                        <a:pt x="877" y="172"/>
                      </a:cubicBezTo>
                      <a:cubicBezTo>
                        <a:pt x="871" y="183"/>
                        <a:pt x="913" y="227"/>
                        <a:pt x="967" y="232"/>
                      </a:cubicBezTo>
                      <a:cubicBezTo>
                        <a:pt x="1021" y="237"/>
                        <a:pt x="1129" y="183"/>
                        <a:pt x="1200" y="202"/>
                      </a:cubicBezTo>
                      <a:cubicBezTo>
                        <a:pt x="1271" y="221"/>
                        <a:pt x="1384" y="274"/>
                        <a:pt x="1395" y="345"/>
                      </a:cubicBezTo>
                      <a:cubicBezTo>
                        <a:pt x="1406" y="416"/>
                        <a:pt x="1336" y="523"/>
                        <a:pt x="1267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72" name="Freeform 72">
                  <a:extLst>
                    <a:ext uri="{FF2B5EF4-FFF2-40B4-BE49-F238E27FC236}">
                      <a16:creationId xmlns:a16="http://schemas.microsoft.com/office/drawing/2014/main" id="{AC1BF2F6-1B30-8C70-3550-8AAC39C1F1A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810" y="3668"/>
                  <a:ext cx="585" cy="392"/>
                </a:xfrm>
                <a:custGeom>
                  <a:avLst/>
                  <a:gdLst>
                    <a:gd name="T0" fmla="*/ 0 w 585"/>
                    <a:gd name="T1" fmla="*/ 262 h 392"/>
                    <a:gd name="T2" fmla="*/ 285 w 585"/>
                    <a:gd name="T3" fmla="*/ 187 h 392"/>
                    <a:gd name="T4" fmla="*/ 518 w 585"/>
                    <a:gd name="T5" fmla="*/ 270 h 392"/>
                    <a:gd name="T6" fmla="*/ 585 w 585"/>
                    <a:gd name="T7" fmla="*/ 390 h 392"/>
                    <a:gd name="T8" fmla="*/ 518 w 585"/>
                    <a:gd name="T9" fmla="*/ 255 h 392"/>
                    <a:gd name="T10" fmla="*/ 495 w 585"/>
                    <a:gd name="T11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5" h="392">
                      <a:moveTo>
                        <a:pt x="0" y="262"/>
                      </a:moveTo>
                      <a:cubicBezTo>
                        <a:pt x="99" y="224"/>
                        <a:pt x="199" y="186"/>
                        <a:pt x="285" y="187"/>
                      </a:cubicBezTo>
                      <a:cubicBezTo>
                        <a:pt x="371" y="188"/>
                        <a:pt x="468" y="236"/>
                        <a:pt x="518" y="270"/>
                      </a:cubicBezTo>
                      <a:cubicBezTo>
                        <a:pt x="568" y="304"/>
                        <a:pt x="585" y="392"/>
                        <a:pt x="585" y="390"/>
                      </a:cubicBezTo>
                      <a:cubicBezTo>
                        <a:pt x="585" y="388"/>
                        <a:pt x="533" y="320"/>
                        <a:pt x="518" y="255"/>
                      </a:cubicBezTo>
                      <a:cubicBezTo>
                        <a:pt x="503" y="190"/>
                        <a:pt x="497" y="47"/>
                        <a:pt x="4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73" name="Freeform 73">
                  <a:extLst>
                    <a:ext uri="{FF2B5EF4-FFF2-40B4-BE49-F238E27FC236}">
                      <a16:creationId xmlns:a16="http://schemas.microsoft.com/office/drawing/2014/main" id="{3A8163D3-1AA1-EFAD-3350-65960157A41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28" y="3208"/>
                  <a:ext cx="622" cy="162"/>
                </a:xfrm>
                <a:custGeom>
                  <a:avLst/>
                  <a:gdLst>
                    <a:gd name="T0" fmla="*/ 0 w 622"/>
                    <a:gd name="T1" fmla="*/ 77 h 162"/>
                    <a:gd name="T2" fmla="*/ 120 w 622"/>
                    <a:gd name="T3" fmla="*/ 2 h 162"/>
                    <a:gd name="T4" fmla="*/ 450 w 622"/>
                    <a:gd name="T5" fmla="*/ 62 h 162"/>
                    <a:gd name="T6" fmla="*/ 517 w 622"/>
                    <a:gd name="T7" fmla="*/ 152 h 162"/>
                    <a:gd name="T8" fmla="*/ 622 w 622"/>
                    <a:gd name="T9" fmla="*/ 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2" h="162">
                      <a:moveTo>
                        <a:pt x="0" y="77"/>
                      </a:moveTo>
                      <a:cubicBezTo>
                        <a:pt x="22" y="40"/>
                        <a:pt x="45" y="4"/>
                        <a:pt x="120" y="2"/>
                      </a:cubicBezTo>
                      <a:cubicBezTo>
                        <a:pt x="195" y="0"/>
                        <a:pt x="384" y="37"/>
                        <a:pt x="450" y="62"/>
                      </a:cubicBezTo>
                      <a:cubicBezTo>
                        <a:pt x="516" y="87"/>
                        <a:pt x="488" y="162"/>
                        <a:pt x="517" y="152"/>
                      </a:cubicBezTo>
                      <a:cubicBezTo>
                        <a:pt x="546" y="142"/>
                        <a:pt x="584" y="72"/>
                        <a:pt x="622" y="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75" name="Freeform 74">
                  <a:extLst>
                    <a:ext uri="{FF2B5EF4-FFF2-40B4-BE49-F238E27FC236}">
                      <a16:creationId xmlns:a16="http://schemas.microsoft.com/office/drawing/2014/main" id="{A33F26C5-E301-FEFC-5156-43D4490BFF6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095" y="2648"/>
                  <a:ext cx="699" cy="757"/>
                </a:xfrm>
                <a:custGeom>
                  <a:avLst/>
                  <a:gdLst>
                    <a:gd name="T0" fmla="*/ 0 w 699"/>
                    <a:gd name="T1" fmla="*/ 0 h 757"/>
                    <a:gd name="T2" fmla="*/ 210 w 699"/>
                    <a:gd name="T3" fmla="*/ 255 h 757"/>
                    <a:gd name="T4" fmla="*/ 308 w 699"/>
                    <a:gd name="T5" fmla="*/ 292 h 757"/>
                    <a:gd name="T6" fmla="*/ 330 w 699"/>
                    <a:gd name="T7" fmla="*/ 442 h 757"/>
                    <a:gd name="T8" fmla="*/ 435 w 699"/>
                    <a:gd name="T9" fmla="*/ 570 h 757"/>
                    <a:gd name="T10" fmla="*/ 675 w 699"/>
                    <a:gd name="T11" fmla="*/ 367 h 757"/>
                    <a:gd name="T12" fmla="*/ 578 w 699"/>
                    <a:gd name="T13" fmla="*/ 525 h 757"/>
                    <a:gd name="T14" fmla="*/ 600 w 699"/>
                    <a:gd name="T15" fmla="*/ 720 h 757"/>
                    <a:gd name="T16" fmla="*/ 638 w 699"/>
                    <a:gd name="T17" fmla="*/ 75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9" h="757">
                      <a:moveTo>
                        <a:pt x="0" y="0"/>
                      </a:moveTo>
                      <a:cubicBezTo>
                        <a:pt x="79" y="103"/>
                        <a:pt x="159" y="206"/>
                        <a:pt x="210" y="255"/>
                      </a:cubicBezTo>
                      <a:cubicBezTo>
                        <a:pt x="261" y="304"/>
                        <a:pt x="288" y="261"/>
                        <a:pt x="308" y="292"/>
                      </a:cubicBezTo>
                      <a:cubicBezTo>
                        <a:pt x="328" y="323"/>
                        <a:pt x="309" y="396"/>
                        <a:pt x="330" y="442"/>
                      </a:cubicBezTo>
                      <a:cubicBezTo>
                        <a:pt x="351" y="488"/>
                        <a:pt x="378" y="582"/>
                        <a:pt x="435" y="570"/>
                      </a:cubicBezTo>
                      <a:cubicBezTo>
                        <a:pt x="492" y="558"/>
                        <a:pt x="651" y="374"/>
                        <a:pt x="675" y="367"/>
                      </a:cubicBezTo>
                      <a:cubicBezTo>
                        <a:pt x="699" y="360"/>
                        <a:pt x="590" y="466"/>
                        <a:pt x="578" y="525"/>
                      </a:cubicBezTo>
                      <a:cubicBezTo>
                        <a:pt x="566" y="584"/>
                        <a:pt x="590" y="683"/>
                        <a:pt x="600" y="720"/>
                      </a:cubicBezTo>
                      <a:cubicBezTo>
                        <a:pt x="610" y="757"/>
                        <a:pt x="624" y="753"/>
                        <a:pt x="638" y="7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76" name="Freeform 75">
                  <a:extLst>
                    <a:ext uri="{FF2B5EF4-FFF2-40B4-BE49-F238E27FC236}">
                      <a16:creationId xmlns:a16="http://schemas.microsoft.com/office/drawing/2014/main" id="{BC15303C-C666-743A-D63A-B702ADFF199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38" y="2413"/>
                  <a:ext cx="202" cy="265"/>
                </a:xfrm>
                <a:custGeom>
                  <a:avLst/>
                  <a:gdLst>
                    <a:gd name="T0" fmla="*/ 0 w 202"/>
                    <a:gd name="T1" fmla="*/ 25 h 265"/>
                    <a:gd name="T2" fmla="*/ 127 w 202"/>
                    <a:gd name="T3" fmla="*/ 40 h 265"/>
                    <a:gd name="T4" fmla="*/ 202 w 202"/>
                    <a:gd name="T5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65">
                      <a:moveTo>
                        <a:pt x="0" y="25"/>
                      </a:moveTo>
                      <a:cubicBezTo>
                        <a:pt x="46" y="12"/>
                        <a:pt x="93" y="0"/>
                        <a:pt x="127" y="40"/>
                      </a:cubicBezTo>
                      <a:cubicBezTo>
                        <a:pt x="161" y="80"/>
                        <a:pt x="190" y="221"/>
                        <a:pt x="202" y="26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77" name="Freeform 76">
                  <a:extLst>
                    <a:ext uri="{FF2B5EF4-FFF2-40B4-BE49-F238E27FC236}">
                      <a16:creationId xmlns:a16="http://schemas.microsoft.com/office/drawing/2014/main" id="{BDC4D5C1-BC49-2624-E3A8-034C5E9587C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75" y="4478"/>
                  <a:ext cx="713" cy="183"/>
                </a:xfrm>
                <a:custGeom>
                  <a:avLst/>
                  <a:gdLst>
                    <a:gd name="T0" fmla="*/ 0 w 713"/>
                    <a:gd name="T1" fmla="*/ 0 h 183"/>
                    <a:gd name="T2" fmla="*/ 195 w 713"/>
                    <a:gd name="T3" fmla="*/ 172 h 183"/>
                    <a:gd name="T4" fmla="*/ 225 w 713"/>
                    <a:gd name="T5" fmla="*/ 67 h 183"/>
                    <a:gd name="T6" fmla="*/ 428 w 713"/>
                    <a:gd name="T7" fmla="*/ 90 h 183"/>
                    <a:gd name="T8" fmla="*/ 623 w 713"/>
                    <a:gd name="T9" fmla="*/ 142 h 183"/>
                    <a:gd name="T10" fmla="*/ 713 w 713"/>
                    <a:gd name="T11" fmla="*/ 112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3" h="183">
                      <a:moveTo>
                        <a:pt x="0" y="0"/>
                      </a:moveTo>
                      <a:cubicBezTo>
                        <a:pt x="79" y="80"/>
                        <a:pt x="158" y="161"/>
                        <a:pt x="195" y="172"/>
                      </a:cubicBezTo>
                      <a:cubicBezTo>
                        <a:pt x="232" y="183"/>
                        <a:pt x="186" y="81"/>
                        <a:pt x="225" y="67"/>
                      </a:cubicBezTo>
                      <a:cubicBezTo>
                        <a:pt x="264" y="53"/>
                        <a:pt x="362" y="78"/>
                        <a:pt x="428" y="90"/>
                      </a:cubicBezTo>
                      <a:cubicBezTo>
                        <a:pt x="494" y="102"/>
                        <a:pt x="575" y="138"/>
                        <a:pt x="623" y="142"/>
                      </a:cubicBezTo>
                      <a:cubicBezTo>
                        <a:pt x="671" y="146"/>
                        <a:pt x="692" y="129"/>
                        <a:pt x="713" y="1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78" name="Freeform 77">
                  <a:extLst>
                    <a:ext uri="{FF2B5EF4-FFF2-40B4-BE49-F238E27FC236}">
                      <a16:creationId xmlns:a16="http://schemas.microsoft.com/office/drawing/2014/main" id="{0337A9C3-11F3-5E27-2675-5A211DAAB3A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655" y="4995"/>
                  <a:ext cx="833" cy="164"/>
                </a:xfrm>
                <a:custGeom>
                  <a:avLst/>
                  <a:gdLst>
                    <a:gd name="T0" fmla="*/ 0 w 833"/>
                    <a:gd name="T1" fmla="*/ 38 h 164"/>
                    <a:gd name="T2" fmla="*/ 210 w 833"/>
                    <a:gd name="T3" fmla="*/ 128 h 164"/>
                    <a:gd name="T4" fmla="*/ 570 w 833"/>
                    <a:gd name="T5" fmla="*/ 143 h 164"/>
                    <a:gd name="T6" fmla="*/ 833 w 833"/>
                    <a:gd name="T7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3" h="164">
                      <a:moveTo>
                        <a:pt x="0" y="38"/>
                      </a:moveTo>
                      <a:cubicBezTo>
                        <a:pt x="57" y="74"/>
                        <a:pt x="115" y="111"/>
                        <a:pt x="210" y="128"/>
                      </a:cubicBezTo>
                      <a:cubicBezTo>
                        <a:pt x="305" y="145"/>
                        <a:pt x="466" y="164"/>
                        <a:pt x="570" y="143"/>
                      </a:cubicBezTo>
                      <a:cubicBezTo>
                        <a:pt x="674" y="122"/>
                        <a:pt x="788" y="25"/>
                        <a:pt x="833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79" name="Freeform 78">
                  <a:extLst>
                    <a:ext uri="{FF2B5EF4-FFF2-40B4-BE49-F238E27FC236}">
                      <a16:creationId xmlns:a16="http://schemas.microsoft.com/office/drawing/2014/main" id="{18365F96-CE6C-0C28-7DCE-ED2F6AECE4E8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5" y="4779"/>
                  <a:ext cx="548" cy="186"/>
                </a:xfrm>
                <a:custGeom>
                  <a:avLst/>
                  <a:gdLst>
                    <a:gd name="T0" fmla="*/ 0 w 548"/>
                    <a:gd name="T1" fmla="*/ 186 h 186"/>
                    <a:gd name="T2" fmla="*/ 278 w 548"/>
                    <a:gd name="T3" fmla="*/ 29 h 186"/>
                    <a:gd name="T4" fmla="*/ 548 w 548"/>
                    <a:gd name="T5" fmla="*/ 14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48" h="186">
                      <a:moveTo>
                        <a:pt x="0" y="186"/>
                      </a:moveTo>
                      <a:cubicBezTo>
                        <a:pt x="93" y="122"/>
                        <a:pt x="187" y="58"/>
                        <a:pt x="278" y="29"/>
                      </a:cubicBezTo>
                      <a:cubicBezTo>
                        <a:pt x="369" y="0"/>
                        <a:pt x="499" y="17"/>
                        <a:pt x="548" y="14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80" name="Freeform 79">
                  <a:extLst>
                    <a:ext uri="{FF2B5EF4-FFF2-40B4-BE49-F238E27FC236}">
                      <a16:creationId xmlns:a16="http://schemas.microsoft.com/office/drawing/2014/main" id="{ABCFFF0E-3874-E7AD-AE7C-6D0EC7B93BC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800" y="2060"/>
                  <a:ext cx="230" cy="242"/>
                </a:xfrm>
                <a:custGeom>
                  <a:avLst/>
                  <a:gdLst>
                    <a:gd name="T0" fmla="*/ 0 w 230"/>
                    <a:gd name="T1" fmla="*/ 0 h 242"/>
                    <a:gd name="T2" fmla="*/ 90 w 230"/>
                    <a:gd name="T3" fmla="*/ 160 h 242"/>
                    <a:gd name="T4" fmla="*/ 50 w 230"/>
                    <a:gd name="T5" fmla="*/ 240 h 242"/>
                    <a:gd name="T6" fmla="*/ 140 w 230"/>
                    <a:gd name="T7" fmla="*/ 170 h 242"/>
                    <a:gd name="T8" fmla="*/ 230 w 230"/>
                    <a:gd name="T9" fmla="*/ 240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242">
                      <a:moveTo>
                        <a:pt x="0" y="0"/>
                      </a:moveTo>
                      <a:cubicBezTo>
                        <a:pt x="41" y="60"/>
                        <a:pt x="82" y="120"/>
                        <a:pt x="90" y="160"/>
                      </a:cubicBezTo>
                      <a:cubicBezTo>
                        <a:pt x="98" y="200"/>
                        <a:pt x="42" y="238"/>
                        <a:pt x="50" y="240"/>
                      </a:cubicBezTo>
                      <a:cubicBezTo>
                        <a:pt x="58" y="242"/>
                        <a:pt x="110" y="170"/>
                        <a:pt x="140" y="170"/>
                      </a:cubicBezTo>
                      <a:cubicBezTo>
                        <a:pt x="170" y="170"/>
                        <a:pt x="208" y="222"/>
                        <a:pt x="230" y="2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15" name="Group 44">
                <a:extLst>
                  <a:ext uri="{FF2B5EF4-FFF2-40B4-BE49-F238E27FC236}">
                    <a16:creationId xmlns:a16="http://schemas.microsoft.com/office/drawing/2014/main" id="{D88B180B-1D78-45D4-9F37-425FF50556E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14" y="3254"/>
                <a:ext cx="2725" cy="2763"/>
                <a:chOff x="2414" y="3254"/>
                <a:chExt cx="2725" cy="2763"/>
              </a:xfrm>
            </p:grpSpPr>
            <p:sp>
              <p:nvSpPr>
                <p:cNvPr id="947" name="Freeform 43">
                  <a:extLst>
                    <a:ext uri="{FF2B5EF4-FFF2-40B4-BE49-F238E27FC236}">
                      <a16:creationId xmlns:a16="http://schemas.microsoft.com/office/drawing/2014/main" id="{2122B264-5B5B-4675-C96E-A5E21B6D221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4" y="3254"/>
                  <a:ext cx="2664" cy="2763"/>
                </a:xfrm>
                <a:custGeom>
                  <a:avLst/>
                  <a:gdLst>
                    <a:gd name="T0" fmla="*/ 2536 w 2664"/>
                    <a:gd name="T1" fmla="*/ 2679 h 2763"/>
                    <a:gd name="T2" fmla="*/ 2214 w 2664"/>
                    <a:gd name="T3" fmla="*/ 1891 h 2763"/>
                    <a:gd name="T4" fmla="*/ 1929 w 2664"/>
                    <a:gd name="T5" fmla="*/ 1156 h 2763"/>
                    <a:gd name="T6" fmla="*/ 1666 w 2664"/>
                    <a:gd name="T7" fmla="*/ 901 h 2763"/>
                    <a:gd name="T8" fmla="*/ 1411 w 2664"/>
                    <a:gd name="T9" fmla="*/ 864 h 2763"/>
                    <a:gd name="T10" fmla="*/ 1224 w 2664"/>
                    <a:gd name="T11" fmla="*/ 969 h 2763"/>
                    <a:gd name="T12" fmla="*/ 1006 w 2664"/>
                    <a:gd name="T13" fmla="*/ 1216 h 2763"/>
                    <a:gd name="T14" fmla="*/ 916 w 2664"/>
                    <a:gd name="T15" fmla="*/ 1104 h 2763"/>
                    <a:gd name="T16" fmla="*/ 826 w 2664"/>
                    <a:gd name="T17" fmla="*/ 1156 h 2763"/>
                    <a:gd name="T18" fmla="*/ 796 w 2664"/>
                    <a:gd name="T19" fmla="*/ 1104 h 2763"/>
                    <a:gd name="T20" fmla="*/ 774 w 2664"/>
                    <a:gd name="T21" fmla="*/ 811 h 2763"/>
                    <a:gd name="T22" fmla="*/ 661 w 2664"/>
                    <a:gd name="T23" fmla="*/ 594 h 2763"/>
                    <a:gd name="T24" fmla="*/ 451 w 2664"/>
                    <a:gd name="T25" fmla="*/ 504 h 2763"/>
                    <a:gd name="T26" fmla="*/ 174 w 2664"/>
                    <a:gd name="T27" fmla="*/ 519 h 2763"/>
                    <a:gd name="T28" fmla="*/ 1 w 2664"/>
                    <a:gd name="T29" fmla="*/ 369 h 2763"/>
                    <a:gd name="T30" fmla="*/ 166 w 2664"/>
                    <a:gd name="T31" fmla="*/ 121 h 2763"/>
                    <a:gd name="T32" fmla="*/ 519 w 2664"/>
                    <a:gd name="T33" fmla="*/ 24 h 2763"/>
                    <a:gd name="T34" fmla="*/ 946 w 2664"/>
                    <a:gd name="T35" fmla="*/ 24 h 2763"/>
                    <a:gd name="T36" fmla="*/ 1591 w 2664"/>
                    <a:gd name="T37" fmla="*/ 166 h 2763"/>
                    <a:gd name="T38" fmla="*/ 2041 w 2664"/>
                    <a:gd name="T39" fmla="*/ 376 h 2763"/>
                    <a:gd name="T40" fmla="*/ 2289 w 2664"/>
                    <a:gd name="T41" fmla="*/ 654 h 2763"/>
                    <a:gd name="T42" fmla="*/ 2206 w 2664"/>
                    <a:gd name="T43" fmla="*/ 759 h 2763"/>
                    <a:gd name="T44" fmla="*/ 2086 w 2664"/>
                    <a:gd name="T45" fmla="*/ 781 h 2763"/>
                    <a:gd name="T46" fmla="*/ 1891 w 2664"/>
                    <a:gd name="T47" fmla="*/ 759 h 2763"/>
                    <a:gd name="T48" fmla="*/ 1839 w 2664"/>
                    <a:gd name="T49" fmla="*/ 796 h 2763"/>
                    <a:gd name="T50" fmla="*/ 1869 w 2664"/>
                    <a:gd name="T51" fmla="*/ 856 h 2763"/>
                    <a:gd name="T52" fmla="*/ 1996 w 2664"/>
                    <a:gd name="T53" fmla="*/ 939 h 2763"/>
                    <a:gd name="T54" fmla="*/ 2161 w 2664"/>
                    <a:gd name="T55" fmla="*/ 1119 h 2763"/>
                    <a:gd name="T56" fmla="*/ 2214 w 2664"/>
                    <a:gd name="T57" fmla="*/ 1314 h 2763"/>
                    <a:gd name="T58" fmla="*/ 2319 w 2664"/>
                    <a:gd name="T59" fmla="*/ 1509 h 2763"/>
                    <a:gd name="T60" fmla="*/ 2424 w 2664"/>
                    <a:gd name="T61" fmla="*/ 1689 h 2763"/>
                    <a:gd name="T62" fmla="*/ 2559 w 2664"/>
                    <a:gd name="T63" fmla="*/ 1801 h 2763"/>
                    <a:gd name="T64" fmla="*/ 2656 w 2664"/>
                    <a:gd name="T65" fmla="*/ 1846 h 2763"/>
                    <a:gd name="T66" fmla="*/ 2604 w 2664"/>
                    <a:gd name="T67" fmla="*/ 2019 h 2763"/>
                    <a:gd name="T68" fmla="*/ 2551 w 2664"/>
                    <a:gd name="T69" fmla="*/ 2116 h 2763"/>
                    <a:gd name="T70" fmla="*/ 2536 w 2664"/>
                    <a:gd name="T71" fmla="*/ 2191 h 2763"/>
                    <a:gd name="T72" fmla="*/ 2536 w 2664"/>
                    <a:gd name="T73" fmla="*/ 2394 h 2763"/>
                    <a:gd name="T74" fmla="*/ 2536 w 2664"/>
                    <a:gd name="T75" fmla="*/ 2679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64" h="2763">
                      <a:moveTo>
                        <a:pt x="2536" y="2679"/>
                      </a:moveTo>
                      <a:cubicBezTo>
                        <a:pt x="2482" y="2595"/>
                        <a:pt x="2315" y="2145"/>
                        <a:pt x="2214" y="1891"/>
                      </a:cubicBezTo>
                      <a:cubicBezTo>
                        <a:pt x="2113" y="1637"/>
                        <a:pt x="2020" y="1321"/>
                        <a:pt x="1929" y="1156"/>
                      </a:cubicBezTo>
                      <a:cubicBezTo>
                        <a:pt x="1838" y="991"/>
                        <a:pt x="1752" y="950"/>
                        <a:pt x="1666" y="901"/>
                      </a:cubicBezTo>
                      <a:cubicBezTo>
                        <a:pt x="1580" y="852"/>
                        <a:pt x="1485" y="853"/>
                        <a:pt x="1411" y="864"/>
                      </a:cubicBezTo>
                      <a:cubicBezTo>
                        <a:pt x="1337" y="875"/>
                        <a:pt x="1291" y="910"/>
                        <a:pt x="1224" y="969"/>
                      </a:cubicBezTo>
                      <a:cubicBezTo>
                        <a:pt x="1157" y="1028"/>
                        <a:pt x="1057" y="1194"/>
                        <a:pt x="1006" y="1216"/>
                      </a:cubicBezTo>
                      <a:cubicBezTo>
                        <a:pt x="955" y="1238"/>
                        <a:pt x="946" y="1114"/>
                        <a:pt x="916" y="1104"/>
                      </a:cubicBezTo>
                      <a:cubicBezTo>
                        <a:pt x="886" y="1094"/>
                        <a:pt x="846" y="1156"/>
                        <a:pt x="826" y="1156"/>
                      </a:cubicBezTo>
                      <a:cubicBezTo>
                        <a:pt x="806" y="1156"/>
                        <a:pt x="805" y="1161"/>
                        <a:pt x="796" y="1104"/>
                      </a:cubicBezTo>
                      <a:cubicBezTo>
                        <a:pt x="787" y="1047"/>
                        <a:pt x="796" y="896"/>
                        <a:pt x="774" y="811"/>
                      </a:cubicBezTo>
                      <a:cubicBezTo>
                        <a:pt x="752" y="726"/>
                        <a:pt x="715" y="645"/>
                        <a:pt x="661" y="594"/>
                      </a:cubicBezTo>
                      <a:cubicBezTo>
                        <a:pt x="607" y="543"/>
                        <a:pt x="532" y="516"/>
                        <a:pt x="451" y="504"/>
                      </a:cubicBezTo>
                      <a:cubicBezTo>
                        <a:pt x="370" y="492"/>
                        <a:pt x="249" y="541"/>
                        <a:pt x="174" y="519"/>
                      </a:cubicBezTo>
                      <a:cubicBezTo>
                        <a:pt x="99" y="497"/>
                        <a:pt x="2" y="435"/>
                        <a:pt x="1" y="369"/>
                      </a:cubicBezTo>
                      <a:cubicBezTo>
                        <a:pt x="0" y="303"/>
                        <a:pt x="80" y="178"/>
                        <a:pt x="166" y="121"/>
                      </a:cubicBezTo>
                      <a:cubicBezTo>
                        <a:pt x="252" y="64"/>
                        <a:pt x="389" y="40"/>
                        <a:pt x="519" y="24"/>
                      </a:cubicBezTo>
                      <a:cubicBezTo>
                        <a:pt x="649" y="8"/>
                        <a:pt x="767" y="0"/>
                        <a:pt x="946" y="24"/>
                      </a:cubicBezTo>
                      <a:cubicBezTo>
                        <a:pt x="1125" y="48"/>
                        <a:pt x="1408" y="107"/>
                        <a:pt x="1591" y="166"/>
                      </a:cubicBezTo>
                      <a:cubicBezTo>
                        <a:pt x="1774" y="225"/>
                        <a:pt x="1925" y="295"/>
                        <a:pt x="2041" y="376"/>
                      </a:cubicBezTo>
                      <a:cubicBezTo>
                        <a:pt x="2157" y="457"/>
                        <a:pt x="2262" y="590"/>
                        <a:pt x="2289" y="654"/>
                      </a:cubicBezTo>
                      <a:cubicBezTo>
                        <a:pt x="2316" y="718"/>
                        <a:pt x="2240" y="738"/>
                        <a:pt x="2206" y="759"/>
                      </a:cubicBezTo>
                      <a:cubicBezTo>
                        <a:pt x="2172" y="780"/>
                        <a:pt x="2138" y="781"/>
                        <a:pt x="2086" y="781"/>
                      </a:cubicBezTo>
                      <a:cubicBezTo>
                        <a:pt x="2034" y="781"/>
                        <a:pt x="1932" y="757"/>
                        <a:pt x="1891" y="759"/>
                      </a:cubicBezTo>
                      <a:cubicBezTo>
                        <a:pt x="1850" y="761"/>
                        <a:pt x="1843" y="780"/>
                        <a:pt x="1839" y="796"/>
                      </a:cubicBezTo>
                      <a:cubicBezTo>
                        <a:pt x="1835" y="812"/>
                        <a:pt x="1843" y="832"/>
                        <a:pt x="1869" y="856"/>
                      </a:cubicBezTo>
                      <a:cubicBezTo>
                        <a:pt x="1895" y="880"/>
                        <a:pt x="1947" y="895"/>
                        <a:pt x="1996" y="939"/>
                      </a:cubicBezTo>
                      <a:cubicBezTo>
                        <a:pt x="2045" y="983"/>
                        <a:pt x="2125" y="1057"/>
                        <a:pt x="2161" y="1119"/>
                      </a:cubicBezTo>
                      <a:cubicBezTo>
                        <a:pt x="2197" y="1181"/>
                        <a:pt x="2188" y="1249"/>
                        <a:pt x="2214" y="1314"/>
                      </a:cubicBezTo>
                      <a:cubicBezTo>
                        <a:pt x="2240" y="1379"/>
                        <a:pt x="2284" y="1446"/>
                        <a:pt x="2319" y="1509"/>
                      </a:cubicBezTo>
                      <a:cubicBezTo>
                        <a:pt x="2354" y="1572"/>
                        <a:pt x="2384" y="1640"/>
                        <a:pt x="2424" y="1689"/>
                      </a:cubicBezTo>
                      <a:cubicBezTo>
                        <a:pt x="2464" y="1738"/>
                        <a:pt x="2520" y="1775"/>
                        <a:pt x="2559" y="1801"/>
                      </a:cubicBezTo>
                      <a:cubicBezTo>
                        <a:pt x="2598" y="1827"/>
                        <a:pt x="2648" y="1810"/>
                        <a:pt x="2656" y="1846"/>
                      </a:cubicBezTo>
                      <a:cubicBezTo>
                        <a:pt x="2664" y="1882"/>
                        <a:pt x="2621" y="1974"/>
                        <a:pt x="2604" y="2019"/>
                      </a:cubicBezTo>
                      <a:cubicBezTo>
                        <a:pt x="2587" y="2064"/>
                        <a:pt x="2562" y="2087"/>
                        <a:pt x="2551" y="2116"/>
                      </a:cubicBezTo>
                      <a:cubicBezTo>
                        <a:pt x="2540" y="2145"/>
                        <a:pt x="2538" y="2145"/>
                        <a:pt x="2536" y="2191"/>
                      </a:cubicBezTo>
                      <a:cubicBezTo>
                        <a:pt x="2534" y="2237"/>
                        <a:pt x="2536" y="2317"/>
                        <a:pt x="2536" y="2394"/>
                      </a:cubicBezTo>
                      <a:cubicBezTo>
                        <a:pt x="2536" y="2471"/>
                        <a:pt x="2590" y="2763"/>
                        <a:pt x="2536" y="267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948" name="Freeform 41">
                  <a:extLst>
                    <a:ext uri="{FF2B5EF4-FFF2-40B4-BE49-F238E27FC236}">
                      <a16:creationId xmlns:a16="http://schemas.microsoft.com/office/drawing/2014/main" id="{6CD891E6-93BB-9D07-37C6-3215341F631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195" y="3878"/>
                  <a:ext cx="944" cy="1984"/>
                </a:xfrm>
                <a:custGeom>
                  <a:avLst/>
                  <a:gdLst>
                    <a:gd name="T0" fmla="*/ 748 w 944"/>
                    <a:gd name="T1" fmla="*/ 1980 h 1984"/>
                    <a:gd name="T2" fmla="*/ 703 w 944"/>
                    <a:gd name="T3" fmla="*/ 1740 h 1984"/>
                    <a:gd name="T4" fmla="*/ 763 w 944"/>
                    <a:gd name="T5" fmla="*/ 1470 h 1984"/>
                    <a:gd name="T6" fmla="*/ 875 w 944"/>
                    <a:gd name="T7" fmla="*/ 1305 h 1984"/>
                    <a:gd name="T8" fmla="*/ 778 w 944"/>
                    <a:gd name="T9" fmla="*/ 1192 h 1984"/>
                    <a:gd name="T10" fmla="*/ 508 w 944"/>
                    <a:gd name="T11" fmla="*/ 1012 h 1984"/>
                    <a:gd name="T12" fmla="*/ 380 w 944"/>
                    <a:gd name="T13" fmla="*/ 720 h 1984"/>
                    <a:gd name="T14" fmla="*/ 275 w 944"/>
                    <a:gd name="T15" fmla="*/ 457 h 1984"/>
                    <a:gd name="T16" fmla="*/ 200 w 944"/>
                    <a:gd name="T17" fmla="*/ 367 h 1984"/>
                    <a:gd name="T18" fmla="*/ 140 w 944"/>
                    <a:gd name="T19" fmla="*/ 292 h 1984"/>
                    <a:gd name="T20" fmla="*/ 20 w 944"/>
                    <a:gd name="T21" fmla="*/ 225 h 1984"/>
                    <a:gd name="T22" fmla="*/ 20 w 944"/>
                    <a:gd name="T23" fmla="*/ 120 h 1984"/>
                    <a:gd name="T24" fmla="*/ 125 w 944"/>
                    <a:gd name="T25" fmla="*/ 112 h 1984"/>
                    <a:gd name="T26" fmla="*/ 200 w 944"/>
                    <a:gd name="T27" fmla="*/ 112 h 1984"/>
                    <a:gd name="T28" fmla="*/ 238 w 944"/>
                    <a:gd name="T29" fmla="*/ 7 h 1984"/>
                    <a:gd name="T30" fmla="*/ 328 w 944"/>
                    <a:gd name="T31" fmla="*/ 67 h 1984"/>
                    <a:gd name="T32" fmla="*/ 358 w 944"/>
                    <a:gd name="T33" fmla="*/ 112 h 1984"/>
                    <a:gd name="T34" fmla="*/ 463 w 944"/>
                    <a:gd name="T35" fmla="*/ 90 h 1984"/>
                    <a:gd name="T36" fmla="*/ 515 w 944"/>
                    <a:gd name="T37" fmla="*/ 120 h 1984"/>
                    <a:gd name="T38" fmla="*/ 455 w 944"/>
                    <a:gd name="T39" fmla="*/ 157 h 1984"/>
                    <a:gd name="T40" fmla="*/ 373 w 944"/>
                    <a:gd name="T41" fmla="*/ 232 h 1984"/>
                    <a:gd name="T42" fmla="*/ 275 w 944"/>
                    <a:gd name="T43" fmla="*/ 217 h 1984"/>
                    <a:gd name="T44" fmla="*/ 215 w 944"/>
                    <a:gd name="T45" fmla="*/ 172 h 1984"/>
                    <a:gd name="T46" fmla="*/ 140 w 944"/>
                    <a:gd name="T47" fmla="*/ 165 h 1984"/>
                    <a:gd name="T48" fmla="*/ 95 w 944"/>
                    <a:gd name="T49" fmla="*/ 180 h 1984"/>
                    <a:gd name="T50" fmla="*/ 133 w 944"/>
                    <a:gd name="T51" fmla="*/ 240 h 1984"/>
                    <a:gd name="T52" fmla="*/ 275 w 944"/>
                    <a:gd name="T53" fmla="*/ 292 h 1984"/>
                    <a:gd name="T54" fmla="*/ 418 w 944"/>
                    <a:gd name="T55" fmla="*/ 472 h 1984"/>
                    <a:gd name="T56" fmla="*/ 515 w 944"/>
                    <a:gd name="T57" fmla="*/ 675 h 1984"/>
                    <a:gd name="T58" fmla="*/ 560 w 944"/>
                    <a:gd name="T59" fmla="*/ 817 h 1984"/>
                    <a:gd name="T60" fmla="*/ 650 w 944"/>
                    <a:gd name="T61" fmla="*/ 1012 h 1984"/>
                    <a:gd name="T62" fmla="*/ 860 w 944"/>
                    <a:gd name="T63" fmla="*/ 1170 h 1984"/>
                    <a:gd name="T64" fmla="*/ 943 w 944"/>
                    <a:gd name="T65" fmla="*/ 1290 h 1984"/>
                    <a:gd name="T66" fmla="*/ 853 w 944"/>
                    <a:gd name="T67" fmla="*/ 1515 h 1984"/>
                    <a:gd name="T68" fmla="*/ 755 w 944"/>
                    <a:gd name="T69" fmla="*/ 1717 h 1984"/>
                    <a:gd name="T70" fmla="*/ 748 w 944"/>
                    <a:gd name="T71" fmla="*/ 1980 h 1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44" h="1984">
                      <a:moveTo>
                        <a:pt x="748" y="1980"/>
                      </a:moveTo>
                      <a:cubicBezTo>
                        <a:pt x="740" y="1984"/>
                        <a:pt x="701" y="1825"/>
                        <a:pt x="703" y="1740"/>
                      </a:cubicBezTo>
                      <a:cubicBezTo>
                        <a:pt x="705" y="1655"/>
                        <a:pt x="734" y="1542"/>
                        <a:pt x="763" y="1470"/>
                      </a:cubicBezTo>
                      <a:cubicBezTo>
                        <a:pt x="792" y="1398"/>
                        <a:pt x="873" y="1351"/>
                        <a:pt x="875" y="1305"/>
                      </a:cubicBezTo>
                      <a:cubicBezTo>
                        <a:pt x="877" y="1259"/>
                        <a:pt x="839" y="1241"/>
                        <a:pt x="778" y="1192"/>
                      </a:cubicBezTo>
                      <a:cubicBezTo>
                        <a:pt x="717" y="1143"/>
                        <a:pt x="574" y="1091"/>
                        <a:pt x="508" y="1012"/>
                      </a:cubicBezTo>
                      <a:cubicBezTo>
                        <a:pt x="442" y="933"/>
                        <a:pt x="419" y="812"/>
                        <a:pt x="380" y="720"/>
                      </a:cubicBezTo>
                      <a:cubicBezTo>
                        <a:pt x="341" y="628"/>
                        <a:pt x="305" y="516"/>
                        <a:pt x="275" y="457"/>
                      </a:cubicBezTo>
                      <a:cubicBezTo>
                        <a:pt x="245" y="398"/>
                        <a:pt x="222" y="394"/>
                        <a:pt x="200" y="367"/>
                      </a:cubicBezTo>
                      <a:cubicBezTo>
                        <a:pt x="178" y="340"/>
                        <a:pt x="170" y="316"/>
                        <a:pt x="140" y="292"/>
                      </a:cubicBezTo>
                      <a:cubicBezTo>
                        <a:pt x="110" y="268"/>
                        <a:pt x="40" y="254"/>
                        <a:pt x="20" y="225"/>
                      </a:cubicBezTo>
                      <a:cubicBezTo>
                        <a:pt x="0" y="196"/>
                        <a:pt x="3" y="139"/>
                        <a:pt x="20" y="120"/>
                      </a:cubicBezTo>
                      <a:cubicBezTo>
                        <a:pt x="37" y="101"/>
                        <a:pt x="95" y="113"/>
                        <a:pt x="125" y="112"/>
                      </a:cubicBezTo>
                      <a:cubicBezTo>
                        <a:pt x="155" y="111"/>
                        <a:pt x="181" y="129"/>
                        <a:pt x="200" y="112"/>
                      </a:cubicBezTo>
                      <a:cubicBezTo>
                        <a:pt x="219" y="95"/>
                        <a:pt x="217" y="14"/>
                        <a:pt x="238" y="7"/>
                      </a:cubicBezTo>
                      <a:cubicBezTo>
                        <a:pt x="259" y="0"/>
                        <a:pt x="308" y="50"/>
                        <a:pt x="328" y="67"/>
                      </a:cubicBezTo>
                      <a:cubicBezTo>
                        <a:pt x="348" y="84"/>
                        <a:pt x="336" y="108"/>
                        <a:pt x="358" y="112"/>
                      </a:cubicBezTo>
                      <a:cubicBezTo>
                        <a:pt x="380" y="116"/>
                        <a:pt x="437" y="89"/>
                        <a:pt x="463" y="90"/>
                      </a:cubicBezTo>
                      <a:cubicBezTo>
                        <a:pt x="489" y="91"/>
                        <a:pt x="516" y="109"/>
                        <a:pt x="515" y="120"/>
                      </a:cubicBezTo>
                      <a:cubicBezTo>
                        <a:pt x="514" y="131"/>
                        <a:pt x="479" y="138"/>
                        <a:pt x="455" y="157"/>
                      </a:cubicBezTo>
                      <a:cubicBezTo>
                        <a:pt x="431" y="176"/>
                        <a:pt x="403" y="222"/>
                        <a:pt x="373" y="232"/>
                      </a:cubicBezTo>
                      <a:cubicBezTo>
                        <a:pt x="343" y="242"/>
                        <a:pt x="301" y="227"/>
                        <a:pt x="275" y="217"/>
                      </a:cubicBezTo>
                      <a:cubicBezTo>
                        <a:pt x="249" y="207"/>
                        <a:pt x="237" y="181"/>
                        <a:pt x="215" y="172"/>
                      </a:cubicBezTo>
                      <a:cubicBezTo>
                        <a:pt x="193" y="163"/>
                        <a:pt x="160" y="164"/>
                        <a:pt x="140" y="165"/>
                      </a:cubicBezTo>
                      <a:cubicBezTo>
                        <a:pt x="120" y="166"/>
                        <a:pt x="96" y="168"/>
                        <a:pt x="95" y="180"/>
                      </a:cubicBezTo>
                      <a:cubicBezTo>
                        <a:pt x="94" y="192"/>
                        <a:pt x="103" y="221"/>
                        <a:pt x="133" y="240"/>
                      </a:cubicBezTo>
                      <a:cubicBezTo>
                        <a:pt x="163" y="259"/>
                        <a:pt x="228" y="253"/>
                        <a:pt x="275" y="292"/>
                      </a:cubicBezTo>
                      <a:cubicBezTo>
                        <a:pt x="322" y="331"/>
                        <a:pt x="378" y="408"/>
                        <a:pt x="418" y="472"/>
                      </a:cubicBezTo>
                      <a:cubicBezTo>
                        <a:pt x="458" y="536"/>
                        <a:pt x="491" y="618"/>
                        <a:pt x="515" y="675"/>
                      </a:cubicBezTo>
                      <a:cubicBezTo>
                        <a:pt x="539" y="732"/>
                        <a:pt x="538" y="761"/>
                        <a:pt x="560" y="817"/>
                      </a:cubicBezTo>
                      <a:cubicBezTo>
                        <a:pt x="582" y="873"/>
                        <a:pt x="600" y="953"/>
                        <a:pt x="650" y="1012"/>
                      </a:cubicBezTo>
                      <a:cubicBezTo>
                        <a:pt x="700" y="1071"/>
                        <a:pt x="811" y="1124"/>
                        <a:pt x="860" y="1170"/>
                      </a:cubicBezTo>
                      <a:cubicBezTo>
                        <a:pt x="909" y="1216"/>
                        <a:pt x="944" y="1233"/>
                        <a:pt x="943" y="1290"/>
                      </a:cubicBezTo>
                      <a:cubicBezTo>
                        <a:pt x="942" y="1347"/>
                        <a:pt x="884" y="1444"/>
                        <a:pt x="853" y="1515"/>
                      </a:cubicBezTo>
                      <a:cubicBezTo>
                        <a:pt x="822" y="1586"/>
                        <a:pt x="771" y="1638"/>
                        <a:pt x="755" y="1717"/>
                      </a:cubicBezTo>
                      <a:cubicBezTo>
                        <a:pt x="739" y="1796"/>
                        <a:pt x="756" y="1976"/>
                        <a:pt x="748" y="19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16" name="Group 40">
                <a:extLst>
                  <a:ext uri="{FF2B5EF4-FFF2-40B4-BE49-F238E27FC236}">
                    <a16:creationId xmlns:a16="http://schemas.microsoft.com/office/drawing/2014/main" id="{816922C0-9605-5897-8643-0C1F9D8448C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15" y="4123"/>
                <a:ext cx="1887" cy="2164"/>
                <a:chOff x="4615" y="4123"/>
                <a:chExt cx="1887" cy="2164"/>
              </a:xfrm>
            </p:grpSpPr>
            <p:grpSp>
              <p:nvGrpSpPr>
                <p:cNvPr id="17" name="Group 39">
                  <a:extLst>
                    <a:ext uri="{FF2B5EF4-FFF2-40B4-BE49-F238E27FC236}">
                      <a16:creationId xmlns:a16="http://schemas.microsoft.com/office/drawing/2014/main" id="{16C6FFA5-C5A8-9498-008E-0C07318DDB3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44" y="4133"/>
                  <a:ext cx="1858" cy="2154"/>
                  <a:chOff x="4644" y="4133"/>
                  <a:chExt cx="1858" cy="2154"/>
                </a:xfrm>
              </p:grpSpPr>
              <p:sp>
                <p:nvSpPr>
                  <p:cNvPr id="935" name="Freeform 4">
                    <a:extLst>
                      <a:ext uri="{FF2B5EF4-FFF2-40B4-BE49-F238E27FC236}">
                        <a16:creationId xmlns:a16="http://schemas.microsoft.com/office/drawing/2014/main" id="{1BB2E4A1-80A3-C32C-034E-A0CD3EA326C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44" y="4133"/>
                    <a:ext cx="1858" cy="2154"/>
                  </a:xfrm>
                  <a:custGeom>
                    <a:avLst/>
                    <a:gdLst>
                      <a:gd name="T0" fmla="*/ 272 w 1858"/>
                      <a:gd name="T1" fmla="*/ 1692 h 2154"/>
                      <a:gd name="T2" fmla="*/ 677 w 1858"/>
                      <a:gd name="T3" fmla="*/ 2082 h 2154"/>
                      <a:gd name="T4" fmla="*/ 954 w 1858"/>
                      <a:gd name="T5" fmla="*/ 2052 h 2154"/>
                      <a:gd name="T6" fmla="*/ 1089 w 1858"/>
                      <a:gd name="T7" fmla="*/ 1969 h 2154"/>
                      <a:gd name="T8" fmla="*/ 1224 w 1858"/>
                      <a:gd name="T9" fmla="*/ 1894 h 2154"/>
                      <a:gd name="T10" fmla="*/ 1359 w 1858"/>
                      <a:gd name="T11" fmla="*/ 1819 h 2154"/>
                      <a:gd name="T12" fmla="*/ 1509 w 1858"/>
                      <a:gd name="T13" fmla="*/ 1662 h 2154"/>
                      <a:gd name="T14" fmla="*/ 1659 w 1858"/>
                      <a:gd name="T15" fmla="*/ 1512 h 2154"/>
                      <a:gd name="T16" fmla="*/ 1757 w 1858"/>
                      <a:gd name="T17" fmla="*/ 1279 h 2154"/>
                      <a:gd name="T18" fmla="*/ 1839 w 1858"/>
                      <a:gd name="T19" fmla="*/ 1092 h 2154"/>
                      <a:gd name="T20" fmla="*/ 1787 w 1858"/>
                      <a:gd name="T21" fmla="*/ 1002 h 2154"/>
                      <a:gd name="T22" fmla="*/ 1809 w 1858"/>
                      <a:gd name="T23" fmla="*/ 844 h 2154"/>
                      <a:gd name="T24" fmla="*/ 1832 w 1858"/>
                      <a:gd name="T25" fmla="*/ 724 h 2154"/>
                      <a:gd name="T26" fmla="*/ 1719 w 1858"/>
                      <a:gd name="T27" fmla="*/ 679 h 2154"/>
                      <a:gd name="T28" fmla="*/ 1487 w 1858"/>
                      <a:gd name="T29" fmla="*/ 717 h 2154"/>
                      <a:gd name="T30" fmla="*/ 1404 w 1858"/>
                      <a:gd name="T31" fmla="*/ 604 h 2154"/>
                      <a:gd name="T32" fmla="*/ 1359 w 1858"/>
                      <a:gd name="T33" fmla="*/ 507 h 2154"/>
                      <a:gd name="T34" fmla="*/ 1277 w 1858"/>
                      <a:gd name="T35" fmla="*/ 424 h 2154"/>
                      <a:gd name="T36" fmla="*/ 1179 w 1858"/>
                      <a:gd name="T37" fmla="*/ 342 h 2154"/>
                      <a:gd name="T38" fmla="*/ 1082 w 1858"/>
                      <a:gd name="T39" fmla="*/ 222 h 2154"/>
                      <a:gd name="T40" fmla="*/ 1014 w 1858"/>
                      <a:gd name="T41" fmla="*/ 184 h 2154"/>
                      <a:gd name="T42" fmla="*/ 932 w 1858"/>
                      <a:gd name="T43" fmla="*/ 102 h 2154"/>
                      <a:gd name="T44" fmla="*/ 827 w 1858"/>
                      <a:gd name="T45" fmla="*/ 72 h 2154"/>
                      <a:gd name="T46" fmla="*/ 692 w 1858"/>
                      <a:gd name="T47" fmla="*/ 4 h 2154"/>
                      <a:gd name="T48" fmla="*/ 542 w 1858"/>
                      <a:gd name="T49" fmla="*/ 12 h 2154"/>
                      <a:gd name="T50" fmla="*/ 392 w 1858"/>
                      <a:gd name="T51" fmla="*/ 42 h 2154"/>
                      <a:gd name="T52" fmla="*/ 309 w 1858"/>
                      <a:gd name="T53" fmla="*/ 117 h 2154"/>
                      <a:gd name="T54" fmla="*/ 197 w 1858"/>
                      <a:gd name="T55" fmla="*/ 154 h 2154"/>
                      <a:gd name="T56" fmla="*/ 129 w 1858"/>
                      <a:gd name="T57" fmla="*/ 312 h 2154"/>
                      <a:gd name="T58" fmla="*/ 47 w 1858"/>
                      <a:gd name="T59" fmla="*/ 357 h 2154"/>
                      <a:gd name="T60" fmla="*/ 24 w 1858"/>
                      <a:gd name="T61" fmla="*/ 477 h 2154"/>
                      <a:gd name="T62" fmla="*/ 9 w 1858"/>
                      <a:gd name="T63" fmla="*/ 544 h 2154"/>
                      <a:gd name="T64" fmla="*/ 2 w 1858"/>
                      <a:gd name="T65" fmla="*/ 687 h 2154"/>
                      <a:gd name="T66" fmla="*/ 24 w 1858"/>
                      <a:gd name="T67" fmla="*/ 792 h 2154"/>
                      <a:gd name="T68" fmla="*/ 77 w 1858"/>
                      <a:gd name="T69" fmla="*/ 844 h 2154"/>
                      <a:gd name="T70" fmla="*/ 129 w 1858"/>
                      <a:gd name="T71" fmla="*/ 912 h 2154"/>
                      <a:gd name="T72" fmla="*/ 279 w 1858"/>
                      <a:gd name="T73" fmla="*/ 934 h 2154"/>
                      <a:gd name="T74" fmla="*/ 384 w 1858"/>
                      <a:gd name="T75" fmla="*/ 942 h 2154"/>
                      <a:gd name="T76" fmla="*/ 369 w 1858"/>
                      <a:gd name="T77" fmla="*/ 1032 h 2154"/>
                      <a:gd name="T78" fmla="*/ 317 w 1858"/>
                      <a:gd name="T79" fmla="*/ 1114 h 2154"/>
                      <a:gd name="T80" fmla="*/ 219 w 1858"/>
                      <a:gd name="T81" fmla="*/ 1332 h 2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858" h="2154">
                        <a:moveTo>
                          <a:pt x="219" y="1332"/>
                        </a:moveTo>
                        <a:cubicBezTo>
                          <a:pt x="220" y="1422"/>
                          <a:pt x="228" y="1566"/>
                          <a:pt x="272" y="1692"/>
                        </a:cubicBezTo>
                        <a:cubicBezTo>
                          <a:pt x="316" y="1818"/>
                          <a:pt x="415" y="2024"/>
                          <a:pt x="482" y="2089"/>
                        </a:cubicBezTo>
                        <a:cubicBezTo>
                          <a:pt x="549" y="2154"/>
                          <a:pt x="606" y="2077"/>
                          <a:pt x="677" y="2082"/>
                        </a:cubicBezTo>
                        <a:cubicBezTo>
                          <a:pt x="748" y="2087"/>
                          <a:pt x="863" y="2124"/>
                          <a:pt x="909" y="2119"/>
                        </a:cubicBezTo>
                        <a:cubicBezTo>
                          <a:pt x="955" y="2114"/>
                          <a:pt x="930" y="2062"/>
                          <a:pt x="954" y="2052"/>
                        </a:cubicBezTo>
                        <a:cubicBezTo>
                          <a:pt x="978" y="2042"/>
                          <a:pt x="1030" y="2073"/>
                          <a:pt x="1052" y="2059"/>
                        </a:cubicBezTo>
                        <a:cubicBezTo>
                          <a:pt x="1074" y="2045"/>
                          <a:pt x="1064" y="1985"/>
                          <a:pt x="1089" y="1969"/>
                        </a:cubicBezTo>
                        <a:cubicBezTo>
                          <a:pt x="1114" y="1953"/>
                          <a:pt x="1179" y="1974"/>
                          <a:pt x="1202" y="1962"/>
                        </a:cubicBezTo>
                        <a:cubicBezTo>
                          <a:pt x="1225" y="1950"/>
                          <a:pt x="1204" y="1906"/>
                          <a:pt x="1224" y="1894"/>
                        </a:cubicBezTo>
                        <a:cubicBezTo>
                          <a:pt x="1244" y="1882"/>
                          <a:pt x="1299" y="1900"/>
                          <a:pt x="1322" y="1887"/>
                        </a:cubicBezTo>
                        <a:cubicBezTo>
                          <a:pt x="1345" y="1874"/>
                          <a:pt x="1340" y="1836"/>
                          <a:pt x="1359" y="1819"/>
                        </a:cubicBezTo>
                        <a:cubicBezTo>
                          <a:pt x="1378" y="1802"/>
                          <a:pt x="1409" y="1808"/>
                          <a:pt x="1434" y="1782"/>
                        </a:cubicBezTo>
                        <a:cubicBezTo>
                          <a:pt x="1459" y="1756"/>
                          <a:pt x="1483" y="1691"/>
                          <a:pt x="1509" y="1662"/>
                        </a:cubicBezTo>
                        <a:cubicBezTo>
                          <a:pt x="1535" y="1633"/>
                          <a:pt x="1567" y="1634"/>
                          <a:pt x="1592" y="1609"/>
                        </a:cubicBezTo>
                        <a:cubicBezTo>
                          <a:pt x="1617" y="1584"/>
                          <a:pt x="1642" y="1547"/>
                          <a:pt x="1659" y="1512"/>
                        </a:cubicBezTo>
                        <a:cubicBezTo>
                          <a:pt x="1676" y="1477"/>
                          <a:pt x="1681" y="1438"/>
                          <a:pt x="1697" y="1399"/>
                        </a:cubicBezTo>
                        <a:cubicBezTo>
                          <a:pt x="1713" y="1360"/>
                          <a:pt x="1737" y="1314"/>
                          <a:pt x="1757" y="1279"/>
                        </a:cubicBezTo>
                        <a:cubicBezTo>
                          <a:pt x="1777" y="1244"/>
                          <a:pt x="1803" y="1220"/>
                          <a:pt x="1817" y="1189"/>
                        </a:cubicBezTo>
                        <a:cubicBezTo>
                          <a:pt x="1831" y="1158"/>
                          <a:pt x="1835" y="1121"/>
                          <a:pt x="1839" y="1092"/>
                        </a:cubicBezTo>
                        <a:cubicBezTo>
                          <a:pt x="1843" y="1063"/>
                          <a:pt x="1848" y="1032"/>
                          <a:pt x="1839" y="1017"/>
                        </a:cubicBezTo>
                        <a:cubicBezTo>
                          <a:pt x="1830" y="1002"/>
                          <a:pt x="1786" y="1019"/>
                          <a:pt x="1787" y="1002"/>
                        </a:cubicBezTo>
                        <a:cubicBezTo>
                          <a:pt x="1788" y="985"/>
                          <a:pt x="1843" y="938"/>
                          <a:pt x="1847" y="912"/>
                        </a:cubicBezTo>
                        <a:cubicBezTo>
                          <a:pt x="1851" y="886"/>
                          <a:pt x="1808" y="866"/>
                          <a:pt x="1809" y="844"/>
                        </a:cubicBezTo>
                        <a:cubicBezTo>
                          <a:pt x="1810" y="822"/>
                          <a:pt x="1850" y="797"/>
                          <a:pt x="1854" y="777"/>
                        </a:cubicBezTo>
                        <a:cubicBezTo>
                          <a:pt x="1858" y="757"/>
                          <a:pt x="1834" y="743"/>
                          <a:pt x="1832" y="724"/>
                        </a:cubicBezTo>
                        <a:cubicBezTo>
                          <a:pt x="1830" y="705"/>
                          <a:pt x="1858" y="672"/>
                          <a:pt x="1839" y="664"/>
                        </a:cubicBezTo>
                        <a:cubicBezTo>
                          <a:pt x="1820" y="656"/>
                          <a:pt x="1754" y="673"/>
                          <a:pt x="1719" y="679"/>
                        </a:cubicBezTo>
                        <a:cubicBezTo>
                          <a:pt x="1684" y="685"/>
                          <a:pt x="1668" y="696"/>
                          <a:pt x="1629" y="702"/>
                        </a:cubicBezTo>
                        <a:cubicBezTo>
                          <a:pt x="1590" y="708"/>
                          <a:pt x="1516" y="724"/>
                          <a:pt x="1487" y="717"/>
                        </a:cubicBezTo>
                        <a:cubicBezTo>
                          <a:pt x="1458" y="710"/>
                          <a:pt x="1471" y="676"/>
                          <a:pt x="1457" y="657"/>
                        </a:cubicBezTo>
                        <a:cubicBezTo>
                          <a:pt x="1443" y="638"/>
                          <a:pt x="1419" y="619"/>
                          <a:pt x="1404" y="604"/>
                        </a:cubicBezTo>
                        <a:cubicBezTo>
                          <a:pt x="1389" y="589"/>
                          <a:pt x="1374" y="583"/>
                          <a:pt x="1367" y="567"/>
                        </a:cubicBezTo>
                        <a:cubicBezTo>
                          <a:pt x="1360" y="551"/>
                          <a:pt x="1369" y="519"/>
                          <a:pt x="1359" y="507"/>
                        </a:cubicBezTo>
                        <a:cubicBezTo>
                          <a:pt x="1349" y="495"/>
                          <a:pt x="1321" y="506"/>
                          <a:pt x="1307" y="492"/>
                        </a:cubicBezTo>
                        <a:cubicBezTo>
                          <a:pt x="1293" y="478"/>
                          <a:pt x="1288" y="442"/>
                          <a:pt x="1277" y="424"/>
                        </a:cubicBezTo>
                        <a:cubicBezTo>
                          <a:pt x="1266" y="406"/>
                          <a:pt x="1255" y="401"/>
                          <a:pt x="1239" y="387"/>
                        </a:cubicBezTo>
                        <a:cubicBezTo>
                          <a:pt x="1223" y="373"/>
                          <a:pt x="1194" y="361"/>
                          <a:pt x="1179" y="342"/>
                        </a:cubicBezTo>
                        <a:cubicBezTo>
                          <a:pt x="1164" y="323"/>
                          <a:pt x="1165" y="294"/>
                          <a:pt x="1149" y="274"/>
                        </a:cubicBezTo>
                        <a:cubicBezTo>
                          <a:pt x="1133" y="254"/>
                          <a:pt x="1101" y="228"/>
                          <a:pt x="1082" y="222"/>
                        </a:cubicBezTo>
                        <a:cubicBezTo>
                          <a:pt x="1063" y="216"/>
                          <a:pt x="1048" y="243"/>
                          <a:pt x="1037" y="237"/>
                        </a:cubicBezTo>
                        <a:cubicBezTo>
                          <a:pt x="1026" y="231"/>
                          <a:pt x="1024" y="198"/>
                          <a:pt x="1014" y="184"/>
                        </a:cubicBezTo>
                        <a:cubicBezTo>
                          <a:pt x="1004" y="170"/>
                          <a:pt x="991" y="168"/>
                          <a:pt x="977" y="154"/>
                        </a:cubicBezTo>
                        <a:cubicBezTo>
                          <a:pt x="963" y="140"/>
                          <a:pt x="947" y="120"/>
                          <a:pt x="932" y="102"/>
                        </a:cubicBezTo>
                        <a:cubicBezTo>
                          <a:pt x="917" y="84"/>
                          <a:pt x="904" y="54"/>
                          <a:pt x="887" y="49"/>
                        </a:cubicBezTo>
                        <a:cubicBezTo>
                          <a:pt x="870" y="44"/>
                          <a:pt x="849" y="76"/>
                          <a:pt x="827" y="72"/>
                        </a:cubicBezTo>
                        <a:cubicBezTo>
                          <a:pt x="805" y="68"/>
                          <a:pt x="774" y="38"/>
                          <a:pt x="752" y="27"/>
                        </a:cubicBezTo>
                        <a:cubicBezTo>
                          <a:pt x="730" y="16"/>
                          <a:pt x="717" y="8"/>
                          <a:pt x="692" y="4"/>
                        </a:cubicBezTo>
                        <a:cubicBezTo>
                          <a:pt x="667" y="0"/>
                          <a:pt x="627" y="3"/>
                          <a:pt x="602" y="4"/>
                        </a:cubicBezTo>
                        <a:cubicBezTo>
                          <a:pt x="577" y="5"/>
                          <a:pt x="559" y="10"/>
                          <a:pt x="542" y="12"/>
                        </a:cubicBezTo>
                        <a:cubicBezTo>
                          <a:pt x="525" y="14"/>
                          <a:pt x="522" y="14"/>
                          <a:pt x="497" y="19"/>
                        </a:cubicBezTo>
                        <a:cubicBezTo>
                          <a:pt x="472" y="24"/>
                          <a:pt x="414" y="32"/>
                          <a:pt x="392" y="42"/>
                        </a:cubicBezTo>
                        <a:cubicBezTo>
                          <a:pt x="370" y="52"/>
                          <a:pt x="376" y="67"/>
                          <a:pt x="362" y="79"/>
                        </a:cubicBezTo>
                        <a:cubicBezTo>
                          <a:pt x="348" y="91"/>
                          <a:pt x="329" y="113"/>
                          <a:pt x="309" y="117"/>
                        </a:cubicBezTo>
                        <a:cubicBezTo>
                          <a:pt x="289" y="121"/>
                          <a:pt x="261" y="96"/>
                          <a:pt x="242" y="102"/>
                        </a:cubicBezTo>
                        <a:cubicBezTo>
                          <a:pt x="223" y="108"/>
                          <a:pt x="208" y="135"/>
                          <a:pt x="197" y="154"/>
                        </a:cubicBezTo>
                        <a:cubicBezTo>
                          <a:pt x="186" y="173"/>
                          <a:pt x="185" y="188"/>
                          <a:pt x="174" y="214"/>
                        </a:cubicBezTo>
                        <a:cubicBezTo>
                          <a:pt x="163" y="240"/>
                          <a:pt x="143" y="290"/>
                          <a:pt x="129" y="312"/>
                        </a:cubicBezTo>
                        <a:cubicBezTo>
                          <a:pt x="115" y="334"/>
                          <a:pt x="106" y="341"/>
                          <a:pt x="92" y="349"/>
                        </a:cubicBezTo>
                        <a:cubicBezTo>
                          <a:pt x="78" y="357"/>
                          <a:pt x="55" y="346"/>
                          <a:pt x="47" y="357"/>
                        </a:cubicBezTo>
                        <a:cubicBezTo>
                          <a:pt x="39" y="368"/>
                          <a:pt x="51" y="397"/>
                          <a:pt x="47" y="417"/>
                        </a:cubicBezTo>
                        <a:cubicBezTo>
                          <a:pt x="43" y="437"/>
                          <a:pt x="20" y="456"/>
                          <a:pt x="24" y="477"/>
                        </a:cubicBezTo>
                        <a:cubicBezTo>
                          <a:pt x="28" y="498"/>
                          <a:pt x="71" y="533"/>
                          <a:pt x="69" y="544"/>
                        </a:cubicBezTo>
                        <a:cubicBezTo>
                          <a:pt x="67" y="555"/>
                          <a:pt x="18" y="532"/>
                          <a:pt x="9" y="544"/>
                        </a:cubicBezTo>
                        <a:cubicBezTo>
                          <a:pt x="0" y="556"/>
                          <a:pt x="18" y="595"/>
                          <a:pt x="17" y="619"/>
                        </a:cubicBezTo>
                        <a:cubicBezTo>
                          <a:pt x="16" y="643"/>
                          <a:pt x="0" y="666"/>
                          <a:pt x="2" y="687"/>
                        </a:cubicBezTo>
                        <a:cubicBezTo>
                          <a:pt x="4" y="708"/>
                          <a:pt x="28" y="730"/>
                          <a:pt x="32" y="747"/>
                        </a:cubicBezTo>
                        <a:cubicBezTo>
                          <a:pt x="36" y="764"/>
                          <a:pt x="18" y="785"/>
                          <a:pt x="24" y="792"/>
                        </a:cubicBezTo>
                        <a:cubicBezTo>
                          <a:pt x="30" y="799"/>
                          <a:pt x="60" y="783"/>
                          <a:pt x="69" y="792"/>
                        </a:cubicBezTo>
                        <a:cubicBezTo>
                          <a:pt x="78" y="801"/>
                          <a:pt x="68" y="835"/>
                          <a:pt x="77" y="844"/>
                        </a:cubicBezTo>
                        <a:cubicBezTo>
                          <a:pt x="86" y="853"/>
                          <a:pt x="113" y="833"/>
                          <a:pt x="122" y="844"/>
                        </a:cubicBezTo>
                        <a:cubicBezTo>
                          <a:pt x="131" y="855"/>
                          <a:pt x="119" y="898"/>
                          <a:pt x="129" y="912"/>
                        </a:cubicBezTo>
                        <a:cubicBezTo>
                          <a:pt x="139" y="926"/>
                          <a:pt x="157" y="923"/>
                          <a:pt x="182" y="927"/>
                        </a:cubicBezTo>
                        <a:cubicBezTo>
                          <a:pt x="207" y="931"/>
                          <a:pt x="257" y="924"/>
                          <a:pt x="279" y="934"/>
                        </a:cubicBezTo>
                        <a:cubicBezTo>
                          <a:pt x="301" y="944"/>
                          <a:pt x="300" y="986"/>
                          <a:pt x="317" y="987"/>
                        </a:cubicBezTo>
                        <a:cubicBezTo>
                          <a:pt x="334" y="988"/>
                          <a:pt x="365" y="943"/>
                          <a:pt x="384" y="942"/>
                        </a:cubicBezTo>
                        <a:cubicBezTo>
                          <a:pt x="403" y="941"/>
                          <a:pt x="431" y="964"/>
                          <a:pt x="429" y="979"/>
                        </a:cubicBezTo>
                        <a:cubicBezTo>
                          <a:pt x="427" y="994"/>
                          <a:pt x="374" y="1013"/>
                          <a:pt x="369" y="1032"/>
                        </a:cubicBezTo>
                        <a:cubicBezTo>
                          <a:pt x="364" y="1051"/>
                          <a:pt x="408" y="1078"/>
                          <a:pt x="399" y="1092"/>
                        </a:cubicBezTo>
                        <a:cubicBezTo>
                          <a:pt x="390" y="1106"/>
                          <a:pt x="339" y="1104"/>
                          <a:pt x="317" y="1114"/>
                        </a:cubicBezTo>
                        <a:cubicBezTo>
                          <a:pt x="295" y="1124"/>
                          <a:pt x="276" y="1113"/>
                          <a:pt x="264" y="1152"/>
                        </a:cubicBezTo>
                        <a:cubicBezTo>
                          <a:pt x="252" y="1191"/>
                          <a:pt x="218" y="1242"/>
                          <a:pt x="219" y="1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6" name="Freeform 28">
                    <a:extLst>
                      <a:ext uri="{FF2B5EF4-FFF2-40B4-BE49-F238E27FC236}">
                        <a16:creationId xmlns:a16="http://schemas.microsoft.com/office/drawing/2014/main" id="{4181392C-FC01-1C13-5C6C-EB4CAC6D7D1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23" y="6118"/>
                    <a:ext cx="547" cy="40"/>
                  </a:xfrm>
                  <a:custGeom>
                    <a:avLst/>
                    <a:gdLst>
                      <a:gd name="T0" fmla="*/ 0 w 547"/>
                      <a:gd name="T1" fmla="*/ 40 h 40"/>
                      <a:gd name="T2" fmla="*/ 165 w 547"/>
                      <a:gd name="T3" fmla="*/ 17 h 40"/>
                      <a:gd name="T4" fmla="*/ 375 w 547"/>
                      <a:gd name="T5" fmla="*/ 2 h 40"/>
                      <a:gd name="T6" fmla="*/ 547 w 547"/>
                      <a:gd name="T7" fmla="*/ 3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47" h="40">
                        <a:moveTo>
                          <a:pt x="0" y="40"/>
                        </a:moveTo>
                        <a:cubicBezTo>
                          <a:pt x="51" y="31"/>
                          <a:pt x="103" y="23"/>
                          <a:pt x="165" y="17"/>
                        </a:cubicBezTo>
                        <a:cubicBezTo>
                          <a:pt x="227" y="11"/>
                          <a:pt x="311" y="0"/>
                          <a:pt x="375" y="2"/>
                        </a:cubicBezTo>
                        <a:cubicBezTo>
                          <a:pt x="439" y="4"/>
                          <a:pt x="493" y="18"/>
                          <a:pt x="547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7" name="Freeform 29">
                    <a:extLst>
                      <a:ext uri="{FF2B5EF4-FFF2-40B4-BE49-F238E27FC236}">
                        <a16:creationId xmlns:a16="http://schemas.microsoft.com/office/drawing/2014/main" id="{B6762AB1-FDC8-730E-B7E2-EE15CFF0ECA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00" y="5978"/>
                    <a:ext cx="698" cy="82"/>
                  </a:xfrm>
                  <a:custGeom>
                    <a:avLst/>
                    <a:gdLst>
                      <a:gd name="T0" fmla="*/ 0 w 698"/>
                      <a:gd name="T1" fmla="*/ 82 h 82"/>
                      <a:gd name="T2" fmla="*/ 300 w 698"/>
                      <a:gd name="T3" fmla="*/ 7 h 82"/>
                      <a:gd name="T4" fmla="*/ 698 w 698"/>
                      <a:gd name="T5" fmla="*/ 37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98" h="82">
                        <a:moveTo>
                          <a:pt x="0" y="82"/>
                        </a:moveTo>
                        <a:cubicBezTo>
                          <a:pt x="92" y="48"/>
                          <a:pt x="184" y="14"/>
                          <a:pt x="300" y="7"/>
                        </a:cubicBezTo>
                        <a:cubicBezTo>
                          <a:pt x="416" y="0"/>
                          <a:pt x="631" y="32"/>
                          <a:pt x="698" y="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8" name="Freeform 30">
                    <a:extLst>
                      <a:ext uri="{FF2B5EF4-FFF2-40B4-BE49-F238E27FC236}">
                        <a16:creationId xmlns:a16="http://schemas.microsoft.com/office/drawing/2014/main" id="{016C8A35-D910-5702-B324-0EA91302D779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040" y="5841"/>
                    <a:ext cx="998" cy="122"/>
                  </a:xfrm>
                  <a:custGeom>
                    <a:avLst/>
                    <a:gdLst>
                      <a:gd name="T0" fmla="*/ 0 w 998"/>
                      <a:gd name="T1" fmla="*/ 122 h 122"/>
                      <a:gd name="T2" fmla="*/ 330 w 998"/>
                      <a:gd name="T3" fmla="*/ 84 h 122"/>
                      <a:gd name="T4" fmla="*/ 548 w 998"/>
                      <a:gd name="T5" fmla="*/ 9 h 122"/>
                      <a:gd name="T6" fmla="*/ 998 w 998"/>
                      <a:gd name="T7" fmla="*/ 32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98" h="122">
                        <a:moveTo>
                          <a:pt x="0" y="122"/>
                        </a:moveTo>
                        <a:cubicBezTo>
                          <a:pt x="119" y="112"/>
                          <a:pt x="239" y="103"/>
                          <a:pt x="330" y="84"/>
                        </a:cubicBezTo>
                        <a:cubicBezTo>
                          <a:pt x="421" y="65"/>
                          <a:pt x="437" y="18"/>
                          <a:pt x="548" y="9"/>
                        </a:cubicBezTo>
                        <a:cubicBezTo>
                          <a:pt x="659" y="0"/>
                          <a:pt x="828" y="16"/>
                          <a:pt x="998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9" name="Freeform 31">
                    <a:extLst>
                      <a:ext uri="{FF2B5EF4-FFF2-40B4-BE49-F238E27FC236}">
                        <a16:creationId xmlns:a16="http://schemas.microsoft.com/office/drawing/2014/main" id="{41C9336E-D53D-48ED-7BB6-8A2E265A2F5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0" y="5729"/>
                    <a:ext cx="1170" cy="129"/>
                  </a:xfrm>
                  <a:custGeom>
                    <a:avLst/>
                    <a:gdLst>
                      <a:gd name="T0" fmla="*/ 0 w 1170"/>
                      <a:gd name="T1" fmla="*/ 129 h 129"/>
                      <a:gd name="T2" fmla="*/ 345 w 1170"/>
                      <a:gd name="T3" fmla="*/ 91 h 129"/>
                      <a:gd name="T4" fmla="*/ 623 w 1170"/>
                      <a:gd name="T5" fmla="*/ 9 h 129"/>
                      <a:gd name="T6" fmla="*/ 1170 w 1170"/>
                      <a:gd name="T7" fmla="*/ 39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70" h="129">
                        <a:moveTo>
                          <a:pt x="0" y="129"/>
                        </a:moveTo>
                        <a:cubicBezTo>
                          <a:pt x="120" y="120"/>
                          <a:pt x="241" y="111"/>
                          <a:pt x="345" y="91"/>
                        </a:cubicBezTo>
                        <a:cubicBezTo>
                          <a:pt x="449" y="71"/>
                          <a:pt x="486" y="18"/>
                          <a:pt x="623" y="9"/>
                        </a:cubicBezTo>
                        <a:cubicBezTo>
                          <a:pt x="760" y="0"/>
                          <a:pt x="965" y="19"/>
                          <a:pt x="1170" y="39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" name="Freeform 32">
                    <a:extLst>
                      <a:ext uri="{FF2B5EF4-FFF2-40B4-BE49-F238E27FC236}">
                        <a16:creationId xmlns:a16="http://schemas.microsoft.com/office/drawing/2014/main" id="{27584489-DABA-C9EE-BF44-ADD0E051305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43" y="5723"/>
                    <a:ext cx="307" cy="22"/>
                  </a:xfrm>
                  <a:custGeom>
                    <a:avLst/>
                    <a:gdLst>
                      <a:gd name="T0" fmla="*/ 0 w 307"/>
                      <a:gd name="T1" fmla="*/ 22 h 22"/>
                      <a:gd name="T2" fmla="*/ 307 w 307"/>
                      <a:gd name="T3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07" h="22">
                        <a:moveTo>
                          <a:pt x="0" y="22"/>
                        </a:moveTo>
                        <a:cubicBezTo>
                          <a:pt x="77" y="22"/>
                          <a:pt x="256" y="4"/>
                          <a:pt x="307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1" name="Freeform 33">
                    <a:extLst>
                      <a:ext uri="{FF2B5EF4-FFF2-40B4-BE49-F238E27FC236}">
                        <a16:creationId xmlns:a16="http://schemas.microsoft.com/office/drawing/2014/main" id="{DF3BC9A7-58C9-71F6-3E79-82962A3597D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5599"/>
                    <a:ext cx="555" cy="49"/>
                  </a:xfrm>
                  <a:custGeom>
                    <a:avLst/>
                    <a:gdLst>
                      <a:gd name="T0" fmla="*/ 0 w 555"/>
                      <a:gd name="T1" fmla="*/ 49 h 49"/>
                      <a:gd name="T2" fmla="*/ 173 w 555"/>
                      <a:gd name="T3" fmla="*/ 4 h 49"/>
                      <a:gd name="T4" fmla="*/ 555 w 555"/>
                      <a:gd name="T5" fmla="*/ 26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55" h="49">
                        <a:moveTo>
                          <a:pt x="0" y="49"/>
                        </a:moveTo>
                        <a:cubicBezTo>
                          <a:pt x="40" y="28"/>
                          <a:pt x="81" y="8"/>
                          <a:pt x="173" y="4"/>
                        </a:cubicBezTo>
                        <a:cubicBezTo>
                          <a:pt x="265" y="0"/>
                          <a:pt x="410" y="13"/>
                          <a:pt x="555" y="26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2" name="Freeform 34">
                    <a:extLst>
                      <a:ext uri="{FF2B5EF4-FFF2-40B4-BE49-F238E27FC236}">
                        <a16:creationId xmlns:a16="http://schemas.microsoft.com/office/drawing/2014/main" id="{88AFD0EA-C94F-1597-24F7-37927F7668C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25" y="5475"/>
                    <a:ext cx="420" cy="53"/>
                  </a:xfrm>
                  <a:custGeom>
                    <a:avLst/>
                    <a:gdLst>
                      <a:gd name="T0" fmla="*/ 0 w 420"/>
                      <a:gd name="T1" fmla="*/ 53 h 53"/>
                      <a:gd name="T2" fmla="*/ 195 w 420"/>
                      <a:gd name="T3" fmla="*/ 15 h 53"/>
                      <a:gd name="T4" fmla="*/ 420 w 420"/>
                      <a:gd name="T5" fmla="*/ 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0" h="53">
                        <a:moveTo>
                          <a:pt x="0" y="53"/>
                        </a:moveTo>
                        <a:cubicBezTo>
                          <a:pt x="62" y="38"/>
                          <a:pt x="125" y="24"/>
                          <a:pt x="195" y="15"/>
                        </a:cubicBezTo>
                        <a:cubicBezTo>
                          <a:pt x="265" y="6"/>
                          <a:pt x="342" y="3"/>
                          <a:pt x="420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3" name="Freeform 35">
                    <a:extLst>
                      <a:ext uri="{FF2B5EF4-FFF2-40B4-BE49-F238E27FC236}">
                        <a16:creationId xmlns:a16="http://schemas.microsoft.com/office/drawing/2014/main" id="{F9ADE1CC-9CEE-A6E8-A110-CCB730DC630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40" y="5325"/>
                    <a:ext cx="465" cy="45"/>
                  </a:xfrm>
                  <a:custGeom>
                    <a:avLst/>
                    <a:gdLst>
                      <a:gd name="T0" fmla="*/ 0 w 465"/>
                      <a:gd name="T1" fmla="*/ 45 h 45"/>
                      <a:gd name="T2" fmla="*/ 465 w 465"/>
                      <a:gd name="T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65" h="45">
                        <a:moveTo>
                          <a:pt x="0" y="45"/>
                        </a:moveTo>
                        <a:cubicBezTo>
                          <a:pt x="0" y="45"/>
                          <a:pt x="232" y="22"/>
                          <a:pt x="465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4" name="Freeform 36">
                    <a:extLst>
                      <a:ext uri="{FF2B5EF4-FFF2-40B4-BE49-F238E27FC236}">
                        <a16:creationId xmlns:a16="http://schemas.microsoft.com/office/drawing/2014/main" id="{7EA09218-9E85-ADE0-DCA6-B5A6A365D02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060" y="5193"/>
                    <a:ext cx="398" cy="50"/>
                  </a:xfrm>
                  <a:custGeom>
                    <a:avLst/>
                    <a:gdLst>
                      <a:gd name="T0" fmla="*/ 0 w 398"/>
                      <a:gd name="T1" fmla="*/ 50 h 50"/>
                      <a:gd name="T2" fmla="*/ 270 w 398"/>
                      <a:gd name="T3" fmla="*/ 5 h 50"/>
                      <a:gd name="T4" fmla="*/ 398 w 398"/>
                      <a:gd name="T5" fmla="*/ 2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8" h="50">
                        <a:moveTo>
                          <a:pt x="0" y="50"/>
                        </a:moveTo>
                        <a:cubicBezTo>
                          <a:pt x="102" y="30"/>
                          <a:pt x="204" y="10"/>
                          <a:pt x="270" y="5"/>
                        </a:cubicBezTo>
                        <a:cubicBezTo>
                          <a:pt x="336" y="0"/>
                          <a:pt x="367" y="10"/>
                          <a:pt x="398" y="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5" name="Freeform 37">
                    <a:extLst>
                      <a:ext uri="{FF2B5EF4-FFF2-40B4-BE49-F238E27FC236}">
                        <a16:creationId xmlns:a16="http://schemas.microsoft.com/office/drawing/2014/main" id="{D9BACD1F-15C8-A7C0-C676-0587C6B8D69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05" y="5061"/>
                    <a:ext cx="345" cy="54"/>
                  </a:xfrm>
                  <a:custGeom>
                    <a:avLst/>
                    <a:gdLst>
                      <a:gd name="T0" fmla="*/ 0 w 345"/>
                      <a:gd name="T1" fmla="*/ 54 h 54"/>
                      <a:gd name="T2" fmla="*/ 218 w 345"/>
                      <a:gd name="T3" fmla="*/ 9 h 54"/>
                      <a:gd name="T4" fmla="*/ 345 w 345"/>
                      <a:gd name="T5" fmla="*/ 2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5" h="54">
                        <a:moveTo>
                          <a:pt x="0" y="54"/>
                        </a:moveTo>
                        <a:cubicBezTo>
                          <a:pt x="80" y="36"/>
                          <a:pt x="161" y="18"/>
                          <a:pt x="218" y="9"/>
                        </a:cubicBezTo>
                        <a:cubicBezTo>
                          <a:pt x="275" y="0"/>
                          <a:pt x="310" y="1"/>
                          <a:pt x="345" y="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6" name="Freeform 38">
                    <a:extLst>
                      <a:ext uri="{FF2B5EF4-FFF2-40B4-BE49-F238E27FC236}">
                        <a16:creationId xmlns:a16="http://schemas.microsoft.com/office/drawing/2014/main" id="{F236D41D-2909-440C-C03C-87E1DE07608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35" y="4929"/>
                    <a:ext cx="330" cy="51"/>
                  </a:xfrm>
                  <a:custGeom>
                    <a:avLst/>
                    <a:gdLst>
                      <a:gd name="T0" fmla="*/ 0 w 330"/>
                      <a:gd name="T1" fmla="*/ 51 h 51"/>
                      <a:gd name="T2" fmla="*/ 218 w 330"/>
                      <a:gd name="T3" fmla="*/ 6 h 51"/>
                      <a:gd name="T4" fmla="*/ 330 w 330"/>
                      <a:gd name="T5" fmla="*/ 14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1">
                        <a:moveTo>
                          <a:pt x="0" y="51"/>
                        </a:moveTo>
                        <a:cubicBezTo>
                          <a:pt x="81" y="31"/>
                          <a:pt x="163" y="12"/>
                          <a:pt x="218" y="6"/>
                        </a:cubicBezTo>
                        <a:cubicBezTo>
                          <a:pt x="273" y="0"/>
                          <a:pt x="301" y="7"/>
                          <a:pt x="330" y="14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8" name="Group 27">
                  <a:extLst>
                    <a:ext uri="{FF2B5EF4-FFF2-40B4-BE49-F238E27FC236}">
                      <a16:creationId xmlns:a16="http://schemas.microsoft.com/office/drawing/2014/main" id="{2AA2E90F-830C-5E01-223F-03B06BFBB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15" y="4123"/>
                  <a:ext cx="1511" cy="1644"/>
                  <a:chOff x="4615" y="4123"/>
                  <a:chExt cx="1511" cy="1644"/>
                </a:xfrm>
              </p:grpSpPr>
              <p:sp>
                <p:nvSpPr>
                  <p:cNvPr id="19" name="Freeform 5">
                    <a:extLst>
                      <a:ext uri="{FF2B5EF4-FFF2-40B4-BE49-F238E27FC236}">
                        <a16:creationId xmlns:a16="http://schemas.microsoft.com/office/drawing/2014/main" id="{C7FF3E06-9FA5-A58F-2074-4D8DC8E7364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15" y="4123"/>
                    <a:ext cx="1511" cy="1644"/>
                  </a:xfrm>
                  <a:custGeom>
                    <a:avLst/>
                    <a:gdLst>
                      <a:gd name="T0" fmla="*/ 325 w 1511"/>
                      <a:gd name="T1" fmla="*/ 1420 h 1644"/>
                      <a:gd name="T2" fmla="*/ 377 w 1511"/>
                      <a:gd name="T3" fmla="*/ 1517 h 1644"/>
                      <a:gd name="T4" fmla="*/ 430 w 1511"/>
                      <a:gd name="T5" fmla="*/ 1525 h 1644"/>
                      <a:gd name="T6" fmla="*/ 490 w 1511"/>
                      <a:gd name="T7" fmla="*/ 1532 h 1644"/>
                      <a:gd name="T8" fmla="*/ 467 w 1511"/>
                      <a:gd name="T9" fmla="*/ 1562 h 1644"/>
                      <a:gd name="T10" fmla="*/ 527 w 1511"/>
                      <a:gd name="T11" fmla="*/ 1562 h 1644"/>
                      <a:gd name="T12" fmla="*/ 617 w 1511"/>
                      <a:gd name="T13" fmla="*/ 1585 h 1644"/>
                      <a:gd name="T14" fmla="*/ 685 w 1511"/>
                      <a:gd name="T15" fmla="*/ 1615 h 1644"/>
                      <a:gd name="T16" fmla="*/ 730 w 1511"/>
                      <a:gd name="T17" fmla="*/ 1637 h 1644"/>
                      <a:gd name="T18" fmla="*/ 797 w 1511"/>
                      <a:gd name="T19" fmla="*/ 1607 h 1644"/>
                      <a:gd name="T20" fmla="*/ 842 w 1511"/>
                      <a:gd name="T21" fmla="*/ 1637 h 1644"/>
                      <a:gd name="T22" fmla="*/ 925 w 1511"/>
                      <a:gd name="T23" fmla="*/ 1637 h 1644"/>
                      <a:gd name="T24" fmla="*/ 1030 w 1511"/>
                      <a:gd name="T25" fmla="*/ 1562 h 1644"/>
                      <a:gd name="T26" fmla="*/ 1075 w 1511"/>
                      <a:gd name="T27" fmla="*/ 1532 h 1644"/>
                      <a:gd name="T28" fmla="*/ 1180 w 1511"/>
                      <a:gd name="T29" fmla="*/ 1457 h 1644"/>
                      <a:gd name="T30" fmla="*/ 1240 w 1511"/>
                      <a:gd name="T31" fmla="*/ 1375 h 1644"/>
                      <a:gd name="T32" fmla="*/ 1322 w 1511"/>
                      <a:gd name="T33" fmla="*/ 1262 h 1644"/>
                      <a:gd name="T34" fmla="*/ 1345 w 1511"/>
                      <a:gd name="T35" fmla="*/ 1202 h 1644"/>
                      <a:gd name="T36" fmla="*/ 1420 w 1511"/>
                      <a:gd name="T37" fmla="*/ 1082 h 1644"/>
                      <a:gd name="T38" fmla="*/ 1420 w 1511"/>
                      <a:gd name="T39" fmla="*/ 1015 h 1644"/>
                      <a:gd name="T40" fmla="*/ 1472 w 1511"/>
                      <a:gd name="T41" fmla="*/ 970 h 1644"/>
                      <a:gd name="T42" fmla="*/ 1472 w 1511"/>
                      <a:gd name="T43" fmla="*/ 827 h 1644"/>
                      <a:gd name="T44" fmla="*/ 1480 w 1511"/>
                      <a:gd name="T45" fmla="*/ 722 h 1644"/>
                      <a:gd name="T46" fmla="*/ 1405 w 1511"/>
                      <a:gd name="T47" fmla="*/ 677 h 1644"/>
                      <a:gd name="T48" fmla="*/ 1420 w 1511"/>
                      <a:gd name="T49" fmla="*/ 572 h 1644"/>
                      <a:gd name="T50" fmla="*/ 1330 w 1511"/>
                      <a:gd name="T51" fmla="*/ 505 h 1644"/>
                      <a:gd name="T52" fmla="*/ 1262 w 1511"/>
                      <a:gd name="T53" fmla="*/ 377 h 1644"/>
                      <a:gd name="T54" fmla="*/ 1187 w 1511"/>
                      <a:gd name="T55" fmla="*/ 287 h 1644"/>
                      <a:gd name="T56" fmla="*/ 1067 w 1511"/>
                      <a:gd name="T57" fmla="*/ 235 h 1644"/>
                      <a:gd name="T58" fmla="*/ 1045 w 1511"/>
                      <a:gd name="T59" fmla="*/ 145 h 1644"/>
                      <a:gd name="T60" fmla="*/ 940 w 1511"/>
                      <a:gd name="T61" fmla="*/ 100 h 1644"/>
                      <a:gd name="T62" fmla="*/ 850 w 1511"/>
                      <a:gd name="T63" fmla="*/ 77 h 1644"/>
                      <a:gd name="T64" fmla="*/ 767 w 1511"/>
                      <a:gd name="T65" fmla="*/ 40 h 1644"/>
                      <a:gd name="T66" fmla="*/ 565 w 1511"/>
                      <a:gd name="T67" fmla="*/ 10 h 1644"/>
                      <a:gd name="T68" fmla="*/ 565 w 1511"/>
                      <a:gd name="T69" fmla="*/ 62 h 1644"/>
                      <a:gd name="T70" fmla="*/ 490 w 1511"/>
                      <a:gd name="T71" fmla="*/ 40 h 1644"/>
                      <a:gd name="T72" fmla="*/ 422 w 1511"/>
                      <a:gd name="T73" fmla="*/ 62 h 1644"/>
                      <a:gd name="T74" fmla="*/ 355 w 1511"/>
                      <a:gd name="T75" fmla="*/ 122 h 1644"/>
                      <a:gd name="T76" fmla="*/ 287 w 1511"/>
                      <a:gd name="T77" fmla="*/ 115 h 1644"/>
                      <a:gd name="T78" fmla="*/ 257 w 1511"/>
                      <a:gd name="T79" fmla="*/ 182 h 1644"/>
                      <a:gd name="T80" fmla="*/ 190 w 1511"/>
                      <a:gd name="T81" fmla="*/ 227 h 1644"/>
                      <a:gd name="T82" fmla="*/ 137 w 1511"/>
                      <a:gd name="T83" fmla="*/ 302 h 1644"/>
                      <a:gd name="T84" fmla="*/ 190 w 1511"/>
                      <a:gd name="T85" fmla="*/ 340 h 1644"/>
                      <a:gd name="T86" fmla="*/ 70 w 1511"/>
                      <a:gd name="T87" fmla="*/ 430 h 1644"/>
                      <a:gd name="T88" fmla="*/ 62 w 1511"/>
                      <a:gd name="T89" fmla="*/ 422 h 1644"/>
                      <a:gd name="T90" fmla="*/ 92 w 1511"/>
                      <a:gd name="T91" fmla="*/ 535 h 1644"/>
                      <a:gd name="T92" fmla="*/ 92 w 1511"/>
                      <a:gd name="T93" fmla="*/ 580 h 1644"/>
                      <a:gd name="T94" fmla="*/ 25 w 1511"/>
                      <a:gd name="T95" fmla="*/ 550 h 1644"/>
                      <a:gd name="T96" fmla="*/ 47 w 1511"/>
                      <a:gd name="T97" fmla="*/ 677 h 1644"/>
                      <a:gd name="T98" fmla="*/ 47 w 1511"/>
                      <a:gd name="T99" fmla="*/ 752 h 1644"/>
                      <a:gd name="T100" fmla="*/ 122 w 1511"/>
                      <a:gd name="T101" fmla="*/ 797 h 1644"/>
                      <a:gd name="T102" fmla="*/ 92 w 1511"/>
                      <a:gd name="T103" fmla="*/ 812 h 1644"/>
                      <a:gd name="T104" fmla="*/ 152 w 1511"/>
                      <a:gd name="T105" fmla="*/ 865 h 1644"/>
                      <a:gd name="T106" fmla="*/ 235 w 1511"/>
                      <a:gd name="T107" fmla="*/ 932 h 1644"/>
                      <a:gd name="T108" fmla="*/ 287 w 1511"/>
                      <a:gd name="T109" fmla="*/ 962 h 1644"/>
                      <a:gd name="T110" fmla="*/ 370 w 1511"/>
                      <a:gd name="T111" fmla="*/ 977 h 1644"/>
                      <a:gd name="T112" fmla="*/ 415 w 1511"/>
                      <a:gd name="T113" fmla="*/ 985 h 1644"/>
                      <a:gd name="T114" fmla="*/ 355 w 1511"/>
                      <a:gd name="T115" fmla="*/ 1112 h 1644"/>
                      <a:gd name="T116" fmla="*/ 287 w 1511"/>
                      <a:gd name="T117" fmla="*/ 1120 h 1644"/>
                      <a:gd name="T118" fmla="*/ 280 w 1511"/>
                      <a:gd name="T119" fmla="*/ 1315 h 1644"/>
                      <a:gd name="T120" fmla="*/ 257 w 1511"/>
                      <a:gd name="T121" fmla="*/ 1382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511" h="1644">
                        <a:moveTo>
                          <a:pt x="257" y="1382"/>
                        </a:moveTo>
                        <a:cubicBezTo>
                          <a:pt x="269" y="1418"/>
                          <a:pt x="288" y="1412"/>
                          <a:pt x="325" y="1420"/>
                        </a:cubicBezTo>
                        <a:cubicBezTo>
                          <a:pt x="308" y="1444"/>
                          <a:pt x="306" y="1465"/>
                          <a:pt x="332" y="1487"/>
                        </a:cubicBezTo>
                        <a:cubicBezTo>
                          <a:pt x="346" y="1499"/>
                          <a:pt x="377" y="1517"/>
                          <a:pt x="377" y="1517"/>
                        </a:cubicBezTo>
                        <a:cubicBezTo>
                          <a:pt x="392" y="1512"/>
                          <a:pt x="408" y="1495"/>
                          <a:pt x="422" y="1502"/>
                        </a:cubicBezTo>
                        <a:cubicBezTo>
                          <a:pt x="429" y="1506"/>
                          <a:pt x="424" y="1519"/>
                          <a:pt x="430" y="1525"/>
                        </a:cubicBezTo>
                        <a:cubicBezTo>
                          <a:pt x="443" y="1538"/>
                          <a:pt x="475" y="1555"/>
                          <a:pt x="475" y="1555"/>
                        </a:cubicBezTo>
                        <a:cubicBezTo>
                          <a:pt x="480" y="1547"/>
                          <a:pt x="498" y="1537"/>
                          <a:pt x="490" y="1532"/>
                        </a:cubicBezTo>
                        <a:cubicBezTo>
                          <a:pt x="479" y="1525"/>
                          <a:pt x="460" y="1530"/>
                          <a:pt x="452" y="1540"/>
                        </a:cubicBezTo>
                        <a:cubicBezTo>
                          <a:pt x="447" y="1547"/>
                          <a:pt x="460" y="1557"/>
                          <a:pt x="467" y="1562"/>
                        </a:cubicBezTo>
                        <a:cubicBezTo>
                          <a:pt x="476" y="1568"/>
                          <a:pt x="487" y="1567"/>
                          <a:pt x="497" y="1570"/>
                        </a:cubicBezTo>
                        <a:cubicBezTo>
                          <a:pt x="507" y="1567"/>
                          <a:pt x="518" y="1566"/>
                          <a:pt x="527" y="1562"/>
                        </a:cubicBezTo>
                        <a:cubicBezTo>
                          <a:pt x="535" y="1558"/>
                          <a:pt x="541" y="1545"/>
                          <a:pt x="550" y="1547"/>
                        </a:cubicBezTo>
                        <a:cubicBezTo>
                          <a:pt x="575" y="1553"/>
                          <a:pt x="593" y="1576"/>
                          <a:pt x="617" y="1585"/>
                        </a:cubicBezTo>
                        <a:cubicBezTo>
                          <a:pt x="623" y="1583"/>
                          <a:pt x="666" y="1567"/>
                          <a:pt x="670" y="1570"/>
                        </a:cubicBezTo>
                        <a:cubicBezTo>
                          <a:pt x="682" y="1580"/>
                          <a:pt x="672" y="1606"/>
                          <a:pt x="685" y="1615"/>
                        </a:cubicBezTo>
                        <a:cubicBezTo>
                          <a:pt x="692" y="1620"/>
                          <a:pt x="699" y="1626"/>
                          <a:pt x="707" y="1630"/>
                        </a:cubicBezTo>
                        <a:cubicBezTo>
                          <a:pt x="714" y="1634"/>
                          <a:pt x="722" y="1635"/>
                          <a:pt x="730" y="1637"/>
                        </a:cubicBezTo>
                        <a:cubicBezTo>
                          <a:pt x="747" y="1635"/>
                          <a:pt x="766" y="1637"/>
                          <a:pt x="782" y="1630"/>
                        </a:cubicBezTo>
                        <a:cubicBezTo>
                          <a:pt x="790" y="1626"/>
                          <a:pt x="788" y="1607"/>
                          <a:pt x="797" y="1607"/>
                        </a:cubicBezTo>
                        <a:cubicBezTo>
                          <a:pt x="805" y="1607"/>
                          <a:pt x="798" y="1625"/>
                          <a:pt x="805" y="1630"/>
                        </a:cubicBezTo>
                        <a:cubicBezTo>
                          <a:pt x="815" y="1637"/>
                          <a:pt x="830" y="1635"/>
                          <a:pt x="842" y="1637"/>
                        </a:cubicBezTo>
                        <a:cubicBezTo>
                          <a:pt x="855" y="1635"/>
                          <a:pt x="868" y="1634"/>
                          <a:pt x="880" y="1630"/>
                        </a:cubicBezTo>
                        <a:cubicBezTo>
                          <a:pt x="918" y="1616"/>
                          <a:pt x="887" y="1600"/>
                          <a:pt x="925" y="1637"/>
                        </a:cubicBezTo>
                        <a:cubicBezTo>
                          <a:pt x="1014" y="1629"/>
                          <a:pt x="993" y="1644"/>
                          <a:pt x="1015" y="1585"/>
                        </a:cubicBezTo>
                        <a:cubicBezTo>
                          <a:pt x="1001" y="1534"/>
                          <a:pt x="1000" y="1562"/>
                          <a:pt x="1030" y="1562"/>
                        </a:cubicBezTo>
                        <a:cubicBezTo>
                          <a:pt x="1040" y="1562"/>
                          <a:pt x="1050" y="1557"/>
                          <a:pt x="1060" y="1555"/>
                        </a:cubicBezTo>
                        <a:cubicBezTo>
                          <a:pt x="1065" y="1547"/>
                          <a:pt x="1067" y="1537"/>
                          <a:pt x="1075" y="1532"/>
                        </a:cubicBezTo>
                        <a:cubicBezTo>
                          <a:pt x="1078" y="1530"/>
                          <a:pt x="1157" y="1498"/>
                          <a:pt x="1165" y="1495"/>
                        </a:cubicBezTo>
                        <a:cubicBezTo>
                          <a:pt x="1227" y="1453"/>
                          <a:pt x="1159" y="1509"/>
                          <a:pt x="1180" y="1457"/>
                        </a:cubicBezTo>
                        <a:cubicBezTo>
                          <a:pt x="1185" y="1445"/>
                          <a:pt x="1215" y="1438"/>
                          <a:pt x="1225" y="1435"/>
                        </a:cubicBezTo>
                        <a:cubicBezTo>
                          <a:pt x="1255" y="1414"/>
                          <a:pt x="1261" y="1406"/>
                          <a:pt x="1240" y="1375"/>
                        </a:cubicBezTo>
                        <a:cubicBezTo>
                          <a:pt x="1273" y="1366"/>
                          <a:pt x="1288" y="1363"/>
                          <a:pt x="1300" y="1330"/>
                        </a:cubicBezTo>
                        <a:cubicBezTo>
                          <a:pt x="1274" y="1290"/>
                          <a:pt x="1298" y="1298"/>
                          <a:pt x="1322" y="1262"/>
                        </a:cubicBezTo>
                        <a:cubicBezTo>
                          <a:pt x="1320" y="1252"/>
                          <a:pt x="1320" y="1241"/>
                          <a:pt x="1315" y="1232"/>
                        </a:cubicBezTo>
                        <a:cubicBezTo>
                          <a:pt x="1294" y="1195"/>
                          <a:pt x="1257" y="1215"/>
                          <a:pt x="1345" y="1202"/>
                        </a:cubicBezTo>
                        <a:cubicBezTo>
                          <a:pt x="1364" y="1174"/>
                          <a:pt x="1372" y="1144"/>
                          <a:pt x="1382" y="1112"/>
                        </a:cubicBezTo>
                        <a:cubicBezTo>
                          <a:pt x="1368" y="1067"/>
                          <a:pt x="1373" y="1109"/>
                          <a:pt x="1420" y="1082"/>
                        </a:cubicBezTo>
                        <a:cubicBezTo>
                          <a:pt x="1427" y="1078"/>
                          <a:pt x="1425" y="1067"/>
                          <a:pt x="1427" y="1060"/>
                        </a:cubicBezTo>
                        <a:cubicBezTo>
                          <a:pt x="1382" y="1013"/>
                          <a:pt x="1413" y="1060"/>
                          <a:pt x="1420" y="1015"/>
                        </a:cubicBezTo>
                        <a:cubicBezTo>
                          <a:pt x="1424" y="989"/>
                          <a:pt x="1390" y="984"/>
                          <a:pt x="1435" y="1000"/>
                        </a:cubicBezTo>
                        <a:cubicBezTo>
                          <a:pt x="1446" y="997"/>
                          <a:pt x="1481" y="997"/>
                          <a:pt x="1472" y="970"/>
                        </a:cubicBezTo>
                        <a:cubicBezTo>
                          <a:pt x="1466" y="953"/>
                          <a:pt x="1442" y="925"/>
                          <a:pt x="1442" y="925"/>
                        </a:cubicBezTo>
                        <a:cubicBezTo>
                          <a:pt x="1478" y="869"/>
                          <a:pt x="1484" y="905"/>
                          <a:pt x="1472" y="827"/>
                        </a:cubicBezTo>
                        <a:cubicBezTo>
                          <a:pt x="1511" y="815"/>
                          <a:pt x="1509" y="807"/>
                          <a:pt x="1487" y="775"/>
                        </a:cubicBezTo>
                        <a:cubicBezTo>
                          <a:pt x="1485" y="757"/>
                          <a:pt x="1486" y="739"/>
                          <a:pt x="1480" y="722"/>
                        </a:cubicBezTo>
                        <a:cubicBezTo>
                          <a:pt x="1474" y="705"/>
                          <a:pt x="1450" y="677"/>
                          <a:pt x="1450" y="677"/>
                        </a:cubicBezTo>
                        <a:cubicBezTo>
                          <a:pt x="1435" y="682"/>
                          <a:pt x="1405" y="696"/>
                          <a:pt x="1405" y="677"/>
                        </a:cubicBezTo>
                        <a:cubicBezTo>
                          <a:pt x="1405" y="667"/>
                          <a:pt x="1420" y="662"/>
                          <a:pt x="1427" y="655"/>
                        </a:cubicBezTo>
                        <a:cubicBezTo>
                          <a:pt x="1425" y="627"/>
                          <a:pt x="1428" y="599"/>
                          <a:pt x="1420" y="572"/>
                        </a:cubicBezTo>
                        <a:cubicBezTo>
                          <a:pt x="1417" y="563"/>
                          <a:pt x="1403" y="564"/>
                          <a:pt x="1397" y="557"/>
                        </a:cubicBezTo>
                        <a:cubicBezTo>
                          <a:pt x="1346" y="499"/>
                          <a:pt x="1395" y="517"/>
                          <a:pt x="1330" y="505"/>
                        </a:cubicBezTo>
                        <a:cubicBezTo>
                          <a:pt x="1321" y="480"/>
                          <a:pt x="1308" y="462"/>
                          <a:pt x="1300" y="437"/>
                        </a:cubicBezTo>
                        <a:cubicBezTo>
                          <a:pt x="1237" y="459"/>
                          <a:pt x="1289" y="404"/>
                          <a:pt x="1262" y="377"/>
                        </a:cubicBezTo>
                        <a:cubicBezTo>
                          <a:pt x="1246" y="361"/>
                          <a:pt x="1218" y="366"/>
                          <a:pt x="1195" y="362"/>
                        </a:cubicBezTo>
                        <a:cubicBezTo>
                          <a:pt x="1192" y="337"/>
                          <a:pt x="1191" y="312"/>
                          <a:pt x="1187" y="287"/>
                        </a:cubicBezTo>
                        <a:cubicBezTo>
                          <a:pt x="1186" y="279"/>
                          <a:pt x="1186" y="269"/>
                          <a:pt x="1180" y="265"/>
                        </a:cubicBezTo>
                        <a:cubicBezTo>
                          <a:pt x="1154" y="247"/>
                          <a:pt x="1098" y="240"/>
                          <a:pt x="1067" y="235"/>
                        </a:cubicBezTo>
                        <a:cubicBezTo>
                          <a:pt x="1052" y="187"/>
                          <a:pt x="1055" y="229"/>
                          <a:pt x="1007" y="212"/>
                        </a:cubicBezTo>
                        <a:cubicBezTo>
                          <a:pt x="1041" y="161"/>
                          <a:pt x="1031" y="184"/>
                          <a:pt x="1045" y="145"/>
                        </a:cubicBezTo>
                        <a:cubicBezTo>
                          <a:pt x="1029" y="100"/>
                          <a:pt x="1002" y="117"/>
                          <a:pt x="955" y="122"/>
                        </a:cubicBezTo>
                        <a:cubicBezTo>
                          <a:pt x="950" y="115"/>
                          <a:pt x="947" y="106"/>
                          <a:pt x="940" y="100"/>
                        </a:cubicBezTo>
                        <a:cubicBezTo>
                          <a:pt x="926" y="88"/>
                          <a:pt x="895" y="70"/>
                          <a:pt x="895" y="70"/>
                        </a:cubicBezTo>
                        <a:cubicBezTo>
                          <a:pt x="880" y="72"/>
                          <a:pt x="861" y="67"/>
                          <a:pt x="850" y="77"/>
                        </a:cubicBezTo>
                        <a:cubicBezTo>
                          <a:pt x="838" y="87"/>
                          <a:pt x="835" y="122"/>
                          <a:pt x="835" y="122"/>
                        </a:cubicBezTo>
                        <a:cubicBezTo>
                          <a:pt x="826" y="86"/>
                          <a:pt x="803" y="51"/>
                          <a:pt x="767" y="40"/>
                        </a:cubicBezTo>
                        <a:cubicBezTo>
                          <a:pt x="726" y="12"/>
                          <a:pt x="685" y="39"/>
                          <a:pt x="640" y="25"/>
                        </a:cubicBezTo>
                        <a:cubicBezTo>
                          <a:pt x="609" y="5"/>
                          <a:pt x="602" y="0"/>
                          <a:pt x="565" y="10"/>
                        </a:cubicBezTo>
                        <a:cubicBezTo>
                          <a:pt x="562" y="17"/>
                          <a:pt x="557" y="24"/>
                          <a:pt x="557" y="32"/>
                        </a:cubicBezTo>
                        <a:cubicBezTo>
                          <a:pt x="557" y="42"/>
                          <a:pt x="571" y="53"/>
                          <a:pt x="565" y="62"/>
                        </a:cubicBezTo>
                        <a:cubicBezTo>
                          <a:pt x="561" y="69"/>
                          <a:pt x="550" y="58"/>
                          <a:pt x="542" y="55"/>
                        </a:cubicBezTo>
                        <a:cubicBezTo>
                          <a:pt x="501" y="41"/>
                          <a:pt x="540" y="52"/>
                          <a:pt x="490" y="40"/>
                        </a:cubicBezTo>
                        <a:cubicBezTo>
                          <a:pt x="477" y="42"/>
                          <a:pt x="463" y="40"/>
                          <a:pt x="452" y="47"/>
                        </a:cubicBezTo>
                        <a:cubicBezTo>
                          <a:pt x="418" y="69"/>
                          <a:pt x="477" y="81"/>
                          <a:pt x="422" y="62"/>
                        </a:cubicBezTo>
                        <a:cubicBezTo>
                          <a:pt x="384" y="70"/>
                          <a:pt x="368" y="67"/>
                          <a:pt x="347" y="100"/>
                        </a:cubicBezTo>
                        <a:cubicBezTo>
                          <a:pt x="350" y="107"/>
                          <a:pt x="363" y="122"/>
                          <a:pt x="355" y="122"/>
                        </a:cubicBezTo>
                        <a:cubicBezTo>
                          <a:pt x="346" y="122"/>
                          <a:pt x="348" y="103"/>
                          <a:pt x="340" y="100"/>
                        </a:cubicBezTo>
                        <a:cubicBezTo>
                          <a:pt x="334" y="98"/>
                          <a:pt x="295" y="112"/>
                          <a:pt x="287" y="115"/>
                        </a:cubicBezTo>
                        <a:cubicBezTo>
                          <a:pt x="279" y="123"/>
                          <a:pt x="252" y="147"/>
                          <a:pt x="250" y="160"/>
                        </a:cubicBezTo>
                        <a:cubicBezTo>
                          <a:pt x="249" y="168"/>
                          <a:pt x="262" y="177"/>
                          <a:pt x="257" y="182"/>
                        </a:cubicBezTo>
                        <a:cubicBezTo>
                          <a:pt x="252" y="187"/>
                          <a:pt x="242" y="177"/>
                          <a:pt x="235" y="175"/>
                        </a:cubicBezTo>
                        <a:cubicBezTo>
                          <a:pt x="204" y="184"/>
                          <a:pt x="200" y="197"/>
                          <a:pt x="190" y="227"/>
                        </a:cubicBezTo>
                        <a:cubicBezTo>
                          <a:pt x="240" y="245"/>
                          <a:pt x="206" y="253"/>
                          <a:pt x="182" y="265"/>
                        </a:cubicBezTo>
                        <a:cubicBezTo>
                          <a:pt x="163" y="275"/>
                          <a:pt x="152" y="287"/>
                          <a:pt x="137" y="302"/>
                        </a:cubicBezTo>
                        <a:cubicBezTo>
                          <a:pt x="140" y="310"/>
                          <a:pt x="138" y="320"/>
                          <a:pt x="145" y="325"/>
                        </a:cubicBezTo>
                        <a:cubicBezTo>
                          <a:pt x="158" y="334"/>
                          <a:pt x="190" y="340"/>
                          <a:pt x="190" y="340"/>
                        </a:cubicBezTo>
                        <a:cubicBezTo>
                          <a:pt x="148" y="353"/>
                          <a:pt x="107" y="345"/>
                          <a:pt x="70" y="370"/>
                        </a:cubicBezTo>
                        <a:cubicBezTo>
                          <a:pt x="64" y="386"/>
                          <a:pt x="50" y="414"/>
                          <a:pt x="70" y="430"/>
                        </a:cubicBezTo>
                        <a:cubicBezTo>
                          <a:pt x="77" y="435"/>
                          <a:pt x="98" y="421"/>
                          <a:pt x="92" y="415"/>
                        </a:cubicBezTo>
                        <a:cubicBezTo>
                          <a:pt x="85" y="408"/>
                          <a:pt x="72" y="420"/>
                          <a:pt x="62" y="422"/>
                        </a:cubicBezTo>
                        <a:cubicBezTo>
                          <a:pt x="34" y="441"/>
                          <a:pt x="35" y="458"/>
                          <a:pt x="25" y="490"/>
                        </a:cubicBezTo>
                        <a:cubicBezTo>
                          <a:pt x="37" y="527"/>
                          <a:pt x="55" y="527"/>
                          <a:pt x="92" y="535"/>
                        </a:cubicBezTo>
                        <a:cubicBezTo>
                          <a:pt x="36" y="553"/>
                          <a:pt x="42" y="501"/>
                          <a:pt x="55" y="587"/>
                        </a:cubicBezTo>
                        <a:cubicBezTo>
                          <a:pt x="67" y="585"/>
                          <a:pt x="85" y="590"/>
                          <a:pt x="92" y="580"/>
                        </a:cubicBezTo>
                        <a:cubicBezTo>
                          <a:pt x="100" y="569"/>
                          <a:pt x="57" y="544"/>
                          <a:pt x="55" y="542"/>
                        </a:cubicBezTo>
                        <a:cubicBezTo>
                          <a:pt x="45" y="545"/>
                          <a:pt x="33" y="544"/>
                          <a:pt x="25" y="550"/>
                        </a:cubicBezTo>
                        <a:cubicBezTo>
                          <a:pt x="0" y="570"/>
                          <a:pt x="20" y="631"/>
                          <a:pt x="32" y="655"/>
                        </a:cubicBezTo>
                        <a:cubicBezTo>
                          <a:pt x="36" y="663"/>
                          <a:pt x="39" y="672"/>
                          <a:pt x="47" y="677"/>
                        </a:cubicBezTo>
                        <a:cubicBezTo>
                          <a:pt x="60" y="685"/>
                          <a:pt x="92" y="692"/>
                          <a:pt x="92" y="692"/>
                        </a:cubicBezTo>
                        <a:cubicBezTo>
                          <a:pt x="50" y="713"/>
                          <a:pt x="62" y="712"/>
                          <a:pt x="47" y="752"/>
                        </a:cubicBezTo>
                        <a:cubicBezTo>
                          <a:pt x="61" y="793"/>
                          <a:pt x="67" y="766"/>
                          <a:pt x="92" y="805"/>
                        </a:cubicBezTo>
                        <a:cubicBezTo>
                          <a:pt x="102" y="802"/>
                          <a:pt x="117" y="806"/>
                          <a:pt x="122" y="797"/>
                        </a:cubicBezTo>
                        <a:cubicBezTo>
                          <a:pt x="126" y="790"/>
                          <a:pt x="107" y="787"/>
                          <a:pt x="100" y="790"/>
                        </a:cubicBezTo>
                        <a:cubicBezTo>
                          <a:pt x="93" y="793"/>
                          <a:pt x="95" y="805"/>
                          <a:pt x="92" y="812"/>
                        </a:cubicBezTo>
                        <a:cubicBezTo>
                          <a:pt x="104" y="848"/>
                          <a:pt x="98" y="868"/>
                          <a:pt x="137" y="842"/>
                        </a:cubicBezTo>
                        <a:cubicBezTo>
                          <a:pt x="142" y="850"/>
                          <a:pt x="150" y="856"/>
                          <a:pt x="152" y="865"/>
                        </a:cubicBezTo>
                        <a:cubicBezTo>
                          <a:pt x="156" y="887"/>
                          <a:pt x="129" y="913"/>
                          <a:pt x="175" y="925"/>
                        </a:cubicBezTo>
                        <a:cubicBezTo>
                          <a:pt x="194" y="930"/>
                          <a:pt x="215" y="930"/>
                          <a:pt x="235" y="932"/>
                        </a:cubicBezTo>
                        <a:cubicBezTo>
                          <a:pt x="240" y="940"/>
                          <a:pt x="242" y="950"/>
                          <a:pt x="250" y="955"/>
                        </a:cubicBezTo>
                        <a:cubicBezTo>
                          <a:pt x="261" y="961"/>
                          <a:pt x="287" y="962"/>
                          <a:pt x="287" y="962"/>
                        </a:cubicBezTo>
                        <a:cubicBezTo>
                          <a:pt x="304" y="1010"/>
                          <a:pt x="348" y="990"/>
                          <a:pt x="392" y="985"/>
                        </a:cubicBezTo>
                        <a:cubicBezTo>
                          <a:pt x="385" y="982"/>
                          <a:pt x="370" y="969"/>
                          <a:pt x="370" y="977"/>
                        </a:cubicBezTo>
                        <a:cubicBezTo>
                          <a:pt x="370" y="986"/>
                          <a:pt x="383" y="990"/>
                          <a:pt x="392" y="992"/>
                        </a:cubicBezTo>
                        <a:cubicBezTo>
                          <a:pt x="400" y="993"/>
                          <a:pt x="415" y="985"/>
                          <a:pt x="415" y="985"/>
                        </a:cubicBezTo>
                        <a:cubicBezTo>
                          <a:pt x="393" y="1018"/>
                          <a:pt x="402" y="1017"/>
                          <a:pt x="415" y="1052"/>
                        </a:cubicBezTo>
                        <a:cubicBezTo>
                          <a:pt x="388" y="1072"/>
                          <a:pt x="365" y="1080"/>
                          <a:pt x="355" y="1112"/>
                        </a:cubicBezTo>
                        <a:cubicBezTo>
                          <a:pt x="371" y="1164"/>
                          <a:pt x="360" y="1116"/>
                          <a:pt x="340" y="1112"/>
                        </a:cubicBezTo>
                        <a:cubicBezTo>
                          <a:pt x="322" y="1108"/>
                          <a:pt x="305" y="1117"/>
                          <a:pt x="287" y="1120"/>
                        </a:cubicBezTo>
                        <a:cubicBezTo>
                          <a:pt x="251" y="1173"/>
                          <a:pt x="310" y="1247"/>
                          <a:pt x="265" y="1292"/>
                        </a:cubicBezTo>
                        <a:cubicBezTo>
                          <a:pt x="270" y="1300"/>
                          <a:pt x="280" y="1306"/>
                          <a:pt x="280" y="1315"/>
                        </a:cubicBezTo>
                        <a:cubicBezTo>
                          <a:pt x="280" y="1324"/>
                          <a:pt x="268" y="1329"/>
                          <a:pt x="265" y="1337"/>
                        </a:cubicBezTo>
                        <a:cubicBezTo>
                          <a:pt x="257" y="1359"/>
                          <a:pt x="257" y="1365"/>
                          <a:pt x="257" y="13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0" name="Freeform 6">
                    <a:extLst>
                      <a:ext uri="{FF2B5EF4-FFF2-40B4-BE49-F238E27FC236}">
                        <a16:creationId xmlns:a16="http://schemas.microsoft.com/office/drawing/2014/main" id="{A2713DBD-A5F3-C83A-2F2A-C097877FEC71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712" y="4515"/>
                    <a:ext cx="418" cy="420"/>
                  </a:xfrm>
                  <a:custGeom>
                    <a:avLst/>
                    <a:gdLst>
                      <a:gd name="T0" fmla="*/ 28 w 418"/>
                      <a:gd name="T1" fmla="*/ 0 h 420"/>
                      <a:gd name="T2" fmla="*/ 43 w 418"/>
                      <a:gd name="T3" fmla="*/ 68 h 420"/>
                      <a:gd name="T4" fmla="*/ 66 w 418"/>
                      <a:gd name="T5" fmla="*/ 90 h 420"/>
                      <a:gd name="T6" fmla="*/ 88 w 418"/>
                      <a:gd name="T7" fmla="*/ 98 h 420"/>
                      <a:gd name="T8" fmla="*/ 96 w 418"/>
                      <a:gd name="T9" fmla="*/ 143 h 420"/>
                      <a:gd name="T10" fmla="*/ 141 w 418"/>
                      <a:gd name="T11" fmla="*/ 188 h 420"/>
                      <a:gd name="T12" fmla="*/ 163 w 418"/>
                      <a:gd name="T13" fmla="*/ 210 h 420"/>
                      <a:gd name="T14" fmla="*/ 276 w 418"/>
                      <a:gd name="T15" fmla="*/ 293 h 420"/>
                      <a:gd name="T16" fmla="*/ 343 w 418"/>
                      <a:gd name="T17" fmla="*/ 338 h 420"/>
                      <a:gd name="T18" fmla="*/ 396 w 418"/>
                      <a:gd name="T19" fmla="*/ 405 h 420"/>
                      <a:gd name="T20" fmla="*/ 418 w 418"/>
                      <a:gd name="T21" fmla="*/ 420 h 4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18" h="420">
                        <a:moveTo>
                          <a:pt x="28" y="0"/>
                        </a:moveTo>
                        <a:cubicBezTo>
                          <a:pt x="6" y="33"/>
                          <a:pt x="0" y="52"/>
                          <a:pt x="43" y="68"/>
                        </a:cubicBezTo>
                        <a:cubicBezTo>
                          <a:pt x="51" y="75"/>
                          <a:pt x="57" y="84"/>
                          <a:pt x="66" y="90"/>
                        </a:cubicBezTo>
                        <a:cubicBezTo>
                          <a:pt x="72" y="94"/>
                          <a:pt x="84" y="91"/>
                          <a:pt x="88" y="98"/>
                        </a:cubicBezTo>
                        <a:cubicBezTo>
                          <a:pt x="96" y="111"/>
                          <a:pt x="88" y="130"/>
                          <a:pt x="96" y="143"/>
                        </a:cubicBezTo>
                        <a:cubicBezTo>
                          <a:pt x="107" y="161"/>
                          <a:pt x="126" y="173"/>
                          <a:pt x="141" y="188"/>
                        </a:cubicBezTo>
                        <a:cubicBezTo>
                          <a:pt x="148" y="195"/>
                          <a:pt x="163" y="210"/>
                          <a:pt x="163" y="210"/>
                        </a:cubicBezTo>
                        <a:cubicBezTo>
                          <a:pt x="183" y="268"/>
                          <a:pt x="221" y="274"/>
                          <a:pt x="276" y="293"/>
                        </a:cubicBezTo>
                        <a:cubicBezTo>
                          <a:pt x="303" y="302"/>
                          <a:pt x="316" y="328"/>
                          <a:pt x="343" y="338"/>
                        </a:cubicBezTo>
                        <a:cubicBezTo>
                          <a:pt x="355" y="372"/>
                          <a:pt x="353" y="376"/>
                          <a:pt x="396" y="405"/>
                        </a:cubicBezTo>
                        <a:cubicBezTo>
                          <a:pt x="403" y="410"/>
                          <a:pt x="418" y="420"/>
                          <a:pt x="418" y="4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1" name="Freeform 7">
                    <a:extLst>
                      <a:ext uri="{FF2B5EF4-FFF2-40B4-BE49-F238E27FC236}">
                        <a16:creationId xmlns:a16="http://schemas.microsoft.com/office/drawing/2014/main" id="{77BD40A0-4FC7-8A14-0C3C-9854D058664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833" y="4350"/>
                    <a:ext cx="365" cy="510"/>
                  </a:xfrm>
                  <a:custGeom>
                    <a:avLst/>
                    <a:gdLst>
                      <a:gd name="T0" fmla="*/ 12 w 365"/>
                      <a:gd name="T1" fmla="*/ 0 h 510"/>
                      <a:gd name="T2" fmla="*/ 50 w 365"/>
                      <a:gd name="T3" fmla="*/ 83 h 510"/>
                      <a:gd name="T4" fmla="*/ 95 w 365"/>
                      <a:gd name="T5" fmla="*/ 158 h 510"/>
                      <a:gd name="T6" fmla="*/ 110 w 365"/>
                      <a:gd name="T7" fmla="*/ 180 h 510"/>
                      <a:gd name="T8" fmla="*/ 185 w 365"/>
                      <a:gd name="T9" fmla="*/ 248 h 510"/>
                      <a:gd name="T10" fmla="*/ 230 w 365"/>
                      <a:gd name="T11" fmla="*/ 315 h 510"/>
                      <a:gd name="T12" fmla="*/ 275 w 365"/>
                      <a:gd name="T13" fmla="*/ 383 h 510"/>
                      <a:gd name="T14" fmla="*/ 320 w 365"/>
                      <a:gd name="T15" fmla="*/ 435 h 510"/>
                      <a:gd name="T16" fmla="*/ 365 w 365"/>
                      <a:gd name="T17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5" h="510">
                        <a:moveTo>
                          <a:pt x="12" y="0"/>
                        </a:moveTo>
                        <a:cubicBezTo>
                          <a:pt x="0" y="39"/>
                          <a:pt x="17" y="61"/>
                          <a:pt x="50" y="83"/>
                        </a:cubicBezTo>
                        <a:cubicBezTo>
                          <a:pt x="73" y="128"/>
                          <a:pt x="60" y="105"/>
                          <a:pt x="95" y="158"/>
                        </a:cubicBezTo>
                        <a:cubicBezTo>
                          <a:pt x="100" y="165"/>
                          <a:pt x="110" y="180"/>
                          <a:pt x="110" y="180"/>
                        </a:cubicBezTo>
                        <a:cubicBezTo>
                          <a:pt x="123" y="223"/>
                          <a:pt x="142" y="237"/>
                          <a:pt x="185" y="248"/>
                        </a:cubicBezTo>
                        <a:cubicBezTo>
                          <a:pt x="195" y="278"/>
                          <a:pt x="207" y="293"/>
                          <a:pt x="230" y="315"/>
                        </a:cubicBezTo>
                        <a:cubicBezTo>
                          <a:pt x="240" y="347"/>
                          <a:pt x="247" y="364"/>
                          <a:pt x="275" y="383"/>
                        </a:cubicBezTo>
                        <a:cubicBezTo>
                          <a:pt x="296" y="413"/>
                          <a:pt x="284" y="424"/>
                          <a:pt x="320" y="435"/>
                        </a:cubicBezTo>
                        <a:cubicBezTo>
                          <a:pt x="348" y="454"/>
                          <a:pt x="365" y="475"/>
                          <a:pt x="365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2" name="Freeform 8">
                    <a:extLst>
                      <a:ext uri="{FF2B5EF4-FFF2-40B4-BE49-F238E27FC236}">
                        <a16:creationId xmlns:a16="http://schemas.microsoft.com/office/drawing/2014/main" id="{96CF943C-0AF7-A61B-9F09-1316B527EB4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35" y="5198"/>
                    <a:ext cx="210" cy="337"/>
                  </a:xfrm>
                  <a:custGeom>
                    <a:avLst/>
                    <a:gdLst>
                      <a:gd name="T0" fmla="*/ 210 w 210"/>
                      <a:gd name="T1" fmla="*/ 0 h 337"/>
                      <a:gd name="T2" fmla="*/ 173 w 210"/>
                      <a:gd name="T3" fmla="*/ 127 h 337"/>
                      <a:gd name="T4" fmla="*/ 128 w 210"/>
                      <a:gd name="T5" fmla="*/ 150 h 337"/>
                      <a:gd name="T6" fmla="*/ 60 w 210"/>
                      <a:gd name="T7" fmla="*/ 232 h 337"/>
                      <a:gd name="T8" fmla="*/ 45 w 210"/>
                      <a:gd name="T9" fmla="*/ 255 h 337"/>
                      <a:gd name="T10" fmla="*/ 38 w 210"/>
                      <a:gd name="T11" fmla="*/ 307 h 337"/>
                      <a:gd name="T12" fmla="*/ 0 w 210"/>
                      <a:gd name="T13" fmla="*/ 337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0" h="337">
                        <a:moveTo>
                          <a:pt x="210" y="0"/>
                        </a:moveTo>
                        <a:cubicBezTo>
                          <a:pt x="204" y="25"/>
                          <a:pt x="186" y="110"/>
                          <a:pt x="173" y="127"/>
                        </a:cubicBezTo>
                        <a:cubicBezTo>
                          <a:pt x="163" y="139"/>
                          <a:pt x="142" y="145"/>
                          <a:pt x="128" y="150"/>
                        </a:cubicBezTo>
                        <a:cubicBezTo>
                          <a:pt x="97" y="196"/>
                          <a:pt x="121" y="213"/>
                          <a:pt x="60" y="232"/>
                        </a:cubicBezTo>
                        <a:cubicBezTo>
                          <a:pt x="55" y="240"/>
                          <a:pt x="48" y="246"/>
                          <a:pt x="45" y="255"/>
                        </a:cubicBezTo>
                        <a:cubicBezTo>
                          <a:pt x="40" y="272"/>
                          <a:pt x="45" y="291"/>
                          <a:pt x="38" y="307"/>
                        </a:cubicBezTo>
                        <a:cubicBezTo>
                          <a:pt x="31" y="322"/>
                          <a:pt x="11" y="326"/>
                          <a:pt x="0" y="3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3" name="Freeform 9">
                    <a:extLst>
                      <a:ext uri="{FF2B5EF4-FFF2-40B4-BE49-F238E27FC236}">
                        <a16:creationId xmlns:a16="http://schemas.microsoft.com/office/drawing/2014/main" id="{203F58DA-732E-8E1E-9D1B-DDC8548D6ECA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95" y="4845"/>
                    <a:ext cx="413" cy="168"/>
                  </a:xfrm>
                  <a:custGeom>
                    <a:avLst/>
                    <a:gdLst>
                      <a:gd name="T0" fmla="*/ 0 w 413"/>
                      <a:gd name="T1" fmla="*/ 0 h 168"/>
                      <a:gd name="T2" fmla="*/ 98 w 413"/>
                      <a:gd name="T3" fmla="*/ 53 h 168"/>
                      <a:gd name="T4" fmla="*/ 120 w 413"/>
                      <a:gd name="T5" fmla="*/ 45 h 168"/>
                      <a:gd name="T6" fmla="*/ 128 w 413"/>
                      <a:gd name="T7" fmla="*/ 68 h 168"/>
                      <a:gd name="T8" fmla="*/ 188 w 413"/>
                      <a:gd name="T9" fmla="*/ 83 h 168"/>
                      <a:gd name="T10" fmla="*/ 225 w 413"/>
                      <a:gd name="T11" fmla="*/ 113 h 168"/>
                      <a:gd name="T12" fmla="*/ 248 w 413"/>
                      <a:gd name="T13" fmla="*/ 135 h 168"/>
                      <a:gd name="T14" fmla="*/ 330 w 413"/>
                      <a:gd name="T15" fmla="*/ 158 h 168"/>
                      <a:gd name="T16" fmla="*/ 360 w 413"/>
                      <a:gd name="T17" fmla="*/ 150 h 168"/>
                      <a:gd name="T18" fmla="*/ 405 w 413"/>
                      <a:gd name="T19" fmla="*/ 150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13" h="168">
                        <a:moveTo>
                          <a:pt x="0" y="0"/>
                        </a:moveTo>
                        <a:cubicBezTo>
                          <a:pt x="33" y="17"/>
                          <a:pt x="67" y="33"/>
                          <a:pt x="98" y="53"/>
                        </a:cubicBezTo>
                        <a:cubicBezTo>
                          <a:pt x="105" y="50"/>
                          <a:pt x="113" y="42"/>
                          <a:pt x="120" y="45"/>
                        </a:cubicBezTo>
                        <a:cubicBezTo>
                          <a:pt x="127" y="49"/>
                          <a:pt x="122" y="62"/>
                          <a:pt x="128" y="68"/>
                        </a:cubicBezTo>
                        <a:cubicBezTo>
                          <a:pt x="143" y="83"/>
                          <a:pt x="168" y="79"/>
                          <a:pt x="188" y="83"/>
                        </a:cubicBezTo>
                        <a:cubicBezTo>
                          <a:pt x="220" y="131"/>
                          <a:pt x="183" y="85"/>
                          <a:pt x="225" y="113"/>
                        </a:cubicBezTo>
                        <a:cubicBezTo>
                          <a:pt x="234" y="119"/>
                          <a:pt x="239" y="129"/>
                          <a:pt x="248" y="135"/>
                        </a:cubicBezTo>
                        <a:cubicBezTo>
                          <a:pt x="269" y="149"/>
                          <a:pt x="306" y="152"/>
                          <a:pt x="330" y="158"/>
                        </a:cubicBezTo>
                        <a:cubicBezTo>
                          <a:pt x="340" y="155"/>
                          <a:pt x="350" y="150"/>
                          <a:pt x="360" y="150"/>
                        </a:cubicBezTo>
                        <a:cubicBezTo>
                          <a:pt x="413" y="150"/>
                          <a:pt x="371" y="168"/>
                          <a:pt x="405" y="1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4" name="Freeform 10">
                    <a:extLst>
                      <a:ext uri="{FF2B5EF4-FFF2-40B4-BE49-F238E27FC236}">
                        <a16:creationId xmlns:a16="http://schemas.microsoft.com/office/drawing/2014/main" id="{B6ED31CF-4756-11A9-69F8-E8DDCBEED29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1" y="4245"/>
                    <a:ext cx="247" cy="503"/>
                  </a:xfrm>
                  <a:custGeom>
                    <a:avLst/>
                    <a:gdLst>
                      <a:gd name="T0" fmla="*/ 22 w 247"/>
                      <a:gd name="T1" fmla="*/ 0 h 503"/>
                      <a:gd name="T2" fmla="*/ 7 w 247"/>
                      <a:gd name="T3" fmla="*/ 30 h 503"/>
                      <a:gd name="T4" fmla="*/ 89 w 247"/>
                      <a:gd name="T5" fmla="*/ 98 h 503"/>
                      <a:gd name="T6" fmla="*/ 142 w 247"/>
                      <a:gd name="T7" fmla="*/ 248 h 503"/>
                      <a:gd name="T8" fmla="*/ 187 w 247"/>
                      <a:gd name="T9" fmla="*/ 368 h 503"/>
                      <a:gd name="T10" fmla="*/ 247 w 247"/>
                      <a:gd name="T11" fmla="*/ 503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7" h="503">
                        <a:moveTo>
                          <a:pt x="22" y="0"/>
                        </a:moveTo>
                        <a:cubicBezTo>
                          <a:pt x="17" y="10"/>
                          <a:pt x="8" y="19"/>
                          <a:pt x="7" y="30"/>
                        </a:cubicBezTo>
                        <a:cubicBezTo>
                          <a:pt x="0" y="81"/>
                          <a:pt x="56" y="86"/>
                          <a:pt x="89" y="98"/>
                        </a:cubicBezTo>
                        <a:cubicBezTo>
                          <a:pt x="69" y="162"/>
                          <a:pt x="100" y="206"/>
                          <a:pt x="142" y="248"/>
                        </a:cubicBezTo>
                        <a:cubicBezTo>
                          <a:pt x="155" y="290"/>
                          <a:pt x="163" y="331"/>
                          <a:pt x="187" y="368"/>
                        </a:cubicBezTo>
                        <a:cubicBezTo>
                          <a:pt x="198" y="402"/>
                          <a:pt x="217" y="487"/>
                          <a:pt x="247" y="503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5" name="Freeform 11">
                    <a:extLst>
                      <a:ext uri="{FF2B5EF4-FFF2-40B4-BE49-F238E27FC236}">
                        <a16:creationId xmlns:a16="http://schemas.microsoft.com/office/drawing/2014/main" id="{B36A6D87-75FC-2625-2F32-95EE76C17F91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80" y="4470"/>
                    <a:ext cx="473" cy="503"/>
                  </a:xfrm>
                  <a:custGeom>
                    <a:avLst/>
                    <a:gdLst>
                      <a:gd name="T0" fmla="*/ 0 w 473"/>
                      <a:gd name="T1" fmla="*/ 503 h 503"/>
                      <a:gd name="T2" fmla="*/ 68 w 473"/>
                      <a:gd name="T3" fmla="*/ 458 h 503"/>
                      <a:gd name="T4" fmla="*/ 83 w 473"/>
                      <a:gd name="T5" fmla="*/ 390 h 503"/>
                      <a:gd name="T6" fmla="*/ 188 w 473"/>
                      <a:gd name="T7" fmla="*/ 300 h 503"/>
                      <a:gd name="T8" fmla="*/ 263 w 473"/>
                      <a:gd name="T9" fmla="*/ 225 h 503"/>
                      <a:gd name="T10" fmla="*/ 323 w 473"/>
                      <a:gd name="T11" fmla="*/ 173 h 503"/>
                      <a:gd name="T12" fmla="*/ 405 w 473"/>
                      <a:gd name="T13" fmla="*/ 98 h 503"/>
                      <a:gd name="T14" fmla="*/ 473 w 473"/>
                      <a:gd name="T15" fmla="*/ 0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3" h="503">
                        <a:moveTo>
                          <a:pt x="0" y="503"/>
                        </a:moveTo>
                        <a:cubicBezTo>
                          <a:pt x="23" y="480"/>
                          <a:pt x="37" y="467"/>
                          <a:pt x="68" y="458"/>
                        </a:cubicBezTo>
                        <a:cubicBezTo>
                          <a:pt x="86" y="431"/>
                          <a:pt x="93" y="421"/>
                          <a:pt x="83" y="390"/>
                        </a:cubicBezTo>
                        <a:cubicBezTo>
                          <a:pt x="126" y="362"/>
                          <a:pt x="160" y="343"/>
                          <a:pt x="188" y="300"/>
                        </a:cubicBezTo>
                        <a:cubicBezTo>
                          <a:pt x="202" y="255"/>
                          <a:pt x="231" y="257"/>
                          <a:pt x="263" y="225"/>
                        </a:cubicBezTo>
                        <a:cubicBezTo>
                          <a:pt x="286" y="202"/>
                          <a:pt x="293" y="182"/>
                          <a:pt x="323" y="173"/>
                        </a:cubicBezTo>
                        <a:cubicBezTo>
                          <a:pt x="355" y="151"/>
                          <a:pt x="374" y="119"/>
                          <a:pt x="405" y="98"/>
                        </a:cubicBezTo>
                        <a:cubicBezTo>
                          <a:pt x="425" y="67"/>
                          <a:pt x="429" y="0"/>
                          <a:pt x="47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2" name="Freeform 12">
                    <a:extLst>
                      <a:ext uri="{FF2B5EF4-FFF2-40B4-BE49-F238E27FC236}">
                        <a16:creationId xmlns:a16="http://schemas.microsoft.com/office/drawing/2014/main" id="{803F9EF0-9CDD-FAA2-8402-E07EDAEF2A1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75" y="5228"/>
                    <a:ext cx="83" cy="450"/>
                  </a:xfrm>
                  <a:custGeom>
                    <a:avLst/>
                    <a:gdLst>
                      <a:gd name="T0" fmla="*/ 83 w 83"/>
                      <a:gd name="T1" fmla="*/ 0 h 450"/>
                      <a:gd name="T2" fmla="*/ 30 w 83"/>
                      <a:gd name="T3" fmla="*/ 120 h 450"/>
                      <a:gd name="T4" fmla="*/ 0 w 83"/>
                      <a:gd name="T5" fmla="*/ 367 h 450"/>
                      <a:gd name="T6" fmla="*/ 15 w 83"/>
                      <a:gd name="T7" fmla="*/ 450 h 4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3" h="450">
                        <a:moveTo>
                          <a:pt x="83" y="0"/>
                        </a:moveTo>
                        <a:cubicBezTo>
                          <a:pt x="44" y="25"/>
                          <a:pt x="42" y="76"/>
                          <a:pt x="30" y="120"/>
                        </a:cubicBezTo>
                        <a:cubicBezTo>
                          <a:pt x="24" y="222"/>
                          <a:pt x="7" y="265"/>
                          <a:pt x="0" y="367"/>
                        </a:cubicBezTo>
                        <a:cubicBezTo>
                          <a:pt x="19" y="424"/>
                          <a:pt x="15" y="396"/>
                          <a:pt x="15" y="4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1" name="Freeform 13">
                    <a:extLst>
                      <a:ext uri="{FF2B5EF4-FFF2-40B4-BE49-F238E27FC236}">
                        <a16:creationId xmlns:a16="http://schemas.microsoft.com/office/drawing/2014/main" id="{3915A242-D58A-E5FF-B838-69A0B29FA42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332" y="5235"/>
                    <a:ext cx="113" cy="510"/>
                  </a:xfrm>
                  <a:custGeom>
                    <a:avLst/>
                    <a:gdLst>
                      <a:gd name="T0" fmla="*/ 8 w 113"/>
                      <a:gd name="T1" fmla="*/ 0 h 510"/>
                      <a:gd name="T2" fmla="*/ 1 w 113"/>
                      <a:gd name="T3" fmla="*/ 23 h 510"/>
                      <a:gd name="T4" fmla="*/ 16 w 113"/>
                      <a:gd name="T5" fmla="*/ 68 h 510"/>
                      <a:gd name="T6" fmla="*/ 61 w 113"/>
                      <a:gd name="T7" fmla="*/ 315 h 510"/>
                      <a:gd name="T8" fmla="*/ 91 w 113"/>
                      <a:gd name="T9" fmla="*/ 413 h 510"/>
                      <a:gd name="T10" fmla="*/ 113 w 113"/>
                      <a:gd name="T11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3" h="510">
                        <a:moveTo>
                          <a:pt x="8" y="0"/>
                        </a:moveTo>
                        <a:cubicBezTo>
                          <a:pt x="6" y="8"/>
                          <a:pt x="0" y="15"/>
                          <a:pt x="1" y="23"/>
                        </a:cubicBezTo>
                        <a:cubicBezTo>
                          <a:pt x="3" y="39"/>
                          <a:pt x="16" y="68"/>
                          <a:pt x="16" y="68"/>
                        </a:cubicBezTo>
                        <a:cubicBezTo>
                          <a:pt x="27" y="149"/>
                          <a:pt x="39" y="237"/>
                          <a:pt x="61" y="315"/>
                        </a:cubicBezTo>
                        <a:cubicBezTo>
                          <a:pt x="71" y="350"/>
                          <a:pt x="71" y="382"/>
                          <a:pt x="91" y="413"/>
                        </a:cubicBezTo>
                        <a:cubicBezTo>
                          <a:pt x="73" y="462"/>
                          <a:pt x="69" y="466"/>
                          <a:pt x="113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2" name="Freeform 14">
                    <a:extLst>
                      <a:ext uri="{FF2B5EF4-FFF2-40B4-BE49-F238E27FC236}">
                        <a16:creationId xmlns:a16="http://schemas.microsoft.com/office/drawing/2014/main" id="{EAD3D3BF-C646-782B-B1C2-C621E338F9F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75" y="5243"/>
                    <a:ext cx="212" cy="405"/>
                  </a:xfrm>
                  <a:custGeom>
                    <a:avLst/>
                    <a:gdLst>
                      <a:gd name="T0" fmla="*/ 0 w 212"/>
                      <a:gd name="T1" fmla="*/ 0 h 405"/>
                      <a:gd name="T2" fmla="*/ 38 w 212"/>
                      <a:gd name="T3" fmla="*/ 45 h 405"/>
                      <a:gd name="T4" fmla="*/ 68 w 212"/>
                      <a:gd name="T5" fmla="*/ 142 h 405"/>
                      <a:gd name="T6" fmla="*/ 90 w 212"/>
                      <a:gd name="T7" fmla="*/ 255 h 405"/>
                      <a:gd name="T8" fmla="*/ 135 w 212"/>
                      <a:gd name="T9" fmla="*/ 285 h 405"/>
                      <a:gd name="T10" fmla="*/ 188 w 212"/>
                      <a:gd name="T11" fmla="*/ 375 h 405"/>
                      <a:gd name="T12" fmla="*/ 210 w 212"/>
                      <a:gd name="T13" fmla="*/ 405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2" h="405">
                        <a:moveTo>
                          <a:pt x="0" y="0"/>
                        </a:moveTo>
                        <a:cubicBezTo>
                          <a:pt x="11" y="16"/>
                          <a:pt x="29" y="27"/>
                          <a:pt x="38" y="45"/>
                        </a:cubicBezTo>
                        <a:cubicBezTo>
                          <a:pt x="52" y="72"/>
                          <a:pt x="52" y="110"/>
                          <a:pt x="68" y="142"/>
                        </a:cubicBezTo>
                        <a:cubicBezTo>
                          <a:pt x="71" y="163"/>
                          <a:pt x="83" y="243"/>
                          <a:pt x="90" y="255"/>
                        </a:cubicBezTo>
                        <a:cubicBezTo>
                          <a:pt x="99" y="270"/>
                          <a:pt x="135" y="285"/>
                          <a:pt x="135" y="285"/>
                        </a:cubicBezTo>
                        <a:cubicBezTo>
                          <a:pt x="152" y="310"/>
                          <a:pt x="169" y="351"/>
                          <a:pt x="188" y="375"/>
                        </a:cubicBezTo>
                        <a:cubicBezTo>
                          <a:pt x="212" y="404"/>
                          <a:pt x="210" y="385"/>
                          <a:pt x="210" y="40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3" name="Freeform 15">
                    <a:extLst>
                      <a:ext uri="{FF2B5EF4-FFF2-40B4-BE49-F238E27FC236}">
                        <a16:creationId xmlns:a16="http://schemas.microsoft.com/office/drawing/2014/main" id="{75238062-72BA-EB6F-975D-9FE02446DE0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80" y="5220"/>
                    <a:ext cx="293" cy="300"/>
                  </a:xfrm>
                  <a:custGeom>
                    <a:avLst/>
                    <a:gdLst>
                      <a:gd name="T0" fmla="*/ 0 w 293"/>
                      <a:gd name="T1" fmla="*/ 0 h 300"/>
                      <a:gd name="T2" fmla="*/ 98 w 293"/>
                      <a:gd name="T3" fmla="*/ 120 h 300"/>
                      <a:gd name="T4" fmla="*/ 180 w 293"/>
                      <a:gd name="T5" fmla="*/ 225 h 300"/>
                      <a:gd name="T6" fmla="*/ 233 w 293"/>
                      <a:gd name="T7" fmla="*/ 263 h 300"/>
                      <a:gd name="T8" fmla="*/ 293 w 293"/>
                      <a:gd name="T9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3" h="300">
                        <a:moveTo>
                          <a:pt x="0" y="0"/>
                        </a:moveTo>
                        <a:cubicBezTo>
                          <a:pt x="46" y="30"/>
                          <a:pt x="46" y="104"/>
                          <a:pt x="98" y="120"/>
                        </a:cubicBezTo>
                        <a:cubicBezTo>
                          <a:pt x="130" y="169"/>
                          <a:pt x="112" y="209"/>
                          <a:pt x="180" y="225"/>
                        </a:cubicBezTo>
                        <a:cubicBezTo>
                          <a:pt x="195" y="235"/>
                          <a:pt x="221" y="251"/>
                          <a:pt x="233" y="263"/>
                        </a:cubicBezTo>
                        <a:cubicBezTo>
                          <a:pt x="257" y="287"/>
                          <a:pt x="256" y="300"/>
                          <a:pt x="293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4" name="Freeform 16">
                    <a:extLst>
                      <a:ext uri="{FF2B5EF4-FFF2-40B4-BE49-F238E27FC236}">
                        <a16:creationId xmlns:a16="http://schemas.microsoft.com/office/drawing/2014/main" id="{50A737D5-9FF3-4D48-EDB0-4FBC66A96A8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25" y="5168"/>
                    <a:ext cx="270" cy="172"/>
                  </a:xfrm>
                  <a:custGeom>
                    <a:avLst/>
                    <a:gdLst>
                      <a:gd name="T0" fmla="*/ 0 w 270"/>
                      <a:gd name="T1" fmla="*/ 0 h 172"/>
                      <a:gd name="T2" fmla="*/ 45 w 270"/>
                      <a:gd name="T3" fmla="*/ 37 h 172"/>
                      <a:gd name="T4" fmla="*/ 75 w 270"/>
                      <a:gd name="T5" fmla="*/ 82 h 172"/>
                      <a:gd name="T6" fmla="*/ 165 w 270"/>
                      <a:gd name="T7" fmla="*/ 120 h 172"/>
                      <a:gd name="T8" fmla="*/ 188 w 270"/>
                      <a:gd name="T9" fmla="*/ 135 h 172"/>
                      <a:gd name="T10" fmla="*/ 270 w 270"/>
                      <a:gd name="T11" fmla="*/ 172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0" h="172">
                        <a:moveTo>
                          <a:pt x="0" y="0"/>
                        </a:moveTo>
                        <a:cubicBezTo>
                          <a:pt x="14" y="13"/>
                          <a:pt x="35" y="20"/>
                          <a:pt x="45" y="37"/>
                        </a:cubicBezTo>
                        <a:cubicBezTo>
                          <a:pt x="74" y="89"/>
                          <a:pt x="29" y="67"/>
                          <a:pt x="75" y="82"/>
                        </a:cubicBezTo>
                        <a:cubicBezTo>
                          <a:pt x="104" y="101"/>
                          <a:pt x="135" y="105"/>
                          <a:pt x="165" y="120"/>
                        </a:cubicBezTo>
                        <a:cubicBezTo>
                          <a:pt x="173" y="124"/>
                          <a:pt x="180" y="131"/>
                          <a:pt x="188" y="135"/>
                        </a:cubicBezTo>
                        <a:cubicBezTo>
                          <a:pt x="222" y="150"/>
                          <a:pt x="245" y="147"/>
                          <a:pt x="270" y="17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5" name="Freeform 17">
                    <a:extLst>
                      <a:ext uri="{FF2B5EF4-FFF2-40B4-BE49-F238E27FC236}">
                        <a16:creationId xmlns:a16="http://schemas.microsoft.com/office/drawing/2014/main" id="{FD2FDD69-6607-4DBA-0AC1-0A406E16045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55" y="5025"/>
                    <a:ext cx="413" cy="110"/>
                  </a:xfrm>
                  <a:custGeom>
                    <a:avLst/>
                    <a:gdLst>
                      <a:gd name="T0" fmla="*/ 0 w 413"/>
                      <a:gd name="T1" fmla="*/ 90 h 110"/>
                      <a:gd name="T2" fmla="*/ 188 w 413"/>
                      <a:gd name="T3" fmla="*/ 68 h 110"/>
                      <a:gd name="T4" fmla="*/ 263 w 413"/>
                      <a:gd name="T5" fmla="*/ 45 h 110"/>
                      <a:gd name="T6" fmla="*/ 413 w 413"/>
                      <a:gd name="T7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13" h="110">
                        <a:moveTo>
                          <a:pt x="0" y="90"/>
                        </a:moveTo>
                        <a:cubicBezTo>
                          <a:pt x="58" y="110"/>
                          <a:pt x="129" y="76"/>
                          <a:pt x="188" y="68"/>
                        </a:cubicBezTo>
                        <a:cubicBezTo>
                          <a:pt x="212" y="59"/>
                          <a:pt x="240" y="57"/>
                          <a:pt x="263" y="45"/>
                        </a:cubicBezTo>
                        <a:cubicBezTo>
                          <a:pt x="311" y="20"/>
                          <a:pt x="358" y="0"/>
                          <a:pt x="41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6" name="Freeform 18">
                    <a:extLst>
                      <a:ext uri="{FF2B5EF4-FFF2-40B4-BE49-F238E27FC236}">
                        <a16:creationId xmlns:a16="http://schemas.microsoft.com/office/drawing/2014/main" id="{13F44DA3-8DD1-2DC1-50E1-4A42914E7D8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35" y="4823"/>
                    <a:ext cx="203" cy="187"/>
                  </a:xfrm>
                  <a:custGeom>
                    <a:avLst/>
                    <a:gdLst>
                      <a:gd name="T0" fmla="*/ 203 w 203"/>
                      <a:gd name="T1" fmla="*/ 0 h 187"/>
                      <a:gd name="T2" fmla="*/ 150 w 203"/>
                      <a:gd name="T3" fmla="*/ 82 h 187"/>
                      <a:gd name="T4" fmla="*/ 165 w 203"/>
                      <a:gd name="T5" fmla="*/ 105 h 187"/>
                      <a:gd name="T6" fmla="*/ 143 w 203"/>
                      <a:gd name="T7" fmla="*/ 112 h 187"/>
                      <a:gd name="T8" fmla="*/ 90 w 203"/>
                      <a:gd name="T9" fmla="*/ 142 h 187"/>
                      <a:gd name="T10" fmla="*/ 0 w 203"/>
                      <a:gd name="T11" fmla="*/ 187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03" h="187">
                        <a:moveTo>
                          <a:pt x="203" y="0"/>
                        </a:moveTo>
                        <a:cubicBezTo>
                          <a:pt x="175" y="18"/>
                          <a:pt x="162" y="50"/>
                          <a:pt x="150" y="82"/>
                        </a:cubicBezTo>
                        <a:cubicBezTo>
                          <a:pt x="155" y="90"/>
                          <a:pt x="167" y="96"/>
                          <a:pt x="165" y="105"/>
                        </a:cubicBezTo>
                        <a:cubicBezTo>
                          <a:pt x="163" y="112"/>
                          <a:pt x="150" y="109"/>
                          <a:pt x="143" y="112"/>
                        </a:cubicBezTo>
                        <a:cubicBezTo>
                          <a:pt x="125" y="121"/>
                          <a:pt x="108" y="133"/>
                          <a:pt x="90" y="142"/>
                        </a:cubicBezTo>
                        <a:cubicBezTo>
                          <a:pt x="78" y="181"/>
                          <a:pt x="38" y="187"/>
                          <a:pt x="0" y="18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7" name="Freeform 19">
                    <a:extLst>
                      <a:ext uri="{FF2B5EF4-FFF2-40B4-BE49-F238E27FC236}">
                        <a16:creationId xmlns:a16="http://schemas.microsoft.com/office/drawing/2014/main" id="{13058035-49D3-365C-D70D-F29566086B5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13" y="4658"/>
                    <a:ext cx="157" cy="306"/>
                  </a:xfrm>
                  <a:custGeom>
                    <a:avLst/>
                    <a:gdLst>
                      <a:gd name="T0" fmla="*/ 157 w 157"/>
                      <a:gd name="T1" fmla="*/ 0 h 306"/>
                      <a:gd name="T2" fmla="*/ 127 w 157"/>
                      <a:gd name="T3" fmla="*/ 52 h 306"/>
                      <a:gd name="T4" fmla="*/ 75 w 157"/>
                      <a:gd name="T5" fmla="*/ 157 h 306"/>
                      <a:gd name="T6" fmla="*/ 37 w 157"/>
                      <a:gd name="T7" fmla="*/ 255 h 306"/>
                      <a:gd name="T8" fmla="*/ 0 w 157"/>
                      <a:gd name="T9" fmla="*/ 285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7" h="306">
                        <a:moveTo>
                          <a:pt x="157" y="0"/>
                        </a:moveTo>
                        <a:cubicBezTo>
                          <a:pt x="126" y="10"/>
                          <a:pt x="117" y="20"/>
                          <a:pt x="127" y="52"/>
                        </a:cubicBezTo>
                        <a:cubicBezTo>
                          <a:pt x="118" y="90"/>
                          <a:pt x="97" y="124"/>
                          <a:pt x="75" y="157"/>
                        </a:cubicBezTo>
                        <a:cubicBezTo>
                          <a:pt x="65" y="193"/>
                          <a:pt x="57" y="224"/>
                          <a:pt x="37" y="255"/>
                        </a:cubicBezTo>
                        <a:cubicBezTo>
                          <a:pt x="32" y="270"/>
                          <a:pt x="21" y="306"/>
                          <a:pt x="0" y="28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8" name="Freeform 20">
                    <a:extLst>
                      <a:ext uri="{FF2B5EF4-FFF2-40B4-BE49-F238E27FC236}">
                        <a16:creationId xmlns:a16="http://schemas.microsoft.com/office/drawing/2014/main" id="{4F9357FA-CDB4-A973-165D-7640FDD08388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4568"/>
                    <a:ext cx="150" cy="360"/>
                  </a:xfrm>
                  <a:custGeom>
                    <a:avLst/>
                    <a:gdLst>
                      <a:gd name="T0" fmla="*/ 150 w 150"/>
                      <a:gd name="T1" fmla="*/ 0 h 360"/>
                      <a:gd name="T2" fmla="*/ 98 w 150"/>
                      <a:gd name="T3" fmla="*/ 52 h 360"/>
                      <a:gd name="T4" fmla="*/ 83 w 150"/>
                      <a:gd name="T5" fmla="*/ 142 h 360"/>
                      <a:gd name="T6" fmla="*/ 75 w 150"/>
                      <a:gd name="T7" fmla="*/ 165 h 360"/>
                      <a:gd name="T8" fmla="*/ 60 w 150"/>
                      <a:gd name="T9" fmla="*/ 187 h 360"/>
                      <a:gd name="T10" fmla="*/ 38 w 150"/>
                      <a:gd name="T11" fmla="*/ 277 h 360"/>
                      <a:gd name="T12" fmla="*/ 8 w 150"/>
                      <a:gd name="T13" fmla="*/ 322 h 360"/>
                      <a:gd name="T14" fmla="*/ 0 w 150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0" h="360">
                        <a:moveTo>
                          <a:pt x="150" y="0"/>
                        </a:moveTo>
                        <a:cubicBezTo>
                          <a:pt x="120" y="10"/>
                          <a:pt x="108" y="22"/>
                          <a:pt x="98" y="52"/>
                        </a:cubicBezTo>
                        <a:cubicBezTo>
                          <a:pt x="129" y="100"/>
                          <a:pt x="123" y="102"/>
                          <a:pt x="83" y="142"/>
                        </a:cubicBezTo>
                        <a:cubicBezTo>
                          <a:pt x="80" y="150"/>
                          <a:pt x="79" y="158"/>
                          <a:pt x="75" y="165"/>
                        </a:cubicBezTo>
                        <a:cubicBezTo>
                          <a:pt x="71" y="173"/>
                          <a:pt x="63" y="179"/>
                          <a:pt x="60" y="187"/>
                        </a:cubicBezTo>
                        <a:cubicBezTo>
                          <a:pt x="50" y="214"/>
                          <a:pt x="51" y="250"/>
                          <a:pt x="38" y="277"/>
                        </a:cubicBezTo>
                        <a:cubicBezTo>
                          <a:pt x="30" y="293"/>
                          <a:pt x="8" y="322"/>
                          <a:pt x="8" y="322"/>
                        </a:cubicBezTo>
                        <a:cubicBezTo>
                          <a:pt x="5" y="335"/>
                          <a:pt x="0" y="360"/>
                          <a:pt x="0" y="36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9" name="Freeform 21">
                    <a:extLst>
                      <a:ext uri="{FF2B5EF4-FFF2-40B4-BE49-F238E27FC236}">
                        <a16:creationId xmlns:a16="http://schemas.microsoft.com/office/drawing/2014/main" id="{854C3DCA-DDF6-8808-7D79-D6FAAADF803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70" y="4540"/>
                    <a:ext cx="98" cy="395"/>
                  </a:xfrm>
                  <a:custGeom>
                    <a:avLst/>
                    <a:gdLst>
                      <a:gd name="T0" fmla="*/ 98 w 98"/>
                      <a:gd name="T1" fmla="*/ 58 h 395"/>
                      <a:gd name="T2" fmla="*/ 68 w 98"/>
                      <a:gd name="T3" fmla="*/ 88 h 395"/>
                      <a:gd name="T4" fmla="*/ 30 w 98"/>
                      <a:gd name="T5" fmla="*/ 298 h 395"/>
                      <a:gd name="T6" fmla="*/ 23 w 98"/>
                      <a:gd name="T7" fmla="*/ 343 h 395"/>
                      <a:gd name="T8" fmla="*/ 0 w 98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395">
                        <a:moveTo>
                          <a:pt x="98" y="58"/>
                        </a:moveTo>
                        <a:cubicBezTo>
                          <a:pt x="78" y="0"/>
                          <a:pt x="71" y="70"/>
                          <a:pt x="68" y="88"/>
                        </a:cubicBezTo>
                        <a:cubicBezTo>
                          <a:pt x="56" y="156"/>
                          <a:pt x="52" y="233"/>
                          <a:pt x="30" y="298"/>
                        </a:cubicBezTo>
                        <a:cubicBezTo>
                          <a:pt x="28" y="313"/>
                          <a:pt x="28" y="329"/>
                          <a:pt x="23" y="343"/>
                        </a:cubicBezTo>
                        <a:cubicBezTo>
                          <a:pt x="16" y="363"/>
                          <a:pt x="0" y="371"/>
                          <a:pt x="0" y="39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0" name="Freeform 22">
                    <a:extLst>
                      <a:ext uri="{FF2B5EF4-FFF2-40B4-BE49-F238E27FC236}">
                        <a16:creationId xmlns:a16="http://schemas.microsoft.com/office/drawing/2014/main" id="{6182799C-F507-4E37-9CEC-E468FAD14A8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65" y="4665"/>
                    <a:ext cx="75" cy="300"/>
                  </a:xfrm>
                  <a:custGeom>
                    <a:avLst/>
                    <a:gdLst>
                      <a:gd name="T0" fmla="*/ 68 w 75"/>
                      <a:gd name="T1" fmla="*/ 0 h 300"/>
                      <a:gd name="T2" fmla="*/ 45 w 75"/>
                      <a:gd name="T3" fmla="*/ 75 h 300"/>
                      <a:gd name="T4" fmla="*/ 60 w 75"/>
                      <a:gd name="T5" fmla="*/ 120 h 300"/>
                      <a:gd name="T6" fmla="*/ 68 w 75"/>
                      <a:gd name="T7" fmla="*/ 143 h 300"/>
                      <a:gd name="T8" fmla="*/ 38 w 75"/>
                      <a:gd name="T9" fmla="*/ 188 h 300"/>
                      <a:gd name="T10" fmla="*/ 23 w 75"/>
                      <a:gd name="T11" fmla="*/ 233 h 300"/>
                      <a:gd name="T12" fmla="*/ 0 w 75"/>
                      <a:gd name="T13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300">
                        <a:moveTo>
                          <a:pt x="68" y="0"/>
                        </a:moveTo>
                        <a:cubicBezTo>
                          <a:pt x="50" y="55"/>
                          <a:pt x="57" y="30"/>
                          <a:pt x="45" y="75"/>
                        </a:cubicBezTo>
                        <a:cubicBezTo>
                          <a:pt x="50" y="90"/>
                          <a:pt x="55" y="105"/>
                          <a:pt x="60" y="120"/>
                        </a:cubicBezTo>
                        <a:cubicBezTo>
                          <a:pt x="63" y="128"/>
                          <a:pt x="68" y="143"/>
                          <a:pt x="68" y="143"/>
                        </a:cubicBezTo>
                        <a:cubicBezTo>
                          <a:pt x="49" y="195"/>
                          <a:pt x="75" y="132"/>
                          <a:pt x="38" y="188"/>
                        </a:cubicBezTo>
                        <a:cubicBezTo>
                          <a:pt x="35" y="193"/>
                          <a:pt x="25" y="228"/>
                          <a:pt x="23" y="233"/>
                        </a:cubicBezTo>
                        <a:cubicBezTo>
                          <a:pt x="14" y="298"/>
                          <a:pt x="33" y="284"/>
                          <a:pt x="0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1" name="Freeform 23">
                    <a:extLst>
                      <a:ext uri="{FF2B5EF4-FFF2-40B4-BE49-F238E27FC236}">
                        <a16:creationId xmlns:a16="http://schemas.microsoft.com/office/drawing/2014/main" id="{0579CC5F-D2B7-CD92-B0F0-121C8038CDB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37" y="4748"/>
                    <a:ext cx="98" cy="292"/>
                  </a:xfrm>
                  <a:custGeom>
                    <a:avLst/>
                    <a:gdLst>
                      <a:gd name="T0" fmla="*/ 98 w 98"/>
                      <a:gd name="T1" fmla="*/ 0 h 292"/>
                      <a:gd name="T2" fmla="*/ 68 w 98"/>
                      <a:gd name="T3" fmla="*/ 67 h 292"/>
                      <a:gd name="T4" fmla="*/ 53 w 98"/>
                      <a:gd name="T5" fmla="*/ 165 h 292"/>
                      <a:gd name="T6" fmla="*/ 8 w 98"/>
                      <a:gd name="T7" fmla="*/ 262 h 292"/>
                      <a:gd name="T8" fmla="*/ 1 w 98"/>
                      <a:gd name="T9" fmla="*/ 292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292">
                        <a:moveTo>
                          <a:pt x="98" y="0"/>
                        </a:moveTo>
                        <a:cubicBezTo>
                          <a:pt x="83" y="22"/>
                          <a:pt x="77" y="42"/>
                          <a:pt x="68" y="67"/>
                        </a:cubicBezTo>
                        <a:cubicBezTo>
                          <a:pt x="77" y="109"/>
                          <a:pt x="76" y="129"/>
                          <a:pt x="53" y="165"/>
                        </a:cubicBezTo>
                        <a:cubicBezTo>
                          <a:pt x="43" y="196"/>
                          <a:pt x="26" y="236"/>
                          <a:pt x="8" y="262"/>
                        </a:cubicBezTo>
                        <a:cubicBezTo>
                          <a:pt x="0" y="287"/>
                          <a:pt x="1" y="277"/>
                          <a:pt x="1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2" name="Freeform 24">
                    <a:extLst>
                      <a:ext uri="{FF2B5EF4-FFF2-40B4-BE49-F238E27FC236}">
                        <a16:creationId xmlns:a16="http://schemas.microsoft.com/office/drawing/2014/main" id="{FF8F2441-3AE9-23F4-8F4F-3A890762A26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00" y="4358"/>
                    <a:ext cx="270" cy="315"/>
                  </a:xfrm>
                  <a:custGeom>
                    <a:avLst/>
                    <a:gdLst>
                      <a:gd name="T0" fmla="*/ 270 w 270"/>
                      <a:gd name="T1" fmla="*/ 0 h 315"/>
                      <a:gd name="T2" fmla="*/ 255 w 270"/>
                      <a:gd name="T3" fmla="*/ 45 h 315"/>
                      <a:gd name="T4" fmla="*/ 248 w 270"/>
                      <a:gd name="T5" fmla="*/ 97 h 315"/>
                      <a:gd name="T6" fmla="*/ 225 w 270"/>
                      <a:gd name="T7" fmla="*/ 105 h 315"/>
                      <a:gd name="T8" fmla="*/ 180 w 270"/>
                      <a:gd name="T9" fmla="*/ 135 h 315"/>
                      <a:gd name="T10" fmla="*/ 135 w 270"/>
                      <a:gd name="T11" fmla="*/ 217 h 315"/>
                      <a:gd name="T12" fmla="*/ 98 w 270"/>
                      <a:gd name="T13" fmla="*/ 262 h 315"/>
                      <a:gd name="T14" fmla="*/ 0 w 270"/>
                      <a:gd name="T15" fmla="*/ 315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0" h="315">
                        <a:moveTo>
                          <a:pt x="270" y="0"/>
                        </a:moveTo>
                        <a:cubicBezTo>
                          <a:pt x="265" y="15"/>
                          <a:pt x="260" y="30"/>
                          <a:pt x="255" y="45"/>
                        </a:cubicBezTo>
                        <a:cubicBezTo>
                          <a:pt x="249" y="62"/>
                          <a:pt x="256" y="81"/>
                          <a:pt x="248" y="97"/>
                        </a:cubicBezTo>
                        <a:cubicBezTo>
                          <a:pt x="244" y="104"/>
                          <a:pt x="232" y="101"/>
                          <a:pt x="225" y="105"/>
                        </a:cubicBezTo>
                        <a:cubicBezTo>
                          <a:pt x="209" y="114"/>
                          <a:pt x="180" y="135"/>
                          <a:pt x="180" y="135"/>
                        </a:cubicBezTo>
                        <a:cubicBezTo>
                          <a:pt x="166" y="178"/>
                          <a:pt x="170" y="194"/>
                          <a:pt x="135" y="217"/>
                        </a:cubicBezTo>
                        <a:cubicBezTo>
                          <a:pt x="126" y="231"/>
                          <a:pt x="113" y="253"/>
                          <a:pt x="98" y="262"/>
                        </a:cubicBezTo>
                        <a:cubicBezTo>
                          <a:pt x="61" y="283"/>
                          <a:pt x="22" y="274"/>
                          <a:pt x="0" y="31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3" name="Freeform 25">
                    <a:extLst>
                      <a:ext uri="{FF2B5EF4-FFF2-40B4-BE49-F238E27FC236}">
                        <a16:creationId xmlns:a16="http://schemas.microsoft.com/office/drawing/2014/main" id="{DAAEFF0C-D2C4-5621-A944-54D87FCCFB6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15" y="4283"/>
                    <a:ext cx="188" cy="307"/>
                  </a:xfrm>
                  <a:custGeom>
                    <a:avLst/>
                    <a:gdLst>
                      <a:gd name="T0" fmla="*/ 188 w 188"/>
                      <a:gd name="T1" fmla="*/ 0 h 307"/>
                      <a:gd name="T2" fmla="*/ 135 w 188"/>
                      <a:gd name="T3" fmla="*/ 52 h 307"/>
                      <a:gd name="T4" fmla="*/ 143 w 188"/>
                      <a:gd name="T5" fmla="*/ 75 h 307"/>
                      <a:gd name="T6" fmla="*/ 90 w 188"/>
                      <a:gd name="T7" fmla="*/ 165 h 307"/>
                      <a:gd name="T8" fmla="*/ 75 w 188"/>
                      <a:gd name="T9" fmla="*/ 187 h 307"/>
                      <a:gd name="T10" fmla="*/ 23 w 188"/>
                      <a:gd name="T11" fmla="*/ 277 h 307"/>
                      <a:gd name="T12" fmla="*/ 0 w 188"/>
                      <a:gd name="T13" fmla="*/ 292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8" h="307">
                        <a:moveTo>
                          <a:pt x="188" y="0"/>
                        </a:moveTo>
                        <a:cubicBezTo>
                          <a:pt x="157" y="9"/>
                          <a:pt x="146" y="22"/>
                          <a:pt x="135" y="52"/>
                        </a:cubicBezTo>
                        <a:cubicBezTo>
                          <a:pt x="138" y="60"/>
                          <a:pt x="144" y="67"/>
                          <a:pt x="143" y="75"/>
                        </a:cubicBezTo>
                        <a:cubicBezTo>
                          <a:pt x="141" y="86"/>
                          <a:pt x="91" y="163"/>
                          <a:pt x="90" y="165"/>
                        </a:cubicBezTo>
                        <a:cubicBezTo>
                          <a:pt x="85" y="172"/>
                          <a:pt x="75" y="187"/>
                          <a:pt x="75" y="187"/>
                        </a:cubicBezTo>
                        <a:cubicBezTo>
                          <a:pt x="64" y="222"/>
                          <a:pt x="46" y="249"/>
                          <a:pt x="23" y="277"/>
                        </a:cubicBezTo>
                        <a:cubicBezTo>
                          <a:pt x="3" y="301"/>
                          <a:pt x="15" y="307"/>
                          <a:pt x="0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34" name="Freeform 26">
                    <a:extLst>
                      <a:ext uri="{FF2B5EF4-FFF2-40B4-BE49-F238E27FC236}">
                        <a16:creationId xmlns:a16="http://schemas.microsoft.com/office/drawing/2014/main" id="{44524DE4-A65E-60BC-F2AC-676687481A3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26" y="4178"/>
                    <a:ext cx="99" cy="494"/>
                  </a:xfrm>
                  <a:custGeom>
                    <a:avLst/>
                    <a:gdLst>
                      <a:gd name="T0" fmla="*/ 77 w 99"/>
                      <a:gd name="T1" fmla="*/ 0 h 494"/>
                      <a:gd name="T2" fmla="*/ 54 w 99"/>
                      <a:gd name="T3" fmla="*/ 7 h 494"/>
                      <a:gd name="T4" fmla="*/ 47 w 99"/>
                      <a:gd name="T5" fmla="*/ 30 h 494"/>
                      <a:gd name="T6" fmla="*/ 9 w 99"/>
                      <a:gd name="T7" fmla="*/ 97 h 494"/>
                      <a:gd name="T8" fmla="*/ 62 w 99"/>
                      <a:gd name="T9" fmla="*/ 180 h 494"/>
                      <a:gd name="T10" fmla="*/ 32 w 99"/>
                      <a:gd name="T11" fmla="*/ 322 h 494"/>
                      <a:gd name="T12" fmla="*/ 47 w 99"/>
                      <a:gd name="T13" fmla="*/ 442 h 494"/>
                      <a:gd name="T14" fmla="*/ 99 w 99"/>
                      <a:gd name="T15" fmla="*/ 465 h 4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9" h="494">
                        <a:moveTo>
                          <a:pt x="77" y="0"/>
                        </a:moveTo>
                        <a:cubicBezTo>
                          <a:pt x="69" y="2"/>
                          <a:pt x="60" y="1"/>
                          <a:pt x="54" y="7"/>
                        </a:cubicBezTo>
                        <a:cubicBezTo>
                          <a:pt x="48" y="13"/>
                          <a:pt x="51" y="23"/>
                          <a:pt x="47" y="30"/>
                        </a:cubicBezTo>
                        <a:cubicBezTo>
                          <a:pt x="0" y="116"/>
                          <a:pt x="29" y="43"/>
                          <a:pt x="9" y="97"/>
                        </a:cubicBezTo>
                        <a:cubicBezTo>
                          <a:pt x="21" y="132"/>
                          <a:pt x="48" y="140"/>
                          <a:pt x="62" y="180"/>
                        </a:cubicBezTo>
                        <a:cubicBezTo>
                          <a:pt x="9" y="231"/>
                          <a:pt x="24" y="230"/>
                          <a:pt x="32" y="322"/>
                        </a:cubicBezTo>
                        <a:cubicBezTo>
                          <a:pt x="20" y="366"/>
                          <a:pt x="24" y="402"/>
                          <a:pt x="47" y="442"/>
                        </a:cubicBezTo>
                        <a:cubicBezTo>
                          <a:pt x="63" y="470"/>
                          <a:pt x="70" y="494"/>
                          <a:pt x="99" y="46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2A94D21-2E6F-2DFE-A8A7-A83F315FB6E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9" y="5106"/>
              <a:ext cx="510" cy="398"/>
            </a:xfrm>
            <a:custGeom>
              <a:avLst/>
              <a:gdLst>
                <a:gd name="T0" fmla="*/ 29 w 510"/>
                <a:gd name="T1" fmla="*/ 212 h 398"/>
                <a:gd name="T2" fmla="*/ 6 w 510"/>
                <a:gd name="T3" fmla="*/ 324 h 398"/>
                <a:gd name="T4" fmla="*/ 66 w 510"/>
                <a:gd name="T5" fmla="*/ 369 h 398"/>
                <a:gd name="T6" fmla="*/ 224 w 510"/>
                <a:gd name="T7" fmla="*/ 392 h 398"/>
                <a:gd name="T8" fmla="*/ 374 w 510"/>
                <a:gd name="T9" fmla="*/ 362 h 398"/>
                <a:gd name="T10" fmla="*/ 501 w 510"/>
                <a:gd name="T11" fmla="*/ 174 h 398"/>
                <a:gd name="T12" fmla="*/ 426 w 510"/>
                <a:gd name="T13" fmla="*/ 9 h 398"/>
                <a:gd name="T14" fmla="*/ 119 w 510"/>
                <a:gd name="T15" fmla="*/ 122 h 398"/>
                <a:gd name="T16" fmla="*/ 29 w 510"/>
                <a:gd name="T17" fmla="*/ 21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0" h="398">
                  <a:moveTo>
                    <a:pt x="29" y="212"/>
                  </a:moveTo>
                  <a:cubicBezTo>
                    <a:pt x="10" y="246"/>
                    <a:pt x="0" y="298"/>
                    <a:pt x="6" y="324"/>
                  </a:cubicBezTo>
                  <a:cubicBezTo>
                    <a:pt x="12" y="350"/>
                    <a:pt x="30" y="358"/>
                    <a:pt x="66" y="369"/>
                  </a:cubicBezTo>
                  <a:cubicBezTo>
                    <a:pt x="102" y="380"/>
                    <a:pt x="173" y="393"/>
                    <a:pt x="224" y="392"/>
                  </a:cubicBezTo>
                  <a:cubicBezTo>
                    <a:pt x="275" y="391"/>
                    <a:pt x="328" y="398"/>
                    <a:pt x="374" y="362"/>
                  </a:cubicBezTo>
                  <a:cubicBezTo>
                    <a:pt x="420" y="326"/>
                    <a:pt x="492" y="233"/>
                    <a:pt x="501" y="174"/>
                  </a:cubicBezTo>
                  <a:cubicBezTo>
                    <a:pt x="510" y="115"/>
                    <a:pt x="490" y="18"/>
                    <a:pt x="426" y="9"/>
                  </a:cubicBezTo>
                  <a:cubicBezTo>
                    <a:pt x="362" y="0"/>
                    <a:pt x="185" y="92"/>
                    <a:pt x="119" y="122"/>
                  </a:cubicBezTo>
                  <a:cubicBezTo>
                    <a:pt x="53" y="152"/>
                    <a:pt x="48" y="178"/>
                    <a:pt x="29" y="212"/>
                  </a:cubicBez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  <p:sp>
        <p:nvSpPr>
          <p:cNvPr id="681" name="Rectangle : coins arrondis 680">
            <a:extLst>
              <a:ext uri="{FF2B5EF4-FFF2-40B4-BE49-F238E27FC236}">
                <a16:creationId xmlns:a16="http://schemas.microsoft.com/office/drawing/2014/main" id="{477C1710-EA0B-3549-1A73-206E81862E63}"/>
              </a:ext>
            </a:extLst>
          </p:cNvPr>
          <p:cNvSpPr/>
          <p:nvPr/>
        </p:nvSpPr>
        <p:spPr>
          <a:xfrm>
            <a:off x="627032" y="809581"/>
            <a:ext cx="275400" cy="20759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3" name="Connecteur droit 682">
            <a:extLst>
              <a:ext uri="{FF2B5EF4-FFF2-40B4-BE49-F238E27FC236}">
                <a16:creationId xmlns:a16="http://schemas.microsoft.com/office/drawing/2014/main" id="{3E91FF42-D0E9-C0DF-8292-157BA842870D}"/>
              </a:ext>
            </a:extLst>
          </p:cNvPr>
          <p:cNvCxnSpPr>
            <a:cxnSpLocks/>
          </p:cNvCxnSpPr>
          <p:nvPr/>
        </p:nvCxnSpPr>
        <p:spPr>
          <a:xfrm flipV="1">
            <a:off x="276313" y="1022988"/>
            <a:ext cx="364644" cy="657855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Connecteur droit 683">
            <a:extLst>
              <a:ext uri="{FF2B5EF4-FFF2-40B4-BE49-F238E27FC236}">
                <a16:creationId xmlns:a16="http://schemas.microsoft.com/office/drawing/2014/main" id="{1D91329A-BD84-2469-78DA-D7D1A4FC65C6}"/>
              </a:ext>
            </a:extLst>
          </p:cNvPr>
          <p:cNvCxnSpPr>
            <a:cxnSpLocks/>
            <a:stCxn id="600" idx="4"/>
          </p:cNvCxnSpPr>
          <p:nvPr/>
        </p:nvCxnSpPr>
        <p:spPr>
          <a:xfrm>
            <a:off x="910904" y="1030771"/>
            <a:ext cx="439688" cy="63765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ZoneTexte 686">
            <a:extLst>
              <a:ext uri="{FF2B5EF4-FFF2-40B4-BE49-F238E27FC236}">
                <a16:creationId xmlns:a16="http://schemas.microsoft.com/office/drawing/2014/main" id="{F452ABEF-1BC5-2C50-B1B9-8D840A76A805}"/>
              </a:ext>
            </a:extLst>
          </p:cNvPr>
          <p:cNvSpPr txBox="1"/>
          <p:nvPr/>
        </p:nvSpPr>
        <p:spPr>
          <a:xfrm>
            <a:off x="398007" y="324402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Cell region</a:t>
            </a:r>
          </a:p>
        </p:txBody>
      </p:sp>
      <p:sp>
        <p:nvSpPr>
          <p:cNvPr id="689" name="ZoneTexte 688">
            <a:extLst>
              <a:ext uri="{FF2B5EF4-FFF2-40B4-BE49-F238E27FC236}">
                <a16:creationId xmlns:a16="http://schemas.microsoft.com/office/drawing/2014/main" id="{D6DDE1CC-CAC3-66B2-0A70-C8EECD086FBA}"/>
              </a:ext>
            </a:extLst>
          </p:cNvPr>
          <p:cNvSpPr txBox="1"/>
          <p:nvPr/>
        </p:nvSpPr>
        <p:spPr>
          <a:xfrm>
            <a:off x="313704" y="1493026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Network size</a:t>
            </a:r>
          </a:p>
        </p:txBody>
      </p:sp>
      <p:grpSp>
        <p:nvGrpSpPr>
          <p:cNvPr id="994" name="Groupe 993">
            <a:extLst>
              <a:ext uri="{FF2B5EF4-FFF2-40B4-BE49-F238E27FC236}">
                <a16:creationId xmlns:a16="http://schemas.microsoft.com/office/drawing/2014/main" id="{C946114A-53A2-C68E-3394-6898855B7C78}"/>
              </a:ext>
            </a:extLst>
          </p:cNvPr>
          <p:cNvGrpSpPr/>
          <p:nvPr/>
        </p:nvGrpSpPr>
        <p:grpSpPr>
          <a:xfrm>
            <a:off x="367467" y="2257854"/>
            <a:ext cx="399012" cy="347617"/>
            <a:chOff x="1539169" y="1390513"/>
            <a:chExt cx="399012" cy="347617"/>
          </a:xfrm>
        </p:grpSpPr>
        <p:sp>
          <p:nvSpPr>
            <p:cNvPr id="690" name="Ellipse 689">
              <a:extLst>
                <a:ext uri="{FF2B5EF4-FFF2-40B4-BE49-F238E27FC236}">
                  <a16:creationId xmlns:a16="http://schemas.microsoft.com/office/drawing/2014/main" id="{55214109-5246-3FB5-D614-F532CB3B333D}"/>
                </a:ext>
              </a:extLst>
            </p:cNvPr>
            <p:cNvSpPr/>
            <p:nvPr/>
          </p:nvSpPr>
          <p:spPr>
            <a:xfrm>
              <a:off x="1539169" y="1390513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91" name="Ellipse 690">
              <a:extLst>
                <a:ext uri="{FF2B5EF4-FFF2-40B4-BE49-F238E27FC236}">
                  <a16:creationId xmlns:a16="http://schemas.microsoft.com/office/drawing/2014/main" id="{930029FD-55B6-D419-E377-04B0668401CD}"/>
                </a:ext>
              </a:extLst>
            </p:cNvPr>
            <p:cNvSpPr/>
            <p:nvPr/>
          </p:nvSpPr>
          <p:spPr>
            <a:xfrm>
              <a:off x="1539169" y="1441417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92" name="Ellipse 691">
              <a:extLst>
                <a:ext uri="{FF2B5EF4-FFF2-40B4-BE49-F238E27FC236}">
                  <a16:creationId xmlns:a16="http://schemas.microsoft.com/office/drawing/2014/main" id="{C4C76500-8CC6-BADD-38A3-0E03C84DFDE7}"/>
                </a:ext>
              </a:extLst>
            </p:cNvPr>
            <p:cNvSpPr/>
            <p:nvPr/>
          </p:nvSpPr>
          <p:spPr>
            <a:xfrm>
              <a:off x="1539169" y="1492321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93" name="Ellipse 692">
              <a:extLst>
                <a:ext uri="{FF2B5EF4-FFF2-40B4-BE49-F238E27FC236}">
                  <a16:creationId xmlns:a16="http://schemas.microsoft.com/office/drawing/2014/main" id="{68E404FA-3112-C00B-240D-E16C7AD810A9}"/>
                </a:ext>
              </a:extLst>
            </p:cNvPr>
            <p:cNvSpPr/>
            <p:nvPr/>
          </p:nvSpPr>
          <p:spPr>
            <a:xfrm>
              <a:off x="1539169" y="1543225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94" name="Ellipse 693">
              <a:extLst>
                <a:ext uri="{FF2B5EF4-FFF2-40B4-BE49-F238E27FC236}">
                  <a16:creationId xmlns:a16="http://schemas.microsoft.com/office/drawing/2014/main" id="{D211FC6E-E5C2-0610-B2DC-3D0304EE37B0}"/>
                </a:ext>
              </a:extLst>
            </p:cNvPr>
            <p:cNvSpPr/>
            <p:nvPr/>
          </p:nvSpPr>
          <p:spPr>
            <a:xfrm>
              <a:off x="1539169" y="1594130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95" name="Ellipse 694">
              <a:extLst>
                <a:ext uri="{FF2B5EF4-FFF2-40B4-BE49-F238E27FC236}">
                  <a16:creationId xmlns:a16="http://schemas.microsoft.com/office/drawing/2014/main" id="{BF633E25-6FE3-A649-C3B3-0D936574A244}"/>
                </a:ext>
              </a:extLst>
            </p:cNvPr>
            <p:cNvSpPr/>
            <p:nvPr/>
          </p:nvSpPr>
          <p:spPr>
            <a:xfrm>
              <a:off x="1794181" y="1498407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696" name="Connecteur droit avec flèche 695">
              <a:extLst>
                <a:ext uri="{FF2B5EF4-FFF2-40B4-BE49-F238E27FC236}">
                  <a16:creationId xmlns:a16="http://schemas.microsoft.com/office/drawing/2014/main" id="{9995992A-4B04-E8D2-4160-C1537CDB9C3A}"/>
                </a:ext>
              </a:extLst>
            </p:cNvPr>
            <p:cNvCxnSpPr>
              <a:cxnSpLocks/>
              <a:stCxn id="690" idx="6"/>
              <a:endCxn id="695" idx="0"/>
            </p:cNvCxnSpPr>
            <p:nvPr/>
          </p:nvCxnSpPr>
          <p:spPr>
            <a:xfrm>
              <a:off x="1683169" y="1462513"/>
              <a:ext cx="183012" cy="35894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Connecteur droit avec flèche 696">
              <a:extLst>
                <a:ext uri="{FF2B5EF4-FFF2-40B4-BE49-F238E27FC236}">
                  <a16:creationId xmlns:a16="http://schemas.microsoft.com/office/drawing/2014/main" id="{9F4B50F7-EC5E-B1AA-EB99-5237B34A3D6C}"/>
                </a:ext>
              </a:extLst>
            </p:cNvPr>
            <p:cNvCxnSpPr>
              <a:cxnSpLocks/>
              <a:stCxn id="694" idx="6"/>
              <a:endCxn id="695" idx="4"/>
            </p:cNvCxnSpPr>
            <p:nvPr/>
          </p:nvCxnSpPr>
          <p:spPr>
            <a:xfrm flipV="1">
              <a:off x="1683169" y="1642407"/>
              <a:ext cx="183012" cy="23723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Connecteur droit avec flèche 697">
              <a:extLst>
                <a:ext uri="{FF2B5EF4-FFF2-40B4-BE49-F238E27FC236}">
                  <a16:creationId xmlns:a16="http://schemas.microsoft.com/office/drawing/2014/main" id="{2CFE94D3-E4FC-4092-7D2E-7D8C695A11D5}"/>
                </a:ext>
              </a:extLst>
            </p:cNvPr>
            <p:cNvCxnSpPr>
              <a:cxnSpLocks/>
              <a:stCxn id="693" idx="6"/>
              <a:endCxn id="695" idx="3"/>
            </p:cNvCxnSpPr>
            <p:nvPr/>
          </p:nvCxnSpPr>
          <p:spPr>
            <a:xfrm>
              <a:off x="1683169" y="1615225"/>
              <a:ext cx="132100" cy="6094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Connecteur droit avec flèche 698">
              <a:extLst>
                <a:ext uri="{FF2B5EF4-FFF2-40B4-BE49-F238E27FC236}">
                  <a16:creationId xmlns:a16="http://schemas.microsoft.com/office/drawing/2014/main" id="{9BD3990C-06B4-077B-EDBE-2395AE9C5A85}"/>
                </a:ext>
              </a:extLst>
            </p:cNvPr>
            <p:cNvCxnSpPr>
              <a:cxnSpLocks/>
              <a:stCxn id="691" idx="6"/>
              <a:endCxn id="695" idx="1"/>
            </p:cNvCxnSpPr>
            <p:nvPr/>
          </p:nvCxnSpPr>
          <p:spPr>
            <a:xfrm>
              <a:off x="1683169" y="1513417"/>
              <a:ext cx="132100" cy="6078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Connecteur droit avec flèche 699">
              <a:extLst>
                <a:ext uri="{FF2B5EF4-FFF2-40B4-BE49-F238E27FC236}">
                  <a16:creationId xmlns:a16="http://schemas.microsoft.com/office/drawing/2014/main" id="{98925604-8473-8688-0AEE-8E1EBD4CD5E6}"/>
                </a:ext>
              </a:extLst>
            </p:cNvPr>
            <p:cNvCxnSpPr>
              <a:cxnSpLocks/>
              <a:stCxn id="692" idx="6"/>
              <a:endCxn id="695" idx="2"/>
            </p:cNvCxnSpPr>
            <p:nvPr/>
          </p:nvCxnSpPr>
          <p:spPr>
            <a:xfrm>
              <a:off x="1683169" y="1564321"/>
              <a:ext cx="111012" cy="6086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1" name="Groupe 700">
            <a:extLst>
              <a:ext uri="{FF2B5EF4-FFF2-40B4-BE49-F238E27FC236}">
                <a16:creationId xmlns:a16="http://schemas.microsoft.com/office/drawing/2014/main" id="{AADE9618-106B-3FA4-1F13-1F9C6442A541}"/>
              </a:ext>
            </a:extLst>
          </p:cNvPr>
          <p:cNvGrpSpPr/>
          <p:nvPr/>
        </p:nvGrpSpPr>
        <p:grpSpPr>
          <a:xfrm rot="214463">
            <a:off x="862161" y="2130283"/>
            <a:ext cx="407097" cy="232975"/>
            <a:chOff x="2968299" y="1313412"/>
            <a:chExt cx="1298136" cy="777059"/>
          </a:xfrm>
        </p:grpSpPr>
        <p:sp>
          <p:nvSpPr>
            <p:cNvPr id="702" name="Forme libre 701">
              <a:extLst>
                <a:ext uri="{FF2B5EF4-FFF2-40B4-BE49-F238E27FC236}">
                  <a16:creationId xmlns:a16="http://schemas.microsoft.com/office/drawing/2014/main" id="{1A160D8C-705C-6D42-091B-37798A21E40F}"/>
                </a:ext>
              </a:extLst>
            </p:cNvPr>
            <p:cNvSpPr/>
            <p:nvPr/>
          </p:nvSpPr>
          <p:spPr>
            <a:xfrm>
              <a:off x="2968299" y="1313412"/>
              <a:ext cx="595297" cy="777059"/>
            </a:xfrm>
            <a:custGeom>
              <a:avLst/>
              <a:gdLst>
                <a:gd name="connsiteX0" fmla="*/ 32892 w 1592563"/>
                <a:gd name="connsiteY0" fmla="*/ 524646 h 1597845"/>
                <a:gd name="connsiteX1" fmla="*/ 427597 w 1592563"/>
                <a:gd name="connsiteY1" fmla="*/ 518068 h 1597845"/>
                <a:gd name="connsiteX2" fmla="*/ 644685 w 1592563"/>
                <a:gd name="connsiteY2" fmla="*/ 399656 h 1597845"/>
                <a:gd name="connsiteX3" fmla="*/ 776253 w 1592563"/>
                <a:gd name="connsiteY3" fmla="*/ 235196 h 1597845"/>
                <a:gd name="connsiteX4" fmla="*/ 953870 w 1592563"/>
                <a:gd name="connsiteY4" fmla="*/ 57578 h 1597845"/>
                <a:gd name="connsiteX5" fmla="*/ 1184115 w 1592563"/>
                <a:gd name="connsiteY5" fmla="*/ 4951 h 1597845"/>
                <a:gd name="connsiteX6" fmla="*/ 1434095 w 1592563"/>
                <a:gd name="connsiteY6" fmla="*/ 162833 h 1597845"/>
                <a:gd name="connsiteX7" fmla="*/ 1591977 w 1592563"/>
                <a:gd name="connsiteY7" fmla="*/ 800940 h 1597845"/>
                <a:gd name="connsiteX8" fmla="*/ 1473565 w 1592563"/>
                <a:gd name="connsiteY8" fmla="*/ 1419311 h 1597845"/>
                <a:gd name="connsiteX9" fmla="*/ 1138066 w 1592563"/>
                <a:gd name="connsiteY9" fmla="*/ 1596928 h 1597845"/>
                <a:gd name="connsiteX10" fmla="*/ 769675 w 1592563"/>
                <a:gd name="connsiteY10" fmla="*/ 1366683 h 1597845"/>
                <a:gd name="connsiteX11" fmla="*/ 638106 w 1592563"/>
                <a:gd name="connsiteY11" fmla="*/ 1314056 h 1597845"/>
                <a:gd name="connsiteX12" fmla="*/ 467067 w 1592563"/>
                <a:gd name="connsiteY12" fmla="*/ 1300899 h 1597845"/>
                <a:gd name="connsiteX13" fmla="*/ 0 w 1592563"/>
                <a:gd name="connsiteY13" fmla="*/ 1340370 h 159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2563" h="1597845">
                  <a:moveTo>
                    <a:pt x="32892" y="524646"/>
                  </a:moveTo>
                  <a:cubicBezTo>
                    <a:pt x="179261" y="531773"/>
                    <a:pt x="325631" y="538900"/>
                    <a:pt x="427597" y="518068"/>
                  </a:cubicBezTo>
                  <a:cubicBezTo>
                    <a:pt x="529563" y="497236"/>
                    <a:pt x="586576" y="446801"/>
                    <a:pt x="644685" y="399656"/>
                  </a:cubicBezTo>
                  <a:cubicBezTo>
                    <a:pt x="702794" y="352511"/>
                    <a:pt x="724722" y="292209"/>
                    <a:pt x="776253" y="235196"/>
                  </a:cubicBezTo>
                  <a:cubicBezTo>
                    <a:pt x="827784" y="178183"/>
                    <a:pt x="885893" y="95952"/>
                    <a:pt x="953870" y="57578"/>
                  </a:cubicBezTo>
                  <a:cubicBezTo>
                    <a:pt x="1021847" y="19204"/>
                    <a:pt x="1104078" y="-12592"/>
                    <a:pt x="1184115" y="4951"/>
                  </a:cubicBezTo>
                  <a:cubicBezTo>
                    <a:pt x="1264153" y="22493"/>
                    <a:pt x="1366118" y="30168"/>
                    <a:pt x="1434095" y="162833"/>
                  </a:cubicBezTo>
                  <a:cubicBezTo>
                    <a:pt x="1502072" y="295498"/>
                    <a:pt x="1585399" y="591527"/>
                    <a:pt x="1591977" y="800940"/>
                  </a:cubicBezTo>
                  <a:cubicBezTo>
                    <a:pt x="1598555" y="1010353"/>
                    <a:pt x="1549217" y="1286646"/>
                    <a:pt x="1473565" y="1419311"/>
                  </a:cubicBezTo>
                  <a:cubicBezTo>
                    <a:pt x="1397913" y="1551976"/>
                    <a:pt x="1255381" y="1605699"/>
                    <a:pt x="1138066" y="1596928"/>
                  </a:cubicBezTo>
                  <a:cubicBezTo>
                    <a:pt x="1020751" y="1588157"/>
                    <a:pt x="853002" y="1413828"/>
                    <a:pt x="769675" y="1366683"/>
                  </a:cubicBezTo>
                  <a:cubicBezTo>
                    <a:pt x="686348" y="1319538"/>
                    <a:pt x="688541" y="1325020"/>
                    <a:pt x="638106" y="1314056"/>
                  </a:cubicBezTo>
                  <a:cubicBezTo>
                    <a:pt x="587671" y="1303092"/>
                    <a:pt x="573418" y="1296513"/>
                    <a:pt x="467067" y="1300899"/>
                  </a:cubicBezTo>
                  <a:cubicBezTo>
                    <a:pt x="360716" y="1305285"/>
                    <a:pt x="180358" y="1322827"/>
                    <a:pt x="0" y="134037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703" name="Forme libre 702">
              <a:extLst>
                <a:ext uri="{FF2B5EF4-FFF2-40B4-BE49-F238E27FC236}">
                  <a16:creationId xmlns:a16="http://schemas.microsoft.com/office/drawing/2014/main" id="{19C3B632-1DBE-0E43-26D3-DED36355360E}"/>
                </a:ext>
              </a:extLst>
            </p:cNvPr>
            <p:cNvSpPr/>
            <p:nvPr/>
          </p:nvSpPr>
          <p:spPr>
            <a:xfrm>
              <a:off x="3671135" y="1325931"/>
              <a:ext cx="595300" cy="752013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768" name="Forme libre 767">
            <a:extLst>
              <a:ext uri="{FF2B5EF4-FFF2-40B4-BE49-F238E27FC236}">
                <a16:creationId xmlns:a16="http://schemas.microsoft.com/office/drawing/2014/main" id="{47E1E7F1-4310-3C62-79BF-90A0AAD771E5}"/>
              </a:ext>
            </a:extLst>
          </p:cNvPr>
          <p:cNvSpPr/>
          <p:nvPr/>
        </p:nvSpPr>
        <p:spPr>
          <a:xfrm rot="214463">
            <a:off x="974387" y="2482492"/>
            <a:ext cx="186686" cy="225466"/>
          </a:xfrm>
          <a:custGeom>
            <a:avLst/>
            <a:gdLst>
              <a:gd name="connsiteX0" fmla="*/ 366651 w 366651"/>
              <a:gd name="connsiteY0" fmla="*/ 144923 h 517468"/>
              <a:gd name="connsiteX1" fmla="*/ 234380 w 366651"/>
              <a:gd name="connsiteY1" fmla="*/ 127671 h 517468"/>
              <a:gd name="connsiteX2" fmla="*/ 188372 w 366651"/>
              <a:gd name="connsiteY2" fmla="*/ 93165 h 517468"/>
              <a:gd name="connsiteX3" fmla="*/ 136614 w 366651"/>
              <a:gd name="connsiteY3" fmla="*/ 18403 h 517468"/>
              <a:gd name="connsiteX4" fmla="*/ 90606 w 366651"/>
              <a:gd name="connsiteY4" fmla="*/ 1150 h 517468"/>
              <a:gd name="connsiteX5" fmla="*/ 33097 w 366651"/>
              <a:gd name="connsiteY5" fmla="*/ 41406 h 517468"/>
              <a:gd name="connsiteX6" fmla="*/ 4342 w 366651"/>
              <a:gd name="connsiteY6" fmla="*/ 144923 h 517468"/>
              <a:gd name="connsiteX7" fmla="*/ 4342 w 366651"/>
              <a:gd name="connsiteY7" fmla="*/ 334704 h 517468"/>
              <a:gd name="connsiteX8" fmla="*/ 44598 w 366651"/>
              <a:gd name="connsiteY8" fmla="*/ 478478 h 517468"/>
              <a:gd name="connsiteX9" fmla="*/ 130863 w 366651"/>
              <a:gd name="connsiteY9" fmla="*/ 512984 h 517468"/>
              <a:gd name="connsiteX10" fmla="*/ 228629 w 366651"/>
              <a:gd name="connsiteY10" fmla="*/ 397965 h 517468"/>
              <a:gd name="connsiteX11" fmla="*/ 355149 w 366651"/>
              <a:gd name="connsiteY11" fmla="*/ 357708 h 51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651" h="517468">
                <a:moveTo>
                  <a:pt x="366651" y="144923"/>
                </a:moveTo>
                <a:cubicBezTo>
                  <a:pt x="315372" y="140610"/>
                  <a:pt x="264093" y="136297"/>
                  <a:pt x="234380" y="127671"/>
                </a:cubicBezTo>
                <a:cubicBezTo>
                  <a:pt x="204667" y="119045"/>
                  <a:pt x="204666" y="111376"/>
                  <a:pt x="188372" y="93165"/>
                </a:cubicBezTo>
                <a:cubicBezTo>
                  <a:pt x="172078" y="74954"/>
                  <a:pt x="152908" y="33739"/>
                  <a:pt x="136614" y="18403"/>
                </a:cubicBezTo>
                <a:cubicBezTo>
                  <a:pt x="120320" y="3067"/>
                  <a:pt x="107859" y="-2684"/>
                  <a:pt x="90606" y="1150"/>
                </a:cubicBezTo>
                <a:cubicBezTo>
                  <a:pt x="73353" y="4984"/>
                  <a:pt x="47474" y="17444"/>
                  <a:pt x="33097" y="41406"/>
                </a:cubicBezTo>
                <a:cubicBezTo>
                  <a:pt x="18720" y="65368"/>
                  <a:pt x="9135" y="96040"/>
                  <a:pt x="4342" y="144923"/>
                </a:cubicBezTo>
                <a:cubicBezTo>
                  <a:pt x="-451" y="193806"/>
                  <a:pt x="-2367" y="279112"/>
                  <a:pt x="4342" y="334704"/>
                </a:cubicBezTo>
                <a:cubicBezTo>
                  <a:pt x="11051" y="390296"/>
                  <a:pt x="23511" y="448765"/>
                  <a:pt x="44598" y="478478"/>
                </a:cubicBezTo>
                <a:cubicBezTo>
                  <a:pt x="65685" y="508191"/>
                  <a:pt x="100191" y="526403"/>
                  <a:pt x="130863" y="512984"/>
                </a:cubicBezTo>
                <a:cubicBezTo>
                  <a:pt x="161535" y="499565"/>
                  <a:pt x="191248" y="423844"/>
                  <a:pt x="228629" y="397965"/>
                </a:cubicBezTo>
                <a:cubicBezTo>
                  <a:pt x="266010" y="372086"/>
                  <a:pt x="310579" y="364897"/>
                  <a:pt x="355149" y="357708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panose="020B0403020202020204" pitchFamily="34" charset="0"/>
            </a:endParaRPr>
          </a:p>
        </p:txBody>
      </p:sp>
      <p:grpSp>
        <p:nvGrpSpPr>
          <p:cNvPr id="976" name="Groupe 975">
            <a:extLst>
              <a:ext uri="{FF2B5EF4-FFF2-40B4-BE49-F238E27FC236}">
                <a16:creationId xmlns:a16="http://schemas.microsoft.com/office/drawing/2014/main" id="{3AB160AE-4EF1-78DA-85B6-2527978DF363}"/>
              </a:ext>
            </a:extLst>
          </p:cNvPr>
          <p:cNvGrpSpPr/>
          <p:nvPr/>
        </p:nvGrpSpPr>
        <p:grpSpPr>
          <a:xfrm>
            <a:off x="841389" y="1715074"/>
            <a:ext cx="423423" cy="347617"/>
            <a:chOff x="4042400" y="1573542"/>
            <a:chExt cx="423423" cy="347617"/>
          </a:xfrm>
        </p:grpSpPr>
        <p:sp>
          <p:nvSpPr>
            <p:cNvPr id="769" name="Ellipse 768">
              <a:extLst>
                <a:ext uri="{FF2B5EF4-FFF2-40B4-BE49-F238E27FC236}">
                  <a16:creationId xmlns:a16="http://schemas.microsoft.com/office/drawing/2014/main" id="{BDAC12A1-A742-BEA6-5090-75AAFE3FA365}"/>
                </a:ext>
              </a:extLst>
            </p:cNvPr>
            <p:cNvSpPr/>
            <p:nvPr/>
          </p:nvSpPr>
          <p:spPr>
            <a:xfrm>
              <a:off x="4042400" y="1573542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770" name="Ellipse 769">
              <a:extLst>
                <a:ext uri="{FF2B5EF4-FFF2-40B4-BE49-F238E27FC236}">
                  <a16:creationId xmlns:a16="http://schemas.microsoft.com/office/drawing/2014/main" id="{501D5880-55F9-3AFA-83A3-78C3C876F9CD}"/>
                </a:ext>
              </a:extLst>
            </p:cNvPr>
            <p:cNvSpPr/>
            <p:nvPr/>
          </p:nvSpPr>
          <p:spPr>
            <a:xfrm>
              <a:off x="4042400" y="1624446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771" name="Ellipse 770">
              <a:extLst>
                <a:ext uri="{FF2B5EF4-FFF2-40B4-BE49-F238E27FC236}">
                  <a16:creationId xmlns:a16="http://schemas.microsoft.com/office/drawing/2014/main" id="{240E8DEA-F637-F4F7-D86B-069892BCD730}"/>
                </a:ext>
              </a:extLst>
            </p:cNvPr>
            <p:cNvSpPr/>
            <p:nvPr/>
          </p:nvSpPr>
          <p:spPr>
            <a:xfrm>
              <a:off x="4042400" y="1675350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774" name="Ellipse 773">
              <a:extLst>
                <a:ext uri="{FF2B5EF4-FFF2-40B4-BE49-F238E27FC236}">
                  <a16:creationId xmlns:a16="http://schemas.microsoft.com/office/drawing/2014/main" id="{89F5E2FA-ACBF-7A75-E3CA-6D4B7A6697E3}"/>
                </a:ext>
              </a:extLst>
            </p:cNvPr>
            <p:cNvSpPr/>
            <p:nvPr/>
          </p:nvSpPr>
          <p:spPr>
            <a:xfrm>
              <a:off x="4042400" y="1726254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776" name="Ellipse 775">
              <a:extLst>
                <a:ext uri="{FF2B5EF4-FFF2-40B4-BE49-F238E27FC236}">
                  <a16:creationId xmlns:a16="http://schemas.microsoft.com/office/drawing/2014/main" id="{65078C8A-E8AB-1F8C-1D80-ABB903BF5C7F}"/>
                </a:ext>
              </a:extLst>
            </p:cNvPr>
            <p:cNvSpPr/>
            <p:nvPr/>
          </p:nvSpPr>
          <p:spPr>
            <a:xfrm>
              <a:off x="4042400" y="1777159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7" name="Connecteur droit avec flèche 776">
              <a:extLst>
                <a:ext uri="{FF2B5EF4-FFF2-40B4-BE49-F238E27FC236}">
                  <a16:creationId xmlns:a16="http://schemas.microsoft.com/office/drawing/2014/main" id="{5EFBB923-BCAE-2993-865B-56DF95756F1D}"/>
                </a:ext>
              </a:extLst>
            </p:cNvPr>
            <p:cNvCxnSpPr>
              <a:cxnSpLocks/>
              <a:stCxn id="769" idx="6"/>
              <a:endCxn id="963" idx="2"/>
            </p:cNvCxnSpPr>
            <p:nvPr/>
          </p:nvCxnSpPr>
          <p:spPr>
            <a:xfrm>
              <a:off x="4186400" y="1645542"/>
              <a:ext cx="135423" cy="11324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Connecteur droit avec flèche 777">
              <a:extLst>
                <a:ext uri="{FF2B5EF4-FFF2-40B4-BE49-F238E27FC236}">
                  <a16:creationId xmlns:a16="http://schemas.microsoft.com/office/drawing/2014/main" id="{77803DD7-DA16-5550-048D-DE530C8B84A2}"/>
                </a:ext>
              </a:extLst>
            </p:cNvPr>
            <p:cNvCxnSpPr>
              <a:cxnSpLocks/>
              <a:stCxn id="776" idx="6"/>
              <a:endCxn id="963" idx="2"/>
            </p:cNvCxnSpPr>
            <p:nvPr/>
          </p:nvCxnSpPr>
          <p:spPr>
            <a:xfrm flipV="1">
              <a:off x="4186400" y="1656866"/>
              <a:ext cx="135423" cy="192293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Connecteur droit avec flèche 959">
              <a:extLst>
                <a:ext uri="{FF2B5EF4-FFF2-40B4-BE49-F238E27FC236}">
                  <a16:creationId xmlns:a16="http://schemas.microsoft.com/office/drawing/2014/main" id="{2190BE25-344A-1C23-C8D9-3072838FC9B8}"/>
                </a:ext>
              </a:extLst>
            </p:cNvPr>
            <p:cNvCxnSpPr>
              <a:cxnSpLocks/>
              <a:stCxn id="774" idx="6"/>
              <a:endCxn id="963" idx="2"/>
            </p:cNvCxnSpPr>
            <p:nvPr/>
          </p:nvCxnSpPr>
          <p:spPr>
            <a:xfrm flipV="1">
              <a:off x="4186400" y="1656866"/>
              <a:ext cx="135423" cy="141388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Connecteur droit avec flèche 960">
              <a:extLst>
                <a:ext uri="{FF2B5EF4-FFF2-40B4-BE49-F238E27FC236}">
                  <a16:creationId xmlns:a16="http://schemas.microsoft.com/office/drawing/2014/main" id="{B8DBA514-7018-8809-DEE2-B88A1C4BD648}"/>
                </a:ext>
              </a:extLst>
            </p:cNvPr>
            <p:cNvCxnSpPr>
              <a:cxnSpLocks/>
              <a:stCxn id="770" idx="6"/>
              <a:endCxn id="963" idx="2"/>
            </p:cNvCxnSpPr>
            <p:nvPr/>
          </p:nvCxnSpPr>
          <p:spPr>
            <a:xfrm flipV="1">
              <a:off x="4186400" y="1656866"/>
              <a:ext cx="135423" cy="39580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Connecteur droit avec flèche 961">
              <a:extLst>
                <a:ext uri="{FF2B5EF4-FFF2-40B4-BE49-F238E27FC236}">
                  <a16:creationId xmlns:a16="http://schemas.microsoft.com/office/drawing/2014/main" id="{AEC35CEE-C452-832F-BCA8-9D285C080527}"/>
                </a:ext>
              </a:extLst>
            </p:cNvPr>
            <p:cNvCxnSpPr>
              <a:cxnSpLocks/>
              <a:stCxn id="771" idx="6"/>
              <a:endCxn id="963" idx="2"/>
            </p:cNvCxnSpPr>
            <p:nvPr/>
          </p:nvCxnSpPr>
          <p:spPr>
            <a:xfrm flipV="1">
              <a:off x="4186400" y="1656866"/>
              <a:ext cx="135423" cy="90484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3" name="Ellipse 962">
              <a:extLst>
                <a:ext uri="{FF2B5EF4-FFF2-40B4-BE49-F238E27FC236}">
                  <a16:creationId xmlns:a16="http://schemas.microsoft.com/office/drawing/2014/main" id="{1ACC6921-E2DC-570A-6E46-DF0085356C16}"/>
                </a:ext>
              </a:extLst>
            </p:cNvPr>
            <p:cNvSpPr/>
            <p:nvPr/>
          </p:nvSpPr>
          <p:spPr>
            <a:xfrm>
              <a:off x="4321823" y="1584866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964" name="Ellipse 963">
              <a:extLst>
                <a:ext uri="{FF2B5EF4-FFF2-40B4-BE49-F238E27FC236}">
                  <a16:creationId xmlns:a16="http://schemas.microsoft.com/office/drawing/2014/main" id="{D77D8688-5652-56B6-5670-CC1093D833AD}"/>
                </a:ext>
              </a:extLst>
            </p:cNvPr>
            <p:cNvSpPr/>
            <p:nvPr/>
          </p:nvSpPr>
          <p:spPr>
            <a:xfrm>
              <a:off x="4321823" y="1660467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965" name="Ellipse 964">
              <a:extLst>
                <a:ext uri="{FF2B5EF4-FFF2-40B4-BE49-F238E27FC236}">
                  <a16:creationId xmlns:a16="http://schemas.microsoft.com/office/drawing/2014/main" id="{9D6C0F7C-C373-8919-C19B-6EE7AC2CE5AF}"/>
                </a:ext>
              </a:extLst>
            </p:cNvPr>
            <p:cNvSpPr/>
            <p:nvPr/>
          </p:nvSpPr>
          <p:spPr>
            <a:xfrm>
              <a:off x="4321823" y="1736068"/>
              <a:ext cx="144000" cy="14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966" name="Connecteur droit avec flèche 965">
              <a:extLst>
                <a:ext uri="{FF2B5EF4-FFF2-40B4-BE49-F238E27FC236}">
                  <a16:creationId xmlns:a16="http://schemas.microsoft.com/office/drawing/2014/main" id="{146EABBE-49CC-29F9-3147-5616F4BE4EEB}"/>
                </a:ext>
              </a:extLst>
            </p:cNvPr>
            <p:cNvCxnSpPr>
              <a:cxnSpLocks/>
              <a:stCxn id="964" idx="2"/>
              <a:endCxn id="769" idx="6"/>
            </p:cNvCxnSpPr>
            <p:nvPr/>
          </p:nvCxnSpPr>
          <p:spPr>
            <a:xfrm flipH="1" flipV="1">
              <a:off x="4186400" y="1645542"/>
              <a:ext cx="135423" cy="86925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Connecteur droit avec flèche 966">
              <a:extLst>
                <a:ext uri="{FF2B5EF4-FFF2-40B4-BE49-F238E27FC236}">
                  <a16:creationId xmlns:a16="http://schemas.microsoft.com/office/drawing/2014/main" id="{B0833A74-78E3-DEC4-53D3-615543184B70}"/>
                </a:ext>
              </a:extLst>
            </p:cNvPr>
            <p:cNvCxnSpPr>
              <a:cxnSpLocks/>
              <a:stCxn id="964" idx="2"/>
              <a:endCxn id="770" idx="6"/>
            </p:cNvCxnSpPr>
            <p:nvPr/>
          </p:nvCxnSpPr>
          <p:spPr>
            <a:xfrm flipH="1" flipV="1">
              <a:off x="4186400" y="1696446"/>
              <a:ext cx="135423" cy="36021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Connecteur droit avec flèche 967">
              <a:extLst>
                <a:ext uri="{FF2B5EF4-FFF2-40B4-BE49-F238E27FC236}">
                  <a16:creationId xmlns:a16="http://schemas.microsoft.com/office/drawing/2014/main" id="{A55C913A-E0EF-C869-B521-FBD6E8C52C15}"/>
                </a:ext>
              </a:extLst>
            </p:cNvPr>
            <p:cNvCxnSpPr>
              <a:cxnSpLocks/>
              <a:stCxn id="964" idx="2"/>
              <a:endCxn id="771" idx="6"/>
            </p:cNvCxnSpPr>
            <p:nvPr/>
          </p:nvCxnSpPr>
          <p:spPr>
            <a:xfrm flipH="1">
              <a:off x="4186400" y="1732467"/>
              <a:ext cx="135423" cy="14883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Connecteur droit avec flèche 968">
              <a:extLst>
                <a:ext uri="{FF2B5EF4-FFF2-40B4-BE49-F238E27FC236}">
                  <a16:creationId xmlns:a16="http://schemas.microsoft.com/office/drawing/2014/main" id="{66171528-3A37-869E-DE9C-3EBB730E3542}"/>
                </a:ext>
              </a:extLst>
            </p:cNvPr>
            <p:cNvCxnSpPr>
              <a:cxnSpLocks/>
              <a:stCxn id="964" idx="2"/>
              <a:endCxn id="774" idx="6"/>
            </p:cNvCxnSpPr>
            <p:nvPr/>
          </p:nvCxnSpPr>
          <p:spPr>
            <a:xfrm flipH="1">
              <a:off x="4186400" y="1732467"/>
              <a:ext cx="135423" cy="65787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Connecteur droit avec flèche 969">
              <a:extLst>
                <a:ext uri="{FF2B5EF4-FFF2-40B4-BE49-F238E27FC236}">
                  <a16:creationId xmlns:a16="http://schemas.microsoft.com/office/drawing/2014/main" id="{C95506A1-89E2-07A7-9466-96D9EE3F3101}"/>
                </a:ext>
              </a:extLst>
            </p:cNvPr>
            <p:cNvCxnSpPr>
              <a:cxnSpLocks/>
              <a:stCxn id="964" idx="2"/>
              <a:endCxn id="776" idx="6"/>
            </p:cNvCxnSpPr>
            <p:nvPr/>
          </p:nvCxnSpPr>
          <p:spPr>
            <a:xfrm flipH="1">
              <a:off x="4186400" y="1732467"/>
              <a:ext cx="135423" cy="116692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Connecteur droit avec flèche 970">
              <a:extLst>
                <a:ext uri="{FF2B5EF4-FFF2-40B4-BE49-F238E27FC236}">
                  <a16:creationId xmlns:a16="http://schemas.microsoft.com/office/drawing/2014/main" id="{21F26BBB-6454-0AB9-8910-05BADD120A1C}"/>
                </a:ext>
              </a:extLst>
            </p:cNvPr>
            <p:cNvCxnSpPr>
              <a:cxnSpLocks/>
              <a:stCxn id="965" idx="2"/>
              <a:endCxn id="769" idx="6"/>
            </p:cNvCxnSpPr>
            <p:nvPr/>
          </p:nvCxnSpPr>
          <p:spPr>
            <a:xfrm flipH="1" flipV="1">
              <a:off x="4186400" y="1645542"/>
              <a:ext cx="135423" cy="162526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Connecteur droit avec flèche 971">
              <a:extLst>
                <a:ext uri="{FF2B5EF4-FFF2-40B4-BE49-F238E27FC236}">
                  <a16:creationId xmlns:a16="http://schemas.microsoft.com/office/drawing/2014/main" id="{FF6149CE-2594-06DC-8E0C-31A430C2D38D}"/>
                </a:ext>
              </a:extLst>
            </p:cNvPr>
            <p:cNvCxnSpPr>
              <a:cxnSpLocks/>
              <a:stCxn id="965" idx="2"/>
              <a:endCxn id="770" idx="6"/>
            </p:cNvCxnSpPr>
            <p:nvPr/>
          </p:nvCxnSpPr>
          <p:spPr>
            <a:xfrm flipH="1" flipV="1">
              <a:off x="4186400" y="1696446"/>
              <a:ext cx="135423" cy="111622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Connecteur droit avec flèche 972">
              <a:extLst>
                <a:ext uri="{FF2B5EF4-FFF2-40B4-BE49-F238E27FC236}">
                  <a16:creationId xmlns:a16="http://schemas.microsoft.com/office/drawing/2014/main" id="{9A961A0F-BF69-586D-C732-1AD437E31C6A}"/>
                </a:ext>
              </a:extLst>
            </p:cNvPr>
            <p:cNvCxnSpPr>
              <a:cxnSpLocks/>
              <a:stCxn id="965" idx="2"/>
              <a:endCxn id="771" idx="6"/>
            </p:cNvCxnSpPr>
            <p:nvPr/>
          </p:nvCxnSpPr>
          <p:spPr>
            <a:xfrm flipH="1" flipV="1">
              <a:off x="4186400" y="1747350"/>
              <a:ext cx="135423" cy="60718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Connecteur droit avec flèche 973">
              <a:extLst>
                <a:ext uri="{FF2B5EF4-FFF2-40B4-BE49-F238E27FC236}">
                  <a16:creationId xmlns:a16="http://schemas.microsoft.com/office/drawing/2014/main" id="{8ECC39EC-92AF-9CB4-A925-995475E5228E}"/>
                </a:ext>
              </a:extLst>
            </p:cNvPr>
            <p:cNvCxnSpPr>
              <a:cxnSpLocks/>
              <a:stCxn id="965" idx="2"/>
              <a:endCxn id="774" idx="6"/>
            </p:cNvCxnSpPr>
            <p:nvPr/>
          </p:nvCxnSpPr>
          <p:spPr>
            <a:xfrm flipH="1" flipV="1">
              <a:off x="4186400" y="1798254"/>
              <a:ext cx="135423" cy="9814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Connecteur droit avec flèche 974">
              <a:extLst>
                <a:ext uri="{FF2B5EF4-FFF2-40B4-BE49-F238E27FC236}">
                  <a16:creationId xmlns:a16="http://schemas.microsoft.com/office/drawing/2014/main" id="{B0415D9B-F444-706B-D58D-57CB42499765}"/>
                </a:ext>
              </a:extLst>
            </p:cNvPr>
            <p:cNvCxnSpPr>
              <a:cxnSpLocks/>
              <a:stCxn id="965" idx="2"/>
              <a:endCxn id="776" idx="6"/>
            </p:cNvCxnSpPr>
            <p:nvPr/>
          </p:nvCxnSpPr>
          <p:spPr>
            <a:xfrm flipH="1">
              <a:off x="4186400" y="1808068"/>
              <a:ext cx="135423" cy="41091"/>
            </a:xfrm>
            <a:prstGeom prst="straightConnector1">
              <a:avLst/>
            </a:prstGeom>
            <a:ln w="31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9" name="Ellipse 978">
            <a:extLst>
              <a:ext uri="{FF2B5EF4-FFF2-40B4-BE49-F238E27FC236}">
                <a16:creationId xmlns:a16="http://schemas.microsoft.com/office/drawing/2014/main" id="{6E826B3A-3C3B-4D82-72DE-FFC7683C92B9}"/>
              </a:ext>
            </a:extLst>
          </p:cNvPr>
          <p:cNvSpPr/>
          <p:nvPr/>
        </p:nvSpPr>
        <p:spPr>
          <a:xfrm>
            <a:off x="340505" y="175284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80" name="Ellipse 979">
            <a:extLst>
              <a:ext uri="{FF2B5EF4-FFF2-40B4-BE49-F238E27FC236}">
                <a16:creationId xmlns:a16="http://schemas.microsoft.com/office/drawing/2014/main" id="{28DEA699-1D72-9F3C-E5B2-F62208AB0611}"/>
              </a:ext>
            </a:extLst>
          </p:cNvPr>
          <p:cNvSpPr/>
          <p:nvPr/>
        </p:nvSpPr>
        <p:spPr>
          <a:xfrm>
            <a:off x="497038" y="167425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81" name="Ellipse 980">
            <a:extLst>
              <a:ext uri="{FF2B5EF4-FFF2-40B4-BE49-F238E27FC236}">
                <a16:creationId xmlns:a16="http://schemas.microsoft.com/office/drawing/2014/main" id="{429AEDD1-1A56-05F6-55D1-5DB8C61FEBB5}"/>
              </a:ext>
            </a:extLst>
          </p:cNvPr>
          <p:cNvSpPr/>
          <p:nvPr/>
        </p:nvSpPr>
        <p:spPr>
          <a:xfrm>
            <a:off x="621088" y="176966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82" name="Ellipse 981">
            <a:extLst>
              <a:ext uri="{FF2B5EF4-FFF2-40B4-BE49-F238E27FC236}">
                <a16:creationId xmlns:a16="http://schemas.microsoft.com/office/drawing/2014/main" id="{0A7B6A4E-FA07-403C-A7C5-6C13D5C0E252}"/>
              </a:ext>
            </a:extLst>
          </p:cNvPr>
          <p:cNvSpPr/>
          <p:nvPr/>
        </p:nvSpPr>
        <p:spPr>
          <a:xfrm>
            <a:off x="599030" y="195416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Ellipse 982">
            <a:extLst>
              <a:ext uri="{FF2B5EF4-FFF2-40B4-BE49-F238E27FC236}">
                <a16:creationId xmlns:a16="http://schemas.microsoft.com/office/drawing/2014/main" id="{CF7B1477-C6B3-8543-15E8-A4DF2BFE8298}"/>
              </a:ext>
            </a:extLst>
          </p:cNvPr>
          <p:cNvSpPr/>
          <p:nvPr/>
        </p:nvSpPr>
        <p:spPr>
          <a:xfrm>
            <a:off x="372228" y="194775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4" name="Connecteur droit avec flèche 983">
            <a:extLst>
              <a:ext uri="{FF2B5EF4-FFF2-40B4-BE49-F238E27FC236}">
                <a16:creationId xmlns:a16="http://schemas.microsoft.com/office/drawing/2014/main" id="{E6D24BD9-8E6F-4FD2-884E-9E5625C0FE60}"/>
              </a:ext>
            </a:extLst>
          </p:cNvPr>
          <p:cNvCxnSpPr>
            <a:cxnSpLocks/>
            <a:stCxn id="979" idx="5"/>
            <a:endCxn id="980" idx="4"/>
          </p:cNvCxnSpPr>
          <p:nvPr/>
        </p:nvCxnSpPr>
        <p:spPr>
          <a:xfrm flipV="1">
            <a:off x="463417" y="1818251"/>
            <a:ext cx="105621" cy="57504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Connecteur droit avec flèche 984">
            <a:extLst>
              <a:ext uri="{FF2B5EF4-FFF2-40B4-BE49-F238E27FC236}">
                <a16:creationId xmlns:a16="http://schemas.microsoft.com/office/drawing/2014/main" id="{6C08C29D-8C41-423C-FD61-B2C5ED12E7DF}"/>
              </a:ext>
            </a:extLst>
          </p:cNvPr>
          <p:cNvCxnSpPr>
            <a:cxnSpLocks/>
            <a:stCxn id="979" idx="5"/>
            <a:endCxn id="983" idx="7"/>
          </p:cNvCxnSpPr>
          <p:nvPr/>
        </p:nvCxnSpPr>
        <p:spPr>
          <a:xfrm>
            <a:off x="463417" y="1875755"/>
            <a:ext cx="31723" cy="93088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Connecteur droit avec flèche 985">
            <a:extLst>
              <a:ext uri="{FF2B5EF4-FFF2-40B4-BE49-F238E27FC236}">
                <a16:creationId xmlns:a16="http://schemas.microsoft.com/office/drawing/2014/main" id="{0B96AF9C-6463-C5F6-2DC4-C8F4143BD4C0}"/>
              </a:ext>
            </a:extLst>
          </p:cNvPr>
          <p:cNvCxnSpPr>
            <a:cxnSpLocks/>
            <a:stCxn id="980" idx="4"/>
            <a:endCxn id="981" idx="3"/>
          </p:cNvCxnSpPr>
          <p:nvPr/>
        </p:nvCxnSpPr>
        <p:spPr>
          <a:xfrm>
            <a:off x="569038" y="1818251"/>
            <a:ext cx="73138" cy="74323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Connecteur droit avec flèche 986">
            <a:extLst>
              <a:ext uri="{FF2B5EF4-FFF2-40B4-BE49-F238E27FC236}">
                <a16:creationId xmlns:a16="http://schemas.microsoft.com/office/drawing/2014/main" id="{05801B89-8B77-5DED-9734-3429DFBB6CBD}"/>
              </a:ext>
            </a:extLst>
          </p:cNvPr>
          <p:cNvCxnSpPr>
            <a:cxnSpLocks/>
            <a:stCxn id="983" idx="7"/>
            <a:endCxn id="982" idx="1"/>
          </p:cNvCxnSpPr>
          <p:nvPr/>
        </p:nvCxnSpPr>
        <p:spPr>
          <a:xfrm>
            <a:off x="495140" y="1968843"/>
            <a:ext cx="124978" cy="6408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Connecteur droit avec flèche 987">
            <a:extLst>
              <a:ext uri="{FF2B5EF4-FFF2-40B4-BE49-F238E27FC236}">
                <a16:creationId xmlns:a16="http://schemas.microsoft.com/office/drawing/2014/main" id="{6ACE2C6A-63C0-EC40-4F08-167B64E47861}"/>
              </a:ext>
            </a:extLst>
          </p:cNvPr>
          <p:cNvCxnSpPr>
            <a:cxnSpLocks/>
            <a:stCxn id="983" idx="7"/>
            <a:endCxn id="980" idx="4"/>
          </p:cNvCxnSpPr>
          <p:nvPr/>
        </p:nvCxnSpPr>
        <p:spPr>
          <a:xfrm flipV="1">
            <a:off x="495140" y="1818251"/>
            <a:ext cx="73898" cy="150592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Connecteur droit avec flèche 988">
            <a:extLst>
              <a:ext uri="{FF2B5EF4-FFF2-40B4-BE49-F238E27FC236}">
                <a16:creationId xmlns:a16="http://schemas.microsoft.com/office/drawing/2014/main" id="{E9595F6F-C67B-6E5C-8B79-7986E9A46A80}"/>
              </a:ext>
            </a:extLst>
          </p:cNvPr>
          <p:cNvCxnSpPr>
            <a:cxnSpLocks/>
            <a:stCxn id="982" idx="1"/>
            <a:endCxn id="980" idx="4"/>
          </p:cNvCxnSpPr>
          <p:nvPr/>
        </p:nvCxnSpPr>
        <p:spPr>
          <a:xfrm flipH="1" flipV="1">
            <a:off x="569038" y="1818251"/>
            <a:ext cx="51080" cy="157000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Connecteur droit avec flèche 989">
            <a:extLst>
              <a:ext uri="{FF2B5EF4-FFF2-40B4-BE49-F238E27FC236}">
                <a16:creationId xmlns:a16="http://schemas.microsoft.com/office/drawing/2014/main" id="{8964B3C1-BA5C-8421-7F69-19079AF2D4E1}"/>
              </a:ext>
            </a:extLst>
          </p:cNvPr>
          <p:cNvCxnSpPr>
            <a:cxnSpLocks/>
            <a:stCxn id="982" idx="1"/>
            <a:endCxn id="979" idx="5"/>
          </p:cNvCxnSpPr>
          <p:nvPr/>
        </p:nvCxnSpPr>
        <p:spPr>
          <a:xfrm flipH="1" flipV="1">
            <a:off x="463417" y="1875755"/>
            <a:ext cx="156701" cy="99496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Connecteur droit avec flèche 990">
            <a:extLst>
              <a:ext uri="{FF2B5EF4-FFF2-40B4-BE49-F238E27FC236}">
                <a16:creationId xmlns:a16="http://schemas.microsoft.com/office/drawing/2014/main" id="{3EE1DE05-0341-A471-8CA6-44FAD8A47464}"/>
              </a:ext>
            </a:extLst>
          </p:cNvPr>
          <p:cNvCxnSpPr>
            <a:cxnSpLocks/>
            <a:stCxn id="982" idx="1"/>
            <a:endCxn id="981" idx="3"/>
          </p:cNvCxnSpPr>
          <p:nvPr/>
        </p:nvCxnSpPr>
        <p:spPr>
          <a:xfrm flipV="1">
            <a:off x="620118" y="1892574"/>
            <a:ext cx="22058" cy="82677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Connecteur droit avec flèche 991">
            <a:extLst>
              <a:ext uri="{FF2B5EF4-FFF2-40B4-BE49-F238E27FC236}">
                <a16:creationId xmlns:a16="http://schemas.microsoft.com/office/drawing/2014/main" id="{3366B5B4-CD74-6F29-76DB-3E7BE3FAC9B8}"/>
              </a:ext>
            </a:extLst>
          </p:cNvPr>
          <p:cNvCxnSpPr>
            <a:cxnSpLocks/>
            <a:stCxn id="983" idx="7"/>
            <a:endCxn id="981" idx="3"/>
          </p:cNvCxnSpPr>
          <p:nvPr/>
        </p:nvCxnSpPr>
        <p:spPr>
          <a:xfrm flipV="1">
            <a:off x="495140" y="1892574"/>
            <a:ext cx="147036" cy="76269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Connecteur droit 992">
            <a:extLst>
              <a:ext uri="{FF2B5EF4-FFF2-40B4-BE49-F238E27FC236}">
                <a16:creationId xmlns:a16="http://schemas.microsoft.com/office/drawing/2014/main" id="{051A96E3-6194-4BB7-1A84-327BC46E2ED8}"/>
              </a:ext>
            </a:extLst>
          </p:cNvPr>
          <p:cNvCxnSpPr>
            <a:cxnSpLocks/>
          </p:cNvCxnSpPr>
          <p:nvPr/>
        </p:nvCxnSpPr>
        <p:spPr>
          <a:xfrm flipV="1">
            <a:off x="2550092" y="600860"/>
            <a:ext cx="356495" cy="409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Connecteur droit 996">
            <a:extLst>
              <a:ext uri="{FF2B5EF4-FFF2-40B4-BE49-F238E27FC236}">
                <a16:creationId xmlns:a16="http://schemas.microsoft.com/office/drawing/2014/main" id="{62FEE3BF-88F4-F2C2-3FDB-4950DC55E7ED}"/>
              </a:ext>
            </a:extLst>
          </p:cNvPr>
          <p:cNvCxnSpPr>
            <a:cxnSpLocks/>
          </p:cNvCxnSpPr>
          <p:nvPr/>
        </p:nvCxnSpPr>
        <p:spPr>
          <a:xfrm>
            <a:off x="2550092" y="1328463"/>
            <a:ext cx="277904" cy="2818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Rectangle : coins arrondis 1000">
            <a:extLst>
              <a:ext uri="{FF2B5EF4-FFF2-40B4-BE49-F238E27FC236}">
                <a16:creationId xmlns:a16="http://schemas.microsoft.com/office/drawing/2014/main" id="{4CC76463-2998-FA48-6E7F-0B62713F11CB}"/>
              </a:ext>
            </a:extLst>
          </p:cNvPr>
          <p:cNvSpPr/>
          <p:nvPr/>
        </p:nvSpPr>
        <p:spPr>
          <a:xfrm>
            <a:off x="1062300" y="2085848"/>
            <a:ext cx="233046" cy="311342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" name="ZoneTexte 1005">
            <a:extLst>
              <a:ext uri="{FF2B5EF4-FFF2-40B4-BE49-F238E27FC236}">
                <a16:creationId xmlns:a16="http://schemas.microsoft.com/office/drawing/2014/main" id="{33936BE3-2AB5-72B7-D1D8-3571056C0778}"/>
              </a:ext>
            </a:extLst>
          </p:cNvPr>
          <p:cNvSpPr txBox="1"/>
          <p:nvPr/>
        </p:nvSpPr>
        <p:spPr>
          <a:xfrm>
            <a:off x="260187" y="2913366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Neuron model</a:t>
            </a:r>
          </a:p>
        </p:txBody>
      </p:sp>
      <p:grpSp>
        <p:nvGrpSpPr>
          <p:cNvPr id="1022" name="Groupe 1021">
            <a:extLst>
              <a:ext uri="{FF2B5EF4-FFF2-40B4-BE49-F238E27FC236}">
                <a16:creationId xmlns:a16="http://schemas.microsoft.com/office/drawing/2014/main" id="{6514C54B-4F38-84A5-A426-8B598E7B12BB}"/>
              </a:ext>
            </a:extLst>
          </p:cNvPr>
          <p:cNvGrpSpPr/>
          <p:nvPr/>
        </p:nvGrpSpPr>
        <p:grpSpPr>
          <a:xfrm>
            <a:off x="384949" y="3071876"/>
            <a:ext cx="566886" cy="379583"/>
            <a:chOff x="2878796" y="415731"/>
            <a:chExt cx="717957" cy="495769"/>
          </a:xfrm>
        </p:grpSpPr>
        <p:sp>
          <p:nvSpPr>
            <p:cNvPr id="1007" name="Ellipse 1006">
              <a:extLst>
                <a:ext uri="{FF2B5EF4-FFF2-40B4-BE49-F238E27FC236}">
                  <a16:creationId xmlns:a16="http://schemas.microsoft.com/office/drawing/2014/main" id="{78C28902-4A60-A92E-8B94-D58998C36B04}"/>
                </a:ext>
              </a:extLst>
            </p:cNvPr>
            <p:cNvSpPr/>
            <p:nvPr/>
          </p:nvSpPr>
          <p:spPr>
            <a:xfrm>
              <a:off x="2926326" y="587500"/>
              <a:ext cx="324000" cy="32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grpSp>
          <p:nvGrpSpPr>
            <p:cNvPr id="1008" name="Groupe 1007">
              <a:extLst>
                <a:ext uri="{FF2B5EF4-FFF2-40B4-BE49-F238E27FC236}">
                  <a16:creationId xmlns:a16="http://schemas.microsoft.com/office/drawing/2014/main" id="{3C9977DA-4837-B62F-1E12-842ED0779D0B}"/>
                </a:ext>
              </a:extLst>
            </p:cNvPr>
            <p:cNvGrpSpPr/>
            <p:nvPr/>
          </p:nvGrpSpPr>
          <p:grpSpPr>
            <a:xfrm rot="11933359">
              <a:off x="2878796" y="692664"/>
              <a:ext cx="91562" cy="65428"/>
              <a:chOff x="656765" y="4264185"/>
              <a:chExt cx="91562" cy="65428"/>
            </a:xfrm>
            <a:solidFill>
              <a:schemeClr val="bg1">
                <a:lumMod val="65000"/>
              </a:schemeClr>
            </a:solidFill>
          </p:grpSpPr>
          <p:sp>
            <p:nvSpPr>
              <p:cNvPr id="1009" name="Ellipse 1008">
                <a:extLst>
                  <a:ext uri="{FF2B5EF4-FFF2-40B4-BE49-F238E27FC236}">
                    <a16:creationId xmlns:a16="http://schemas.microsoft.com/office/drawing/2014/main" id="{373A9F52-C84B-3A31-91AB-AB4EB52CB1EB}"/>
                  </a:ext>
                </a:extLst>
              </p:cNvPr>
              <p:cNvSpPr/>
              <p:nvPr/>
            </p:nvSpPr>
            <p:spPr>
              <a:xfrm rot="20586946">
                <a:off x="656765" y="4264185"/>
                <a:ext cx="82800" cy="3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010" name="Ellipse 1009">
                <a:extLst>
                  <a:ext uri="{FF2B5EF4-FFF2-40B4-BE49-F238E27FC236}">
                    <a16:creationId xmlns:a16="http://schemas.microsoft.com/office/drawing/2014/main" id="{CE33329E-45EE-A291-2B83-A0B36C874542}"/>
                  </a:ext>
                </a:extLst>
              </p:cNvPr>
              <p:cNvSpPr/>
              <p:nvPr/>
            </p:nvSpPr>
            <p:spPr>
              <a:xfrm rot="21043009">
                <a:off x="665527" y="4297213"/>
                <a:ext cx="82800" cy="3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Light" panose="020B0403020202020204" pitchFamily="34" charset="0"/>
                </a:endParaRPr>
              </a:p>
            </p:txBody>
          </p:sp>
        </p:grpSp>
        <p:grpSp>
          <p:nvGrpSpPr>
            <p:cNvPr id="1011" name="Groupe 1010">
              <a:extLst>
                <a:ext uri="{FF2B5EF4-FFF2-40B4-BE49-F238E27FC236}">
                  <a16:creationId xmlns:a16="http://schemas.microsoft.com/office/drawing/2014/main" id="{C3111AB8-B5C4-249C-73AD-623F7DD63BE6}"/>
                </a:ext>
              </a:extLst>
            </p:cNvPr>
            <p:cNvGrpSpPr/>
            <p:nvPr/>
          </p:nvGrpSpPr>
          <p:grpSpPr>
            <a:xfrm rot="16378999">
              <a:off x="3011098" y="565869"/>
              <a:ext cx="89840" cy="67597"/>
              <a:chOff x="651269" y="4262392"/>
              <a:chExt cx="89840" cy="67597"/>
            </a:xfrm>
            <a:solidFill>
              <a:schemeClr val="bg1">
                <a:lumMod val="75000"/>
              </a:schemeClr>
            </a:solidFill>
          </p:grpSpPr>
          <p:sp>
            <p:nvSpPr>
              <p:cNvPr id="1012" name="Ellipse 1011">
                <a:extLst>
                  <a:ext uri="{FF2B5EF4-FFF2-40B4-BE49-F238E27FC236}">
                    <a16:creationId xmlns:a16="http://schemas.microsoft.com/office/drawing/2014/main" id="{36B064F2-6D5D-AA3B-E684-5209629207F8}"/>
                  </a:ext>
                </a:extLst>
              </p:cNvPr>
              <p:cNvSpPr/>
              <p:nvPr/>
            </p:nvSpPr>
            <p:spPr>
              <a:xfrm rot="20586946">
                <a:off x="651269" y="4262392"/>
                <a:ext cx="82800" cy="3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013" name="Ellipse 1012">
                <a:extLst>
                  <a:ext uri="{FF2B5EF4-FFF2-40B4-BE49-F238E27FC236}">
                    <a16:creationId xmlns:a16="http://schemas.microsoft.com/office/drawing/2014/main" id="{8DAE6B3C-8CD2-B390-9D4C-1A76D0B2A624}"/>
                  </a:ext>
                </a:extLst>
              </p:cNvPr>
              <p:cNvSpPr/>
              <p:nvPr/>
            </p:nvSpPr>
            <p:spPr>
              <a:xfrm rot="21043009">
                <a:off x="658309" y="4297589"/>
                <a:ext cx="82800" cy="3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Light" panose="020B0403020202020204" pitchFamily="34" charset="0"/>
                </a:endParaRPr>
              </a:p>
            </p:txBody>
          </p:sp>
        </p:grpSp>
        <p:sp>
          <p:nvSpPr>
            <p:cNvPr id="1014" name="Forme libre 1013">
              <a:extLst>
                <a:ext uri="{FF2B5EF4-FFF2-40B4-BE49-F238E27FC236}">
                  <a16:creationId xmlns:a16="http://schemas.microsoft.com/office/drawing/2014/main" id="{ED816871-A6B5-3CC6-AF8D-5195CF168D27}"/>
                </a:ext>
              </a:extLst>
            </p:cNvPr>
            <p:cNvSpPr/>
            <p:nvPr/>
          </p:nvSpPr>
          <p:spPr>
            <a:xfrm>
              <a:off x="3335273" y="675107"/>
              <a:ext cx="214870" cy="194259"/>
            </a:xfrm>
            <a:custGeom>
              <a:avLst/>
              <a:gdLst>
                <a:gd name="connsiteX0" fmla="*/ 0 w 126498"/>
                <a:gd name="connsiteY0" fmla="*/ 242833 h 286006"/>
                <a:gd name="connsiteX1" fmla="*/ 50599 w 126498"/>
                <a:gd name="connsiteY1" fmla="*/ 195848 h 286006"/>
                <a:gd name="connsiteX2" fmla="*/ 65056 w 126498"/>
                <a:gd name="connsiteY2" fmla="*/ 680 h 286006"/>
                <a:gd name="connsiteX3" fmla="*/ 72285 w 126498"/>
                <a:gd name="connsiteY3" fmla="*/ 271747 h 286006"/>
                <a:gd name="connsiteX4" fmla="*/ 97584 w 126498"/>
                <a:gd name="connsiteY4" fmla="*/ 246447 h 286006"/>
                <a:gd name="connsiteX5" fmla="*/ 126498 w 126498"/>
                <a:gd name="connsiteY5" fmla="*/ 231990 h 286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498" h="286006">
                  <a:moveTo>
                    <a:pt x="0" y="242833"/>
                  </a:moveTo>
                  <a:cubicBezTo>
                    <a:pt x="19878" y="239520"/>
                    <a:pt x="39756" y="236207"/>
                    <a:pt x="50599" y="195848"/>
                  </a:cubicBezTo>
                  <a:cubicBezTo>
                    <a:pt x="61442" y="155489"/>
                    <a:pt x="61442" y="-11970"/>
                    <a:pt x="65056" y="680"/>
                  </a:cubicBezTo>
                  <a:cubicBezTo>
                    <a:pt x="68670" y="13330"/>
                    <a:pt x="66864" y="230786"/>
                    <a:pt x="72285" y="271747"/>
                  </a:cubicBezTo>
                  <a:cubicBezTo>
                    <a:pt x="77706" y="312708"/>
                    <a:pt x="88549" y="253073"/>
                    <a:pt x="97584" y="246447"/>
                  </a:cubicBezTo>
                  <a:cubicBezTo>
                    <a:pt x="106619" y="239821"/>
                    <a:pt x="116558" y="235905"/>
                    <a:pt x="126498" y="23199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1015" name="ZoneTexte 1014">
              <a:extLst>
                <a:ext uri="{FF2B5EF4-FFF2-40B4-BE49-F238E27FC236}">
                  <a16:creationId xmlns:a16="http://schemas.microsoft.com/office/drawing/2014/main" id="{7B28A173-B590-41F4-4216-680A1C025623}"/>
                </a:ext>
              </a:extLst>
            </p:cNvPr>
            <p:cNvSpPr txBox="1"/>
            <p:nvPr/>
          </p:nvSpPr>
          <p:spPr>
            <a:xfrm>
              <a:off x="3277434" y="415731"/>
              <a:ext cx="3193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  <a:r>
                <a:rPr lang="en-US" sz="900" baseline="-25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endPara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grpSp>
          <p:nvGrpSpPr>
            <p:cNvPr id="1016" name="Groupe 1015">
              <a:extLst>
                <a:ext uri="{FF2B5EF4-FFF2-40B4-BE49-F238E27FC236}">
                  <a16:creationId xmlns:a16="http://schemas.microsoft.com/office/drawing/2014/main" id="{65715E47-5298-5C89-DAAF-AA24F34979BC}"/>
                </a:ext>
              </a:extLst>
            </p:cNvPr>
            <p:cNvGrpSpPr/>
            <p:nvPr/>
          </p:nvGrpSpPr>
          <p:grpSpPr>
            <a:xfrm rot="2340953">
              <a:off x="3208039" y="602008"/>
              <a:ext cx="132930" cy="219630"/>
              <a:chOff x="1257204" y="639358"/>
              <a:chExt cx="349852" cy="480992"/>
            </a:xfrm>
          </p:grpSpPr>
          <p:cxnSp>
            <p:nvCxnSpPr>
              <p:cNvPr id="1017" name="Connecteur droit 1016">
                <a:extLst>
                  <a:ext uri="{FF2B5EF4-FFF2-40B4-BE49-F238E27FC236}">
                    <a16:creationId xmlns:a16="http://schemas.microsoft.com/office/drawing/2014/main" id="{A468116F-45DD-B833-9D0F-80F92BD1FC0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1263337" y="639358"/>
                <a:ext cx="343719" cy="4730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8" name="Groupe 1017">
                <a:extLst>
                  <a:ext uri="{FF2B5EF4-FFF2-40B4-BE49-F238E27FC236}">
                    <a16:creationId xmlns:a16="http://schemas.microsoft.com/office/drawing/2014/main" id="{16B7A3F9-4324-B871-5210-4FD7B2926D5E}"/>
                  </a:ext>
                </a:extLst>
              </p:cNvPr>
              <p:cNvGrpSpPr/>
              <p:nvPr/>
            </p:nvGrpSpPr>
            <p:grpSpPr>
              <a:xfrm>
                <a:off x="1257204" y="743730"/>
                <a:ext cx="285878" cy="376620"/>
                <a:chOff x="458838" y="921651"/>
                <a:chExt cx="162692" cy="223696"/>
              </a:xfrm>
            </p:grpSpPr>
            <p:cxnSp>
              <p:nvCxnSpPr>
                <p:cNvPr id="1019" name="Connecteur droit 1018">
                  <a:extLst>
                    <a:ext uri="{FF2B5EF4-FFF2-40B4-BE49-F238E27FC236}">
                      <a16:creationId xmlns:a16="http://schemas.microsoft.com/office/drawing/2014/main" id="{1CBB014E-B26F-6482-0A3C-CB0756452DAF}"/>
                    </a:ext>
                  </a:extLst>
                </p:cNvPr>
                <p:cNvCxnSpPr>
                  <a:cxnSpLocks noChangeAspect="1"/>
                  <a:endCxn id="1021" idx="2"/>
                </p:cNvCxnSpPr>
                <p:nvPr/>
              </p:nvCxnSpPr>
              <p:spPr>
                <a:xfrm flipV="1">
                  <a:off x="458838" y="955361"/>
                  <a:ext cx="119712" cy="189984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0" name="Connecteur droit 1019">
                  <a:extLst>
                    <a:ext uri="{FF2B5EF4-FFF2-40B4-BE49-F238E27FC236}">
                      <a16:creationId xmlns:a16="http://schemas.microsoft.com/office/drawing/2014/main" id="{3D9B648D-2FB6-1529-1D5C-E6F697C8C2D3}"/>
                    </a:ext>
                  </a:extLst>
                </p:cNvPr>
                <p:cNvCxnSpPr>
                  <a:cxnSpLocks/>
                  <a:endCxn id="1021" idx="0"/>
                </p:cNvCxnSpPr>
                <p:nvPr/>
              </p:nvCxnSpPr>
              <p:spPr>
                <a:xfrm flipV="1">
                  <a:off x="459981" y="967043"/>
                  <a:ext cx="134841" cy="178304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1" name="Arc 1020">
                  <a:extLst>
                    <a:ext uri="{FF2B5EF4-FFF2-40B4-BE49-F238E27FC236}">
                      <a16:creationId xmlns:a16="http://schemas.microsoft.com/office/drawing/2014/main" id="{1CA75E32-630D-CDAF-C722-DF79913D3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184997">
                  <a:off x="575811" y="921651"/>
                  <a:ext cx="45719" cy="45719"/>
                </a:xfrm>
                <a:prstGeom prst="arc">
                  <a:avLst>
                    <a:gd name="adj1" fmla="val 17396457"/>
                    <a:gd name="adj2" fmla="val 20514833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 Light" panose="020B0403020202020204" pitchFamily="34" charset="0"/>
                  </a:endParaRPr>
                </a:p>
              </p:txBody>
            </p:sp>
          </p:grpSp>
        </p:grpSp>
      </p:grpSp>
      <p:grpSp>
        <p:nvGrpSpPr>
          <p:cNvPr id="1023" name="Groupe 1022">
            <a:extLst>
              <a:ext uri="{FF2B5EF4-FFF2-40B4-BE49-F238E27FC236}">
                <a16:creationId xmlns:a16="http://schemas.microsoft.com/office/drawing/2014/main" id="{A6D51996-7788-F4C5-9BA7-F7640E68470C}"/>
              </a:ext>
            </a:extLst>
          </p:cNvPr>
          <p:cNvGrpSpPr/>
          <p:nvPr/>
        </p:nvGrpSpPr>
        <p:grpSpPr>
          <a:xfrm>
            <a:off x="350878" y="3508972"/>
            <a:ext cx="763360" cy="360805"/>
            <a:chOff x="3011330" y="2287526"/>
            <a:chExt cx="763360" cy="360805"/>
          </a:xfrm>
        </p:grpSpPr>
        <p:sp>
          <p:nvSpPr>
            <p:cNvPr id="1024" name="Forme libre 1023">
              <a:extLst>
                <a:ext uri="{FF2B5EF4-FFF2-40B4-BE49-F238E27FC236}">
                  <a16:creationId xmlns:a16="http://schemas.microsoft.com/office/drawing/2014/main" id="{D0DC00F9-984E-6DB0-CA1A-5B0B6F9A662B}"/>
                </a:ext>
              </a:extLst>
            </p:cNvPr>
            <p:cNvSpPr/>
            <p:nvPr/>
          </p:nvSpPr>
          <p:spPr>
            <a:xfrm>
              <a:off x="3075968" y="2435327"/>
              <a:ext cx="96253" cy="84221"/>
            </a:xfrm>
            <a:custGeom>
              <a:avLst/>
              <a:gdLst>
                <a:gd name="connsiteX0" fmla="*/ 0 w 96253"/>
                <a:gd name="connsiteY0" fmla="*/ 84221 h 84221"/>
                <a:gd name="connsiteX1" fmla="*/ 36095 w 96253"/>
                <a:gd name="connsiteY1" fmla="*/ 32084 h 84221"/>
                <a:gd name="connsiteX2" fmla="*/ 96253 w 96253"/>
                <a:gd name="connsiteY2" fmla="*/ 0 h 8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53" h="84221">
                  <a:moveTo>
                    <a:pt x="0" y="84221"/>
                  </a:moveTo>
                  <a:cubicBezTo>
                    <a:pt x="10026" y="65171"/>
                    <a:pt x="20053" y="46121"/>
                    <a:pt x="36095" y="32084"/>
                  </a:cubicBezTo>
                  <a:cubicBezTo>
                    <a:pt x="52137" y="18047"/>
                    <a:pt x="74195" y="9023"/>
                    <a:pt x="96253" y="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1025" name="Forme libre 1024">
              <a:extLst>
                <a:ext uri="{FF2B5EF4-FFF2-40B4-BE49-F238E27FC236}">
                  <a16:creationId xmlns:a16="http://schemas.microsoft.com/office/drawing/2014/main" id="{1DB81EC5-BAE3-3E17-E0DF-E071FD7C1C6C}"/>
                </a:ext>
              </a:extLst>
            </p:cNvPr>
            <p:cNvSpPr/>
            <p:nvPr/>
          </p:nvSpPr>
          <p:spPr>
            <a:xfrm>
              <a:off x="3179048" y="2435998"/>
              <a:ext cx="96253" cy="84221"/>
            </a:xfrm>
            <a:custGeom>
              <a:avLst/>
              <a:gdLst>
                <a:gd name="connsiteX0" fmla="*/ 0 w 96253"/>
                <a:gd name="connsiteY0" fmla="*/ 84221 h 84221"/>
                <a:gd name="connsiteX1" fmla="*/ 36095 w 96253"/>
                <a:gd name="connsiteY1" fmla="*/ 32084 h 84221"/>
                <a:gd name="connsiteX2" fmla="*/ 96253 w 96253"/>
                <a:gd name="connsiteY2" fmla="*/ 0 h 8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53" h="84221">
                  <a:moveTo>
                    <a:pt x="0" y="84221"/>
                  </a:moveTo>
                  <a:cubicBezTo>
                    <a:pt x="10026" y="65171"/>
                    <a:pt x="20053" y="46121"/>
                    <a:pt x="36095" y="32084"/>
                  </a:cubicBezTo>
                  <a:cubicBezTo>
                    <a:pt x="52137" y="18047"/>
                    <a:pt x="74195" y="9023"/>
                    <a:pt x="96253" y="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1026" name="Connecteur droit 1025">
              <a:extLst>
                <a:ext uri="{FF2B5EF4-FFF2-40B4-BE49-F238E27FC236}">
                  <a16:creationId xmlns:a16="http://schemas.microsoft.com/office/drawing/2014/main" id="{D025BFEA-43E9-64C2-3D35-1FFB07A5C029}"/>
                </a:ext>
              </a:extLst>
            </p:cNvPr>
            <p:cNvCxnSpPr>
              <a:cxnSpLocks/>
            </p:cNvCxnSpPr>
            <p:nvPr/>
          </p:nvCxnSpPr>
          <p:spPr>
            <a:xfrm>
              <a:off x="3011330" y="2519548"/>
              <a:ext cx="36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Connecteur droit 1026">
              <a:extLst>
                <a:ext uri="{FF2B5EF4-FFF2-40B4-BE49-F238E27FC236}">
                  <a16:creationId xmlns:a16="http://schemas.microsoft.com/office/drawing/2014/main" id="{81A1F67C-567A-5703-10C5-2D1AFE8B78E6}"/>
                </a:ext>
              </a:extLst>
            </p:cNvPr>
            <p:cNvCxnSpPr>
              <a:cxnSpLocks/>
            </p:cNvCxnSpPr>
            <p:nvPr/>
          </p:nvCxnSpPr>
          <p:spPr>
            <a:xfrm>
              <a:off x="3011330" y="2435327"/>
              <a:ext cx="36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Connecteur droit 1027">
              <a:extLst>
                <a:ext uri="{FF2B5EF4-FFF2-40B4-BE49-F238E27FC236}">
                  <a16:creationId xmlns:a16="http://schemas.microsoft.com/office/drawing/2014/main" id="{E3C1147B-E3A1-1994-E038-64C4FF254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3282" y="2287526"/>
              <a:ext cx="0" cy="14780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Connecteur droit 1028">
              <a:extLst>
                <a:ext uri="{FF2B5EF4-FFF2-40B4-BE49-F238E27FC236}">
                  <a16:creationId xmlns:a16="http://schemas.microsoft.com/office/drawing/2014/main" id="{4F3A3C3B-7D64-59DF-A1D2-7169F3C90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301" y="2291112"/>
              <a:ext cx="0" cy="14780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ZoneTexte 1029">
              <a:extLst>
                <a:ext uri="{FF2B5EF4-FFF2-40B4-BE49-F238E27FC236}">
                  <a16:creationId xmlns:a16="http://schemas.microsoft.com/office/drawing/2014/main" id="{1FF5398E-347E-EABD-4608-A1F5FA9D1B52}"/>
                </a:ext>
              </a:extLst>
            </p:cNvPr>
            <p:cNvSpPr txBox="1"/>
            <p:nvPr/>
          </p:nvSpPr>
          <p:spPr>
            <a:xfrm>
              <a:off x="3344764" y="2417499"/>
              <a:ext cx="4299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  <a:r>
                <a:rPr lang="en-US" sz="900" baseline="-25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reset</a:t>
              </a:r>
              <a:endPara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031" name="ZoneTexte 1030">
              <a:extLst>
                <a:ext uri="{FF2B5EF4-FFF2-40B4-BE49-F238E27FC236}">
                  <a16:creationId xmlns:a16="http://schemas.microsoft.com/office/drawing/2014/main" id="{79E9B51A-A8DA-843E-BFB7-1680400B9615}"/>
                </a:ext>
              </a:extLst>
            </p:cNvPr>
            <p:cNvSpPr txBox="1"/>
            <p:nvPr/>
          </p:nvSpPr>
          <p:spPr>
            <a:xfrm>
              <a:off x="3345970" y="2319910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  <a:r>
                <a:rPr lang="en-US" sz="9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th</a:t>
              </a:r>
            </a:p>
          </p:txBody>
        </p:sp>
        <p:cxnSp>
          <p:nvCxnSpPr>
            <p:cNvPr id="1032" name="Connecteur droit 1031">
              <a:extLst>
                <a:ext uri="{FF2B5EF4-FFF2-40B4-BE49-F238E27FC236}">
                  <a16:creationId xmlns:a16="http://schemas.microsoft.com/office/drawing/2014/main" id="{77ABE3A1-6BD7-040F-A712-57E0838895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2607" y="2430658"/>
              <a:ext cx="0" cy="90000"/>
            </a:xfrm>
            <a:prstGeom prst="line">
              <a:avLst/>
            </a:prstGeom>
            <a:ln w="3175">
              <a:solidFill>
                <a:srgbClr val="91B1B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Connecteur droit 1032">
              <a:extLst>
                <a:ext uri="{FF2B5EF4-FFF2-40B4-BE49-F238E27FC236}">
                  <a16:creationId xmlns:a16="http://schemas.microsoft.com/office/drawing/2014/main" id="{FEDD7D29-EFE5-B2A1-AABA-332A25459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4073" y="2430658"/>
              <a:ext cx="0" cy="90000"/>
            </a:xfrm>
            <a:prstGeom prst="line">
              <a:avLst/>
            </a:prstGeom>
            <a:ln w="3175">
              <a:solidFill>
                <a:srgbClr val="91B1B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e 1033">
            <a:extLst>
              <a:ext uri="{FF2B5EF4-FFF2-40B4-BE49-F238E27FC236}">
                <a16:creationId xmlns:a16="http://schemas.microsoft.com/office/drawing/2014/main" id="{CDDB6977-0E70-7701-43B7-F06F93B50573}"/>
              </a:ext>
            </a:extLst>
          </p:cNvPr>
          <p:cNvGrpSpPr/>
          <p:nvPr/>
        </p:nvGrpSpPr>
        <p:grpSpPr>
          <a:xfrm>
            <a:off x="385876" y="3899447"/>
            <a:ext cx="332465" cy="95575"/>
            <a:chOff x="979351" y="381196"/>
            <a:chExt cx="566567" cy="183733"/>
          </a:xfrm>
        </p:grpSpPr>
        <p:grpSp>
          <p:nvGrpSpPr>
            <p:cNvPr id="1035" name="Groupe 1034">
              <a:extLst>
                <a:ext uri="{FF2B5EF4-FFF2-40B4-BE49-F238E27FC236}">
                  <a16:creationId xmlns:a16="http://schemas.microsoft.com/office/drawing/2014/main" id="{BC93BEBC-E097-4CAF-38B7-A0087C303A6B}"/>
                </a:ext>
              </a:extLst>
            </p:cNvPr>
            <p:cNvGrpSpPr/>
            <p:nvPr/>
          </p:nvGrpSpPr>
          <p:grpSpPr>
            <a:xfrm>
              <a:off x="979351" y="382167"/>
              <a:ext cx="566567" cy="182136"/>
              <a:chOff x="608678" y="385307"/>
              <a:chExt cx="566567" cy="182136"/>
            </a:xfrm>
          </p:grpSpPr>
          <p:cxnSp>
            <p:nvCxnSpPr>
              <p:cNvPr id="1038" name="Connecteur droit 1037">
                <a:extLst>
                  <a:ext uri="{FF2B5EF4-FFF2-40B4-BE49-F238E27FC236}">
                    <a16:creationId xmlns:a16="http://schemas.microsoft.com/office/drawing/2014/main" id="{EA322ABD-597F-7EFC-AF4B-346661183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78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Connecteur droit 1038">
                <a:extLst>
                  <a:ext uri="{FF2B5EF4-FFF2-40B4-BE49-F238E27FC236}">
                    <a16:creationId xmlns:a16="http://schemas.microsoft.com/office/drawing/2014/main" id="{E8EA8EB3-8245-80A2-19BF-4C90F75543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necteur droit 1039">
                <a:extLst>
                  <a:ext uri="{FF2B5EF4-FFF2-40B4-BE49-F238E27FC236}">
                    <a16:creationId xmlns:a16="http://schemas.microsoft.com/office/drawing/2014/main" id="{26292FD1-1AC8-31F2-BEC8-D3C602909A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6" name="Connecteur droit 1035">
              <a:extLst>
                <a:ext uri="{FF2B5EF4-FFF2-40B4-BE49-F238E27FC236}">
                  <a16:creationId xmlns:a16="http://schemas.microsoft.com/office/drawing/2014/main" id="{456721D8-7336-94B5-8297-73A4DF656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Connecteur droit 1036">
              <a:extLst>
                <a:ext uri="{FF2B5EF4-FFF2-40B4-BE49-F238E27FC236}">
                  <a16:creationId xmlns:a16="http://schemas.microsoft.com/office/drawing/2014/main" id="{79EAAB1E-759A-AB53-14B6-62ED51A9C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749A55D0-AF15-6DA3-26E9-380DC82C9917}"/>
              </a:ext>
            </a:extLst>
          </p:cNvPr>
          <p:cNvSpPr txBox="1"/>
          <p:nvPr/>
        </p:nvSpPr>
        <p:spPr>
          <a:xfrm>
            <a:off x="696376" y="3830403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spike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B3C5A54-8736-0EFB-A36B-330AB454A220}"/>
              </a:ext>
            </a:extLst>
          </p:cNvPr>
          <p:cNvSpPr/>
          <p:nvPr/>
        </p:nvSpPr>
        <p:spPr>
          <a:xfrm>
            <a:off x="523941" y="4390710"/>
            <a:ext cx="91121" cy="4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43" name="Ellipse 1042">
            <a:extLst>
              <a:ext uri="{FF2B5EF4-FFF2-40B4-BE49-F238E27FC236}">
                <a16:creationId xmlns:a16="http://schemas.microsoft.com/office/drawing/2014/main" id="{03DA51EA-1193-8162-8F82-56CD5AD6D74F}"/>
              </a:ext>
            </a:extLst>
          </p:cNvPr>
          <p:cNvSpPr/>
          <p:nvPr/>
        </p:nvSpPr>
        <p:spPr>
          <a:xfrm>
            <a:off x="599786" y="4346271"/>
            <a:ext cx="133127" cy="13440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44" name="Forme libre 1043">
            <a:extLst>
              <a:ext uri="{FF2B5EF4-FFF2-40B4-BE49-F238E27FC236}">
                <a16:creationId xmlns:a16="http://schemas.microsoft.com/office/drawing/2014/main" id="{B28A6775-03F8-CD3E-7671-A94BDE659566}"/>
              </a:ext>
            </a:extLst>
          </p:cNvPr>
          <p:cNvSpPr/>
          <p:nvPr/>
        </p:nvSpPr>
        <p:spPr>
          <a:xfrm>
            <a:off x="485378" y="4109284"/>
            <a:ext cx="190280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45" name="ZoneTexte 1044">
            <a:extLst>
              <a:ext uri="{FF2B5EF4-FFF2-40B4-BE49-F238E27FC236}">
                <a16:creationId xmlns:a16="http://schemas.microsoft.com/office/drawing/2014/main" id="{37425098-B4EB-C965-F12D-E9D2D1424BC0}"/>
              </a:ext>
            </a:extLst>
          </p:cNvPr>
          <p:cNvSpPr txBox="1"/>
          <p:nvPr/>
        </p:nvSpPr>
        <p:spPr>
          <a:xfrm>
            <a:off x="687897" y="4109284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EPSP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6C33CE5B-EDA9-ABCE-3F5E-F6667F00B67A}"/>
              </a:ext>
            </a:extLst>
          </p:cNvPr>
          <p:cNvSpPr/>
          <p:nvPr/>
        </p:nvSpPr>
        <p:spPr>
          <a:xfrm>
            <a:off x="437582" y="4390435"/>
            <a:ext cx="91121" cy="4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48" name="ZoneTexte 1047">
            <a:extLst>
              <a:ext uri="{FF2B5EF4-FFF2-40B4-BE49-F238E27FC236}">
                <a16:creationId xmlns:a16="http://schemas.microsoft.com/office/drawing/2014/main" id="{89F0A008-6A29-D6B5-9503-D83D73301174}"/>
              </a:ext>
            </a:extLst>
          </p:cNvPr>
          <p:cNvSpPr txBox="1"/>
          <p:nvPr/>
        </p:nvSpPr>
        <p:spPr>
          <a:xfrm>
            <a:off x="1695879" y="35064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Synaptic strength</a:t>
            </a:r>
          </a:p>
        </p:txBody>
      </p: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8F48ADCA-C341-0C89-83E6-BB8953426908}"/>
              </a:ext>
            </a:extLst>
          </p:cNvPr>
          <p:cNvGrpSpPr/>
          <p:nvPr/>
        </p:nvGrpSpPr>
        <p:grpSpPr>
          <a:xfrm>
            <a:off x="1847867" y="1213870"/>
            <a:ext cx="371530" cy="356752"/>
            <a:chOff x="3597086" y="4184181"/>
            <a:chExt cx="371530" cy="356752"/>
          </a:xfrm>
        </p:grpSpPr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CB92CCEC-6D63-1364-8A55-E7C2592008E5}"/>
                </a:ext>
              </a:extLst>
            </p:cNvPr>
            <p:cNvSpPr/>
            <p:nvPr/>
          </p:nvSpPr>
          <p:spPr>
            <a:xfrm>
              <a:off x="3644616" y="4216933"/>
              <a:ext cx="324000" cy="32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2" name="Groupe 1051">
              <a:extLst>
                <a:ext uri="{FF2B5EF4-FFF2-40B4-BE49-F238E27FC236}">
                  <a16:creationId xmlns:a16="http://schemas.microsoft.com/office/drawing/2014/main" id="{D51A5822-495F-6BE8-B92C-49AF6687BA93}"/>
                </a:ext>
              </a:extLst>
            </p:cNvPr>
            <p:cNvGrpSpPr/>
            <p:nvPr/>
          </p:nvGrpSpPr>
          <p:grpSpPr>
            <a:xfrm rot="11933359">
              <a:off x="3597086" y="4322097"/>
              <a:ext cx="91562" cy="65428"/>
              <a:chOff x="656765" y="4264185"/>
              <a:chExt cx="91562" cy="65428"/>
            </a:xfrm>
          </p:grpSpPr>
          <p:sp>
            <p:nvSpPr>
              <p:cNvPr id="1056" name="Ellipse 1055">
                <a:extLst>
                  <a:ext uri="{FF2B5EF4-FFF2-40B4-BE49-F238E27FC236}">
                    <a16:creationId xmlns:a16="http://schemas.microsoft.com/office/drawing/2014/main" id="{F596335F-582E-23AD-DD42-ABC97C506317}"/>
                  </a:ext>
                </a:extLst>
              </p:cNvPr>
              <p:cNvSpPr/>
              <p:nvPr/>
            </p:nvSpPr>
            <p:spPr>
              <a:xfrm rot="20586946">
                <a:off x="656765" y="4264185"/>
                <a:ext cx="82800" cy="3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Ellipse 1056">
                <a:extLst>
                  <a:ext uri="{FF2B5EF4-FFF2-40B4-BE49-F238E27FC236}">
                    <a16:creationId xmlns:a16="http://schemas.microsoft.com/office/drawing/2014/main" id="{76A77CC4-219D-21D9-9149-D7802B758456}"/>
                  </a:ext>
                </a:extLst>
              </p:cNvPr>
              <p:cNvSpPr/>
              <p:nvPr/>
            </p:nvSpPr>
            <p:spPr>
              <a:xfrm rot="21043009">
                <a:off x="665527" y="4297213"/>
                <a:ext cx="82800" cy="3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3" name="Groupe 1052">
              <a:extLst>
                <a:ext uri="{FF2B5EF4-FFF2-40B4-BE49-F238E27FC236}">
                  <a16:creationId xmlns:a16="http://schemas.microsoft.com/office/drawing/2014/main" id="{1CB35459-8799-FF0B-5325-E254B4EAD004}"/>
                </a:ext>
              </a:extLst>
            </p:cNvPr>
            <p:cNvGrpSpPr/>
            <p:nvPr/>
          </p:nvGrpSpPr>
          <p:grpSpPr>
            <a:xfrm rot="16378999">
              <a:off x="3729388" y="4195302"/>
              <a:ext cx="89840" cy="67597"/>
              <a:chOff x="651269" y="4262392"/>
              <a:chExt cx="89840" cy="67597"/>
            </a:xfrm>
          </p:grpSpPr>
          <p:sp>
            <p:nvSpPr>
              <p:cNvPr id="1054" name="Ellipse 1053">
                <a:extLst>
                  <a:ext uri="{FF2B5EF4-FFF2-40B4-BE49-F238E27FC236}">
                    <a16:creationId xmlns:a16="http://schemas.microsoft.com/office/drawing/2014/main" id="{CD9B00AF-255A-5DE8-8265-4E9FC161400F}"/>
                  </a:ext>
                </a:extLst>
              </p:cNvPr>
              <p:cNvSpPr/>
              <p:nvPr/>
            </p:nvSpPr>
            <p:spPr>
              <a:xfrm rot="20586946">
                <a:off x="651269" y="4262392"/>
                <a:ext cx="82800" cy="3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Ellipse 1054">
                <a:extLst>
                  <a:ext uri="{FF2B5EF4-FFF2-40B4-BE49-F238E27FC236}">
                    <a16:creationId xmlns:a16="http://schemas.microsoft.com/office/drawing/2014/main" id="{8E4D585B-CE88-D54F-705E-4D8597495C5C}"/>
                  </a:ext>
                </a:extLst>
              </p:cNvPr>
              <p:cNvSpPr/>
              <p:nvPr/>
            </p:nvSpPr>
            <p:spPr>
              <a:xfrm rot="21043009">
                <a:off x="658309" y="4297589"/>
                <a:ext cx="82800" cy="3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60" name="Ellipse 1059">
            <a:extLst>
              <a:ext uri="{FF2B5EF4-FFF2-40B4-BE49-F238E27FC236}">
                <a16:creationId xmlns:a16="http://schemas.microsoft.com/office/drawing/2014/main" id="{4755CE5E-FDEE-0838-49A6-9F21C802CF3B}"/>
              </a:ext>
            </a:extLst>
          </p:cNvPr>
          <p:cNvSpPr/>
          <p:nvPr/>
        </p:nvSpPr>
        <p:spPr>
          <a:xfrm>
            <a:off x="1766762" y="796731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61" name="Ellipse 1060">
            <a:extLst>
              <a:ext uri="{FF2B5EF4-FFF2-40B4-BE49-F238E27FC236}">
                <a16:creationId xmlns:a16="http://schemas.microsoft.com/office/drawing/2014/main" id="{8CAAE7F1-8D7F-F720-71AB-72305815665A}"/>
              </a:ext>
            </a:extLst>
          </p:cNvPr>
          <p:cNvSpPr/>
          <p:nvPr/>
        </p:nvSpPr>
        <p:spPr>
          <a:xfrm>
            <a:off x="2088742" y="797911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1062" name="Connecteur droit avec flèche 1061">
            <a:extLst>
              <a:ext uri="{FF2B5EF4-FFF2-40B4-BE49-F238E27FC236}">
                <a16:creationId xmlns:a16="http://schemas.microsoft.com/office/drawing/2014/main" id="{DBCAE01F-23C2-F36D-0D2F-6E0BBABF5371}"/>
              </a:ext>
            </a:extLst>
          </p:cNvPr>
          <p:cNvCxnSpPr>
            <a:cxnSpLocks/>
            <a:stCxn id="1060" idx="6"/>
            <a:endCxn id="1061" idx="2"/>
          </p:cNvCxnSpPr>
          <p:nvPr/>
        </p:nvCxnSpPr>
        <p:spPr>
          <a:xfrm>
            <a:off x="1982762" y="904731"/>
            <a:ext cx="105980" cy="1180"/>
          </a:xfrm>
          <a:prstGeom prst="straightConnector1">
            <a:avLst/>
          </a:prstGeom>
          <a:ln w="158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ZoneTexte 1062">
            <a:extLst>
              <a:ext uri="{FF2B5EF4-FFF2-40B4-BE49-F238E27FC236}">
                <a16:creationId xmlns:a16="http://schemas.microsoft.com/office/drawing/2014/main" id="{8BE15659-C671-A299-6960-872B084EA0CE}"/>
              </a:ext>
            </a:extLst>
          </p:cNvPr>
          <p:cNvSpPr txBox="1"/>
          <p:nvPr/>
        </p:nvSpPr>
        <p:spPr>
          <a:xfrm>
            <a:off x="1907762" y="620862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5B9BD5"/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  <a:endParaRPr lang="en-US" sz="1000" baseline="-25000" dirty="0">
              <a:solidFill>
                <a:srgbClr val="5B9BD5"/>
              </a:solidFill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64" name="Forme libre 1063">
            <a:extLst>
              <a:ext uri="{FF2B5EF4-FFF2-40B4-BE49-F238E27FC236}">
                <a16:creationId xmlns:a16="http://schemas.microsoft.com/office/drawing/2014/main" id="{C2F4F2F0-71C7-2F1A-FBAF-2EA99BAFC151}"/>
              </a:ext>
            </a:extLst>
          </p:cNvPr>
          <p:cNvSpPr/>
          <p:nvPr/>
        </p:nvSpPr>
        <p:spPr>
          <a:xfrm>
            <a:off x="2529461" y="890851"/>
            <a:ext cx="403848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66" name="Forme libre 1065">
            <a:extLst>
              <a:ext uri="{FF2B5EF4-FFF2-40B4-BE49-F238E27FC236}">
                <a16:creationId xmlns:a16="http://schemas.microsoft.com/office/drawing/2014/main" id="{0E3E3FEF-751D-4D82-F910-CAC30B7B4C37}"/>
              </a:ext>
            </a:extLst>
          </p:cNvPr>
          <p:cNvSpPr/>
          <p:nvPr/>
        </p:nvSpPr>
        <p:spPr>
          <a:xfrm>
            <a:off x="2529461" y="790825"/>
            <a:ext cx="403848" cy="22328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grpSp>
        <p:nvGrpSpPr>
          <p:cNvPr id="1067" name="Groupe 1066">
            <a:extLst>
              <a:ext uri="{FF2B5EF4-FFF2-40B4-BE49-F238E27FC236}">
                <a16:creationId xmlns:a16="http://schemas.microsoft.com/office/drawing/2014/main" id="{40DB5B65-5569-D387-1E4B-A19BC66CBD2D}"/>
              </a:ext>
            </a:extLst>
          </p:cNvPr>
          <p:cNvGrpSpPr/>
          <p:nvPr/>
        </p:nvGrpSpPr>
        <p:grpSpPr>
          <a:xfrm rot="8090541">
            <a:off x="1916794" y="1501071"/>
            <a:ext cx="89840" cy="67597"/>
            <a:chOff x="651269" y="4262392"/>
            <a:chExt cx="89840" cy="67597"/>
          </a:xfrm>
          <a:solidFill>
            <a:srgbClr val="5B9BD5"/>
          </a:solidFill>
        </p:grpSpPr>
        <p:sp>
          <p:nvSpPr>
            <p:cNvPr id="1068" name="Ellipse 1067">
              <a:extLst>
                <a:ext uri="{FF2B5EF4-FFF2-40B4-BE49-F238E27FC236}">
                  <a16:creationId xmlns:a16="http://schemas.microsoft.com/office/drawing/2014/main" id="{1B180EC9-DF8B-BF9A-625A-71FB158464E8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1069" name="Ellipse 1068">
              <a:extLst>
                <a:ext uri="{FF2B5EF4-FFF2-40B4-BE49-F238E27FC236}">
                  <a16:creationId xmlns:a16="http://schemas.microsoft.com/office/drawing/2014/main" id="{EAC27553-616D-9507-05C6-F253C9D03A1C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grpSp>
        <p:nvGrpSpPr>
          <p:cNvPr id="1070" name="Groupe 1069">
            <a:extLst>
              <a:ext uri="{FF2B5EF4-FFF2-40B4-BE49-F238E27FC236}">
                <a16:creationId xmlns:a16="http://schemas.microsoft.com/office/drawing/2014/main" id="{587A1E8B-F996-C122-A9C6-A2589B2960BB}"/>
              </a:ext>
            </a:extLst>
          </p:cNvPr>
          <p:cNvGrpSpPr/>
          <p:nvPr/>
        </p:nvGrpSpPr>
        <p:grpSpPr>
          <a:xfrm rot="3717800">
            <a:off x="2125167" y="1491984"/>
            <a:ext cx="89840" cy="67597"/>
            <a:chOff x="651269" y="4262392"/>
            <a:chExt cx="89840" cy="67597"/>
          </a:xfrm>
          <a:solidFill>
            <a:srgbClr val="5B9BD5"/>
          </a:solidFill>
        </p:grpSpPr>
        <p:sp>
          <p:nvSpPr>
            <p:cNvPr id="1071" name="Ellipse 1070">
              <a:extLst>
                <a:ext uri="{FF2B5EF4-FFF2-40B4-BE49-F238E27FC236}">
                  <a16:creationId xmlns:a16="http://schemas.microsoft.com/office/drawing/2014/main" id="{6365AF6B-0B50-883F-42FD-E405F5B8D513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1072" name="Ellipse 1071">
              <a:extLst>
                <a:ext uri="{FF2B5EF4-FFF2-40B4-BE49-F238E27FC236}">
                  <a16:creationId xmlns:a16="http://schemas.microsoft.com/office/drawing/2014/main" id="{BD358ED8-040D-EEFD-6218-5589F1E423BC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1075" name="Forme libre 1074">
            <a:extLst>
              <a:ext uri="{FF2B5EF4-FFF2-40B4-BE49-F238E27FC236}">
                <a16:creationId xmlns:a16="http://schemas.microsoft.com/office/drawing/2014/main" id="{FCF56674-3D53-0A03-3367-D847FE779918}"/>
              </a:ext>
            </a:extLst>
          </p:cNvPr>
          <p:cNvSpPr/>
          <p:nvPr/>
        </p:nvSpPr>
        <p:spPr>
          <a:xfrm rot="5400000">
            <a:off x="2526451" y="1215550"/>
            <a:ext cx="289052" cy="364589"/>
          </a:xfrm>
          <a:custGeom>
            <a:avLst/>
            <a:gdLst>
              <a:gd name="connsiteX0" fmla="*/ 366651 w 366651"/>
              <a:gd name="connsiteY0" fmla="*/ 144923 h 517468"/>
              <a:gd name="connsiteX1" fmla="*/ 234380 w 366651"/>
              <a:gd name="connsiteY1" fmla="*/ 127671 h 517468"/>
              <a:gd name="connsiteX2" fmla="*/ 188372 w 366651"/>
              <a:gd name="connsiteY2" fmla="*/ 93165 h 517468"/>
              <a:gd name="connsiteX3" fmla="*/ 136614 w 366651"/>
              <a:gd name="connsiteY3" fmla="*/ 18403 h 517468"/>
              <a:gd name="connsiteX4" fmla="*/ 90606 w 366651"/>
              <a:gd name="connsiteY4" fmla="*/ 1150 h 517468"/>
              <a:gd name="connsiteX5" fmla="*/ 33097 w 366651"/>
              <a:gd name="connsiteY5" fmla="*/ 41406 h 517468"/>
              <a:gd name="connsiteX6" fmla="*/ 4342 w 366651"/>
              <a:gd name="connsiteY6" fmla="*/ 144923 h 517468"/>
              <a:gd name="connsiteX7" fmla="*/ 4342 w 366651"/>
              <a:gd name="connsiteY7" fmla="*/ 334704 h 517468"/>
              <a:gd name="connsiteX8" fmla="*/ 44598 w 366651"/>
              <a:gd name="connsiteY8" fmla="*/ 478478 h 517468"/>
              <a:gd name="connsiteX9" fmla="*/ 130863 w 366651"/>
              <a:gd name="connsiteY9" fmla="*/ 512984 h 517468"/>
              <a:gd name="connsiteX10" fmla="*/ 228629 w 366651"/>
              <a:gd name="connsiteY10" fmla="*/ 397965 h 517468"/>
              <a:gd name="connsiteX11" fmla="*/ 355149 w 366651"/>
              <a:gd name="connsiteY11" fmla="*/ 357708 h 51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651" h="517468">
                <a:moveTo>
                  <a:pt x="366651" y="144923"/>
                </a:moveTo>
                <a:cubicBezTo>
                  <a:pt x="315372" y="140610"/>
                  <a:pt x="264093" y="136297"/>
                  <a:pt x="234380" y="127671"/>
                </a:cubicBezTo>
                <a:cubicBezTo>
                  <a:pt x="204667" y="119045"/>
                  <a:pt x="204666" y="111376"/>
                  <a:pt x="188372" y="93165"/>
                </a:cubicBezTo>
                <a:cubicBezTo>
                  <a:pt x="172078" y="74954"/>
                  <a:pt x="152908" y="33739"/>
                  <a:pt x="136614" y="18403"/>
                </a:cubicBezTo>
                <a:cubicBezTo>
                  <a:pt x="120320" y="3067"/>
                  <a:pt x="107859" y="-2684"/>
                  <a:pt x="90606" y="1150"/>
                </a:cubicBezTo>
                <a:cubicBezTo>
                  <a:pt x="73353" y="4984"/>
                  <a:pt x="47474" y="17444"/>
                  <a:pt x="33097" y="41406"/>
                </a:cubicBezTo>
                <a:cubicBezTo>
                  <a:pt x="18720" y="65368"/>
                  <a:pt x="9135" y="96040"/>
                  <a:pt x="4342" y="144923"/>
                </a:cubicBezTo>
                <a:cubicBezTo>
                  <a:pt x="-451" y="193806"/>
                  <a:pt x="-2367" y="279112"/>
                  <a:pt x="4342" y="334704"/>
                </a:cubicBezTo>
                <a:cubicBezTo>
                  <a:pt x="11051" y="390296"/>
                  <a:pt x="23511" y="448765"/>
                  <a:pt x="44598" y="478478"/>
                </a:cubicBezTo>
                <a:cubicBezTo>
                  <a:pt x="65685" y="508191"/>
                  <a:pt x="100191" y="526403"/>
                  <a:pt x="130863" y="512984"/>
                </a:cubicBezTo>
                <a:cubicBezTo>
                  <a:pt x="161535" y="499565"/>
                  <a:pt x="191248" y="423844"/>
                  <a:pt x="228629" y="397965"/>
                </a:cubicBezTo>
                <a:cubicBezTo>
                  <a:pt x="266010" y="372086"/>
                  <a:pt x="310579" y="364897"/>
                  <a:pt x="355149" y="357708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76" name="Ellipse 1075">
            <a:extLst>
              <a:ext uri="{FF2B5EF4-FFF2-40B4-BE49-F238E27FC236}">
                <a16:creationId xmlns:a16="http://schemas.microsoft.com/office/drawing/2014/main" id="{70834C92-7CEC-7AC7-F480-16DE0DBE703E}"/>
              </a:ext>
            </a:extLst>
          </p:cNvPr>
          <p:cNvSpPr/>
          <p:nvPr/>
        </p:nvSpPr>
        <p:spPr>
          <a:xfrm rot="5400000">
            <a:off x="2618044" y="1457162"/>
            <a:ext cx="109405" cy="104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1077" name="Ellipse 1076">
            <a:extLst>
              <a:ext uri="{FF2B5EF4-FFF2-40B4-BE49-F238E27FC236}">
                <a16:creationId xmlns:a16="http://schemas.microsoft.com/office/drawing/2014/main" id="{970019C8-6777-80F3-3955-C31FC6F4A727}"/>
              </a:ext>
            </a:extLst>
          </p:cNvPr>
          <p:cNvSpPr/>
          <p:nvPr/>
        </p:nvSpPr>
        <p:spPr>
          <a:xfrm rot="7047510">
            <a:off x="2667766" y="1522031"/>
            <a:ext cx="62578" cy="160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78" name="Ellipse 1077">
            <a:extLst>
              <a:ext uri="{FF2B5EF4-FFF2-40B4-BE49-F238E27FC236}">
                <a16:creationId xmlns:a16="http://schemas.microsoft.com/office/drawing/2014/main" id="{98E87C97-BEB6-34F4-F30A-891A96A89728}"/>
              </a:ext>
            </a:extLst>
          </p:cNvPr>
          <p:cNvSpPr/>
          <p:nvPr/>
        </p:nvSpPr>
        <p:spPr>
          <a:xfrm rot="7047510">
            <a:off x="2653298" y="1514888"/>
            <a:ext cx="62578" cy="160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79" name="Ellipse 1078">
            <a:extLst>
              <a:ext uri="{FF2B5EF4-FFF2-40B4-BE49-F238E27FC236}">
                <a16:creationId xmlns:a16="http://schemas.microsoft.com/office/drawing/2014/main" id="{E3902A60-F969-D114-1997-1C79E0A164F9}"/>
              </a:ext>
            </a:extLst>
          </p:cNvPr>
          <p:cNvSpPr/>
          <p:nvPr/>
        </p:nvSpPr>
        <p:spPr>
          <a:xfrm rot="2667938">
            <a:off x="2636995" y="1480078"/>
            <a:ext cx="37981" cy="181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80" name="Ellipse 1079">
            <a:extLst>
              <a:ext uri="{FF2B5EF4-FFF2-40B4-BE49-F238E27FC236}">
                <a16:creationId xmlns:a16="http://schemas.microsoft.com/office/drawing/2014/main" id="{E6B4F605-58B8-B7A8-D46A-2058FD7736A7}"/>
              </a:ext>
            </a:extLst>
          </p:cNvPr>
          <p:cNvSpPr/>
          <p:nvPr/>
        </p:nvSpPr>
        <p:spPr>
          <a:xfrm rot="2667938">
            <a:off x="2624419" y="1493208"/>
            <a:ext cx="37981" cy="181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81" name="Ellipse 1080">
            <a:extLst>
              <a:ext uri="{FF2B5EF4-FFF2-40B4-BE49-F238E27FC236}">
                <a16:creationId xmlns:a16="http://schemas.microsoft.com/office/drawing/2014/main" id="{A0D8C5D5-E92D-EF4C-679A-39E0FC6D8C72}"/>
              </a:ext>
            </a:extLst>
          </p:cNvPr>
          <p:cNvSpPr/>
          <p:nvPr/>
        </p:nvSpPr>
        <p:spPr>
          <a:xfrm rot="12933550">
            <a:off x="2649244" y="1303860"/>
            <a:ext cx="36000" cy="3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82" name="Ellipse 1081">
            <a:extLst>
              <a:ext uri="{FF2B5EF4-FFF2-40B4-BE49-F238E27FC236}">
                <a16:creationId xmlns:a16="http://schemas.microsoft.com/office/drawing/2014/main" id="{42CFEC90-2EDA-E139-C11E-3D3E54ACA65F}"/>
              </a:ext>
            </a:extLst>
          </p:cNvPr>
          <p:cNvSpPr/>
          <p:nvPr/>
        </p:nvSpPr>
        <p:spPr>
          <a:xfrm rot="12933550">
            <a:off x="2704969" y="1361228"/>
            <a:ext cx="36000" cy="3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83" name="Ellipse 1082">
            <a:extLst>
              <a:ext uri="{FF2B5EF4-FFF2-40B4-BE49-F238E27FC236}">
                <a16:creationId xmlns:a16="http://schemas.microsoft.com/office/drawing/2014/main" id="{A46439A2-0472-ABED-2916-0DAB5CA554D7}"/>
              </a:ext>
            </a:extLst>
          </p:cNvPr>
          <p:cNvSpPr/>
          <p:nvPr/>
        </p:nvSpPr>
        <p:spPr>
          <a:xfrm rot="12933550">
            <a:off x="2625620" y="1362519"/>
            <a:ext cx="36000" cy="3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84" name="Ellipse 1083">
            <a:extLst>
              <a:ext uri="{FF2B5EF4-FFF2-40B4-BE49-F238E27FC236}">
                <a16:creationId xmlns:a16="http://schemas.microsoft.com/office/drawing/2014/main" id="{0564C17A-19FD-9773-2D65-ED0399668DFF}"/>
              </a:ext>
            </a:extLst>
          </p:cNvPr>
          <p:cNvSpPr/>
          <p:nvPr/>
        </p:nvSpPr>
        <p:spPr>
          <a:xfrm rot="12933550">
            <a:off x="2573464" y="1334768"/>
            <a:ext cx="36000" cy="3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grpSp>
        <p:nvGrpSpPr>
          <p:cNvPr id="1085" name="Groupe 1084">
            <a:extLst>
              <a:ext uri="{FF2B5EF4-FFF2-40B4-BE49-F238E27FC236}">
                <a16:creationId xmlns:a16="http://schemas.microsoft.com/office/drawing/2014/main" id="{406C7D7F-58FE-1B14-E47D-E02B1850864A}"/>
              </a:ext>
            </a:extLst>
          </p:cNvPr>
          <p:cNvGrpSpPr/>
          <p:nvPr/>
        </p:nvGrpSpPr>
        <p:grpSpPr>
          <a:xfrm rot="17333359">
            <a:off x="2681425" y="1228890"/>
            <a:ext cx="91562" cy="65428"/>
            <a:chOff x="656765" y="4264185"/>
            <a:chExt cx="91562" cy="6542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86" name="Ellipse 1085">
              <a:extLst>
                <a:ext uri="{FF2B5EF4-FFF2-40B4-BE49-F238E27FC236}">
                  <a16:creationId xmlns:a16="http://schemas.microsoft.com/office/drawing/2014/main" id="{7606E8B8-55B3-6FEC-1037-6A6F7140CE8F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1087" name="Ellipse 1086">
              <a:extLst>
                <a:ext uri="{FF2B5EF4-FFF2-40B4-BE49-F238E27FC236}">
                  <a16:creationId xmlns:a16="http://schemas.microsoft.com/office/drawing/2014/main" id="{B67EF6A0-D797-BF0C-3238-27C4CB742CAB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1090" name="Rectangle : coins arrondis 1089">
            <a:extLst>
              <a:ext uri="{FF2B5EF4-FFF2-40B4-BE49-F238E27FC236}">
                <a16:creationId xmlns:a16="http://schemas.microsoft.com/office/drawing/2014/main" id="{06E91D5D-0B01-969B-1A52-F1C62460721E}"/>
              </a:ext>
            </a:extLst>
          </p:cNvPr>
          <p:cNvSpPr/>
          <p:nvPr/>
        </p:nvSpPr>
        <p:spPr>
          <a:xfrm>
            <a:off x="1677190" y="318921"/>
            <a:ext cx="1427793" cy="1464624"/>
          </a:xfrm>
          <a:prstGeom prst="roundRect">
            <a:avLst>
              <a:gd name="adj" fmla="val 0"/>
            </a:avLst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Groupe 1090">
            <a:extLst>
              <a:ext uri="{FF2B5EF4-FFF2-40B4-BE49-F238E27FC236}">
                <a16:creationId xmlns:a16="http://schemas.microsoft.com/office/drawing/2014/main" id="{68C9FE00-7BBC-4323-C9CD-2ADA53B59876}"/>
              </a:ext>
            </a:extLst>
          </p:cNvPr>
          <p:cNvGrpSpPr/>
          <p:nvPr/>
        </p:nvGrpSpPr>
        <p:grpSpPr>
          <a:xfrm>
            <a:off x="3481596" y="2350147"/>
            <a:ext cx="746752" cy="166376"/>
            <a:chOff x="1029668" y="381196"/>
            <a:chExt cx="488047" cy="183107"/>
          </a:xfrm>
        </p:grpSpPr>
        <p:grpSp>
          <p:nvGrpSpPr>
            <p:cNvPr id="1092" name="Groupe 1091">
              <a:extLst>
                <a:ext uri="{FF2B5EF4-FFF2-40B4-BE49-F238E27FC236}">
                  <a16:creationId xmlns:a16="http://schemas.microsoft.com/office/drawing/2014/main" id="{E189A1AB-7540-9DA8-0361-955F733C128D}"/>
                </a:ext>
              </a:extLst>
            </p:cNvPr>
            <p:cNvGrpSpPr/>
            <p:nvPr/>
          </p:nvGrpSpPr>
          <p:grpSpPr>
            <a:xfrm>
              <a:off x="1029668" y="382167"/>
              <a:ext cx="488047" cy="182136"/>
              <a:chOff x="658995" y="385307"/>
              <a:chExt cx="488047" cy="182136"/>
            </a:xfrm>
          </p:grpSpPr>
          <p:cxnSp>
            <p:nvCxnSpPr>
              <p:cNvPr id="1095" name="Connecteur droit 1094">
                <a:extLst>
                  <a:ext uri="{FF2B5EF4-FFF2-40B4-BE49-F238E27FC236}">
                    <a16:creationId xmlns:a16="http://schemas.microsoft.com/office/drawing/2014/main" id="{CC9E3C39-C492-29CE-9EA0-73BA042E40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995" y="566474"/>
                <a:ext cx="488047" cy="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Connecteur droit 1095">
                <a:extLst>
                  <a:ext uri="{FF2B5EF4-FFF2-40B4-BE49-F238E27FC236}">
                    <a16:creationId xmlns:a16="http://schemas.microsoft.com/office/drawing/2014/main" id="{09CC1BFC-174C-1EAA-E286-37531DC19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04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Connecteur droit 1096">
                <a:extLst>
                  <a:ext uri="{FF2B5EF4-FFF2-40B4-BE49-F238E27FC236}">
                    <a16:creationId xmlns:a16="http://schemas.microsoft.com/office/drawing/2014/main" id="{83265E71-6121-E830-9E03-4D3844F346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48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3" name="Connecteur droit 1092">
              <a:extLst>
                <a:ext uri="{FF2B5EF4-FFF2-40B4-BE49-F238E27FC236}">
                  <a16:creationId xmlns:a16="http://schemas.microsoft.com/office/drawing/2014/main" id="{E5FDF908-3AF3-524D-F834-8332F46EC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7124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Connecteur droit 1093">
              <a:extLst>
                <a:ext uri="{FF2B5EF4-FFF2-40B4-BE49-F238E27FC236}">
                  <a16:creationId xmlns:a16="http://schemas.microsoft.com/office/drawing/2014/main" id="{8826999B-AE37-16EA-D4B2-0BCCF293E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2374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8" name="Groupe 1097">
            <a:extLst>
              <a:ext uri="{FF2B5EF4-FFF2-40B4-BE49-F238E27FC236}">
                <a16:creationId xmlns:a16="http://schemas.microsoft.com/office/drawing/2014/main" id="{A03266F2-F3E4-6869-BA54-56114C958660}"/>
              </a:ext>
            </a:extLst>
          </p:cNvPr>
          <p:cNvGrpSpPr/>
          <p:nvPr/>
        </p:nvGrpSpPr>
        <p:grpSpPr>
          <a:xfrm>
            <a:off x="3480177" y="2094796"/>
            <a:ext cx="749588" cy="166945"/>
            <a:chOff x="1029668" y="381196"/>
            <a:chExt cx="566567" cy="183733"/>
          </a:xfrm>
        </p:grpSpPr>
        <p:grpSp>
          <p:nvGrpSpPr>
            <p:cNvPr id="1099" name="Groupe 1098">
              <a:extLst>
                <a:ext uri="{FF2B5EF4-FFF2-40B4-BE49-F238E27FC236}">
                  <a16:creationId xmlns:a16="http://schemas.microsoft.com/office/drawing/2014/main" id="{D425BF79-3D91-B8F8-DC4A-49EEB6B3DFBF}"/>
                </a:ext>
              </a:extLst>
            </p:cNvPr>
            <p:cNvGrpSpPr/>
            <p:nvPr/>
          </p:nvGrpSpPr>
          <p:grpSpPr>
            <a:xfrm>
              <a:off x="1029668" y="382167"/>
              <a:ext cx="566567" cy="182136"/>
              <a:chOff x="658995" y="385307"/>
              <a:chExt cx="566567" cy="182136"/>
            </a:xfrm>
          </p:grpSpPr>
          <p:cxnSp>
            <p:nvCxnSpPr>
              <p:cNvPr id="1102" name="Connecteur droit 1101">
                <a:extLst>
                  <a:ext uri="{FF2B5EF4-FFF2-40B4-BE49-F238E27FC236}">
                    <a16:creationId xmlns:a16="http://schemas.microsoft.com/office/drawing/2014/main" id="{C867805E-253A-3E95-584A-742678772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995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3" name="Connecteur droit 1102">
                <a:extLst>
                  <a:ext uri="{FF2B5EF4-FFF2-40B4-BE49-F238E27FC236}">
                    <a16:creationId xmlns:a16="http://schemas.microsoft.com/office/drawing/2014/main" id="{4C54014C-AAE1-F1FA-0B1C-4532F1FA2F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Connecteur droit 1103">
                <a:extLst>
                  <a:ext uri="{FF2B5EF4-FFF2-40B4-BE49-F238E27FC236}">
                    <a16:creationId xmlns:a16="http://schemas.microsoft.com/office/drawing/2014/main" id="{E4135F00-5412-710B-F5B6-8B84C3319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9F003910-ED92-C20F-0142-2843A0974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Connecteur droit 1100">
              <a:extLst>
                <a:ext uri="{FF2B5EF4-FFF2-40B4-BE49-F238E27FC236}">
                  <a16:creationId xmlns:a16="http://schemas.microsoft.com/office/drawing/2014/main" id="{4E9DD3B4-8575-73C3-8A77-F9AB4574D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5" name="Connecteur droit avec flèche 1104">
            <a:extLst>
              <a:ext uri="{FF2B5EF4-FFF2-40B4-BE49-F238E27FC236}">
                <a16:creationId xmlns:a16="http://schemas.microsoft.com/office/drawing/2014/main" id="{1BE87309-68C7-ADF7-50BB-02606EF9C735}"/>
              </a:ext>
            </a:extLst>
          </p:cNvPr>
          <p:cNvCxnSpPr>
            <a:cxnSpLocks/>
          </p:cNvCxnSpPr>
          <p:nvPr/>
        </p:nvCxnSpPr>
        <p:spPr>
          <a:xfrm>
            <a:off x="4321710" y="2265037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cteur droit avec flèche 1105">
            <a:extLst>
              <a:ext uri="{FF2B5EF4-FFF2-40B4-BE49-F238E27FC236}">
                <a16:creationId xmlns:a16="http://schemas.microsoft.com/office/drawing/2014/main" id="{44DDBFB2-8AC6-02D3-493E-ACF0D9FF2F9A}"/>
              </a:ext>
            </a:extLst>
          </p:cNvPr>
          <p:cNvCxnSpPr>
            <a:cxnSpLocks/>
          </p:cNvCxnSpPr>
          <p:nvPr/>
        </p:nvCxnSpPr>
        <p:spPr>
          <a:xfrm>
            <a:off x="4321710" y="2510915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145F09B7-E25A-7ABE-F581-0B55672FDC13}"/>
              </a:ext>
            </a:extLst>
          </p:cNvPr>
          <p:cNvSpPr/>
          <p:nvPr/>
        </p:nvSpPr>
        <p:spPr>
          <a:xfrm>
            <a:off x="4620882" y="2043446"/>
            <a:ext cx="766556" cy="693623"/>
          </a:xfrm>
          <a:prstGeom prst="rect">
            <a:avLst/>
          </a:prstGeom>
          <a:solidFill>
            <a:srgbClr val="F7FBFE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8" name="Connecteur droit avec flèche 1107">
            <a:extLst>
              <a:ext uri="{FF2B5EF4-FFF2-40B4-BE49-F238E27FC236}">
                <a16:creationId xmlns:a16="http://schemas.microsoft.com/office/drawing/2014/main" id="{FFE5E11E-1471-3103-7F9F-440B829E1EE1}"/>
              </a:ext>
            </a:extLst>
          </p:cNvPr>
          <p:cNvCxnSpPr>
            <a:cxnSpLocks/>
          </p:cNvCxnSpPr>
          <p:nvPr/>
        </p:nvCxnSpPr>
        <p:spPr>
          <a:xfrm>
            <a:off x="5398789" y="2375745"/>
            <a:ext cx="26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ZoneTexte 1108">
            <a:extLst>
              <a:ext uri="{FF2B5EF4-FFF2-40B4-BE49-F238E27FC236}">
                <a16:creationId xmlns:a16="http://schemas.microsoft.com/office/drawing/2014/main" id="{63B46892-138A-CEAD-61C5-A23B58EC41D9}"/>
              </a:ext>
            </a:extLst>
          </p:cNvPr>
          <p:cNvSpPr txBox="1"/>
          <p:nvPr/>
        </p:nvSpPr>
        <p:spPr>
          <a:xfrm>
            <a:off x="5627987" y="2244940"/>
            <a:ext cx="287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B9BD5"/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sp>
        <p:nvSpPr>
          <p:cNvPr id="1110" name="ZoneTexte 1109">
            <a:extLst>
              <a:ext uri="{FF2B5EF4-FFF2-40B4-BE49-F238E27FC236}">
                <a16:creationId xmlns:a16="http://schemas.microsoft.com/office/drawing/2014/main" id="{A7CA5379-2C34-A6FF-8F76-3E10251BCF34}"/>
              </a:ext>
            </a:extLst>
          </p:cNvPr>
          <p:cNvSpPr txBox="1"/>
          <p:nvPr/>
        </p:nvSpPr>
        <p:spPr>
          <a:xfrm>
            <a:off x="4717110" y="2190595"/>
            <a:ext cx="572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Phenom.</a:t>
            </a:r>
          </a:p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sp>
        <p:nvSpPr>
          <p:cNvPr id="1111" name="ZoneTexte 1110">
            <a:extLst>
              <a:ext uri="{FF2B5EF4-FFF2-40B4-BE49-F238E27FC236}">
                <a16:creationId xmlns:a16="http://schemas.microsoft.com/office/drawing/2014/main" id="{F7281692-0FCC-D6B8-56C3-14D7DAC8A3F0}"/>
              </a:ext>
            </a:extLst>
          </p:cNvPr>
          <p:cNvSpPr txBox="1"/>
          <p:nvPr/>
        </p:nvSpPr>
        <p:spPr>
          <a:xfrm>
            <a:off x="3413457" y="1791456"/>
            <a:ext cx="529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Activity</a:t>
            </a:r>
          </a:p>
        </p:txBody>
      </p:sp>
      <p:sp>
        <p:nvSpPr>
          <p:cNvPr id="1112" name="ZoneTexte 1111">
            <a:extLst>
              <a:ext uri="{FF2B5EF4-FFF2-40B4-BE49-F238E27FC236}">
                <a16:creationId xmlns:a16="http://schemas.microsoft.com/office/drawing/2014/main" id="{BC9DB445-2D89-B8A1-A074-AF950B7F730F}"/>
              </a:ext>
            </a:extLst>
          </p:cNvPr>
          <p:cNvSpPr txBox="1"/>
          <p:nvPr/>
        </p:nvSpPr>
        <p:spPr>
          <a:xfrm>
            <a:off x="3401425" y="2711847"/>
            <a:ext cx="553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Calcium</a:t>
            </a:r>
          </a:p>
        </p:txBody>
      </p:sp>
      <p:cxnSp>
        <p:nvCxnSpPr>
          <p:cNvPr id="1113" name="Connecteur droit 1112">
            <a:extLst>
              <a:ext uri="{FF2B5EF4-FFF2-40B4-BE49-F238E27FC236}">
                <a16:creationId xmlns:a16="http://schemas.microsoft.com/office/drawing/2014/main" id="{ECB386CB-8E90-3C37-CE15-31F779A13E6A}"/>
              </a:ext>
            </a:extLst>
          </p:cNvPr>
          <p:cNvCxnSpPr>
            <a:cxnSpLocks/>
          </p:cNvCxnSpPr>
          <p:nvPr/>
        </p:nvCxnSpPr>
        <p:spPr>
          <a:xfrm flipV="1">
            <a:off x="3474117" y="3263874"/>
            <a:ext cx="281290" cy="2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4" name="ZoneTexte 1113">
            <a:extLst>
              <a:ext uri="{FF2B5EF4-FFF2-40B4-BE49-F238E27FC236}">
                <a16:creationId xmlns:a16="http://schemas.microsoft.com/office/drawing/2014/main" id="{AAAC0DDE-7233-DB9F-E70E-83BA3FEE0DF3}"/>
              </a:ext>
            </a:extLst>
          </p:cNvPr>
          <p:cNvSpPr txBox="1"/>
          <p:nvPr/>
        </p:nvSpPr>
        <p:spPr>
          <a:xfrm>
            <a:off x="3395293" y="3238087"/>
            <a:ext cx="439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time</a:t>
            </a:r>
          </a:p>
        </p:txBody>
      </p:sp>
      <p:cxnSp>
        <p:nvCxnSpPr>
          <p:cNvPr id="1115" name="Connecteur droit avec flèche 1114">
            <a:extLst>
              <a:ext uri="{FF2B5EF4-FFF2-40B4-BE49-F238E27FC236}">
                <a16:creationId xmlns:a16="http://schemas.microsoft.com/office/drawing/2014/main" id="{BADE07A3-8F32-CAE0-670E-15D97D24B042}"/>
              </a:ext>
            </a:extLst>
          </p:cNvPr>
          <p:cNvCxnSpPr>
            <a:cxnSpLocks/>
          </p:cNvCxnSpPr>
          <p:nvPr/>
        </p:nvCxnSpPr>
        <p:spPr>
          <a:xfrm>
            <a:off x="4321494" y="3209413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171CA587-A1DF-4FFB-705F-4DB6D12CD373}"/>
              </a:ext>
            </a:extLst>
          </p:cNvPr>
          <p:cNvSpPr/>
          <p:nvPr/>
        </p:nvSpPr>
        <p:spPr>
          <a:xfrm>
            <a:off x="4620666" y="2882215"/>
            <a:ext cx="766556" cy="693623"/>
          </a:xfrm>
          <a:prstGeom prst="rect">
            <a:avLst/>
          </a:prstGeom>
          <a:solidFill>
            <a:srgbClr val="F7FBFE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7" name="Connecteur droit avec flèche 1116">
            <a:extLst>
              <a:ext uri="{FF2B5EF4-FFF2-40B4-BE49-F238E27FC236}">
                <a16:creationId xmlns:a16="http://schemas.microsoft.com/office/drawing/2014/main" id="{C2A00D29-3F23-36F2-9BD2-F4B188C64B9A}"/>
              </a:ext>
            </a:extLst>
          </p:cNvPr>
          <p:cNvCxnSpPr>
            <a:cxnSpLocks/>
          </p:cNvCxnSpPr>
          <p:nvPr/>
        </p:nvCxnSpPr>
        <p:spPr>
          <a:xfrm>
            <a:off x="5401076" y="3221798"/>
            <a:ext cx="26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ZoneTexte 1117">
            <a:extLst>
              <a:ext uri="{FF2B5EF4-FFF2-40B4-BE49-F238E27FC236}">
                <a16:creationId xmlns:a16="http://schemas.microsoft.com/office/drawing/2014/main" id="{4B8E72B8-B175-A97A-464E-E5486FCEB644}"/>
              </a:ext>
            </a:extLst>
          </p:cNvPr>
          <p:cNvSpPr txBox="1"/>
          <p:nvPr/>
        </p:nvSpPr>
        <p:spPr>
          <a:xfrm>
            <a:off x="5626591" y="3106407"/>
            <a:ext cx="287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B9BD5"/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sp>
        <p:nvSpPr>
          <p:cNvPr id="1119" name="ZoneTexte 1118">
            <a:extLst>
              <a:ext uri="{FF2B5EF4-FFF2-40B4-BE49-F238E27FC236}">
                <a16:creationId xmlns:a16="http://schemas.microsoft.com/office/drawing/2014/main" id="{1B81856D-15E4-A384-4954-7774079C2505}"/>
              </a:ext>
            </a:extLst>
          </p:cNvPr>
          <p:cNvSpPr txBox="1"/>
          <p:nvPr/>
        </p:nvSpPr>
        <p:spPr>
          <a:xfrm>
            <a:off x="4692851" y="3029364"/>
            <a:ext cx="620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Biphysical</a:t>
            </a:r>
            <a:endParaRPr lang="en-US" sz="1100" dirty="0">
              <a:solidFill>
                <a:srgbClr val="404040"/>
              </a:solidFill>
              <a:latin typeface="Economica" panose="02000506040000020004" pitchFamily="2" charset="77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grpSp>
        <p:nvGrpSpPr>
          <p:cNvPr id="1120" name="Groupe 1119">
            <a:extLst>
              <a:ext uri="{FF2B5EF4-FFF2-40B4-BE49-F238E27FC236}">
                <a16:creationId xmlns:a16="http://schemas.microsoft.com/office/drawing/2014/main" id="{47ECAF7B-A1AA-1B23-AC24-15EFA8E5485B}"/>
              </a:ext>
            </a:extLst>
          </p:cNvPr>
          <p:cNvGrpSpPr/>
          <p:nvPr/>
        </p:nvGrpSpPr>
        <p:grpSpPr>
          <a:xfrm>
            <a:off x="3490505" y="3003582"/>
            <a:ext cx="750653" cy="221500"/>
            <a:chOff x="2560789" y="4952342"/>
            <a:chExt cx="1164801" cy="221500"/>
          </a:xfrm>
        </p:grpSpPr>
        <p:cxnSp>
          <p:nvCxnSpPr>
            <p:cNvPr id="1121" name="Connecteur droit 1120">
              <a:extLst>
                <a:ext uri="{FF2B5EF4-FFF2-40B4-BE49-F238E27FC236}">
                  <a16:creationId xmlns:a16="http://schemas.microsoft.com/office/drawing/2014/main" id="{DD0D4973-B8E1-8510-4A18-934D9361A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789" y="5172394"/>
              <a:ext cx="1164801" cy="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Connecteur droit 1121">
              <a:extLst>
                <a:ext uri="{FF2B5EF4-FFF2-40B4-BE49-F238E27FC236}">
                  <a16:creationId xmlns:a16="http://schemas.microsoft.com/office/drawing/2014/main" id="{0FB53D03-4B0D-BAA8-11F5-273E366C20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449" y="5007986"/>
              <a:ext cx="0" cy="162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3" name="Forme libre 1122">
              <a:extLst>
                <a:ext uri="{FF2B5EF4-FFF2-40B4-BE49-F238E27FC236}">
                  <a16:creationId xmlns:a16="http://schemas.microsoft.com/office/drawing/2014/main" id="{43248B3F-BD68-DC1A-CA1B-A8A8EB364966}"/>
                </a:ext>
              </a:extLst>
            </p:cNvPr>
            <p:cNvSpPr/>
            <p:nvPr/>
          </p:nvSpPr>
          <p:spPr>
            <a:xfrm>
              <a:off x="2889449" y="5007986"/>
              <a:ext cx="170435" cy="165854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4" name="Connecteur droit 1123">
              <a:extLst>
                <a:ext uri="{FF2B5EF4-FFF2-40B4-BE49-F238E27FC236}">
                  <a16:creationId xmlns:a16="http://schemas.microsoft.com/office/drawing/2014/main" id="{B94C4083-0C2B-6CB2-D561-D6885EB5D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3883" y="5008499"/>
              <a:ext cx="0" cy="162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5" name="Forme libre 1124">
              <a:extLst>
                <a:ext uri="{FF2B5EF4-FFF2-40B4-BE49-F238E27FC236}">
                  <a16:creationId xmlns:a16="http://schemas.microsoft.com/office/drawing/2014/main" id="{A8B107AB-7BF6-13D3-7E64-DDEBE0AD4927}"/>
                </a:ext>
              </a:extLst>
            </p:cNvPr>
            <p:cNvSpPr/>
            <p:nvPr/>
          </p:nvSpPr>
          <p:spPr>
            <a:xfrm>
              <a:off x="2613161" y="5010230"/>
              <a:ext cx="42203" cy="51582"/>
            </a:xfrm>
            <a:custGeom>
              <a:avLst/>
              <a:gdLst>
                <a:gd name="connsiteX0" fmla="*/ 0 w 42203"/>
                <a:gd name="connsiteY0" fmla="*/ 0 h 51582"/>
                <a:gd name="connsiteX1" fmla="*/ 42203 w 42203"/>
                <a:gd name="connsiteY1" fmla="*/ 51582 h 5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203" h="51582">
                  <a:moveTo>
                    <a:pt x="0" y="0"/>
                  </a:moveTo>
                  <a:lnTo>
                    <a:pt x="42203" y="5158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Forme libre 1125">
              <a:extLst>
                <a:ext uri="{FF2B5EF4-FFF2-40B4-BE49-F238E27FC236}">
                  <a16:creationId xmlns:a16="http://schemas.microsoft.com/office/drawing/2014/main" id="{6FE4C85F-BA07-2DF7-9919-BFC1CF98C5A7}"/>
                </a:ext>
              </a:extLst>
            </p:cNvPr>
            <p:cNvSpPr/>
            <p:nvPr/>
          </p:nvSpPr>
          <p:spPr>
            <a:xfrm flipH="1">
              <a:off x="2609697" y="4957450"/>
              <a:ext cx="45719" cy="106899"/>
            </a:xfrm>
            <a:custGeom>
              <a:avLst/>
              <a:gdLst>
                <a:gd name="connsiteX0" fmla="*/ 0 w 0"/>
                <a:gd name="connsiteY0" fmla="*/ 126609 h 126609"/>
                <a:gd name="connsiteX1" fmla="*/ 0 w 0"/>
                <a:gd name="connsiteY1" fmla="*/ 0 h 126609"/>
                <a:gd name="connsiteX2" fmla="*/ 0 w 0"/>
                <a:gd name="connsiteY2" fmla="*/ 0 h 126609"/>
                <a:gd name="connsiteX3" fmla="*/ 0 w 0"/>
                <a:gd name="connsiteY3" fmla="*/ 0 h 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609">
                  <a:moveTo>
                    <a:pt x="0" y="126609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Forme libre 1126">
              <a:extLst>
                <a:ext uri="{FF2B5EF4-FFF2-40B4-BE49-F238E27FC236}">
                  <a16:creationId xmlns:a16="http://schemas.microsoft.com/office/drawing/2014/main" id="{354409C7-9B2A-4EBD-748A-9D89F22A6619}"/>
                </a:ext>
              </a:extLst>
            </p:cNvPr>
            <p:cNvSpPr/>
            <p:nvPr/>
          </p:nvSpPr>
          <p:spPr>
            <a:xfrm>
              <a:off x="2655365" y="4953545"/>
              <a:ext cx="168200" cy="218849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8" name="Connecteur droit 1127">
              <a:extLst>
                <a:ext uri="{FF2B5EF4-FFF2-40B4-BE49-F238E27FC236}">
                  <a16:creationId xmlns:a16="http://schemas.microsoft.com/office/drawing/2014/main" id="{72CE1DBE-8ADF-030C-5EE5-689DBC751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5396" y="5046882"/>
              <a:ext cx="0" cy="1269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" name="Forme libre 1128">
              <a:extLst>
                <a:ext uri="{FF2B5EF4-FFF2-40B4-BE49-F238E27FC236}">
                  <a16:creationId xmlns:a16="http://schemas.microsoft.com/office/drawing/2014/main" id="{660BA13A-1750-F4D8-70F7-CB8BB90EC73C}"/>
                </a:ext>
              </a:extLst>
            </p:cNvPr>
            <p:cNvSpPr/>
            <p:nvPr/>
          </p:nvSpPr>
          <p:spPr>
            <a:xfrm>
              <a:off x="3086441" y="5046881"/>
              <a:ext cx="86671" cy="98989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0" name="Connecteur droit 1129">
              <a:extLst>
                <a:ext uri="{FF2B5EF4-FFF2-40B4-BE49-F238E27FC236}">
                  <a16:creationId xmlns:a16="http://schemas.microsoft.com/office/drawing/2014/main" id="{6F222A91-AF74-D6BD-EDE7-37D6C316C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1535" y="5017885"/>
              <a:ext cx="0" cy="1269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" name="Forme libre 1130">
              <a:extLst>
                <a:ext uri="{FF2B5EF4-FFF2-40B4-BE49-F238E27FC236}">
                  <a16:creationId xmlns:a16="http://schemas.microsoft.com/office/drawing/2014/main" id="{620A05AE-DD6E-D49B-382E-004E32E3BF2E}"/>
                </a:ext>
              </a:extLst>
            </p:cNvPr>
            <p:cNvSpPr/>
            <p:nvPr/>
          </p:nvSpPr>
          <p:spPr>
            <a:xfrm>
              <a:off x="3173574" y="5017641"/>
              <a:ext cx="134347" cy="137893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2" name="Connecteur droit 1131">
              <a:extLst>
                <a:ext uri="{FF2B5EF4-FFF2-40B4-BE49-F238E27FC236}">
                  <a16:creationId xmlns:a16="http://schemas.microsoft.com/office/drawing/2014/main" id="{EACC945E-6146-6A71-7F72-9415F430963F}"/>
                </a:ext>
              </a:extLst>
            </p:cNvPr>
            <p:cNvCxnSpPr>
              <a:cxnSpLocks/>
              <a:endCxn id="1133" idx="0"/>
            </p:cNvCxnSpPr>
            <p:nvPr/>
          </p:nvCxnSpPr>
          <p:spPr>
            <a:xfrm flipV="1">
              <a:off x="3307921" y="5006481"/>
              <a:ext cx="217" cy="1490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3" name="Forme libre 1132">
              <a:extLst>
                <a:ext uri="{FF2B5EF4-FFF2-40B4-BE49-F238E27FC236}">
                  <a16:creationId xmlns:a16="http://schemas.microsoft.com/office/drawing/2014/main" id="{F07A4ADD-24B8-7958-173E-40FA4C68C864}"/>
                </a:ext>
              </a:extLst>
            </p:cNvPr>
            <p:cNvSpPr/>
            <p:nvPr/>
          </p:nvSpPr>
          <p:spPr>
            <a:xfrm>
              <a:off x="3308138" y="5006481"/>
              <a:ext cx="170435" cy="165854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4" name="Connecteur droit 1133">
              <a:extLst>
                <a:ext uri="{FF2B5EF4-FFF2-40B4-BE49-F238E27FC236}">
                  <a16:creationId xmlns:a16="http://schemas.microsoft.com/office/drawing/2014/main" id="{76DC85CF-BE99-544F-DCB4-EA1B78814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3481" y="5007296"/>
              <a:ext cx="0" cy="162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5" name="Forme libre 1134">
              <a:extLst>
                <a:ext uri="{FF2B5EF4-FFF2-40B4-BE49-F238E27FC236}">
                  <a16:creationId xmlns:a16="http://schemas.microsoft.com/office/drawing/2014/main" id="{B653926D-83E7-653F-1665-BCCEE6F7668D}"/>
                </a:ext>
              </a:extLst>
            </p:cNvPr>
            <p:cNvSpPr/>
            <p:nvPr/>
          </p:nvSpPr>
          <p:spPr>
            <a:xfrm>
              <a:off x="3492759" y="5009027"/>
              <a:ext cx="42203" cy="51582"/>
            </a:xfrm>
            <a:custGeom>
              <a:avLst/>
              <a:gdLst>
                <a:gd name="connsiteX0" fmla="*/ 0 w 42203"/>
                <a:gd name="connsiteY0" fmla="*/ 0 h 51582"/>
                <a:gd name="connsiteX1" fmla="*/ 42203 w 42203"/>
                <a:gd name="connsiteY1" fmla="*/ 51582 h 5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203" h="51582">
                  <a:moveTo>
                    <a:pt x="0" y="0"/>
                  </a:moveTo>
                  <a:lnTo>
                    <a:pt x="42203" y="5158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Forme libre 1135">
              <a:extLst>
                <a:ext uri="{FF2B5EF4-FFF2-40B4-BE49-F238E27FC236}">
                  <a16:creationId xmlns:a16="http://schemas.microsoft.com/office/drawing/2014/main" id="{850AF1A3-176A-E6E1-1CA9-800EBBDD02B1}"/>
                </a:ext>
              </a:extLst>
            </p:cNvPr>
            <p:cNvSpPr/>
            <p:nvPr/>
          </p:nvSpPr>
          <p:spPr>
            <a:xfrm flipH="1">
              <a:off x="3489295" y="4956247"/>
              <a:ext cx="45719" cy="106899"/>
            </a:xfrm>
            <a:custGeom>
              <a:avLst/>
              <a:gdLst>
                <a:gd name="connsiteX0" fmla="*/ 0 w 0"/>
                <a:gd name="connsiteY0" fmla="*/ 126609 h 126609"/>
                <a:gd name="connsiteX1" fmla="*/ 0 w 0"/>
                <a:gd name="connsiteY1" fmla="*/ 0 h 126609"/>
                <a:gd name="connsiteX2" fmla="*/ 0 w 0"/>
                <a:gd name="connsiteY2" fmla="*/ 0 h 126609"/>
                <a:gd name="connsiteX3" fmla="*/ 0 w 0"/>
                <a:gd name="connsiteY3" fmla="*/ 0 h 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609">
                  <a:moveTo>
                    <a:pt x="0" y="126609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Forme libre 1136">
              <a:extLst>
                <a:ext uri="{FF2B5EF4-FFF2-40B4-BE49-F238E27FC236}">
                  <a16:creationId xmlns:a16="http://schemas.microsoft.com/office/drawing/2014/main" id="{6EF4C23C-D577-1B66-15ED-D5D723E73B3D}"/>
                </a:ext>
              </a:extLst>
            </p:cNvPr>
            <p:cNvSpPr/>
            <p:nvPr/>
          </p:nvSpPr>
          <p:spPr>
            <a:xfrm>
              <a:off x="3534963" y="4952342"/>
              <a:ext cx="168200" cy="218849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8" name="ZoneTexte 1137">
            <a:extLst>
              <a:ext uri="{FF2B5EF4-FFF2-40B4-BE49-F238E27FC236}">
                <a16:creationId xmlns:a16="http://schemas.microsoft.com/office/drawing/2014/main" id="{3C3A1296-76A8-6D58-8FC9-4AC642C4858B}"/>
              </a:ext>
            </a:extLst>
          </p:cNvPr>
          <p:cNvSpPr txBox="1"/>
          <p:nvPr/>
        </p:nvSpPr>
        <p:spPr>
          <a:xfrm>
            <a:off x="4583233" y="1783545"/>
            <a:ext cx="81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Synaptic Rule</a:t>
            </a:r>
          </a:p>
        </p:txBody>
      </p:sp>
      <p:sp>
        <p:nvSpPr>
          <p:cNvPr id="1145" name="ZoneTexte 1144">
            <a:extLst>
              <a:ext uri="{FF2B5EF4-FFF2-40B4-BE49-F238E27FC236}">
                <a16:creationId xmlns:a16="http://schemas.microsoft.com/office/drawing/2014/main" id="{2AEABBDD-518F-FFE9-E1C4-C2BCB57D0C19}"/>
              </a:ext>
            </a:extLst>
          </p:cNvPr>
          <p:cNvSpPr txBox="1"/>
          <p:nvPr/>
        </p:nvSpPr>
        <p:spPr>
          <a:xfrm>
            <a:off x="-8602" y="1995562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451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Rectangle : coins arrondis 771">
            <a:extLst>
              <a:ext uri="{FF2B5EF4-FFF2-40B4-BE49-F238E27FC236}">
                <a16:creationId xmlns:a16="http://schemas.microsoft.com/office/drawing/2014/main" id="{2F1E56C8-E1B8-434A-BAD3-1B394C005C44}"/>
              </a:ext>
            </a:extLst>
          </p:cNvPr>
          <p:cNvSpPr/>
          <p:nvPr/>
        </p:nvSpPr>
        <p:spPr>
          <a:xfrm>
            <a:off x="1792598" y="838854"/>
            <a:ext cx="1847527" cy="111412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ZoneTexte 772">
            <a:extLst>
              <a:ext uri="{FF2B5EF4-FFF2-40B4-BE49-F238E27FC236}">
                <a16:creationId xmlns:a16="http://schemas.microsoft.com/office/drawing/2014/main" id="{6C57D039-BAC6-C144-B516-E40A29AA469C}"/>
              </a:ext>
            </a:extLst>
          </p:cNvPr>
          <p:cNvSpPr txBox="1"/>
          <p:nvPr/>
        </p:nvSpPr>
        <p:spPr>
          <a:xfrm>
            <a:off x="2712111" y="954739"/>
            <a:ext cx="7809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HPC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Cortex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Striatum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Retina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Adaptable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Abstract</a:t>
            </a:r>
          </a:p>
        </p:txBody>
      </p:sp>
      <p:sp>
        <p:nvSpPr>
          <p:cNvPr id="775" name="ZoneTexte 774">
            <a:extLst>
              <a:ext uri="{FF2B5EF4-FFF2-40B4-BE49-F238E27FC236}">
                <a16:creationId xmlns:a16="http://schemas.microsoft.com/office/drawing/2014/main" id="{19986C70-00FC-5545-9D9F-8C4C60C9125D}"/>
              </a:ext>
            </a:extLst>
          </p:cNvPr>
          <p:cNvSpPr txBox="1"/>
          <p:nvPr/>
        </p:nvSpPr>
        <p:spPr>
          <a:xfrm>
            <a:off x="1821163" y="69932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Cell Region</a:t>
            </a:r>
          </a:p>
        </p:txBody>
      </p:sp>
      <p:grpSp>
        <p:nvGrpSpPr>
          <p:cNvPr id="779" name="Group 113">
            <a:extLst>
              <a:ext uri="{FF2B5EF4-FFF2-40B4-BE49-F238E27FC236}">
                <a16:creationId xmlns:a16="http://schemas.microsoft.com/office/drawing/2014/main" id="{2465C1F6-9A75-B644-99C4-46D44C48E1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0153" y="1137384"/>
            <a:ext cx="649906" cy="481357"/>
            <a:chOff x="619" y="1392"/>
            <a:chExt cx="6609" cy="4895"/>
          </a:xfrm>
        </p:grpSpPr>
        <p:grpSp>
          <p:nvGrpSpPr>
            <p:cNvPr id="780" name="Group 88">
              <a:extLst>
                <a:ext uri="{FF2B5EF4-FFF2-40B4-BE49-F238E27FC236}">
                  <a16:creationId xmlns:a16="http://schemas.microsoft.com/office/drawing/2014/main" id="{0BE4C968-CB72-9F46-992A-194EA840DA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9" y="1392"/>
              <a:ext cx="6609" cy="4895"/>
              <a:chOff x="619" y="1392"/>
              <a:chExt cx="6609" cy="4895"/>
            </a:xfrm>
          </p:grpSpPr>
          <p:grpSp>
            <p:nvGrpSpPr>
              <p:cNvPr id="782" name="Group 80">
                <a:extLst>
                  <a:ext uri="{FF2B5EF4-FFF2-40B4-BE49-F238E27FC236}">
                    <a16:creationId xmlns:a16="http://schemas.microsoft.com/office/drawing/2014/main" id="{D7EE6283-539C-124A-86FC-7A8BD396E07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19" y="1392"/>
                <a:ext cx="6609" cy="4149"/>
                <a:chOff x="619" y="1392"/>
                <a:chExt cx="6609" cy="4149"/>
              </a:xfrm>
            </p:grpSpPr>
            <p:sp>
              <p:nvSpPr>
                <p:cNvPr id="823" name="Freeform 45">
                  <a:extLst>
                    <a:ext uri="{FF2B5EF4-FFF2-40B4-BE49-F238E27FC236}">
                      <a16:creationId xmlns:a16="http://schemas.microsoft.com/office/drawing/2014/main" id="{453747B9-4DCB-1D4E-8CCC-5C7DD64A283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9" y="1392"/>
                  <a:ext cx="6609" cy="4149"/>
                </a:xfrm>
                <a:custGeom>
                  <a:avLst/>
                  <a:gdLst>
                    <a:gd name="T0" fmla="*/ 3101 w 6609"/>
                    <a:gd name="T1" fmla="*/ 4121 h 4149"/>
                    <a:gd name="T2" fmla="*/ 2149 w 6609"/>
                    <a:gd name="T3" fmla="*/ 4083 h 4149"/>
                    <a:gd name="T4" fmla="*/ 1684 w 6609"/>
                    <a:gd name="T5" fmla="*/ 3543 h 4149"/>
                    <a:gd name="T6" fmla="*/ 611 w 6609"/>
                    <a:gd name="T7" fmla="*/ 3228 h 4149"/>
                    <a:gd name="T8" fmla="*/ 424 w 6609"/>
                    <a:gd name="T9" fmla="*/ 3048 h 4149"/>
                    <a:gd name="T10" fmla="*/ 191 w 6609"/>
                    <a:gd name="T11" fmla="*/ 2876 h 4149"/>
                    <a:gd name="T12" fmla="*/ 101 w 6609"/>
                    <a:gd name="T13" fmla="*/ 2553 h 4149"/>
                    <a:gd name="T14" fmla="*/ 34 w 6609"/>
                    <a:gd name="T15" fmla="*/ 2013 h 4149"/>
                    <a:gd name="T16" fmla="*/ 184 w 6609"/>
                    <a:gd name="T17" fmla="*/ 1436 h 4149"/>
                    <a:gd name="T18" fmla="*/ 589 w 6609"/>
                    <a:gd name="T19" fmla="*/ 1008 h 4149"/>
                    <a:gd name="T20" fmla="*/ 1039 w 6609"/>
                    <a:gd name="T21" fmla="*/ 618 h 4149"/>
                    <a:gd name="T22" fmla="*/ 1219 w 6609"/>
                    <a:gd name="T23" fmla="*/ 498 h 4149"/>
                    <a:gd name="T24" fmla="*/ 1459 w 6609"/>
                    <a:gd name="T25" fmla="*/ 431 h 4149"/>
                    <a:gd name="T26" fmla="*/ 1864 w 6609"/>
                    <a:gd name="T27" fmla="*/ 266 h 4149"/>
                    <a:gd name="T28" fmla="*/ 2036 w 6609"/>
                    <a:gd name="T29" fmla="*/ 198 h 4149"/>
                    <a:gd name="T30" fmla="*/ 2531 w 6609"/>
                    <a:gd name="T31" fmla="*/ 108 h 4149"/>
                    <a:gd name="T32" fmla="*/ 3214 w 6609"/>
                    <a:gd name="T33" fmla="*/ 33 h 4149"/>
                    <a:gd name="T34" fmla="*/ 3401 w 6609"/>
                    <a:gd name="T35" fmla="*/ 3 h 4149"/>
                    <a:gd name="T36" fmla="*/ 4331 w 6609"/>
                    <a:gd name="T37" fmla="*/ 123 h 4149"/>
                    <a:gd name="T38" fmla="*/ 4414 w 6609"/>
                    <a:gd name="T39" fmla="*/ 273 h 4149"/>
                    <a:gd name="T40" fmla="*/ 5021 w 6609"/>
                    <a:gd name="T41" fmla="*/ 273 h 4149"/>
                    <a:gd name="T42" fmla="*/ 5171 w 6609"/>
                    <a:gd name="T43" fmla="*/ 506 h 4149"/>
                    <a:gd name="T44" fmla="*/ 5696 w 6609"/>
                    <a:gd name="T45" fmla="*/ 708 h 4149"/>
                    <a:gd name="T46" fmla="*/ 5831 w 6609"/>
                    <a:gd name="T47" fmla="*/ 911 h 4149"/>
                    <a:gd name="T48" fmla="*/ 6244 w 6609"/>
                    <a:gd name="T49" fmla="*/ 1428 h 4149"/>
                    <a:gd name="T50" fmla="*/ 6281 w 6609"/>
                    <a:gd name="T51" fmla="*/ 1743 h 4149"/>
                    <a:gd name="T52" fmla="*/ 6409 w 6609"/>
                    <a:gd name="T53" fmla="*/ 2013 h 4149"/>
                    <a:gd name="T54" fmla="*/ 6544 w 6609"/>
                    <a:gd name="T55" fmla="*/ 2358 h 4149"/>
                    <a:gd name="T56" fmla="*/ 6431 w 6609"/>
                    <a:gd name="T57" fmla="*/ 2598 h 4149"/>
                    <a:gd name="T58" fmla="*/ 6551 w 6609"/>
                    <a:gd name="T59" fmla="*/ 2853 h 4149"/>
                    <a:gd name="T60" fmla="*/ 6386 w 6609"/>
                    <a:gd name="T61" fmla="*/ 3386 h 4149"/>
                    <a:gd name="T62" fmla="*/ 6184 w 6609"/>
                    <a:gd name="T63" fmla="*/ 3431 h 4149"/>
                    <a:gd name="T64" fmla="*/ 6169 w 6609"/>
                    <a:gd name="T65" fmla="*/ 3603 h 4149"/>
                    <a:gd name="T66" fmla="*/ 5966 w 6609"/>
                    <a:gd name="T67" fmla="*/ 3911 h 4149"/>
                    <a:gd name="T68" fmla="*/ 5629 w 6609"/>
                    <a:gd name="T69" fmla="*/ 4023 h 4149"/>
                    <a:gd name="T70" fmla="*/ 5261 w 6609"/>
                    <a:gd name="T71" fmla="*/ 4143 h 4149"/>
                    <a:gd name="T72" fmla="*/ 4729 w 6609"/>
                    <a:gd name="T73" fmla="*/ 4128 h 4149"/>
                    <a:gd name="T74" fmla="*/ 3581 w 6609"/>
                    <a:gd name="T75" fmla="*/ 4068 h 4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609" h="4149">
                      <a:moveTo>
                        <a:pt x="3461" y="4091"/>
                      </a:moveTo>
                      <a:cubicBezTo>
                        <a:pt x="3381" y="4100"/>
                        <a:pt x="3243" y="4121"/>
                        <a:pt x="3101" y="4121"/>
                      </a:cubicBezTo>
                      <a:cubicBezTo>
                        <a:pt x="2959" y="4121"/>
                        <a:pt x="2765" y="4097"/>
                        <a:pt x="2606" y="4091"/>
                      </a:cubicBezTo>
                      <a:cubicBezTo>
                        <a:pt x="2447" y="4085"/>
                        <a:pt x="2278" y="4133"/>
                        <a:pt x="2149" y="4083"/>
                      </a:cubicBezTo>
                      <a:cubicBezTo>
                        <a:pt x="2020" y="4033"/>
                        <a:pt x="1911" y="3881"/>
                        <a:pt x="1834" y="3791"/>
                      </a:cubicBezTo>
                      <a:cubicBezTo>
                        <a:pt x="1757" y="3701"/>
                        <a:pt x="1783" y="3598"/>
                        <a:pt x="1684" y="3543"/>
                      </a:cubicBezTo>
                      <a:cubicBezTo>
                        <a:pt x="1585" y="3488"/>
                        <a:pt x="1420" y="3514"/>
                        <a:pt x="1241" y="3461"/>
                      </a:cubicBezTo>
                      <a:cubicBezTo>
                        <a:pt x="1062" y="3408"/>
                        <a:pt x="755" y="3293"/>
                        <a:pt x="611" y="3228"/>
                      </a:cubicBezTo>
                      <a:cubicBezTo>
                        <a:pt x="467" y="3163"/>
                        <a:pt x="410" y="3101"/>
                        <a:pt x="379" y="3071"/>
                      </a:cubicBezTo>
                      <a:cubicBezTo>
                        <a:pt x="348" y="3041"/>
                        <a:pt x="429" y="3052"/>
                        <a:pt x="424" y="3048"/>
                      </a:cubicBezTo>
                      <a:cubicBezTo>
                        <a:pt x="419" y="3044"/>
                        <a:pt x="388" y="3077"/>
                        <a:pt x="349" y="3048"/>
                      </a:cubicBezTo>
                      <a:cubicBezTo>
                        <a:pt x="310" y="3019"/>
                        <a:pt x="245" y="2952"/>
                        <a:pt x="191" y="2876"/>
                      </a:cubicBezTo>
                      <a:cubicBezTo>
                        <a:pt x="137" y="2800"/>
                        <a:pt x="41" y="2645"/>
                        <a:pt x="26" y="2591"/>
                      </a:cubicBezTo>
                      <a:cubicBezTo>
                        <a:pt x="11" y="2537"/>
                        <a:pt x="103" y="2560"/>
                        <a:pt x="101" y="2553"/>
                      </a:cubicBezTo>
                      <a:cubicBezTo>
                        <a:pt x="99" y="2546"/>
                        <a:pt x="22" y="2636"/>
                        <a:pt x="11" y="2546"/>
                      </a:cubicBezTo>
                      <a:cubicBezTo>
                        <a:pt x="0" y="2456"/>
                        <a:pt x="7" y="2163"/>
                        <a:pt x="34" y="2013"/>
                      </a:cubicBezTo>
                      <a:cubicBezTo>
                        <a:pt x="61" y="1863"/>
                        <a:pt x="151" y="1742"/>
                        <a:pt x="176" y="1646"/>
                      </a:cubicBezTo>
                      <a:cubicBezTo>
                        <a:pt x="201" y="1550"/>
                        <a:pt x="155" y="1517"/>
                        <a:pt x="184" y="1436"/>
                      </a:cubicBezTo>
                      <a:cubicBezTo>
                        <a:pt x="213" y="1355"/>
                        <a:pt x="282" y="1229"/>
                        <a:pt x="349" y="1158"/>
                      </a:cubicBezTo>
                      <a:cubicBezTo>
                        <a:pt x="416" y="1087"/>
                        <a:pt x="519" y="1075"/>
                        <a:pt x="589" y="1008"/>
                      </a:cubicBezTo>
                      <a:cubicBezTo>
                        <a:pt x="659" y="941"/>
                        <a:pt x="694" y="818"/>
                        <a:pt x="769" y="753"/>
                      </a:cubicBezTo>
                      <a:cubicBezTo>
                        <a:pt x="844" y="688"/>
                        <a:pt x="973" y="633"/>
                        <a:pt x="1039" y="618"/>
                      </a:cubicBezTo>
                      <a:cubicBezTo>
                        <a:pt x="1105" y="603"/>
                        <a:pt x="1136" y="683"/>
                        <a:pt x="1166" y="663"/>
                      </a:cubicBezTo>
                      <a:cubicBezTo>
                        <a:pt x="1196" y="643"/>
                        <a:pt x="1177" y="542"/>
                        <a:pt x="1219" y="498"/>
                      </a:cubicBezTo>
                      <a:cubicBezTo>
                        <a:pt x="1261" y="454"/>
                        <a:pt x="1381" y="412"/>
                        <a:pt x="1421" y="401"/>
                      </a:cubicBezTo>
                      <a:cubicBezTo>
                        <a:pt x="1461" y="390"/>
                        <a:pt x="1447" y="443"/>
                        <a:pt x="1459" y="431"/>
                      </a:cubicBezTo>
                      <a:cubicBezTo>
                        <a:pt x="1471" y="419"/>
                        <a:pt x="1429" y="353"/>
                        <a:pt x="1496" y="326"/>
                      </a:cubicBezTo>
                      <a:cubicBezTo>
                        <a:pt x="1563" y="299"/>
                        <a:pt x="1788" y="271"/>
                        <a:pt x="1864" y="266"/>
                      </a:cubicBezTo>
                      <a:cubicBezTo>
                        <a:pt x="1940" y="261"/>
                        <a:pt x="1925" y="307"/>
                        <a:pt x="1954" y="296"/>
                      </a:cubicBezTo>
                      <a:cubicBezTo>
                        <a:pt x="1983" y="285"/>
                        <a:pt x="1952" y="234"/>
                        <a:pt x="2036" y="198"/>
                      </a:cubicBezTo>
                      <a:cubicBezTo>
                        <a:pt x="2120" y="162"/>
                        <a:pt x="2374" y="93"/>
                        <a:pt x="2456" y="78"/>
                      </a:cubicBezTo>
                      <a:cubicBezTo>
                        <a:pt x="2538" y="63"/>
                        <a:pt x="2510" y="117"/>
                        <a:pt x="2531" y="108"/>
                      </a:cubicBezTo>
                      <a:cubicBezTo>
                        <a:pt x="2552" y="99"/>
                        <a:pt x="2470" y="38"/>
                        <a:pt x="2584" y="26"/>
                      </a:cubicBezTo>
                      <a:cubicBezTo>
                        <a:pt x="2698" y="14"/>
                        <a:pt x="3097" y="24"/>
                        <a:pt x="3214" y="33"/>
                      </a:cubicBezTo>
                      <a:cubicBezTo>
                        <a:pt x="3331" y="42"/>
                        <a:pt x="3258" y="83"/>
                        <a:pt x="3289" y="78"/>
                      </a:cubicBezTo>
                      <a:cubicBezTo>
                        <a:pt x="3320" y="73"/>
                        <a:pt x="3282" y="6"/>
                        <a:pt x="3401" y="3"/>
                      </a:cubicBezTo>
                      <a:cubicBezTo>
                        <a:pt x="3520" y="0"/>
                        <a:pt x="3846" y="43"/>
                        <a:pt x="4001" y="63"/>
                      </a:cubicBezTo>
                      <a:cubicBezTo>
                        <a:pt x="4156" y="83"/>
                        <a:pt x="4260" y="97"/>
                        <a:pt x="4331" y="123"/>
                      </a:cubicBezTo>
                      <a:cubicBezTo>
                        <a:pt x="4402" y="149"/>
                        <a:pt x="4415" y="196"/>
                        <a:pt x="4429" y="221"/>
                      </a:cubicBezTo>
                      <a:cubicBezTo>
                        <a:pt x="4443" y="246"/>
                        <a:pt x="4407" y="280"/>
                        <a:pt x="4414" y="273"/>
                      </a:cubicBezTo>
                      <a:cubicBezTo>
                        <a:pt x="4421" y="266"/>
                        <a:pt x="4373" y="176"/>
                        <a:pt x="4474" y="176"/>
                      </a:cubicBezTo>
                      <a:cubicBezTo>
                        <a:pt x="4575" y="176"/>
                        <a:pt x="4901" y="234"/>
                        <a:pt x="5021" y="273"/>
                      </a:cubicBezTo>
                      <a:cubicBezTo>
                        <a:pt x="5141" y="312"/>
                        <a:pt x="5169" y="369"/>
                        <a:pt x="5194" y="408"/>
                      </a:cubicBezTo>
                      <a:cubicBezTo>
                        <a:pt x="5219" y="447"/>
                        <a:pt x="5165" y="499"/>
                        <a:pt x="5171" y="506"/>
                      </a:cubicBezTo>
                      <a:cubicBezTo>
                        <a:pt x="5177" y="513"/>
                        <a:pt x="5143" y="419"/>
                        <a:pt x="5231" y="453"/>
                      </a:cubicBezTo>
                      <a:cubicBezTo>
                        <a:pt x="5319" y="487"/>
                        <a:pt x="5610" y="627"/>
                        <a:pt x="5696" y="708"/>
                      </a:cubicBezTo>
                      <a:cubicBezTo>
                        <a:pt x="5782" y="789"/>
                        <a:pt x="5727" y="907"/>
                        <a:pt x="5749" y="941"/>
                      </a:cubicBezTo>
                      <a:cubicBezTo>
                        <a:pt x="5771" y="975"/>
                        <a:pt x="5780" y="875"/>
                        <a:pt x="5831" y="911"/>
                      </a:cubicBezTo>
                      <a:cubicBezTo>
                        <a:pt x="5882" y="947"/>
                        <a:pt x="5987" y="1072"/>
                        <a:pt x="6056" y="1158"/>
                      </a:cubicBezTo>
                      <a:cubicBezTo>
                        <a:pt x="6125" y="1244"/>
                        <a:pt x="6204" y="1352"/>
                        <a:pt x="6244" y="1428"/>
                      </a:cubicBezTo>
                      <a:cubicBezTo>
                        <a:pt x="6284" y="1504"/>
                        <a:pt x="6290" y="1564"/>
                        <a:pt x="6296" y="1616"/>
                      </a:cubicBezTo>
                      <a:cubicBezTo>
                        <a:pt x="6302" y="1668"/>
                        <a:pt x="6271" y="1717"/>
                        <a:pt x="6281" y="1743"/>
                      </a:cubicBezTo>
                      <a:cubicBezTo>
                        <a:pt x="6291" y="1769"/>
                        <a:pt x="6335" y="1728"/>
                        <a:pt x="6356" y="1773"/>
                      </a:cubicBezTo>
                      <a:cubicBezTo>
                        <a:pt x="6377" y="1818"/>
                        <a:pt x="6387" y="1956"/>
                        <a:pt x="6409" y="2013"/>
                      </a:cubicBezTo>
                      <a:cubicBezTo>
                        <a:pt x="6431" y="2070"/>
                        <a:pt x="6469" y="2060"/>
                        <a:pt x="6491" y="2118"/>
                      </a:cubicBezTo>
                      <a:cubicBezTo>
                        <a:pt x="6513" y="2176"/>
                        <a:pt x="6542" y="2286"/>
                        <a:pt x="6544" y="2358"/>
                      </a:cubicBezTo>
                      <a:cubicBezTo>
                        <a:pt x="6546" y="2430"/>
                        <a:pt x="6525" y="2513"/>
                        <a:pt x="6506" y="2553"/>
                      </a:cubicBezTo>
                      <a:cubicBezTo>
                        <a:pt x="6487" y="2593"/>
                        <a:pt x="6429" y="2591"/>
                        <a:pt x="6431" y="2598"/>
                      </a:cubicBezTo>
                      <a:cubicBezTo>
                        <a:pt x="6433" y="2605"/>
                        <a:pt x="6501" y="2556"/>
                        <a:pt x="6521" y="2598"/>
                      </a:cubicBezTo>
                      <a:cubicBezTo>
                        <a:pt x="6541" y="2640"/>
                        <a:pt x="6541" y="2764"/>
                        <a:pt x="6551" y="2853"/>
                      </a:cubicBezTo>
                      <a:cubicBezTo>
                        <a:pt x="6561" y="2942"/>
                        <a:pt x="6609" y="3042"/>
                        <a:pt x="6581" y="3131"/>
                      </a:cubicBezTo>
                      <a:cubicBezTo>
                        <a:pt x="6553" y="3220"/>
                        <a:pt x="6435" y="3330"/>
                        <a:pt x="6386" y="3386"/>
                      </a:cubicBezTo>
                      <a:cubicBezTo>
                        <a:pt x="6337" y="3442"/>
                        <a:pt x="6323" y="3461"/>
                        <a:pt x="6289" y="3468"/>
                      </a:cubicBezTo>
                      <a:cubicBezTo>
                        <a:pt x="6255" y="3475"/>
                        <a:pt x="6193" y="3422"/>
                        <a:pt x="6184" y="3431"/>
                      </a:cubicBezTo>
                      <a:cubicBezTo>
                        <a:pt x="6175" y="3440"/>
                        <a:pt x="6239" y="3492"/>
                        <a:pt x="6236" y="3521"/>
                      </a:cubicBezTo>
                      <a:cubicBezTo>
                        <a:pt x="6233" y="3550"/>
                        <a:pt x="6194" y="3566"/>
                        <a:pt x="6169" y="3603"/>
                      </a:cubicBezTo>
                      <a:cubicBezTo>
                        <a:pt x="6144" y="3640"/>
                        <a:pt x="6120" y="3695"/>
                        <a:pt x="6086" y="3746"/>
                      </a:cubicBezTo>
                      <a:cubicBezTo>
                        <a:pt x="6052" y="3797"/>
                        <a:pt x="6022" y="3878"/>
                        <a:pt x="5966" y="3911"/>
                      </a:cubicBezTo>
                      <a:cubicBezTo>
                        <a:pt x="5910" y="3944"/>
                        <a:pt x="5805" y="3922"/>
                        <a:pt x="5749" y="3941"/>
                      </a:cubicBezTo>
                      <a:cubicBezTo>
                        <a:pt x="5693" y="3960"/>
                        <a:pt x="5659" y="3993"/>
                        <a:pt x="5629" y="4023"/>
                      </a:cubicBezTo>
                      <a:cubicBezTo>
                        <a:pt x="5599" y="4053"/>
                        <a:pt x="5630" y="4101"/>
                        <a:pt x="5569" y="4121"/>
                      </a:cubicBezTo>
                      <a:cubicBezTo>
                        <a:pt x="5508" y="4141"/>
                        <a:pt x="5355" y="4149"/>
                        <a:pt x="5261" y="4143"/>
                      </a:cubicBezTo>
                      <a:cubicBezTo>
                        <a:pt x="5167" y="4137"/>
                        <a:pt x="5095" y="4086"/>
                        <a:pt x="5006" y="4083"/>
                      </a:cubicBezTo>
                      <a:cubicBezTo>
                        <a:pt x="4917" y="4080"/>
                        <a:pt x="4890" y="4137"/>
                        <a:pt x="4729" y="4128"/>
                      </a:cubicBezTo>
                      <a:cubicBezTo>
                        <a:pt x="4568" y="4119"/>
                        <a:pt x="4230" y="4041"/>
                        <a:pt x="4039" y="4031"/>
                      </a:cubicBezTo>
                      <a:cubicBezTo>
                        <a:pt x="3848" y="4021"/>
                        <a:pt x="3677" y="4059"/>
                        <a:pt x="3581" y="4068"/>
                      </a:cubicBezTo>
                      <a:cubicBezTo>
                        <a:pt x="3485" y="4077"/>
                        <a:pt x="3541" y="4082"/>
                        <a:pt x="3461" y="40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FFFF">
                        <a:gamma/>
                        <a:tint val="3137"/>
                        <a:invGamma/>
                      </a:srgbClr>
                    </a:gs>
                    <a:gs pos="100000">
                      <a:srgbClr val="F7D9E4"/>
                    </a:gs>
                  </a:gsLst>
                  <a:lin ang="0" scaled="1"/>
                </a:gra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824" name="Freeform 46">
                  <a:extLst>
                    <a:ext uri="{FF2B5EF4-FFF2-40B4-BE49-F238E27FC236}">
                      <a16:creationId xmlns:a16="http://schemas.microsoft.com/office/drawing/2014/main" id="{174BF834-5DCF-4C41-BBCB-5F87D89D421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923" y="1470"/>
                  <a:ext cx="229" cy="923"/>
                </a:xfrm>
                <a:custGeom>
                  <a:avLst/>
                  <a:gdLst>
                    <a:gd name="T0" fmla="*/ 0 w 229"/>
                    <a:gd name="T1" fmla="*/ 0 h 923"/>
                    <a:gd name="T2" fmla="*/ 97 w 229"/>
                    <a:gd name="T3" fmla="*/ 180 h 923"/>
                    <a:gd name="T4" fmla="*/ 187 w 229"/>
                    <a:gd name="T5" fmla="*/ 315 h 923"/>
                    <a:gd name="T6" fmla="*/ 210 w 229"/>
                    <a:gd name="T7" fmla="*/ 608 h 923"/>
                    <a:gd name="T8" fmla="*/ 75 w 229"/>
                    <a:gd name="T9" fmla="*/ 923 h 9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923">
                      <a:moveTo>
                        <a:pt x="0" y="0"/>
                      </a:moveTo>
                      <a:cubicBezTo>
                        <a:pt x="33" y="64"/>
                        <a:pt x="66" y="128"/>
                        <a:pt x="97" y="180"/>
                      </a:cubicBezTo>
                      <a:cubicBezTo>
                        <a:pt x="128" y="232"/>
                        <a:pt x="168" y="244"/>
                        <a:pt x="187" y="315"/>
                      </a:cubicBezTo>
                      <a:cubicBezTo>
                        <a:pt x="206" y="386"/>
                        <a:pt x="229" y="507"/>
                        <a:pt x="210" y="608"/>
                      </a:cubicBezTo>
                      <a:cubicBezTo>
                        <a:pt x="191" y="709"/>
                        <a:pt x="133" y="816"/>
                        <a:pt x="75" y="923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5" name="Freeform 47">
                  <a:extLst>
                    <a:ext uri="{FF2B5EF4-FFF2-40B4-BE49-F238E27FC236}">
                      <a16:creationId xmlns:a16="http://schemas.microsoft.com/office/drawing/2014/main" id="{A7E2473C-5643-AD4B-90CD-2E5C650799F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093" y="2715"/>
                  <a:ext cx="382" cy="1313"/>
                </a:xfrm>
                <a:custGeom>
                  <a:avLst/>
                  <a:gdLst>
                    <a:gd name="T0" fmla="*/ 0 w 382"/>
                    <a:gd name="T1" fmla="*/ 1313 h 1313"/>
                    <a:gd name="T2" fmla="*/ 210 w 382"/>
                    <a:gd name="T3" fmla="*/ 1088 h 1313"/>
                    <a:gd name="T4" fmla="*/ 172 w 382"/>
                    <a:gd name="T5" fmla="*/ 758 h 1313"/>
                    <a:gd name="T6" fmla="*/ 307 w 382"/>
                    <a:gd name="T7" fmla="*/ 623 h 1313"/>
                    <a:gd name="T8" fmla="*/ 330 w 382"/>
                    <a:gd name="T9" fmla="*/ 405 h 1313"/>
                    <a:gd name="T10" fmla="*/ 142 w 382"/>
                    <a:gd name="T11" fmla="*/ 323 h 1313"/>
                    <a:gd name="T12" fmla="*/ 217 w 382"/>
                    <a:gd name="T13" fmla="*/ 83 h 1313"/>
                    <a:gd name="T14" fmla="*/ 382 w 382"/>
                    <a:gd name="T15" fmla="*/ 0 h 1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2" h="1313">
                      <a:moveTo>
                        <a:pt x="0" y="1313"/>
                      </a:moveTo>
                      <a:cubicBezTo>
                        <a:pt x="90" y="1246"/>
                        <a:pt x="181" y="1180"/>
                        <a:pt x="210" y="1088"/>
                      </a:cubicBezTo>
                      <a:cubicBezTo>
                        <a:pt x="239" y="996"/>
                        <a:pt x="156" y="835"/>
                        <a:pt x="172" y="758"/>
                      </a:cubicBezTo>
                      <a:cubicBezTo>
                        <a:pt x="188" y="681"/>
                        <a:pt x="281" y="682"/>
                        <a:pt x="307" y="623"/>
                      </a:cubicBezTo>
                      <a:cubicBezTo>
                        <a:pt x="333" y="564"/>
                        <a:pt x="357" y="455"/>
                        <a:pt x="330" y="405"/>
                      </a:cubicBezTo>
                      <a:cubicBezTo>
                        <a:pt x="303" y="355"/>
                        <a:pt x="161" y="377"/>
                        <a:pt x="142" y="323"/>
                      </a:cubicBezTo>
                      <a:cubicBezTo>
                        <a:pt x="123" y="269"/>
                        <a:pt x="177" y="137"/>
                        <a:pt x="217" y="83"/>
                      </a:cubicBezTo>
                      <a:cubicBezTo>
                        <a:pt x="257" y="29"/>
                        <a:pt x="319" y="14"/>
                        <a:pt x="38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6" name="Freeform 48">
                  <a:extLst>
                    <a:ext uri="{FF2B5EF4-FFF2-40B4-BE49-F238E27FC236}">
                      <a16:creationId xmlns:a16="http://schemas.microsoft.com/office/drawing/2014/main" id="{4DF72661-1419-354D-B743-742036F3F36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58" y="2355"/>
                  <a:ext cx="802" cy="1353"/>
                </a:xfrm>
                <a:custGeom>
                  <a:avLst/>
                  <a:gdLst>
                    <a:gd name="T0" fmla="*/ 0 w 802"/>
                    <a:gd name="T1" fmla="*/ 1335 h 1353"/>
                    <a:gd name="T2" fmla="*/ 45 w 802"/>
                    <a:gd name="T3" fmla="*/ 1305 h 1353"/>
                    <a:gd name="T4" fmla="*/ 82 w 802"/>
                    <a:gd name="T5" fmla="*/ 1050 h 1353"/>
                    <a:gd name="T6" fmla="*/ 30 w 802"/>
                    <a:gd name="T7" fmla="*/ 870 h 1353"/>
                    <a:gd name="T8" fmla="*/ 187 w 802"/>
                    <a:gd name="T9" fmla="*/ 893 h 1353"/>
                    <a:gd name="T10" fmla="*/ 450 w 802"/>
                    <a:gd name="T11" fmla="*/ 728 h 1353"/>
                    <a:gd name="T12" fmla="*/ 570 w 802"/>
                    <a:gd name="T13" fmla="*/ 435 h 1353"/>
                    <a:gd name="T14" fmla="*/ 727 w 802"/>
                    <a:gd name="T15" fmla="*/ 323 h 1353"/>
                    <a:gd name="T16" fmla="*/ 765 w 802"/>
                    <a:gd name="T17" fmla="*/ 105 h 1353"/>
                    <a:gd name="T18" fmla="*/ 802 w 802"/>
                    <a:gd name="T19" fmla="*/ 0 h 1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2" h="1353">
                      <a:moveTo>
                        <a:pt x="0" y="1335"/>
                      </a:moveTo>
                      <a:cubicBezTo>
                        <a:pt x="15" y="1344"/>
                        <a:pt x="31" y="1353"/>
                        <a:pt x="45" y="1305"/>
                      </a:cubicBezTo>
                      <a:cubicBezTo>
                        <a:pt x="59" y="1257"/>
                        <a:pt x="84" y="1122"/>
                        <a:pt x="82" y="1050"/>
                      </a:cubicBezTo>
                      <a:cubicBezTo>
                        <a:pt x="80" y="978"/>
                        <a:pt x="13" y="896"/>
                        <a:pt x="30" y="870"/>
                      </a:cubicBezTo>
                      <a:cubicBezTo>
                        <a:pt x="47" y="844"/>
                        <a:pt x="117" y="917"/>
                        <a:pt x="187" y="893"/>
                      </a:cubicBezTo>
                      <a:cubicBezTo>
                        <a:pt x="257" y="869"/>
                        <a:pt x="386" y="804"/>
                        <a:pt x="450" y="728"/>
                      </a:cubicBezTo>
                      <a:cubicBezTo>
                        <a:pt x="514" y="652"/>
                        <a:pt x="524" y="503"/>
                        <a:pt x="570" y="435"/>
                      </a:cubicBezTo>
                      <a:cubicBezTo>
                        <a:pt x="616" y="367"/>
                        <a:pt x="695" y="378"/>
                        <a:pt x="727" y="323"/>
                      </a:cubicBezTo>
                      <a:cubicBezTo>
                        <a:pt x="759" y="268"/>
                        <a:pt x="753" y="159"/>
                        <a:pt x="765" y="105"/>
                      </a:cubicBezTo>
                      <a:cubicBezTo>
                        <a:pt x="777" y="51"/>
                        <a:pt x="789" y="25"/>
                        <a:pt x="80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7" name="Freeform 49">
                  <a:extLst>
                    <a:ext uri="{FF2B5EF4-FFF2-40B4-BE49-F238E27FC236}">
                      <a16:creationId xmlns:a16="http://schemas.microsoft.com/office/drawing/2014/main" id="{FD6009B4-9940-7749-8842-F339B2D66DD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08" y="4058"/>
                  <a:ext cx="502" cy="239"/>
                </a:xfrm>
                <a:custGeom>
                  <a:avLst/>
                  <a:gdLst>
                    <a:gd name="T0" fmla="*/ 0 w 502"/>
                    <a:gd name="T1" fmla="*/ 0 h 239"/>
                    <a:gd name="T2" fmla="*/ 210 w 502"/>
                    <a:gd name="T3" fmla="*/ 180 h 239"/>
                    <a:gd name="T4" fmla="*/ 187 w 502"/>
                    <a:gd name="T5" fmla="*/ 225 h 239"/>
                    <a:gd name="T6" fmla="*/ 322 w 502"/>
                    <a:gd name="T7" fmla="*/ 97 h 239"/>
                    <a:gd name="T8" fmla="*/ 502 w 502"/>
                    <a:gd name="T9" fmla="*/ 157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2" h="239">
                      <a:moveTo>
                        <a:pt x="0" y="0"/>
                      </a:moveTo>
                      <a:cubicBezTo>
                        <a:pt x="89" y="71"/>
                        <a:pt x="179" y="142"/>
                        <a:pt x="210" y="180"/>
                      </a:cubicBezTo>
                      <a:cubicBezTo>
                        <a:pt x="241" y="218"/>
                        <a:pt x="168" y="239"/>
                        <a:pt x="187" y="225"/>
                      </a:cubicBezTo>
                      <a:cubicBezTo>
                        <a:pt x="206" y="211"/>
                        <a:pt x="270" y="108"/>
                        <a:pt x="322" y="97"/>
                      </a:cubicBezTo>
                      <a:cubicBezTo>
                        <a:pt x="374" y="86"/>
                        <a:pt x="471" y="147"/>
                        <a:pt x="502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8" name="Freeform 50">
                  <a:extLst>
                    <a:ext uri="{FF2B5EF4-FFF2-40B4-BE49-F238E27FC236}">
                      <a16:creationId xmlns:a16="http://schemas.microsoft.com/office/drawing/2014/main" id="{7253E837-5564-214F-97A0-2EED0F81759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35" y="4326"/>
                  <a:ext cx="893" cy="417"/>
                </a:xfrm>
                <a:custGeom>
                  <a:avLst/>
                  <a:gdLst>
                    <a:gd name="T0" fmla="*/ 0 w 893"/>
                    <a:gd name="T1" fmla="*/ 377 h 417"/>
                    <a:gd name="T2" fmla="*/ 53 w 893"/>
                    <a:gd name="T3" fmla="*/ 92 h 417"/>
                    <a:gd name="T4" fmla="*/ 53 w 893"/>
                    <a:gd name="T5" fmla="*/ 24 h 417"/>
                    <a:gd name="T6" fmla="*/ 83 w 893"/>
                    <a:gd name="T7" fmla="*/ 234 h 417"/>
                    <a:gd name="T8" fmla="*/ 225 w 893"/>
                    <a:gd name="T9" fmla="*/ 309 h 417"/>
                    <a:gd name="T10" fmla="*/ 270 w 893"/>
                    <a:gd name="T11" fmla="*/ 407 h 417"/>
                    <a:gd name="T12" fmla="*/ 398 w 893"/>
                    <a:gd name="T13" fmla="*/ 249 h 417"/>
                    <a:gd name="T14" fmla="*/ 713 w 893"/>
                    <a:gd name="T15" fmla="*/ 294 h 417"/>
                    <a:gd name="T16" fmla="*/ 863 w 893"/>
                    <a:gd name="T17" fmla="*/ 167 h 417"/>
                    <a:gd name="T18" fmla="*/ 893 w 893"/>
                    <a:gd name="T19" fmla="*/ 77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93" h="417">
                      <a:moveTo>
                        <a:pt x="0" y="377"/>
                      </a:moveTo>
                      <a:cubicBezTo>
                        <a:pt x="22" y="264"/>
                        <a:pt x="44" y="151"/>
                        <a:pt x="53" y="92"/>
                      </a:cubicBezTo>
                      <a:cubicBezTo>
                        <a:pt x="62" y="33"/>
                        <a:pt x="48" y="0"/>
                        <a:pt x="53" y="24"/>
                      </a:cubicBezTo>
                      <a:cubicBezTo>
                        <a:pt x="58" y="48"/>
                        <a:pt x="54" y="186"/>
                        <a:pt x="83" y="234"/>
                      </a:cubicBezTo>
                      <a:cubicBezTo>
                        <a:pt x="112" y="282"/>
                        <a:pt x="194" y="280"/>
                        <a:pt x="225" y="309"/>
                      </a:cubicBezTo>
                      <a:cubicBezTo>
                        <a:pt x="256" y="338"/>
                        <a:pt x="241" y="417"/>
                        <a:pt x="270" y="407"/>
                      </a:cubicBezTo>
                      <a:cubicBezTo>
                        <a:pt x="299" y="397"/>
                        <a:pt x="324" y="268"/>
                        <a:pt x="398" y="249"/>
                      </a:cubicBezTo>
                      <a:cubicBezTo>
                        <a:pt x="472" y="230"/>
                        <a:pt x="636" y="308"/>
                        <a:pt x="713" y="294"/>
                      </a:cubicBezTo>
                      <a:cubicBezTo>
                        <a:pt x="790" y="280"/>
                        <a:pt x="833" y="203"/>
                        <a:pt x="863" y="167"/>
                      </a:cubicBezTo>
                      <a:cubicBezTo>
                        <a:pt x="893" y="131"/>
                        <a:pt x="893" y="104"/>
                        <a:pt x="893" y="7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9" name="Freeform 51">
                  <a:extLst>
                    <a:ext uri="{FF2B5EF4-FFF2-40B4-BE49-F238E27FC236}">
                      <a16:creationId xmlns:a16="http://schemas.microsoft.com/office/drawing/2014/main" id="{F3488297-2C37-AA42-A70C-69BB228874E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548" y="4560"/>
                  <a:ext cx="562" cy="330"/>
                </a:xfrm>
                <a:custGeom>
                  <a:avLst/>
                  <a:gdLst>
                    <a:gd name="T0" fmla="*/ 0 w 562"/>
                    <a:gd name="T1" fmla="*/ 330 h 330"/>
                    <a:gd name="T2" fmla="*/ 195 w 562"/>
                    <a:gd name="T3" fmla="*/ 218 h 330"/>
                    <a:gd name="T4" fmla="*/ 352 w 562"/>
                    <a:gd name="T5" fmla="*/ 173 h 330"/>
                    <a:gd name="T6" fmla="*/ 450 w 562"/>
                    <a:gd name="T7" fmla="*/ 38 h 330"/>
                    <a:gd name="T8" fmla="*/ 562 w 562"/>
                    <a:gd name="T9" fmla="*/ 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330">
                      <a:moveTo>
                        <a:pt x="0" y="330"/>
                      </a:moveTo>
                      <a:cubicBezTo>
                        <a:pt x="68" y="287"/>
                        <a:pt x="136" y="244"/>
                        <a:pt x="195" y="218"/>
                      </a:cubicBezTo>
                      <a:cubicBezTo>
                        <a:pt x="254" y="192"/>
                        <a:pt x="310" y="203"/>
                        <a:pt x="352" y="173"/>
                      </a:cubicBezTo>
                      <a:cubicBezTo>
                        <a:pt x="394" y="143"/>
                        <a:pt x="415" y="67"/>
                        <a:pt x="450" y="38"/>
                      </a:cubicBezTo>
                      <a:cubicBezTo>
                        <a:pt x="485" y="9"/>
                        <a:pt x="523" y="4"/>
                        <a:pt x="56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0" name="Freeform 52">
                  <a:extLst>
                    <a:ext uri="{FF2B5EF4-FFF2-40B4-BE49-F238E27FC236}">
                      <a16:creationId xmlns:a16="http://schemas.microsoft.com/office/drawing/2014/main" id="{A35A23D9-E5DD-4E41-B760-0B9B885D365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045" y="4740"/>
                  <a:ext cx="743" cy="74"/>
                </a:xfrm>
                <a:custGeom>
                  <a:avLst/>
                  <a:gdLst>
                    <a:gd name="T0" fmla="*/ 0 w 743"/>
                    <a:gd name="T1" fmla="*/ 0 h 74"/>
                    <a:gd name="T2" fmla="*/ 165 w 743"/>
                    <a:gd name="T3" fmla="*/ 68 h 74"/>
                    <a:gd name="T4" fmla="*/ 435 w 743"/>
                    <a:gd name="T5" fmla="*/ 38 h 74"/>
                    <a:gd name="T6" fmla="*/ 653 w 743"/>
                    <a:gd name="T7" fmla="*/ 23 h 74"/>
                    <a:gd name="T8" fmla="*/ 743 w 743"/>
                    <a:gd name="T9" fmla="*/ 15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3" h="74">
                      <a:moveTo>
                        <a:pt x="0" y="0"/>
                      </a:moveTo>
                      <a:cubicBezTo>
                        <a:pt x="46" y="31"/>
                        <a:pt x="93" y="62"/>
                        <a:pt x="165" y="68"/>
                      </a:cubicBezTo>
                      <a:cubicBezTo>
                        <a:pt x="237" y="74"/>
                        <a:pt x="354" y="46"/>
                        <a:pt x="435" y="38"/>
                      </a:cubicBezTo>
                      <a:cubicBezTo>
                        <a:pt x="516" y="30"/>
                        <a:pt x="602" y="27"/>
                        <a:pt x="653" y="23"/>
                      </a:cubicBezTo>
                      <a:cubicBezTo>
                        <a:pt x="704" y="19"/>
                        <a:pt x="727" y="16"/>
                        <a:pt x="743" y="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1" name="Freeform 53">
                  <a:extLst>
                    <a:ext uri="{FF2B5EF4-FFF2-40B4-BE49-F238E27FC236}">
                      <a16:creationId xmlns:a16="http://schemas.microsoft.com/office/drawing/2014/main" id="{3FE04AE4-441F-F848-BDE6-27C670B152C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83" y="3602"/>
                  <a:ext cx="1222" cy="402"/>
                </a:xfrm>
                <a:custGeom>
                  <a:avLst/>
                  <a:gdLst>
                    <a:gd name="T0" fmla="*/ 0 w 1222"/>
                    <a:gd name="T1" fmla="*/ 208 h 402"/>
                    <a:gd name="T2" fmla="*/ 270 w 1222"/>
                    <a:gd name="T3" fmla="*/ 126 h 402"/>
                    <a:gd name="T4" fmla="*/ 292 w 1222"/>
                    <a:gd name="T5" fmla="*/ 13 h 402"/>
                    <a:gd name="T6" fmla="*/ 352 w 1222"/>
                    <a:gd name="T7" fmla="*/ 201 h 402"/>
                    <a:gd name="T8" fmla="*/ 667 w 1222"/>
                    <a:gd name="T9" fmla="*/ 156 h 402"/>
                    <a:gd name="T10" fmla="*/ 652 w 1222"/>
                    <a:gd name="T11" fmla="*/ 81 h 402"/>
                    <a:gd name="T12" fmla="*/ 690 w 1222"/>
                    <a:gd name="T13" fmla="*/ 171 h 402"/>
                    <a:gd name="T14" fmla="*/ 622 w 1222"/>
                    <a:gd name="T15" fmla="*/ 373 h 402"/>
                    <a:gd name="T16" fmla="*/ 870 w 1222"/>
                    <a:gd name="T17" fmla="*/ 223 h 402"/>
                    <a:gd name="T18" fmla="*/ 1020 w 1222"/>
                    <a:gd name="T19" fmla="*/ 373 h 402"/>
                    <a:gd name="T20" fmla="*/ 1222 w 1222"/>
                    <a:gd name="T21" fmla="*/ 396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22" h="402">
                      <a:moveTo>
                        <a:pt x="0" y="208"/>
                      </a:moveTo>
                      <a:cubicBezTo>
                        <a:pt x="110" y="183"/>
                        <a:pt x="221" y="158"/>
                        <a:pt x="270" y="126"/>
                      </a:cubicBezTo>
                      <a:cubicBezTo>
                        <a:pt x="319" y="94"/>
                        <a:pt x="278" y="0"/>
                        <a:pt x="292" y="13"/>
                      </a:cubicBezTo>
                      <a:cubicBezTo>
                        <a:pt x="306" y="26"/>
                        <a:pt x="290" y="177"/>
                        <a:pt x="352" y="201"/>
                      </a:cubicBezTo>
                      <a:cubicBezTo>
                        <a:pt x="414" y="225"/>
                        <a:pt x="617" y="176"/>
                        <a:pt x="667" y="156"/>
                      </a:cubicBezTo>
                      <a:cubicBezTo>
                        <a:pt x="717" y="136"/>
                        <a:pt x="648" y="79"/>
                        <a:pt x="652" y="81"/>
                      </a:cubicBezTo>
                      <a:cubicBezTo>
                        <a:pt x="656" y="83"/>
                        <a:pt x="695" y="122"/>
                        <a:pt x="690" y="171"/>
                      </a:cubicBezTo>
                      <a:cubicBezTo>
                        <a:pt x="685" y="220"/>
                        <a:pt x="592" y="364"/>
                        <a:pt x="622" y="373"/>
                      </a:cubicBezTo>
                      <a:cubicBezTo>
                        <a:pt x="652" y="382"/>
                        <a:pt x="804" y="223"/>
                        <a:pt x="870" y="223"/>
                      </a:cubicBezTo>
                      <a:cubicBezTo>
                        <a:pt x="936" y="223"/>
                        <a:pt x="961" y="344"/>
                        <a:pt x="1020" y="373"/>
                      </a:cubicBezTo>
                      <a:cubicBezTo>
                        <a:pt x="1079" y="402"/>
                        <a:pt x="1186" y="394"/>
                        <a:pt x="1222" y="396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2" name="Freeform 54">
                  <a:extLst>
                    <a:ext uri="{FF2B5EF4-FFF2-40B4-BE49-F238E27FC236}">
                      <a16:creationId xmlns:a16="http://schemas.microsoft.com/office/drawing/2014/main" id="{68A04080-5243-0843-9727-3F98A9E3938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355" y="2895"/>
                  <a:ext cx="155" cy="660"/>
                </a:xfrm>
                <a:custGeom>
                  <a:avLst/>
                  <a:gdLst>
                    <a:gd name="T0" fmla="*/ 148 w 155"/>
                    <a:gd name="T1" fmla="*/ 0 h 660"/>
                    <a:gd name="T2" fmla="*/ 5 w 155"/>
                    <a:gd name="T3" fmla="*/ 300 h 660"/>
                    <a:gd name="T4" fmla="*/ 118 w 155"/>
                    <a:gd name="T5" fmla="*/ 578 h 660"/>
                    <a:gd name="T6" fmla="*/ 155 w 155"/>
                    <a:gd name="T7" fmla="*/ 660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5" h="660">
                      <a:moveTo>
                        <a:pt x="148" y="0"/>
                      </a:moveTo>
                      <a:cubicBezTo>
                        <a:pt x="79" y="102"/>
                        <a:pt x="10" y="204"/>
                        <a:pt x="5" y="300"/>
                      </a:cubicBezTo>
                      <a:cubicBezTo>
                        <a:pt x="0" y="396"/>
                        <a:pt x="93" y="518"/>
                        <a:pt x="118" y="578"/>
                      </a:cubicBezTo>
                      <a:cubicBezTo>
                        <a:pt x="143" y="638"/>
                        <a:pt x="149" y="649"/>
                        <a:pt x="155" y="66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3" name="Freeform 55">
                  <a:extLst>
                    <a:ext uri="{FF2B5EF4-FFF2-40B4-BE49-F238E27FC236}">
                      <a16:creationId xmlns:a16="http://schemas.microsoft.com/office/drawing/2014/main" id="{5FD80C14-093A-9F44-8CBE-9D452A78E4B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50" y="3263"/>
                  <a:ext cx="618" cy="405"/>
                </a:xfrm>
                <a:custGeom>
                  <a:avLst/>
                  <a:gdLst>
                    <a:gd name="T0" fmla="*/ 618 w 618"/>
                    <a:gd name="T1" fmla="*/ 0 h 405"/>
                    <a:gd name="T2" fmla="*/ 528 w 618"/>
                    <a:gd name="T3" fmla="*/ 187 h 405"/>
                    <a:gd name="T4" fmla="*/ 273 w 618"/>
                    <a:gd name="T5" fmla="*/ 285 h 405"/>
                    <a:gd name="T6" fmla="*/ 25 w 618"/>
                    <a:gd name="T7" fmla="*/ 232 h 405"/>
                    <a:gd name="T8" fmla="*/ 123 w 618"/>
                    <a:gd name="T9" fmla="*/ 262 h 405"/>
                    <a:gd name="T10" fmla="*/ 153 w 618"/>
                    <a:gd name="T11" fmla="*/ 405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8" h="405">
                      <a:moveTo>
                        <a:pt x="618" y="0"/>
                      </a:moveTo>
                      <a:cubicBezTo>
                        <a:pt x="602" y="69"/>
                        <a:pt x="586" y="139"/>
                        <a:pt x="528" y="187"/>
                      </a:cubicBezTo>
                      <a:cubicBezTo>
                        <a:pt x="470" y="235"/>
                        <a:pt x="357" y="278"/>
                        <a:pt x="273" y="285"/>
                      </a:cubicBezTo>
                      <a:cubicBezTo>
                        <a:pt x="189" y="292"/>
                        <a:pt x="50" y="236"/>
                        <a:pt x="25" y="232"/>
                      </a:cubicBezTo>
                      <a:cubicBezTo>
                        <a:pt x="0" y="228"/>
                        <a:pt x="102" y="233"/>
                        <a:pt x="123" y="262"/>
                      </a:cubicBezTo>
                      <a:cubicBezTo>
                        <a:pt x="144" y="291"/>
                        <a:pt x="148" y="348"/>
                        <a:pt x="153" y="40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4" name="Freeform 56">
                  <a:extLst>
                    <a:ext uri="{FF2B5EF4-FFF2-40B4-BE49-F238E27FC236}">
                      <a16:creationId xmlns:a16="http://schemas.microsoft.com/office/drawing/2014/main" id="{F22E40D0-275F-F945-9FAA-FDF795F2BE7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705" y="3083"/>
                  <a:ext cx="180" cy="502"/>
                </a:xfrm>
                <a:custGeom>
                  <a:avLst/>
                  <a:gdLst>
                    <a:gd name="T0" fmla="*/ 0 w 180"/>
                    <a:gd name="T1" fmla="*/ 0 h 502"/>
                    <a:gd name="T2" fmla="*/ 68 w 180"/>
                    <a:gd name="T3" fmla="*/ 157 h 502"/>
                    <a:gd name="T4" fmla="*/ 165 w 180"/>
                    <a:gd name="T5" fmla="*/ 262 h 502"/>
                    <a:gd name="T6" fmla="*/ 158 w 180"/>
                    <a:gd name="T7" fmla="*/ 502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502">
                      <a:moveTo>
                        <a:pt x="0" y="0"/>
                      </a:moveTo>
                      <a:cubicBezTo>
                        <a:pt x="20" y="56"/>
                        <a:pt x="41" y="113"/>
                        <a:pt x="68" y="157"/>
                      </a:cubicBezTo>
                      <a:cubicBezTo>
                        <a:pt x="95" y="201"/>
                        <a:pt x="150" y="205"/>
                        <a:pt x="165" y="262"/>
                      </a:cubicBezTo>
                      <a:cubicBezTo>
                        <a:pt x="180" y="319"/>
                        <a:pt x="169" y="410"/>
                        <a:pt x="158" y="50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5" name="Freeform 57">
                  <a:extLst>
                    <a:ext uri="{FF2B5EF4-FFF2-40B4-BE49-F238E27FC236}">
                      <a16:creationId xmlns:a16="http://schemas.microsoft.com/office/drawing/2014/main" id="{F617E9FF-FF70-8246-BBF0-11E3CC211C2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723" y="3000"/>
                  <a:ext cx="340" cy="540"/>
                </a:xfrm>
                <a:custGeom>
                  <a:avLst/>
                  <a:gdLst>
                    <a:gd name="T0" fmla="*/ 115 w 340"/>
                    <a:gd name="T1" fmla="*/ 540 h 540"/>
                    <a:gd name="T2" fmla="*/ 257 w 340"/>
                    <a:gd name="T3" fmla="*/ 458 h 540"/>
                    <a:gd name="T4" fmla="*/ 340 w 340"/>
                    <a:gd name="T5" fmla="*/ 330 h 540"/>
                    <a:gd name="T6" fmla="*/ 257 w 340"/>
                    <a:gd name="T7" fmla="*/ 255 h 540"/>
                    <a:gd name="T8" fmla="*/ 40 w 340"/>
                    <a:gd name="T9" fmla="*/ 203 h 540"/>
                    <a:gd name="T10" fmla="*/ 17 w 340"/>
                    <a:gd name="T11" fmla="*/ 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0" h="540">
                      <a:moveTo>
                        <a:pt x="115" y="540"/>
                      </a:moveTo>
                      <a:cubicBezTo>
                        <a:pt x="167" y="516"/>
                        <a:pt x="220" y="493"/>
                        <a:pt x="257" y="458"/>
                      </a:cubicBezTo>
                      <a:cubicBezTo>
                        <a:pt x="294" y="423"/>
                        <a:pt x="340" y="364"/>
                        <a:pt x="340" y="330"/>
                      </a:cubicBezTo>
                      <a:cubicBezTo>
                        <a:pt x="340" y="296"/>
                        <a:pt x="307" y="276"/>
                        <a:pt x="257" y="255"/>
                      </a:cubicBezTo>
                      <a:cubicBezTo>
                        <a:pt x="207" y="234"/>
                        <a:pt x="80" y="245"/>
                        <a:pt x="40" y="203"/>
                      </a:cubicBezTo>
                      <a:cubicBezTo>
                        <a:pt x="0" y="161"/>
                        <a:pt x="21" y="36"/>
                        <a:pt x="17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6" name="Freeform 58">
                  <a:extLst>
                    <a:ext uri="{FF2B5EF4-FFF2-40B4-BE49-F238E27FC236}">
                      <a16:creationId xmlns:a16="http://schemas.microsoft.com/office/drawing/2014/main" id="{C42717AF-5222-6A4C-965A-379E092B5A0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035" y="1958"/>
                  <a:ext cx="1695" cy="1267"/>
                </a:xfrm>
                <a:custGeom>
                  <a:avLst/>
                  <a:gdLst>
                    <a:gd name="T0" fmla="*/ 0 w 1695"/>
                    <a:gd name="T1" fmla="*/ 1267 h 1267"/>
                    <a:gd name="T2" fmla="*/ 135 w 1695"/>
                    <a:gd name="T3" fmla="*/ 1117 h 1267"/>
                    <a:gd name="T4" fmla="*/ 285 w 1695"/>
                    <a:gd name="T5" fmla="*/ 1080 h 1267"/>
                    <a:gd name="T6" fmla="*/ 345 w 1695"/>
                    <a:gd name="T7" fmla="*/ 967 h 1267"/>
                    <a:gd name="T8" fmla="*/ 413 w 1695"/>
                    <a:gd name="T9" fmla="*/ 855 h 1267"/>
                    <a:gd name="T10" fmla="*/ 743 w 1695"/>
                    <a:gd name="T11" fmla="*/ 742 h 1267"/>
                    <a:gd name="T12" fmla="*/ 968 w 1695"/>
                    <a:gd name="T13" fmla="*/ 495 h 1267"/>
                    <a:gd name="T14" fmla="*/ 1410 w 1695"/>
                    <a:gd name="T15" fmla="*/ 270 h 1267"/>
                    <a:gd name="T16" fmla="*/ 1485 w 1695"/>
                    <a:gd name="T17" fmla="*/ 82 h 1267"/>
                    <a:gd name="T18" fmla="*/ 1695 w 1695"/>
                    <a:gd name="T19" fmla="*/ 0 h 1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95" h="1267">
                      <a:moveTo>
                        <a:pt x="0" y="1267"/>
                      </a:moveTo>
                      <a:cubicBezTo>
                        <a:pt x="44" y="1207"/>
                        <a:pt x="88" y="1148"/>
                        <a:pt x="135" y="1117"/>
                      </a:cubicBezTo>
                      <a:cubicBezTo>
                        <a:pt x="182" y="1086"/>
                        <a:pt x="250" y="1105"/>
                        <a:pt x="285" y="1080"/>
                      </a:cubicBezTo>
                      <a:cubicBezTo>
                        <a:pt x="320" y="1055"/>
                        <a:pt x="324" y="1004"/>
                        <a:pt x="345" y="967"/>
                      </a:cubicBezTo>
                      <a:cubicBezTo>
                        <a:pt x="366" y="930"/>
                        <a:pt x="347" y="893"/>
                        <a:pt x="413" y="855"/>
                      </a:cubicBezTo>
                      <a:cubicBezTo>
                        <a:pt x="479" y="817"/>
                        <a:pt x="651" y="802"/>
                        <a:pt x="743" y="742"/>
                      </a:cubicBezTo>
                      <a:cubicBezTo>
                        <a:pt x="835" y="682"/>
                        <a:pt x="857" y="574"/>
                        <a:pt x="968" y="495"/>
                      </a:cubicBezTo>
                      <a:cubicBezTo>
                        <a:pt x="1079" y="416"/>
                        <a:pt x="1324" y="339"/>
                        <a:pt x="1410" y="270"/>
                      </a:cubicBezTo>
                      <a:cubicBezTo>
                        <a:pt x="1496" y="201"/>
                        <a:pt x="1438" y="127"/>
                        <a:pt x="1485" y="82"/>
                      </a:cubicBezTo>
                      <a:cubicBezTo>
                        <a:pt x="1532" y="37"/>
                        <a:pt x="1613" y="18"/>
                        <a:pt x="16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7" name="Freeform 59">
                  <a:extLst>
                    <a:ext uri="{FF2B5EF4-FFF2-40B4-BE49-F238E27FC236}">
                      <a16:creationId xmlns:a16="http://schemas.microsoft.com/office/drawing/2014/main" id="{6F0B7513-E498-E048-A76C-9D6A241DDE8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35" y="2130"/>
                  <a:ext cx="567" cy="840"/>
                </a:xfrm>
                <a:custGeom>
                  <a:avLst/>
                  <a:gdLst>
                    <a:gd name="T0" fmla="*/ 180 w 567"/>
                    <a:gd name="T1" fmla="*/ 0 h 840"/>
                    <a:gd name="T2" fmla="*/ 173 w 567"/>
                    <a:gd name="T3" fmla="*/ 120 h 840"/>
                    <a:gd name="T4" fmla="*/ 525 w 567"/>
                    <a:gd name="T5" fmla="*/ 210 h 840"/>
                    <a:gd name="T6" fmla="*/ 428 w 567"/>
                    <a:gd name="T7" fmla="*/ 480 h 840"/>
                    <a:gd name="T8" fmla="*/ 375 w 567"/>
                    <a:gd name="T9" fmla="*/ 585 h 840"/>
                    <a:gd name="T10" fmla="*/ 413 w 567"/>
                    <a:gd name="T11" fmla="*/ 690 h 840"/>
                    <a:gd name="T12" fmla="*/ 360 w 567"/>
                    <a:gd name="T13" fmla="*/ 593 h 840"/>
                    <a:gd name="T14" fmla="*/ 255 w 567"/>
                    <a:gd name="T15" fmla="*/ 675 h 840"/>
                    <a:gd name="T16" fmla="*/ 218 w 567"/>
                    <a:gd name="T17" fmla="*/ 758 h 840"/>
                    <a:gd name="T18" fmla="*/ 90 w 567"/>
                    <a:gd name="T19" fmla="*/ 825 h 840"/>
                    <a:gd name="T20" fmla="*/ 0 w 567"/>
                    <a:gd name="T21" fmla="*/ 840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7" h="840">
                      <a:moveTo>
                        <a:pt x="180" y="0"/>
                      </a:moveTo>
                      <a:cubicBezTo>
                        <a:pt x="147" y="42"/>
                        <a:pt x="115" y="85"/>
                        <a:pt x="173" y="120"/>
                      </a:cubicBezTo>
                      <a:cubicBezTo>
                        <a:pt x="231" y="155"/>
                        <a:pt x="483" y="150"/>
                        <a:pt x="525" y="210"/>
                      </a:cubicBezTo>
                      <a:cubicBezTo>
                        <a:pt x="567" y="270"/>
                        <a:pt x="453" y="417"/>
                        <a:pt x="428" y="480"/>
                      </a:cubicBezTo>
                      <a:cubicBezTo>
                        <a:pt x="403" y="543"/>
                        <a:pt x="377" y="550"/>
                        <a:pt x="375" y="585"/>
                      </a:cubicBezTo>
                      <a:cubicBezTo>
                        <a:pt x="373" y="620"/>
                        <a:pt x="415" y="689"/>
                        <a:pt x="413" y="690"/>
                      </a:cubicBezTo>
                      <a:cubicBezTo>
                        <a:pt x="411" y="691"/>
                        <a:pt x="386" y="596"/>
                        <a:pt x="360" y="593"/>
                      </a:cubicBezTo>
                      <a:cubicBezTo>
                        <a:pt x="334" y="590"/>
                        <a:pt x="279" y="648"/>
                        <a:pt x="255" y="675"/>
                      </a:cubicBezTo>
                      <a:cubicBezTo>
                        <a:pt x="231" y="702"/>
                        <a:pt x="245" y="733"/>
                        <a:pt x="218" y="758"/>
                      </a:cubicBezTo>
                      <a:cubicBezTo>
                        <a:pt x="191" y="783"/>
                        <a:pt x="126" y="811"/>
                        <a:pt x="90" y="825"/>
                      </a:cubicBezTo>
                      <a:cubicBezTo>
                        <a:pt x="54" y="839"/>
                        <a:pt x="27" y="839"/>
                        <a:pt x="0" y="8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8" name="Freeform 60">
                  <a:extLst>
                    <a:ext uri="{FF2B5EF4-FFF2-40B4-BE49-F238E27FC236}">
                      <a16:creationId xmlns:a16="http://schemas.microsoft.com/office/drawing/2014/main" id="{59F4E8EA-F74A-DA4A-B905-C9342CAB56D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628" y="1658"/>
                  <a:ext cx="405" cy="556"/>
                </a:xfrm>
                <a:custGeom>
                  <a:avLst/>
                  <a:gdLst>
                    <a:gd name="T0" fmla="*/ 405 w 405"/>
                    <a:gd name="T1" fmla="*/ 0 h 556"/>
                    <a:gd name="T2" fmla="*/ 360 w 405"/>
                    <a:gd name="T3" fmla="*/ 255 h 556"/>
                    <a:gd name="T4" fmla="*/ 217 w 405"/>
                    <a:gd name="T5" fmla="*/ 427 h 556"/>
                    <a:gd name="T6" fmla="*/ 7 w 405"/>
                    <a:gd name="T7" fmla="*/ 555 h 556"/>
                    <a:gd name="T8" fmla="*/ 262 w 405"/>
                    <a:gd name="T9" fmla="*/ 435 h 556"/>
                    <a:gd name="T10" fmla="*/ 322 w 405"/>
                    <a:gd name="T11" fmla="*/ 555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5" h="556">
                      <a:moveTo>
                        <a:pt x="405" y="0"/>
                      </a:moveTo>
                      <a:cubicBezTo>
                        <a:pt x="398" y="92"/>
                        <a:pt x="391" y="184"/>
                        <a:pt x="360" y="255"/>
                      </a:cubicBezTo>
                      <a:cubicBezTo>
                        <a:pt x="329" y="326"/>
                        <a:pt x="276" y="377"/>
                        <a:pt x="217" y="427"/>
                      </a:cubicBezTo>
                      <a:cubicBezTo>
                        <a:pt x="158" y="477"/>
                        <a:pt x="0" y="554"/>
                        <a:pt x="7" y="555"/>
                      </a:cubicBezTo>
                      <a:cubicBezTo>
                        <a:pt x="14" y="556"/>
                        <a:pt x="210" y="435"/>
                        <a:pt x="262" y="435"/>
                      </a:cubicBezTo>
                      <a:cubicBezTo>
                        <a:pt x="314" y="435"/>
                        <a:pt x="311" y="534"/>
                        <a:pt x="322" y="55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9" name="Freeform 61">
                  <a:extLst>
                    <a:ext uri="{FF2B5EF4-FFF2-40B4-BE49-F238E27FC236}">
                      <a16:creationId xmlns:a16="http://schemas.microsoft.com/office/drawing/2014/main" id="{ADEFC7DE-DA7E-1A47-BFD3-921422F1C76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53" y="1678"/>
                  <a:ext cx="825" cy="456"/>
                </a:xfrm>
                <a:custGeom>
                  <a:avLst/>
                  <a:gdLst>
                    <a:gd name="T0" fmla="*/ 0 w 825"/>
                    <a:gd name="T1" fmla="*/ 17 h 456"/>
                    <a:gd name="T2" fmla="*/ 165 w 825"/>
                    <a:gd name="T3" fmla="*/ 47 h 456"/>
                    <a:gd name="T4" fmla="*/ 202 w 825"/>
                    <a:gd name="T5" fmla="*/ 302 h 456"/>
                    <a:gd name="T6" fmla="*/ 367 w 825"/>
                    <a:gd name="T7" fmla="*/ 437 h 456"/>
                    <a:gd name="T8" fmla="*/ 607 w 825"/>
                    <a:gd name="T9" fmla="*/ 415 h 456"/>
                    <a:gd name="T10" fmla="*/ 780 w 825"/>
                    <a:gd name="T11" fmla="*/ 235 h 456"/>
                    <a:gd name="T12" fmla="*/ 705 w 825"/>
                    <a:gd name="T13" fmla="*/ 340 h 456"/>
                    <a:gd name="T14" fmla="*/ 825 w 825"/>
                    <a:gd name="T15" fmla="*/ 43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5" h="456">
                      <a:moveTo>
                        <a:pt x="0" y="17"/>
                      </a:moveTo>
                      <a:cubicBezTo>
                        <a:pt x="65" y="8"/>
                        <a:pt x="131" y="0"/>
                        <a:pt x="165" y="47"/>
                      </a:cubicBezTo>
                      <a:cubicBezTo>
                        <a:pt x="199" y="94"/>
                        <a:pt x="168" y="237"/>
                        <a:pt x="202" y="302"/>
                      </a:cubicBezTo>
                      <a:cubicBezTo>
                        <a:pt x="236" y="367"/>
                        <a:pt x="299" y="418"/>
                        <a:pt x="367" y="437"/>
                      </a:cubicBezTo>
                      <a:cubicBezTo>
                        <a:pt x="435" y="456"/>
                        <a:pt x="538" y="449"/>
                        <a:pt x="607" y="415"/>
                      </a:cubicBezTo>
                      <a:cubicBezTo>
                        <a:pt x="676" y="381"/>
                        <a:pt x="764" y="248"/>
                        <a:pt x="780" y="235"/>
                      </a:cubicBezTo>
                      <a:cubicBezTo>
                        <a:pt x="796" y="222"/>
                        <a:pt x="698" y="308"/>
                        <a:pt x="705" y="340"/>
                      </a:cubicBezTo>
                      <a:cubicBezTo>
                        <a:pt x="712" y="372"/>
                        <a:pt x="768" y="401"/>
                        <a:pt x="825" y="4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0" name="Freeform 62">
                  <a:extLst>
                    <a:ext uri="{FF2B5EF4-FFF2-40B4-BE49-F238E27FC236}">
                      <a16:creationId xmlns:a16="http://schemas.microsoft.com/office/drawing/2014/main" id="{9EAADB50-1642-DB46-A1A3-87CF4E86CF1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306" y="2108"/>
                  <a:ext cx="77" cy="232"/>
                </a:xfrm>
                <a:custGeom>
                  <a:avLst/>
                  <a:gdLst>
                    <a:gd name="T0" fmla="*/ 77 w 77"/>
                    <a:gd name="T1" fmla="*/ 0 h 232"/>
                    <a:gd name="T2" fmla="*/ 9 w 77"/>
                    <a:gd name="T3" fmla="*/ 75 h 232"/>
                    <a:gd name="T4" fmla="*/ 24 w 77"/>
                    <a:gd name="T5" fmla="*/ 232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" h="232">
                      <a:moveTo>
                        <a:pt x="77" y="0"/>
                      </a:moveTo>
                      <a:cubicBezTo>
                        <a:pt x="47" y="18"/>
                        <a:pt x="18" y="36"/>
                        <a:pt x="9" y="75"/>
                      </a:cubicBezTo>
                      <a:cubicBezTo>
                        <a:pt x="0" y="114"/>
                        <a:pt x="18" y="205"/>
                        <a:pt x="24" y="23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1" name="Freeform 63">
                  <a:extLst>
                    <a:ext uri="{FF2B5EF4-FFF2-40B4-BE49-F238E27FC236}">
                      <a16:creationId xmlns:a16="http://schemas.microsoft.com/office/drawing/2014/main" id="{BDBA818C-9B5C-7C4D-8B9D-07AB2EE5C36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98" y="2550"/>
                  <a:ext cx="343" cy="398"/>
                </a:xfrm>
                <a:custGeom>
                  <a:avLst/>
                  <a:gdLst>
                    <a:gd name="T0" fmla="*/ 0 w 343"/>
                    <a:gd name="T1" fmla="*/ 398 h 398"/>
                    <a:gd name="T2" fmla="*/ 247 w 343"/>
                    <a:gd name="T3" fmla="*/ 293 h 398"/>
                    <a:gd name="T4" fmla="*/ 337 w 343"/>
                    <a:gd name="T5" fmla="*/ 120 h 398"/>
                    <a:gd name="T6" fmla="*/ 285 w 343"/>
                    <a:gd name="T7" fmla="*/ 0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3" h="398">
                      <a:moveTo>
                        <a:pt x="0" y="398"/>
                      </a:moveTo>
                      <a:cubicBezTo>
                        <a:pt x="95" y="368"/>
                        <a:pt x="191" y="339"/>
                        <a:pt x="247" y="293"/>
                      </a:cubicBezTo>
                      <a:cubicBezTo>
                        <a:pt x="303" y="247"/>
                        <a:pt x="331" y="169"/>
                        <a:pt x="337" y="120"/>
                      </a:cubicBezTo>
                      <a:cubicBezTo>
                        <a:pt x="343" y="71"/>
                        <a:pt x="314" y="35"/>
                        <a:pt x="28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2" name="Freeform 64">
                  <a:extLst>
                    <a:ext uri="{FF2B5EF4-FFF2-40B4-BE49-F238E27FC236}">
                      <a16:creationId xmlns:a16="http://schemas.microsoft.com/office/drawing/2014/main" id="{870DB14A-FF75-3D46-83B3-6B6CA2325DC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700" y="1937"/>
                  <a:ext cx="363" cy="568"/>
                </a:xfrm>
                <a:custGeom>
                  <a:avLst/>
                  <a:gdLst>
                    <a:gd name="T0" fmla="*/ 0 w 363"/>
                    <a:gd name="T1" fmla="*/ 6 h 568"/>
                    <a:gd name="T2" fmla="*/ 150 w 363"/>
                    <a:gd name="T3" fmla="*/ 51 h 568"/>
                    <a:gd name="T4" fmla="*/ 263 w 363"/>
                    <a:gd name="T5" fmla="*/ 313 h 568"/>
                    <a:gd name="T6" fmla="*/ 353 w 363"/>
                    <a:gd name="T7" fmla="*/ 433 h 568"/>
                    <a:gd name="T8" fmla="*/ 323 w 363"/>
                    <a:gd name="T9" fmla="*/ 568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3" h="568">
                      <a:moveTo>
                        <a:pt x="0" y="6"/>
                      </a:moveTo>
                      <a:cubicBezTo>
                        <a:pt x="53" y="3"/>
                        <a:pt x="106" y="0"/>
                        <a:pt x="150" y="51"/>
                      </a:cubicBezTo>
                      <a:cubicBezTo>
                        <a:pt x="194" y="102"/>
                        <a:pt x="229" y="249"/>
                        <a:pt x="263" y="313"/>
                      </a:cubicBezTo>
                      <a:cubicBezTo>
                        <a:pt x="297" y="377"/>
                        <a:pt x="343" y="391"/>
                        <a:pt x="353" y="433"/>
                      </a:cubicBezTo>
                      <a:cubicBezTo>
                        <a:pt x="363" y="475"/>
                        <a:pt x="343" y="521"/>
                        <a:pt x="323" y="568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3" name="Freeform 65">
                  <a:extLst>
                    <a:ext uri="{FF2B5EF4-FFF2-40B4-BE49-F238E27FC236}">
                      <a16:creationId xmlns:a16="http://schemas.microsoft.com/office/drawing/2014/main" id="{B7FF69F5-D109-814A-B3CF-91AD38E7C7B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205" y="1793"/>
                  <a:ext cx="487" cy="412"/>
                </a:xfrm>
                <a:custGeom>
                  <a:avLst/>
                  <a:gdLst>
                    <a:gd name="T0" fmla="*/ 0 w 487"/>
                    <a:gd name="T1" fmla="*/ 0 h 412"/>
                    <a:gd name="T2" fmla="*/ 120 w 487"/>
                    <a:gd name="T3" fmla="*/ 75 h 412"/>
                    <a:gd name="T4" fmla="*/ 255 w 487"/>
                    <a:gd name="T5" fmla="*/ 22 h 412"/>
                    <a:gd name="T6" fmla="*/ 188 w 487"/>
                    <a:gd name="T7" fmla="*/ 187 h 412"/>
                    <a:gd name="T8" fmla="*/ 255 w 487"/>
                    <a:gd name="T9" fmla="*/ 262 h 412"/>
                    <a:gd name="T10" fmla="*/ 450 w 487"/>
                    <a:gd name="T11" fmla="*/ 315 h 412"/>
                    <a:gd name="T12" fmla="*/ 480 w 487"/>
                    <a:gd name="T13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7" h="412">
                      <a:moveTo>
                        <a:pt x="0" y="0"/>
                      </a:moveTo>
                      <a:cubicBezTo>
                        <a:pt x="39" y="35"/>
                        <a:pt x="78" y="71"/>
                        <a:pt x="120" y="75"/>
                      </a:cubicBezTo>
                      <a:cubicBezTo>
                        <a:pt x="162" y="79"/>
                        <a:pt x="244" y="3"/>
                        <a:pt x="255" y="22"/>
                      </a:cubicBezTo>
                      <a:cubicBezTo>
                        <a:pt x="266" y="41"/>
                        <a:pt x="188" y="147"/>
                        <a:pt x="188" y="187"/>
                      </a:cubicBezTo>
                      <a:cubicBezTo>
                        <a:pt x="188" y="227"/>
                        <a:pt x="211" y="241"/>
                        <a:pt x="255" y="262"/>
                      </a:cubicBezTo>
                      <a:cubicBezTo>
                        <a:pt x="299" y="283"/>
                        <a:pt x="413" y="290"/>
                        <a:pt x="450" y="315"/>
                      </a:cubicBezTo>
                      <a:cubicBezTo>
                        <a:pt x="487" y="340"/>
                        <a:pt x="475" y="395"/>
                        <a:pt x="480" y="4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4" name="Freeform 66">
                  <a:extLst>
                    <a:ext uri="{FF2B5EF4-FFF2-40B4-BE49-F238E27FC236}">
                      <a16:creationId xmlns:a16="http://schemas.microsoft.com/office/drawing/2014/main" id="{54D6C2DF-A5E4-7F41-9761-A98C1633186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021" y="1830"/>
                  <a:ext cx="709" cy="665"/>
                </a:xfrm>
                <a:custGeom>
                  <a:avLst/>
                  <a:gdLst>
                    <a:gd name="T0" fmla="*/ 49 w 709"/>
                    <a:gd name="T1" fmla="*/ 0 h 665"/>
                    <a:gd name="T2" fmla="*/ 34 w 709"/>
                    <a:gd name="T3" fmla="*/ 158 h 665"/>
                    <a:gd name="T4" fmla="*/ 252 w 709"/>
                    <a:gd name="T5" fmla="*/ 450 h 665"/>
                    <a:gd name="T6" fmla="*/ 297 w 709"/>
                    <a:gd name="T7" fmla="*/ 653 h 665"/>
                    <a:gd name="T8" fmla="*/ 327 w 709"/>
                    <a:gd name="T9" fmla="*/ 525 h 665"/>
                    <a:gd name="T10" fmla="*/ 484 w 709"/>
                    <a:gd name="T11" fmla="*/ 518 h 665"/>
                    <a:gd name="T12" fmla="*/ 582 w 709"/>
                    <a:gd name="T13" fmla="*/ 488 h 665"/>
                    <a:gd name="T14" fmla="*/ 709 w 709"/>
                    <a:gd name="T15" fmla="*/ 630 h 6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665">
                      <a:moveTo>
                        <a:pt x="49" y="0"/>
                      </a:moveTo>
                      <a:cubicBezTo>
                        <a:pt x="24" y="41"/>
                        <a:pt x="0" y="83"/>
                        <a:pt x="34" y="158"/>
                      </a:cubicBezTo>
                      <a:cubicBezTo>
                        <a:pt x="68" y="233"/>
                        <a:pt x="208" y="368"/>
                        <a:pt x="252" y="450"/>
                      </a:cubicBezTo>
                      <a:cubicBezTo>
                        <a:pt x="296" y="532"/>
                        <a:pt x="285" y="641"/>
                        <a:pt x="297" y="653"/>
                      </a:cubicBezTo>
                      <a:cubicBezTo>
                        <a:pt x="309" y="665"/>
                        <a:pt x="296" y="548"/>
                        <a:pt x="327" y="525"/>
                      </a:cubicBezTo>
                      <a:cubicBezTo>
                        <a:pt x="358" y="502"/>
                        <a:pt x="442" y="524"/>
                        <a:pt x="484" y="518"/>
                      </a:cubicBezTo>
                      <a:cubicBezTo>
                        <a:pt x="526" y="512"/>
                        <a:pt x="545" y="469"/>
                        <a:pt x="582" y="488"/>
                      </a:cubicBezTo>
                      <a:cubicBezTo>
                        <a:pt x="619" y="507"/>
                        <a:pt x="664" y="568"/>
                        <a:pt x="709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5" name="Freeform 67">
                  <a:extLst>
                    <a:ext uri="{FF2B5EF4-FFF2-40B4-BE49-F238E27FC236}">
                      <a16:creationId xmlns:a16="http://schemas.microsoft.com/office/drawing/2014/main" id="{CA88199C-C013-6E45-AE39-364D5A0364D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2298"/>
                  <a:ext cx="637" cy="725"/>
                </a:xfrm>
                <a:custGeom>
                  <a:avLst/>
                  <a:gdLst>
                    <a:gd name="T0" fmla="*/ 0 w 637"/>
                    <a:gd name="T1" fmla="*/ 702 h 725"/>
                    <a:gd name="T2" fmla="*/ 60 w 637"/>
                    <a:gd name="T3" fmla="*/ 680 h 725"/>
                    <a:gd name="T4" fmla="*/ 255 w 637"/>
                    <a:gd name="T5" fmla="*/ 432 h 725"/>
                    <a:gd name="T6" fmla="*/ 195 w 637"/>
                    <a:gd name="T7" fmla="*/ 42 h 725"/>
                    <a:gd name="T8" fmla="*/ 247 w 637"/>
                    <a:gd name="T9" fmla="*/ 177 h 725"/>
                    <a:gd name="T10" fmla="*/ 367 w 637"/>
                    <a:gd name="T11" fmla="*/ 290 h 725"/>
                    <a:gd name="T12" fmla="*/ 450 w 637"/>
                    <a:gd name="T13" fmla="*/ 117 h 725"/>
                    <a:gd name="T14" fmla="*/ 472 w 637"/>
                    <a:gd name="T15" fmla="*/ 177 h 725"/>
                    <a:gd name="T16" fmla="*/ 637 w 637"/>
                    <a:gd name="T17" fmla="*/ 215 h 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7" h="725">
                      <a:moveTo>
                        <a:pt x="0" y="702"/>
                      </a:moveTo>
                      <a:cubicBezTo>
                        <a:pt x="8" y="713"/>
                        <a:pt x="17" y="725"/>
                        <a:pt x="60" y="680"/>
                      </a:cubicBezTo>
                      <a:cubicBezTo>
                        <a:pt x="103" y="635"/>
                        <a:pt x="233" y="538"/>
                        <a:pt x="255" y="432"/>
                      </a:cubicBezTo>
                      <a:cubicBezTo>
                        <a:pt x="277" y="326"/>
                        <a:pt x="196" y="84"/>
                        <a:pt x="195" y="42"/>
                      </a:cubicBezTo>
                      <a:cubicBezTo>
                        <a:pt x="194" y="0"/>
                        <a:pt x="218" y="136"/>
                        <a:pt x="247" y="177"/>
                      </a:cubicBezTo>
                      <a:cubicBezTo>
                        <a:pt x="276" y="218"/>
                        <a:pt x="333" y="300"/>
                        <a:pt x="367" y="290"/>
                      </a:cubicBezTo>
                      <a:cubicBezTo>
                        <a:pt x="401" y="280"/>
                        <a:pt x="433" y="136"/>
                        <a:pt x="450" y="117"/>
                      </a:cubicBezTo>
                      <a:cubicBezTo>
                        <a:pt x="467" y="98"/>
                        <a:pt x="441" y="161"/>
                        <a:pt x="472" y="177"/>
                      </a:cubicBezTo>
                      <a:cubicBezTo>
                        <a:pt x="503" y="193"/>
                        <a:pt x="607" y="209"/>
                        <a:pt x="637" y="2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6" name="Freeform 68">
                  <a:extLst>
                    <a:ext uri="{FF2B5EF4-FFF2-40B4-BE49-F238E27FC236}">
                      <a16:creationId xmlns:a16="http://schemas.microsoft.com/office/drawing/2014/main" id="{0D7315DC-C541-6C41-85D6-A192A156AFC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684" y="2693"/>
                  <a:ext cx="1384" cy="936"/>
                </a:xfrm>
                <a:custGeom>
                  <a:avLst/>
                  <a:gdLst>
                    <a:gd name="T0" fmla="*/ 109 w 1384"/>
                    <a:gd name="T1" fmla="*/ 930 h 936"/>
                    <a:gd name="T2" fmla="*/ 41 w 1384"/>
                    <a:gd name="T3" fmla="*/ 855 h 936"/>
                    <a:gd name="T4" fmla="*/ 56 w 1384"/>
                    <a:gd name="T5" fmla="*/ 442 h 936"/>
                    <a:gd name="T6" fmla="*/ 379 w 1384"/>
                    <a:gd name="T7" fmla="*/ 262 h 936"/>
                    <a:gd name="T8" fmla="*/ 746 w 1384"/>
                    <a:gd name="T9" fmla="*/ 247 h 936"/>
                    <a:gd name="T10" fmla="*/ 1256 w 1384"/>
                    <a:gd name="T11" fmla="*/ 45 h 936"/>
                    <a:gd name="T12" fmla="*/ 1384 w 1384"/>
                    <a:gd name="T13" fmla="*/ 0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84" h="936">
                      <a:moveTo>
                        <a:pt x="109" y="930"/>
                      </a:moveTo>
                      <a:cubicBezTo>
                        <a:pt x="79" y="933"/>
                        <a:pt x="50" y="936"/>
                        <a:pt x="41" y="855"/>
                      </a:cubicBezTo>
                      <a:cubicBezTo>
                        <a:pt x="32" y="774"/>
                        <a:pt x="0" y="541"/>
                        <a:pt x="56" y="442"/>
                      </a:cubicBezTo>
                      <a:cubicBezTo>
                        <a:pt x="112" y="343"/>
                        <a:pt x="264" y="294"/>
                        <a:pt x="379" y="262"/>
                      </a:cubicBezTo>
                      <a:cubicBezTo>
                        <a:pt x="494" y="230"/>
                        <a:pt x="600" y="283"/>
                        <a:pt x="746" y="247"/>
                      </a:cubicBezTo>
                      <a:cubicBezTo>
                        <a:pt x="892" y="211"/>
                        <a:pt x="1150" y="86"/>
                        <a:pt x="1256" y="45"/>
                      </a:cubicBezTo>
                      <a:cubicBezTo>
                        <a:pt x="1362" y="4"/>
                        <a:pt x="1373" y="2"/>
                        <a:pt x="1384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7" name="Freeform 69">
                  <a:extLst>
                    <a:ext uri="{FF2B5EF4-FFF2-40B4-BE49-F238E27FC236}">
                      <a16:creationId xmlns:a16="http://schemas.microsoft.com/office/drawing/2014/main" id="{17212EF5-0AC3-4644-A891-3715CF55A7D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733" y="4590"/>
                  <a:ext cx="1080" cy="195"/>
                </a:xfrm>
                <a:custGeom>
                  <a:avLst/>
                  <a:gdLst>
                    <a:gd name="T0" fmla="*/ 1080 w 1080"/>
                    <a:gd name="T1" fmla="*/ 0 h 195"/>
                    <a:gd name="T2" fmla="*/ 772 w 1080"/>
                    <a:gd name="T3" fmla="*/ 90 h 195"/>
                    <a:gd name="T4" fmla="*/ 600 w 1080"/>
                    <a:gd name="T5" fmla="*/ 150 h 195"/>
                    <a:gd name="T6" fmla="*/ 277 w 1080"/>
                    <a:gd name="T7" fmla="*/ 195 h 195"/>
                    <a:gd name="T8" fmla="*/ 0 w 1080"/>
                    <a:gd name="T9" fmla="*/ 15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0" h="195">
                      <a:moveTo>
                        <a:pt x="1080" y="0"/>
                      </a:moveTo>
                      <a:cubicBezTo>
                        <a:pt x="966" y="32"/>
                        <a:pt x="852" y="65"/>
                        <a:pt x="772" y="90"/>
                      </a:cubicBezTo>
                      <a:cubicBezTo>
                        <a:pt x="692" y="115"/>
                        <a:pt x="682" y="133"/>
                        <a:pt x="600" y="150"/>
                      </a:cubicBezTo>
                      <a:cubicBezTo>
                        <a:pt x="518" y="167"/>
                        <a:pt x="377" y="195"/>
                        <a:pt x="277" y="195"/>
                      </a:cubicBezTo>
                      <a:cubicBezTo>
                        <a:pt x="177" y="195"/>
                        <a:pt x="88" y="172"/>
                        <a:pt x="0" y="1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8" name="Freeform 70">
                  <a:extLst>
                    <a:ext uri="{FF2B5EF4-FFF2-40B4-BE49-F238E27FC236}">
                      <a16:creationId xmlns:a16="http://schemas.microsoft.com/office/drawing/2014/main" id="{7AAAC949-D1AF-3740-B894-ACCB7FE5E2B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930" y="4276"/>
                  <a:ext cx="1673" cy="242"/>
                </a:xfrm>
                <a:custGeom>
                  <a:avLst/>
                  <a:gdLst>
                    <a:gd name="T0" fmla="*/ 0 w 1673"/>
                    <a:gd name="T1" fmla="*/ 22 h 242"/>
                    <a:gd name="T2" fmla="*/ 315 w 1673"/>
                    <a:gd name="T3" fmla="*/ 29 h 242"/>
                    <a:gd name="T4" fmla="*/ 780 w 1673"/>
                    <a:gd name="T5" fmla="*/ 194 h 242"/>
                    <a:gd name="T6" fmla="*/ 1253 w 1673"/>
                    <a:gd name="T7" fmla="*/ 239 h 242"/>
                    <a:gd name="T8" fmla="*/ 1508 w 1673"/>
                    <a:gd name="T9" fmla="*/ 209 h 242"/>
                    <a:gd name="T10" fmla="*/ 1673 w 1673"/>
                    <a:gd name="T11" fmla="*/ 157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73" h="242">
                      <a:moveTo>
                        <a:pt x="0" y="22"/>
                      </a:moveTo>
                      <a:cubicBezTo>
                        <a:pt x="92" y="11"/>
                        <a:pt x="185" y="0"/>
                        <a:pt x="315" y="29"/>
                      </a:cubicBezTo>
                      <a:cubicBezTo>
                        <a:pt x="445" y="58"/>
                        <a:pt x="624" y="159"/>
                        <a:pt x="780" y="194"/>
                      </a:cubicBezTo>
                      <a:cubicBezTo>
                        <a:pt x="936" y="229"/>
                        <a:pt x="1132" y="236"/>
                        <a:pt x="1253" y="239"/>
                      </a:cubicBezTo>
                      <a:cubicBezTo>
                        <a:pt x="1374" y="242"/>
                        <a:pt x="1438" y="223"/>
                        <a:pt x="1508" y="209"/>
                      </a:cubicBezTo>
                      <a:cubicBezTo>
                        <a:pt x="1578" y="195"/>
                        <a:pt x="1625" y="176"/>
                        <a:pt x="1673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9" name="Freeform 71">
                  <a:extLst>
                    <a:ext uri="{FF2B5EF4-FFF2-40B4-BE49-F238E27FC236}">
                      <a16:creationId xmlns:a16="http://schemas.microsoft.com/office/drawing/2014/main" id="{2409F461-485A-3F41-B9AF-7DD86741BFB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3833"/>
                  <a:ext cx="1406" cy="630"/>
                </a:xfrm>
                <a:custGeom>
                  <a:avLst/>
                  <a:gdLst>
                    <a:gd name="T0" fmla="*/ 0 w 1406"/>
                    <a:gd name="T1" fmla="*/ 0 h 630"/>
                    <a:gd name="T2" fmla="*/ 120 w 1406"/>
                    <a:gd name="T3" fmla="*/ 217 h 630"/>
                    <a:gd name="T4" fmla="*/ 555 w 1406"/>
                    <a:gd name="T5" fmla="*/ 292 h 630"/>
                    <a:gd name="T6" fmla="*/ 727 w 1406"/>
                    <a:gd name="T7" fmla="*/ 187 h 630"/>
                    <a:gd name="T8" fmla="*/ 1005 w 1406"/>
                    <a:gd name="T9" fmla="*/ 165 h 630"/>
                    <a:gd name="T10" fmla="*/ 877 w 1406"/>
                    <a:gd name="T11" fmla="*/ 172 h 630"/>
                    <a:gd name="T12" fmla="*/ 967 w 1406"/>
                    <a:gd name="T13" fmla="*/ 232 h 630"/>
                    <a:gd name="T14" fmla="*/ 1200 w 1406"/>
                    <a:gd name="T15" fmla="*/ 202 h 630"/>
                    <a:gd name="T16" fmla="*/ 1395 w 1406"/>
                    <a:gd name="T17" fmla="*/ 345 h 630"/>
                    <a:gd name="T18" fmla="*/ 1267 w 1406"/>
                    <a:gd name="T19" fmla="*/ 63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06" h="630">
                      <a:moveTo>
                        <a:pt x="0" y="0"/>
                      </a:moveTo>
                      <a:cubicBezTo>
                        <a:pt x="14" y="84"/>
                        <a:pt x="28" y="168"/>
                        <a:pt x="120" y="217"/>
                      </a:cubicBezTo>
                      <a:cubicBezTo>
                        <a:pt x="212" y="266"/>
                        <a:pt x="454" y="297"/>
                        <a:pt x="555" y="292"/>
                      </a:cubicBezTo>
                      <a:cubicBezTo>
                        <a:pt x="656" y="287"/>
                        <a:pt x="652" y="208"/>
                        <a:pt x="727" y="187"/>
                      </a:cubicBezTo>
                      <a:cubicBezTo>
                        <a:pt x="802" y="166"/>
                        <a:pt x="980" y="167"/>
                        <a:pt x="1005" y="165"/>
                      </a:cubicBezTo>
                      <a:cubicBezTo>
                        <a:pt x="1030" y="163"/>
                        <a:pt x="883" y="161"/>
                        <a:pt x="877" y="172"/>
                      </a:cubicBezTo>
                      <a:cubicBezTo>
                        <a:pt x="871" y="183"/>
                        <a:pt x="913" y="227"/>
                        <a:pt x="967" y="232"/>
                      </a:cubicBezTo>
                      <a:cubicBezTo>
                        <a:pt x="1021" y="237"/>
                        <a:pt x="1129" y="183"/>
                        <a:pt x="1200" y="202"/>
                      </a:cubicBezTo>
                      <a:cubicBezTo>
                        <a:pt x="1271" y="221"/>
                        <a:pt x="1384" y="274"/>
                        <a:pt x="1395" y="345"/>
                      </a:cubicBezTo>
                      <a:cubicBezTo>
                        <a:pt x="1406" y="416"/>
                        <a:pt x="1336" y="523"/>
                        <a:pt x="1267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0" name="Freeform 72">
                  <a:extLst>
                    <a:ext uri="{FF2B5EF4-FFF2-40B4-BE49-F238E27FC236}">
                      <a16:creationId xmlns:a16="http://schemas.microsoft.com/office/drawing/2014/main" id="{DE884771-76B0-EF48-B6DF-CE41960E8C5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810" y="3668"/>
                  <a:ext cx="585" cy="392"/>
                </a:xfrm>
                <a:custGeom>
                  <a:avLst/>
                  <a:gdLst>
                    <a:gd name="T0" fmla="*/ 0 w 585"/>
                    <a:gd name="T1" fmla="*/ 262 h 392"/>
                    <a:gd name="T2" fmla="*/ 285 w 585"/>
                    <a:gd name="T3" fmla="*/ 187 h 392"/>
                    <a:gd name="T4" fmla="*/ 518 w 585"/>
                    <a:gd name="T5" fmla="*/ 270 h 392"/>
                    <a:gd name="T6" fmla="*/ 585 w 585"/>
                    <a:gd name="T7" fmla="*/ 390 h 392"/>
                    <a:gd name="T8" fmla="*/ 518 w 585"/>
                    <a:gd name="T9" fmla="*/ 255 h 392"/>
                    <a:gd name="T10" fmla="*/ 495 w 585"/>
                    <a:gd name="T11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5" h="392">
                      <a:moveTo>
                        <a:pt x="0" y="262"/>
                      </a:moveTo>
                      <a:cubicBezTo>
                        <a:pt x="99" y="224"/>
                        <a:pt x="199" y="186"/>
                        <a:pt x="285" y="187"/>
                      </a:cubicBezTo>
                      <a:cubicBezTo>
                        <a:pt x="371" y="188"/>
                        <a:pt x="468" y="236"/>
                        <a:pt x="518" y="270"/>
                      </a:cubicBezTo>
                      <a:cubicBezTo>
                        <a:pt x="568" y="304"/>
                        <a:pt x="585" y="392"/>
                        <a:pt x="585" y="390"/>
                      </a:cubicBezTo>
                      <a:cubicBezTo>
                        <a:pt x="585" y="388"/>
                        <a:pt x="533" y="320"/>
                        <a:pt x="518" y="255"/>
                      </a:cubicBezTo>
                      <a:cubicBezTo>
                        <a:pt x="503" y="190"/>
                        <a:pt x="497" y="47"/>
                        <a:pt x="4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1" name="Freeform 73">
                  <a:extLst>
                    <a:ext uri="{FF2B5EF4-FFF2-40B4-BE49-F238E27FC236}">
                      <a16:creationId xmlns:a16="http://schemas.microsoft.com/office/drawing/2014/main" id="{4CC198F6-477D-C947-8BFF-2D165AE58EE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28" y="3208"/>
                  <a:ext cx="622" cy="162"/>
                </a:xfrm>
                <a:custGeom>
                  <a:avLst/>
                  <a:gdLst>
                    <a:gd name="T0" fmla="*/ 0 w 622"/>
                    <a:gd name="T1" fmla="*/ 77 h 162"/>
                    <a:gd name="T2" fmla="*/ 120 w 622"/>
                    <a:gd name="T3" fmla="*/ 2 h 162"/>
                    <a:gd name="T4" fmla="*/ 450 w 622"/>
                    <a:gd name="T5" fmla="*/ 62 h 162"/>
                    <a:gd name="T6" fmla="*/ 517 w 622"/>
                    <a:gd name="T7" fmla="*/ 152 h 162"/>
                    <a:gd name="T8" fmla="*/ 622 w 622"/>
                    <a:gd name="T9" fmla="*/ 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2" h="162">
                      <a:moveTo>
                        <a:pt x="0" y="77"/>
                      </a:moveTo>
                      <a:cubicBezTo>
                        <a:pt x="22" y="40"/>
                        <a:pt x="45" y="4"/>
                        <a:pt x="120" y="2"/>
                      </a:cubicBezTo>
                      <a:cubicBezTo>
                        <a:pt x="195" y="0"/>
                        <a:pt x="384" y="37"/>
                        <a:pt x="450" y="62"/>
                      </a:cubicBezTo>
                      <a:cubicBezTo>
                        <a:pt x="516" y="87"/>
                        <a:pt x="488" y="162"/>
                        <a:pt x="517" y="152"/>
                      </a:cubicBezTo>
                      <a:cubicBezTo>
                        <a:pt x="546" y="142"/>
                        <a:pt x="584" y="72"/>
                        <a:pt x="622" y="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2" name="Freeform 74">
                  <a:extLst>
                    <a:ext uri="{FF2B5EF4-FFF2-40B4-BE49-F238E27FC236}">
                      <a16:creationId xmlns:a16="http://schemas.microsoft.com/office/drawing/2014/main" id="{9D66DD52-D820-9A44-B766-EDE178D08F4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095" y="2648"/>
                  <a:ext cx="699" cy="757"/>
                </a:xfrm>
                <a:custGeom>
                  <a:avLst/>
                  <a:gdLst>
                    <a:gd name="T0" fmla="*/ 0 w 699"/>
                    <a:gd name="T1" fmla="*/ 0 h 757"/>
                    <a:gd name="T2" fmla="*/ 210 w 699"/>
                    <a:gd name="T3" fmla="*/ 255 h 757"/>
                    <a:gd name="T4" fmla="*/ 308 w 699"/>
                    <a:gd name="T5" fmla="*/ 292 h 757"/>
                    <a:gd name="T6" fmla="*/ 330 w 699"/>
                    <a:gd name="T7" fmla="*/ 442 h 757"/>
                    <a:gd name="T8" fmla="*/ 435 w 699"/>
                    <a:gd name="T9" fmla="*/ 570 h 757"/>
                    <a:gd name="T10" fmla="*/ 675 w 699"/>
                    <a:gd name="T11" fmla="*/ 367 h 757"/>
                    <a:gd name="T12" fmla="*/ 578 w 699"/>
                    <a:gd name="T13" fmla="*/ 525 h 757"/>
                    <a:gd name="T14" fmla="*/ 600 w 699"/>
                    <a:gd name="T15" fmla="*/ 720 h 757"/>
                    <a:gd name="T16" fmla="*/ 638 w 699"/>
                    <a:gd name="T17" fmla="*/ 75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9" h="757">
                      <a:moveTo>
                        <a:pt x="0" y="0"/>
                      </a:moveTo>
                      <a:cubicBezTo>
                        <a:pt x="79" y="103"/>
                        <a:pt x="159" y="206"/>
                        <a:pt x="210" y="255"/>
                      </a:cubicBezTo>
                      <a:cubicBezTo>
                        <a:pt x="261" y="304"/>
                        <a:pt x="288" y="261"/>
                        <a:pt x="308" y="292"/>
                      </a:cubicBezTo>
                      <a:cubicBezTo>
                        <a:pt x="328" y="323"/>
                        <a:pt x="309" y="396"/>
                        <a:pt x="330" y="442"/>
                      </a:cubicBezTo>
                      <a:cubicBezTo>
                        <a:pt x="351" y="488"/>
                        <a:pt x="378" y="582"/>
                        <a:pt x="435" y="570"/>
                      </a:cubicBezTo>
                      <a:cubicBezTo>
                        <a:pt x="492" y="558"/>
                        <a:pt x="651" y="374"/>
                        <a:pt x="675" y="367"/>
                      </a:cubicBezTo>
                      <a:cubicBezTo>
                        <a:pt x="699" y="360"/>
                        <a:pt x="590" y="466"/>
                        <a:pt x="578" y="525"/>
                      </a:cubicBezTo>
                      <a:cubicBezTo>
                        <a:pt x="566" y="584"/>
                        <a:pt x="590" y="683"/>
                        <a:pt x="600" y="720"/>
                      </a:cubicBezTo>
                      <a:cubicBezTo>
                        <a:pt x="610" y="757"/>
                        <a:pt x="624" y="753"/>
                        <a:pt x="638" y="7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3" name="Freeform 75">
                  <a:extLst>
                    <a:ext uri="{FF2B5EF4-FFF2-40B4-BE49-F238E27FC236}">
                      <a16:creationId xmlns:a16="http://schemas.microsoft.com/office/drawing/2014/main" id="{5C42C4CF-D026-CF4C-8661-94AC4BEBB49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38" y="2413"/>
                  <a:ext cx="202" cy="265"/>
                </a:xfrm>
                <a:custGeom>
                  <a:avLst/>
                  <a:gdLst>
                    <a:gd name="T0" fmla="*/ 0 w 202"/>
                    <a:gd name="T1" fmla="*/ 25 h 265"/>
                    <a:gd name="T2" fmla="*/ 127 w 202"/>
                    <a:gd name="T3" fmla="*/ 40 h 265"/>
                    <a:gd name="T4" fmla="*/ 202 w 202"/>
                    <a:gd name="T5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65">
                      <a:moveTo>
                        <a:pt x="0" y="25"/>
                      </a:moveTo>
                      <a:cubicBezTo>
                        <a:pt x="46" y="12"/>
                        <a:pt x="93" y="0"/>
                        <a:pt x="127" y="40"/>
                      </a:cubicBezTo>
                      <a:cubicBezTo>
                        <a:pt x="161" y="80"/>
                        <a:pt x="190" y="221"/>
                        <a:pt x="202" y="26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4" name="Freeform 76">
                  <a:extLst>
                    <a:ext uri="{FF2B5EF4-FFF2-40B4-BE49-F238E27FC236}">
                      <a16:creationId xmlns:a16="http://schemas.microsoft.com/office/drawing/2014/main" id="{6E44D82B-F8E8-A64B-826D-1B951FFBF83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75" y="4478"/>
                  <a:ext cx="713" cy="183"/>
                </a:xfrm>
                <a:custGeom>
                  <a:avLst/>
                  <a:gdLst>
                    <a:gd name="T0" fmla="*/ 0 w 713"/>
                    <a:gd name="T1" fmla="*/ 0 h 183"/>
                    <a:gd name="T2" fmla="*/ 195 w 713"/>
                    <a:gd name="T3" fmla="*/ 172 h 183"/>
                    <a:gd name="T4" fmla="*/ 225 w 713"/>
                    <a:gd name="T5" fmla="*/ 67 h 183"/>
                    <a:gd name="T6" fmla="*/ 428 w 713"/>
                    <a:gd name="T7" fmla="*/ 90 h 183"/>
                    <a:gd name="T8" fmla="*/ 623 w 713"/>
                    <a:gd name="T9" fmla="*/ 142 h 183"/>
                    <a:gd name="T10" fmla="*/ 713 w 713"/>
                    <a:gd name="T11" fmla="*/ 112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3" h="183">
                      <a:moveTo>
                        <a:pt x="0" y="0"/>
                      </a:moveTo>
                      <a:cubicBezTo>
                        <a:pt x="79" y="80"/>
                        <a:pt x="158" y="161"/>
                        <a:pt x="195" y="172"/>
                      </a:cubicBezTo>
                      <a:cubicBezTo>
                        <a:pt x="232" y="183"/>
                        <a:pt x="186" y="81"/>
                        <a:pt x="225" y="67"/>
                      </a:cubicBezTo>
                      <a:cubicBezTo>
                        <a:pt x="264" y="53"/>
                        <a:pt x="362" y="78"/>
                        <a:pt x="428" y="90"/>
                      </a:cubicBezTo>
                      <a:cubicBezTo>
                        <a:pt x="494" y="102"/>
                        <a:pt x="575" y="138"/>
                        <a:pt x="623" y="142"/>
                      </a:cubicBezTo>
                      <a:cubicBezTo>
                        <a:pt x="671" y="146"/>
                        <a:pt x="692" y="129"/>
                        <a:pt x="713" y="1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5" name="Freeform 77">
                  <a:extLst>
                    <a:ext uri="{FF2B5EF4-FFF2-40B4-BE49-F238E27FC236}">
                      <a16:creationId xmlns:a16="http://schemas.microsoft.com/office/drawing/2014/main" id="{18F4696D-2EE2-8944-9391-FE438E3026F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655" y="4995"/>
                  <a:ext cx="833" cy="164"/>
                </a:xfrm>
                <a:custGeom>
                  <a:avLst/>
                  <a:gdLst>
                    <a:gd name="T0" fmla="*/ 0 w 833"/>
                    <a:gd name="T1" fmla="*/ 38 h 164"/>
                    <a:gd name="T2" fmla="*/ 210 w 833"/>
                    <a:gd name="T3" fmla="*/ 128 h 164"/>
                    <a:gd name="T4" fmla="*/ 570 w 833"/>
                    <a:gd name="T5" fmla="*/ 143 h 164"/>
                    <a:gd name="T6" fmla="*/ 833 w 833"/>
                    <a:gd name="T7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3" h="164">
                      <a:moveTo>
                        <a:pt x="0" y="38"/>
                      </a:moveTo>
                      <a:cubicBezTo>
                        <a:pt x="57" y="74"/>
                        <a:pt x="115" y="111"/>
                        <a:pt x="210" y="128"/>
                      </a:cubicBezTo>
                      <a:cubicBezTo>
                        <a:pt x="305" y="145"/>
                        <a:pt x="466" y="164"/>
                        <a:pt x="570" y="143"/>
                      </a:cubicBezTo>
                      <a:cubicBezTo>
                        <a:pt x="674" y="122"/>
                        <a:pt x="788" y="25"/>
                        <a:pt x="833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6" name="Freeform 78">
                  <a:extLst>
                    <a:ext uri="{FF2B5EF4-FFF2-40B4-BE49-F238E27FC236}">
                      <a16:creationId xmlns:a16="http://schemas.microsoft.com/office/drawing/2014/main" id="{5F4FC698-A227-044B-B2F6-0E0031484CE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5" y="4779"/>
                  <a:ext cx="548" cy="186"/>
                </a:xfrm>
                <a:custGeom>
                  <a:avLst/>
                  <a:gdLst>
                    <a:gd name="T0" fmla="*/ 0 w 548"/>
                    <a:gd name="T1" fmla="*/ 186 h 186"/>
                    <a:gd name="T2" fmla="*/ 278 w 548"/>
                    <a:gd name="T3" fmla="*/ 29 h 186"/>
                    <a:gd name="T4" fmla="*/ 548 w 548"/>
                    <a:gd name="T5" fmla="*/ 14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48" h="186">
                      <a:moveTo>
                        <a:pt x="0" y="186"/>
                      </a:moveTo>
                      <a:cubicBezTo>
                        <a:pt x="93" y="122"/>
                        <a:pt x="187" y="58"/>
                        <a:pt x="278" y="29"/>
                      </a:cubicBezTo>
                      <a:cubicBezTo>
                        <a:pt x="369" y="0"/>
                        <a:pt x="499" y="17"/>
                        <a:pt x="548" y="14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7" name="Freeform 79">
                  <a:extLst>
                    <a:ext uri="{FF2B5EF4-FFF2-40B4-BE49-F238E27FC236}">
                      <a16:creationId xmlns:a16="http://schemas.microsoft.com/office/drawing/2014/main" id="{2007B0D1-66BC-7541-AF8D-601CDD56A00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800" y="2060"/>
                  <a:ext cx="230" cy="242"/>
                </a:xfrm>
                <a:custGeom>
                  <a:avLst/>
                  <a:gdLst>
                    <a:gd name="T0" fmla="*/ 0 w 230"/>
                    <a:gd name="T1" fmla="*/ 0 h 242"/>
                    <a:gd name="T2" fmla="*/ 90 w 230"/>
                    <a:gd name="T3" fmla="*/ 160 h 242"/>
                    <a:gd name="T4" fmla="*/ 50 w 230"/>
                    <a:gd name="T5" fmla="*/ 240 h 242"/>
                    <a:gd name="T6" fmla="*/ 140 w 230"/>
                    <a:gd name="T7" fmla="*/ 170 h 242"/>
                    <a:gd name="T8" fmla="*/ 230 w 230"/>
                    <a:gd name="T9" fmla="*/ 240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242">
                      <a:moveTo>
                        <a:pt x="0" y="0"/>
                      </a:moveTo>
                      <a:cubicBezTo>
                        <a:pt x="41" y="60"/>
                        <a:pt x="82" y="120"/>
                        <a:pt x="90" y="160"/>
                      </a:cubicBezTo>
                      <a:cubicBezTo>
                        <a:pt x="98" y="200"/>
                        <a:pt x="42" y="238"/>
                        <a:pt x="50" y="240"/>
                      </a:cubicBezTo>
                      <a:cubicBezTo>
                        <a:pt x="58" y="242"/>
                        <a:pt x="110" y="170"/>
                        <a:pt x="140" y="170"/>
                      </a:cubicBezTo>
                      <a:cubicBezTo>
                        <a:pt x="170" y="170"/>
                        <a:pt x="208" y="222"/>
                        <a:pt x="230" y="2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783" name="Group 44">
                <a:extLst>
                  <a:ext uri="{FF2B5EF4-FFF2-40B4-BE49-F238E27FC236}">
                    <a16:creationId xmlns:a16="http://schemas.microsoft.com/office/drawing/2014/main" id="{08C08A76-42F6-DE41-840B-4E825A320C5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14" y="3254"/>
                <a:ext cx="2725" cy="2763"/>
                <a:chOff x="2414" y="3254"/>
                <a:chExt cx="2725" cy="2763"/>
              </a:xfrm>
            </p:grpSpPr>
            <p:sp>
              <p:nvSpPr>
                <p:cNvPr id="821" name="Freeform 43">
                  <a:extLst>
                    <a:ext uri="{FF2B5EF4-FFF2-40B4-BE49-F238E27FC236}">
                      <a16:creationId xmlns:a16="http://schemas.microsoft.com/office/drawing/2014/main" id="{3A4E9E10-EFCF-E04A-856E-0847600CF9D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4" y="3254"/>
                  <a:ext cx="2664" cy="2763"/>
                </a:xfrm>
                <a:custGeom>
                  <a:avLst/>
                  <a:gdLst>
                    <a:gd name="T0" fmla="*/ 2536 w 2664"/>
                    <a:gd name="T1" fmla="*/ 2679 h 2763"/>
                    <a:gd name="T2" fmla="*/ 2214 w 2664"/>
                    <a:gd name="T3" fmla="*/ 1891 h 2763"/>
                    <a:gd name="T4" fmla="*/ 1929 w 2664"/>
                    <a:gd name="T5" fmla="*/ 1156 h 2763"/>
                    <a:gd name="T6" fmla="*/ 1666 w 2664"/>
                    <a:gd name="T7" fmla="*/ 901 h 2763"/>
                    <a:gd name="T8" fmla="*/ 1411 w 2664"/>
                    <a:gd name="T9" fmla="*/ 864 h 2763"/>
                    <a:gd name="T10" fmla="*/ 1224 w 2664"/>
                    <a:gd name="T11" fmla="*/ 969 h 2763"/>
                    <a:gd name="T12" fmla="*/ 1006 w 2664"/>
                    <a:gd name="T13" fmla="*/ 1216 h 2763"/>
                    <a:gd name="T14" fmla="*/ 916 w 2664"/>
                    <a:gd name="T15" fmla="*/ 1104 h 2763"/>
                    <a:gd name="T16" fmla="*/ 826 w 2664"/>
                    <a:gd name="T17" fmla="*/ 1156 h 2763"/>
                    <a:gd name="T18" fmla="*/ 796 w 2664"/>
                    <a:gd name="T19" fmla="*/ 1104 h 2763"/>
                    <a:gd name="T20" fmla="*/ 774 w 2664"/>
                    <a:gd name="T21" fmla="*/ 811 h 2763"/>
                    <a:gd name="T22" fmla="*/ 661 w 2664"/>
                    <a:gd name="T23" fmla="*/ 594 h 2763"/>
                    <a:gd name="T24" fmla="*/ 451 w 2664"/>
                    <a:gd name="T25" fmla="*/ 504 h 2763"/>
                    <a:gd name="T26" fmla="*/ 174 w 2664"/>
                    <a:gd name="T27" fmla="*/ 519 h 2763"/>
                    <a:gd name="T28" fmla="*/ 1 w 2664"/>
                    <a:gd name="T29" fmla="*/ 369 h 2763"/>
                    <a:gd name="T30" fmla="*/ 166 w 2664"/>
                    <a:gd name="T31" fmla="*/ 121 h 2763"/>
                    <a:gd name="T32" fmla="*/ 519 w 2664"/>
                    <a:gd name="T33" fmla="*/ 24 h 2763"/>
                    <a:gd name="T34" fmla="*/ 946 w 2664"/>
                    <a:gd name="T35" fmla="*/ 24 h 2763"/>
                    <a:gd name="T36" fmla="*/ 1591 w 2664"/>
                    <a:gd name="T37" fmla="*/ 166 h 2763"/>
                    <a:gd name="T38" fmla="*/ 2041 w 2664"/>
                    <a:gd name="T39" fmla="*/ 376 h 2763"/>
                    <a:gd name="T40" fmla="*/ 2289 w 2664"/>
                    <a:gd name="T41" fmla="*/ 654 h 2763"/>
                    <a:gd name="T42" fmla="*/ 2206 w 2664"/>
                    <a:gd name="T43" fmla="*/ 759 h 2763"/>
                    <a:gd name="T44" fmla="*/ 2086 w 2664"/>
                    <a:gd name="T45" fmla="*/ 781 h 2763"/>
                    <a:gd name="T46" fmla="*/ 1891 w 2664"/>
                    <a:gd name="T47" fmla="*/ 759 h 2763"/>
                    <a:gd name="T48" fmla="*/ 1839 w 2664"/>
                    <a:gd name="T49" fmla="*/ 796 h 2763"/>
                    <a:gd name="T50" fmla="*/ 1869 w 2664"/>
                    <a:gd name="T51" fmla="*/ 856 h 2763"/>
                    <a:gd name="T52" fmla="*/ 1996 w 2664"/>
                    <a:gd name="T53" fmla="*/ 939 h 2763"/>
                    <a:gd name="T54" fmla="*/ 2161 w 2664"/>
                    <a:gd name="T55" fmla="*/ 1119 h 2763"/>
                    <a:gd name="T56" fmla="*/ 2214 w 2664"/>
                    <a:gd name="T57" fmla="*/ 1314 h 2763"/>
                    <a:gd name="T58" fmla="*/ 2319 w 2664"/>
                    <a:gd name="T59" fmla="*/ 1509 h 2763"/>
                    <a:gd name="T60" fmla="*/ 2424 w 2664"/>
                    <a:gd name="T61" fmla="*/ 1689 h 2763"/>
                    <a:gd name="T62" fmla="*/ 2559 w 2664"/>
                    <a:gd name="T63" fmla="*/ 1801 h 2763"/>
                    <a:gd name="T64" fmla="*/ 2656 w 2664"/>
                    <a:gd name="T65" fmla="*/ 1846 h 2763"/>
                    <a:gd name="T66" fmla="*/ 2604 w 2664"/>
                    <a:gd name="T67" fmla="*/ 2019 h 2763"/>
                    <a:gd name="T68" fmla="*/ 2551 w 2664"/>
                    <a:gd name="T69" fmla="*/ 2116 h 2763"/>
                    <a:gd name="T70" fmla="*/ 2536 w 2664"/>
                    <a:gd name="T71" fmla="*/ 2191 h 2763"/>
                    <a:gd name="T72" fmla="*/ 2536 w 2664"/>
                    <a:gd name="T73" fmla="*/ 2394 h 2763"/>
                    <a:gd name="T74" fmla="*/ 2536 w 2664"/>
                    <a:gd name="T75" fmla="*/ 2679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64" h="2763">
                      <a:moveTo>
                        <a:pt x="2536" y="2679"/>
                      </a:moveTo>
                      <a:cubicBezTo>
                        <a:pt x="2482" y="2595"/>
                        <a:pt x="2315" y="2145"/>
                        <a:pt x="2214" y="1891"/>
                      </a:cubicBezTo>
                      <a:cubicBezTo>
                        <a:pt x="2113" y="1637"/>
                        <a:pt x="2020" y="1321"/>
                        <a:pt x="1929" y="1156"/>
                      </a:cubicBezTo>
                      <a:cubicBezTo>
                        <a:pt x="1838" y="991"/>
                        <a:pt x="1752" y="950"/>
                        <a:pt x="1666" y="901"/>
                      </a:cubicBezTo>
                      <a:cubicBezTo>
                        <a:pt x="1580" y="852"/>
                        <a:pt x="1485" y="853"/>
                        <a:pt x="1411" y="864"/>
                      </a:cubicBezTo>
                      <a:cubicBezTo>
                        <a:pt x="1337" y="875"/>
                        <a:pt x="1291" y="910"/>
                        <a:pt x="1224" y="969"/>
                      </a:cubicBezTo>
                      <a:cubicBezTo>
                        <a:pt x="1157" y="1028"/>
                        <a:pt x="1057" y="1194"/>
                        <a:pt x="1006" y="1216"/>
                      </a:cubicBezTo>
                      <a:cubicBezTo>
                        <a:pt x="955" y="1238"/>
                        <a:pt x="946" y="1114"/>
                        <a:pt x="916" y="1104"/>
                      </a:cubicBezTo>
                      <a:cubicBezTo>
                        <a:pt x="886" y="1094"/>
                        <a:pt x="846" y="1156"/>
                        <a:pt x="826" y="1156"/>
                      </a:cubicBezTo>
                      <a:cubicBezTo>
                        <a:pt x="806" y="1156"/>
                        <a:pt x="805" y="1161"/>
                        <a:pt x="796" y="1104"/>
                      </a:cubicBezTo>
                      <a:cubicBezTo>
                        <a:pt x="787" y="1047"/>
                        <a:pt x="796" y="896"/>
                        <a:pt x="774" y="811"/>
                      </a:cubicBezTo>
                      <a:cubicBezTo>
                        <a:pt x="752" y="726"/>
                        <a:pt x="715" y="645"/>
                        <a:pt x="661" y="594"/>
                      </a:cubicBezTo>
                      <a:cubicBezTo>
                        <a:pt x="607" y="543"/>
                        <a:pt x="532" y="516"/>
                        <a:pt x="451" y="504"/>
                      </a:cubicBezTo>
                      <a:cubicBezTo>
                        <a:pt x="370" y="492"/>
                        <a:pt x="249" y="541"/>
                        <a:pt x="174" y="519"/>
                      </a:cubicBezTo>
                      <a:cubicBezTo>
                        <a:pt x="99" y="497"/>
                        <a:pt x="2" y="435"/>
                        <a:pt x="1" y="369"/>
                      </a:cubicBezTo>
                      <a:cubicBezTo>
                        <a:pt x="0" y="303"/>
                        <a:pt x="80" y="178"/>
                        <a:pt x="166" y="121"/>
                      </a:cubicBezTo>
                      <a:cubicBezTo>
                        <a:pt x="252" y="64"/>
                        <a:pt x="389" y="40"/>
                        <a:pt x="519" y="24"/>
                      </a:cubicBezTo>
                      <a:cubicBezTo>
                        <a:pt x="649" y="8"/>
                        <a:pt x="767" y="0"/>
                        <a:pt x="946" y="24"/>
                      </a:cubicBezTo>
                      <a:cubicBezTo>
                        <a:pt x="1125" y="48"/>
                        <a:pt x="1408" y="107"/>
                        <a:pt x="1591" y="166"/>
                      </a:cubicBezTo>
                      <a:cubicBezTo>
                        <a:pt x="1774" y="225"/>
                        <a:pt x="1925" y="295"/>
                        <a:pt x="2041" y="376"/>
                      </a:cubicBezTo>
                      <a:cubicBezTo>
                        <a:pt x="2157" y="457"/>
                        <a:pt x="2262" y="590"/>
                        <a:pt x="2289" y="654"/>
                      </a:cubicBezTo>
                      <a:cubicBezTo>
                        <a:pt x="2316" y="718"/>
                        <a:pt x="2240" y="738"/>
                        <a:pt x="2206" y="759"/>
                      </a:cubicBezTo>
                      <a:cubicBezTo>
                        <a:pt x="2172" y="780"/>
                        <a:pt x="2138" y="781"/>
                        <a:pt x="2086" y="781"/>
                      </a:cubicBezTo>
                      <a:cubicBezTo>
                        <a:pt x="2034" y="781"/>
                        <a:pt x="1932" y="757"/>
                        <a:pt x="1891" y="759"/>
                      </a:cubicBezTo>
                      <a:cubicBezTo>
                        <a:pt x="1850" y="761"/>
                        <a:pt x="1843" y="780"/>
                        <a:pt x="1839" y="796"/>
                      </a:cubicBezTo>
                      <a:cubicBezTo>
                        <a:pt x="1835" y="812"/>
                        <a:pt x="1843" y="832"/>
                        <a:pt x="1869" y="856"/>
                      </a:cubicBezTo>
                      <a:cubicBezTo>
                        <a:pt x="1895" y="880"/>
                        <a:pt x="1947" y="895"/>
                        <a:pt x="1996" y="939"/>
                      </a:cubicBezTo>
                      <a:cubicBezTo>
                        <a:pt x="2045" y="983"/>
                        <a:pt x="2125" y="1057"/>
                        <a:pt x="2161" y="1119"/>
                      </a:cubicBezTo>
                      <a:cubicBezTo>
                        <a:pt x="2197" y="1181"/>
                        <a:pt x="2188" y="1249"/>
                        <a:pt x="2214" y="1314"/>
                      </a:cubicBezTo>
                      <a:cubicBezTo>
                        <a:pt x="2240" y="1379"/>
                        <a:pt x="2284" y="1446"/>
                        <a:pt x="2319" y="1509"/>
                      </a:cubicBezTo>
                      <a:cubicBezTo>
                        <a:pt x="2354" y="1572"/>
                        <a:pt x="2384" y="1640"/>
                        <a:pt x="2424" y="1689"/>
                      </a:cubicBezTo>
                      <a:cubicBezTo>
                        <a:pt x="2464" y="1738"/>
                        <a:pt x="2520" y="1775"/>
                        <a:pt x="2559" y="1801"/>
                      </a:cubicBezTo>
                      <a:cubicBezTo>
                        <a:pt x="2598" y="1827"/>
                        <a:pt x="2648" y="1810"/>
                        <a:pt x="2656" y="1846"/>
                      </a:cubicBezTo>
                      <a:cubicBezTo>
                        <a:pt x="2664" y="1882"/>
                        <a:pt x="2621" y="1974"/>
                        <a:pt x="2604" y="2019"/>
                      </a:cubicBezTo>
                      <a:cubicBezTo>
                        <a:pt x="2587" y="2064"/>
                        <a:pt x="2562" y="2087"/>
                        <a:pt x="2551" y="2116"/>
                      </a:cubicBezTo>
                      <a:cubicBezTo>
                        <a:pt x="2540" y="2145"/>
                        <a:pt x="2538" y="2145"/>
                        <a:pt x="2536" y="2191"/>
                      </a:cubicBezTo>
                      <a:cubicBezTo>
                        <a:pt x="2534" y="2237"/>
                        <a:pt x="2536" y="2317"/>
                        <a:pt x="2536" y="2394"/>
                      </a:cubicBezTo>
                      <a:cubicBezTo>
                        <a:pt x="2536" y="2471"/>
                        <a:pt x="2590" y="2763"/>
                        <a:pt x="2536" y="267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822" name="Freeform 41">
                  <a:extLst>
                    <a:ext uri="{FF2B5EF4-FFF2-40B4-BE49-F238E27FC236}">
                      <a16:creationId xmlns:a16="http://schemas.microsoft.com/office/drawing/2014/main" id="{FF2C0119-4169-D04F-8F70-9C67A26A9C3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195" y="3878"/>
                  <a:ext cx="944" cy="1984"/>
                </a:xfrm>
                <a:custGeom>
                  <a:avLst/>
                  <a:gdLst>
                    <a:gd name="T0" fmla="*/ 748 w 944"/>
                    <a:gd name="T1" fmla="*/ 1980 h 1984"/>
                    <a:gd name="T2" fmla="*/ 703 w 944"/>
                    <a:gd name="T3" fmla="*/ 1740 h 1984"/>
                    <a:gd name="T4" fmla="*/ 763 w 944"/>
                    <a:gd name="T5" fmla="*/ 1470 h 1984"/>
                    <a:gd name="T6" fmla="*/ 875 w 944"/>
                    <a:gd name="T7" fmla="*/ 1305 h 1984"/>
                    <a:gd name="T8" fmla="*/ 778 w 944"/>
                    <a:gd name="T9" fmla="*/ 1192 h 1984"/>
                    <a:gd name="T10" fmla="*/ 508 w 944"/>
                    <a:gd name="T11" fmla="*/ 1012 h 1984"/>
                    <a:gd name="T12" fmla="*/ 380 w 944"/>
                    <a:gd name="T13" fmla="*/ 720 h 1984"/>
                    <a:gd name="T14" fmla="*/ 275 w 944"/>
                    <a:gd name="T15" fmla="*/ 457 h 1984"/>
                    <a:gd name="T16" fmla="*/ 200 w 944"/>
                    <a:gd name="T17" fmla="*/ 367 h 1984"/>
                    <a:gd name="T18" fmla="*/ 140 w 944"/>
                    <a:gd name="T19" fmla="*/ 292 h 1984"/>
                    <a:gd name="T20" fmla="*/ 20 w 944"/>
                    <a:gd name="T21" fmla="*/ 225 h 1984"/>
                    <a:gd name="T22" fmla="*/ 20 w 944"/>
                    <a:gd name="T23" fmla="*/ 120 h 1984"/>
                    <a:gd name="T24" fmla="*/ 125 w 944"/>
                    <a:gd name="T25" fmla="*/ 112 h 1984"/>
                    <a:gd name="T26" fmla="*/ 200 w 944"/>
                    <a:gd name="T27" fmla="*/ 112 h 1984"/>
                    <a:gd name="T28" fmla="*/ 238 w 944"/>
                    <a:gd name="T29" fmla="*/ 7 h 1984"/>
                    <a:gd name="T30" fmla="*/ 328 w 944"/>
                    <a:gd name="T31" fmla="*/ 67 h 1984"/>
                    <a:gd name="T32" fmla="*/ 358 w 944"/>
                    <a:gd name="T33" fmla="*/ 112 h 1984"/>
                    <a:gd name="T34" fmla="*/ 463 w 944"/>
                    <a:gd name="T35" fmla="*/ 90 h 1984"/>
                    <a:gd name="T36" fmla="*/ 515 w 944"/>
                    <a:gd name="T37" fmla="*/ 120 h 1984"/>
                    <a:gd name="T38" fmla="*/ 455 w 944"/>
                    <a:gd name="T39" fmla="*/ 157 h 1984"/>
                    <a:gd name="T40" fmla="*/ 373 w 944"/>
                    <a:gd name="T41" fmla="*/ 232 h 1984"/>
                    <a:gd name="T42" fmla="*/ 275 w 944"/>
                    <a:gd name="T43" fmla="*/ 217 h 1984"/>
                    <a:gd name="T44" fmla="*/ 215 w 944"/>
                    <a:gd name="T45" fmla="*/ 172 h 1984"/>
                    <a:gd name="T46" fmla="*/ 140 w 944"/>
                    <a:gd name="T47" fmla="*/ 165 h 1984"/>
                    <a:gd name="T48" fmla="*/ 95 w 944"/>
                    <a:gd name="T49" fmla="*/ 180 h 1984"/>
                    <a:gd name="T50" fmla="*/ 133 w 944"/>
                    <a:gd name="T51" fmla="*/ 240 h 1984"/>
                    <a:gd name="T52" fmla="*/ 275 w 944"/>
                    <a:gd name="T53" fmla="*/ 292 h 1984"/>
                    <a:gd name="T54" fmla="*/ 418 w 944"/>
                    <a:gd name="T55" fmla="*/ 472 h 1984"/>
                    <a:gd name="T56" fmla="*/ 515 w 944"/>
                    <a:gd name="T57" fmla="*/ 675 h 1984"/>
                    <a:gd name="T58" fmla="*/ 560 w 944"/>
                    <a:gd name="T59" fmla="*/ 817 h 1984"/>
                    <a:gd name="T60" fmla="*/ 650 w 944"/>
                    <a:gd name="T61" fmla="*/ 1012 h 1984"/>
                    <a:gd name="T62" fmla="*/ 860 w 944"/>
                    <a:gd name="T63" fmla="*/ 1170 h 1984"/>
                    <a:gd name="T64" fmla="*/ 943 w 944"/>
                    <a:gd name="T65" fmla="*/ 1290 h 1984"/>
                    <a:gd name="T66" fmla="*/ 853 w 944"/>
                    <a:gd name="T67" fmla="*/ 1515 h 1984"/>
                    <a:gd name="T68" fmla="*/ 755 w 944"/>
                    <a:gd name="T69" fmla="*/ 1717 h 1984"/>
                    <a:gd name="T70" fmla="*/ 748 w 944"/>
                    <a:gd name="T71" fmla="*/ 1980 h 1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44" h="1984">
                      <a:moveTo>
                        <a:pt x="748" y="1980"/>
                      </a:moveTo>
                      <a:cubicBezTo>
                        <a:pt x="740" y="1984"/>
                        <a:pt x="701" y="1825"/>
                        <a:pt x="703" y="1740"/>
                      </a:cubicBezTo>
                      <a:cubicBezTo>
                        <a:pt x="705" y="1655"/>
                        <a:pt x="734" y="1542"/>
                        <a:pt x="763" y="1470"/>
                      </a:cubicBezTo>
                      <a:cubicBezTo>
                        <a:pt x="792" y="1398"/>
                        <a:pt x="873" y="1351"/>
                        <a:pt x="875" y="1305"/>
                      </a:cubicBezTo>
                      <a:cubicBezTo>
                        <a:pt x="877" y="1259"/>
                        <a:pt x="839" y="1241"/>
                        <a:pt x="778" y="1192"/>
                      </a:cubicBezTo>
                      <a:cubicBezTo>
                        <a:pt x="717" y="1143"/>
                        <a:pt x="574" y="1091"/>
                        <a:pt x="508" y="1012"/>
                      </a:cubicBezTo>
                      <a:cubicBezTo>
                        <a:pt x="442" y="933"/>
                        <a:pt x="419" y="812"/>
                        <a:pt x="380" y="720"/>
                      </a:cubicBezTo>
                      <a:cubicBezTo>
                        <a:pt x="341" y="628"/>
                        <a:pt x="305" y="516"/>
                        <a:pt x="275" y="457"/>
                      </a:cubicBezTo>
                      <a:cubicBezTo>
                        <a:pt x="245" y="398"/>
                        <a:pt x="222" y="394"/>
                        <a:pt x="200" y="367"/>
                      </a:cubicBezTo>
                      <a:cubicBezTo>
                        <a:pt x="178" y="340"/>
                        <a:pt x="170" y="316"/>
                        <a:pt x="140" y="292"/>
                      </a:cubicBezTo>
                      <a:cubicBezTo>
                        <a:pt x="110" y="268"/>
                        <a:pt x="40" y="254"/>
                        <a:pt x="20" y="225"/>
                      </a:cubicBezTo>
                      <a:cubicBezTo>
                        <a:pt x="0" y="196"/>
                        <a:pt x="3" y="139"/>
                        <a:pt x="20" y="120"/>
                      </a:cubicBezTo>
                      <a:cubicBezTo>
                        <a:pt x="37" y="101"/>
                        <a:pt x="95" y="113"/>
                        <a:pt x="125" y="112"/>
                      </a:cubicBezTo>
                      <a:cubicBezTo>
                        <a:pt x="155" y="111"/>
                        <a:pt x="181" y="129"/>
                        <a:pt x="200" y="112"/>
                      </a:cubicBezTo>
                      <a:cubicBezTo>
                        <a:pt x="219" y="95"/>
                        <a:pt x="217" y="14"/>
                        <a:pt x="238" y="7"/>
                      </a:cubicBezTo>
                      <a:cubicBezTo>
                        <a:pt x="259" y="0"/>
                        <a:pt x="308" y="50"/>
                        <a:pt x="328" y="67"/>
                      </a:cubicBezTo>
                      <a:cubicBezTo>
                        <a:pt x="348" y="84"/>
                        <a:pt x="336" y="108"/>
                        <a:pt x="358" y="112"/>
                      </a:cubicBezTo>
                      <a:cubicBezTo>
                        <a:pt x="380" y="116"/>
                        <a:pt x="437" y="89"/>
                        <a:pt x="463" y="90"/>
                      </a:cubicBezTo>
                      <a:cubicBezTo>
                        <a:pt x="489" y="91"/>
                        <a:pt x="516" y="109"/>
                        <a:pt x="515" y="120"/>
                      </a:cubicBezTo>
                      <a:cubicBezTo>
                        <a:pt x="514" y="131"/>
                        <a:pt x="479" y="138"/>
                        <a:pt x="455" y="157"/>
                      </a:cubicBezTo>
                      <a:cubicBezTo>
                        <a:pt x="431" y="176"/>
                        <a:pt x="403" y="222"/>
                        <a:pt x="373" y="232"/>
                      </a:cubicBezTo>
                      <a:cubicBezTo>
                        <a:pt x="343" y="242"/>
                        <a:pt x="301" y="227"/>
                        <a:pt x="275" y="217"/>
                      </a:cubicBezTo>
                      <a:cubicBezTo>
                        <a:pt x="249" y="207"/>
                        <a:pt x="237" y="181"/>
                        <a:pt x="215" y="172"/>
                      </a:cubicBezTo>
                      <a:cubicBezTo>
                        <a:pt x="193" y="163"/>
                        <a:pt x="160" y="164"/>
                        <a:pt x="140" y="165"/>
                      </a:cubicBezTo>
                      <a:cubicBezTo>
                        <a:pt x="120" y="166"/>
                        <a:pt x="96" y="168"/>
                        <a:pt x="95" y="180"/>
                      </a:cubicBezTo>
                      <a:cubicBezTo>
                        <a:pt x="94" y="192"/>
                        <a:pt x="103" y="221"/>
                        <a:pt x="133" y="240"/>
                      </a:cubicBezTo>
                      <a:cubicBezTo>
                        <a:pt x="163" y="259"/>
                        <a:pt x="228" y="253"/>
                        <a:pt x="275" y="292"/>
                      </a:cubicBezTo>
                      <a:cubicBezTo>
                        <a:pt x="322" y="331"/>
                        <a:pt x="378" y="408"/>
                        <a:pt x="418" y="472"/>
                      </a:cubicBezTo>
                      <a:cubicBezTo>
                        <a:pt x="458" y="536"/>
                        <a:pt x="491" y="618"/>
                        <a:pt x="515" y="675"/>
                      </a:cubicBezTo>
                      <a:cubicBezTo>
                        <a:pt x="539" y="732"/>
                        <a:pt x="538" y="761"/>
                        <a:pt x="560" y="817"/>
                      </a:cubicBezTo>
                      <a:cubicBezTo>
                        <a:pt x="582" y="873"/>
                        <a:pt x="600" y="953"/>
                        <a:pt x="650" y="1012"/>
                      </a:cubicBezTo>
                      <a:cubicBezTo>
                        <a:pt x="700" y="1071"/>
                        <a:pt x="811" y="1124"/>
                        <a:pt x="860" y="1170"/>
                      </a:cubicBezTo>
                      <a:cubicBezTo>
                        <a:pt x="909" y="1216"/>
                        <a:pt x="944" y="1233"/>
                        <a:pt x="943" y="1290"/>
                      </a:cubicBezTo>
                      <a:cubicBezTo>
                        <a:pt x="942" y="1347"/>
                        <a:pt x="884" y="1444"/>
                        <a:pt x="853" y="1515"/>
                      </a:cubicBezTo>
                      <a:cubicBezTo>
                        <a:pt x="822" y="1586"/>
                        <a:pt x="771" y="1638"/>
                        <a:pt x="755" y="1717"/>
                      </a:cubicBezTo>
                      <a:cubicBezTo>
                        <a:pt x="739" y="1796"/>
                        <a:pt x="756" y="1976"/>
                        <a:pt x="748" y="19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784" name="Group 40">
                <a:extLst>
                  <a:ext uri="{FF2B5EF4-FFF2-40B4-BE49-F238E27FC236}">
                    <a16:creationId xmlns:a16="http://schemas.microsoft.com/office/drawing/2014/main" id="{19DEE5C5-7085-5D41-93BA-2C59E5EDA3F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15" y="4123"/>
                <a:ext cx="1887" cy="2164"/>
                <a:chOff x="4615" y="4123"/>
                <a:chExt cx="1887" cy="2164"/>
              </a:xfrm>
            </p:grpSpPr>
            <p:grpSp>
              <p:nvGrpSpPr>
                <p:cNvPr id="785" name="Group 39">
                  <a:extLst>
                    <a:ext uri="{FF2B5EF4-FFF2-40B4-BE49-F238E27FC236}">
                      <a16:creationId xmlns:a16="http://schemas.microsoft.com/office/drawing/2014/main" id="{FE6CB111-A448-EE4B-B49C-8E6066746FA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44" y="4133"/>
                  <a:ext cx="1858" cy="2154"/>
                  <a:chOff x="4644" y="4133"/>
                  <a:chExt cx="1858" cy="2154"/>
                </a:xfrm>
              </p:grpSpPr>
              <p:sp>
                <p:nvSpPr>
                  <p:cNvPr id="809" name="Freeform 4">
                    <a:extLst>
                      <a:ext uri="{FF2B5EF4-FFF2-40B4-BE49-F238E27FC236}">
                        <a16:creationId xmlns:a16="http://schemas.microsoft.com/office/drawing/2014/main" id="{1661A94B-A1E3-694E-B4CF-6C96F506BE4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44" y="4133"/>
                    <a:ext cx="1858" cy="2154"/>
                  </a:xfrm>
                  <a:custGeom>
                    <a:avLst/>
                    <a:gdLst>
                      <a:gd name="T0" fmla="*/ 272 w 1858"/>
                      <a:gd name="T1" fmla="*/ 1692 h 2154"/>
                      <a:gd name="T2" fmla="*/ 677 w 1858"/>
                      <a:gd name="T3" fmla="*/ 2082 h 2154"/>
                      <a:gd name="T4" fmla="*/ 954 w 1858"/>
                      <a:gd name="T5" fmla="*/ 2052 h 2154"/>
                      <a:gd name="T6" fmla="*/ 1089 w 1858"/>
                      <a:gd name="T7" fmla="*/ 1969 h 2154"/>
                      <a:gd name="T8" fmla="*/ 1224 w 1858"/>
                      <a:gd name="T9" fmla="*/ 1894 h 2154"/>
                      <a:gd name="T10" fmla="*/ 1359 w 1858"/>
                      <a:gd name="T11" fmla="*/ 1819 h 2154"/>
                      <a:gd name="T12" fmla="*/ 1509 w 1858"/>
                      <a:gd name="T13" fmla="*/ 1662 h 2154"/>
                      <a:gd name="T14" fmla="*/ 1659 w 1858"/>
                      <a:gd name="T15" fmla="*/ 1512 h 2154"/>
                      <a:gd name="T16" fmla="*/ 1757 w 1858"/>
                      <a:gd name="T17" fmla="*/ 1279 h 2154"/>
                      <a:gd name="T18" fmla="*/ 1839 w 1858"/>
                      <a:gd name="T19" fmla="*/ 1092 h 2154"/>
                      <a:gd name="T20" fmla="*/ 1787 w 1858"/>
                      <a:gd name="T21" fmla="*/ 1002 h 2154"/>
                      <a:gd name="T22" fmla="*/ 1809 w 1858"/>
                      <a:gd name="T23" fmla="*/ 844 h 2154"/>
                      <a:gd name="T24" fmla="*/ 1832 w 1858"/>
                      <a:gd name="T25" fmla="*/ 724 h 2154"/>
                      <a:gd name="T26" fmla="*/ 1719 w 1858"/>
                      <a:gd name="T27" fmla="*/ 679 h 2154"/>
                      <a:gd name="T28" fmla="*/ 1487 w 1858"/>
                      <a:gd name="T29" fmla="*/ 717 h 2154"/>
                      <a:gd name="T30" fmla="*/ 1404 w 1858"/>
                      <a:gd name="T31" fmla="*/ 604 h 2154"/>
                      <a:gd name="T32" fmla="*/ 1359 w 1858"/>
                      <a:gd name="T33" fmla="*/ 507 h 2154"/>
                      <a:gd name="T34" fmla="*/ 1277 w 1858"/>
                      <a:gd name="T35" fmla="*/ 424 h 2154"/>
                      <a:gd name="T36" fmla="*/ 1179 w 1858"/>
                      <a:gd name="T37" fmla="*/ 342 h 2154"/>
                      <a:gd name="T38" fmla="*/ 1082 w 1858"/>
                      <a:gd name="T39" fmla="*/ 222 h 2154"/>
                      <a:gd name="T40" fmla="*/ 1014 w 1858"/>
                      <a:gd name="T41" fmla="*/ 184 h 2154"/>
                      <a:gd name="T42" fmla="*/ 932 w 1858"/>
                      <a:gd name="T43" fmla="*/ 102 h 2154"/>
                      <a:gd name="T44" fmla="*/ 827 w 1858"/>
                      <a:gd name="T45" fmla="*/ 72 h 2154"/>
                      <a:gd name="T46" fmla="*/ 692 w 1858"/>
                      <a:gd name="T47" fmla="*/ 4 h 2154"/>
                      <a:gd name="T48" fmla="*/ 542 w 1858"/>
                      <a:gd name="T49" fmla="*/ 12 h 2154"/>
                      <a:gd name="T50" fmla="*/ 392 w 1858"/>
                      <a:gd name="T51" fmla="*/ 42 h 2154"/>
                      <a:gd name="T52" fmla="*/ 309 w 1858"/>
                      <a:gd name="T53" fmla="*/ 117 h 2154"/>
                      <a:gd name="T54" fmla="*/ 197 w 1858"/>
                      <a:gd name="T55" fmla="*/ 154 h 2154"/>
                      <a:gd name="T56" fmla="*/ 129 w 1858"/>
                      <a:gd name="T57" fmla="*/ 312 h 2154"/>
                      <a:gd name="T58" fmla="*/ 47 w 1858"/>
                      <a:gd name="T59" fmla="*/ 357 h 2154"/>
                      <a:gd name="T60" fmla="*/ 24 w 1858"/>
                      <a:gd name="T61" fmla="*/ 477 h 2154"/>
                      <a:gd name="T62" fmla="*/ 9 w 1858"/>
                      <a:gd name="T63" fmla="*/ 544 h 2154"/>
                      <a:gd name="T64" fmla="*/ 2 w 1858"/>
                      <a:gd name="T65" fmla="*/ 687 h 2154"/>
                      <a:gd name="T66" fmla="*/ 24 w 1858"/>
                      <a:gd name="T67" fmla="*/ 792 h 2154"/>
                      <a:gd name="T68" fmla="*/ 77 w 1858"/>
                      <a:gd name="T69" fmla="*/ 844 h 2154"/>
                      <a:gd name="T70" fmla="*/ 129 w 1858"/>
                      <a:gd name="T71" fmla="*/ 912 h 2154"/>
                      <a:gd name="T72" fmla="*/ 279 w 1858"/>
                      <a:gd name="T73" fmla="*/ 934 h 2154"/>
                      <a:gd name="T74" fmla="*/ 384 w 1858"/>
                      <a:gd name="T75" fmla="*/ 942 h 2154"/>
                      <a:gd name="T76" fmla="*/ 369 w 1858"/>
                      <a:gd name="T77" fmla="*/ 1032 h 2154"/>
                      <a:gd name="T78" fmla="*/ 317 w 1858"/>
                      <a:gd name="T79" fmla="*/ 1114 h 2154"/>
                      <a:gd name="T80" fmla="*/ 219 w 1858"/>
                      <a:gd name="T81" fmla="*/ 1332 h 2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858" h="2154">
                        <a:moveTo>
                          <a:pt x="219" y="1332"/>
                        </a:moveTo>
                        <a:cubicBezTo>
                          <a:pt x="220" y="1422"/>
                          <a:pt x="228" y="1566"/>
                          <a:pt x="272" y="1692"/>
                        </a:cubicBezTo>
                        <a:cubicBezTo>
                          <a:pt x="316" y="1818"/>
                          <a:pt x="415" y="2024"/>
                          <a:pt x="482" y="2089"/>
                        </a:cubicBezTo>
                        <a:cubicBezTo>
                          <a:pt x="549" y="2154"/>
                          <a:pt x="606" y="2077"/>
                          <a:pt x="677" y="2082"/>
                        </a:cubicBezTo>
                        <a:cubicBezTo>
                          <a:pt x="748" y="2087"/>
                          <a:pt x="863" y="2124"/>
                          <a:pt x="909" y="2119"/>
                        </a:cubicBezTo>
                        <a:cubicBezTo>
                          <a:pt x="955" y="2114"/>
                          <a:pt x="930" y="2062"/>
                          <a:pt x="954" y="2052"/>
                        </a:cubicBezTo>
                        <a:cubicBezTo>
                          <a:pt x="978" y="2042"/>
                          <a:pt x="1030" y="2073"/>
                          <a:pt x="1052" y="2059"/>
                        </a:cubicBezTo>
                        <a:cubicBezTo>
                          <a:pt x="1074" y="2045"/>
                          <a:pt x="1064" y="1985"/>
                          <a:pt x="1089" y="1969"/>
                        </a:cubicBezTo>
                        <a:cubicBezTo>
                          <a:pt x="1114" y="1953"/>
                          <a:pt x="1179" y="1974"/>
                          <a:pt x="1202" y="1962"/>
                        </a:cubicBezTo>
                        <a:cubicBezTo>
                          <a:pt x="1225" y="1950"/>
                          <a:pt x="1204" y="1906"/>
                          <a:pt x="1224" y="1894"/>
                        </a:cubicBezTo>
                        <a:cubicBezTo>
                          <a:pt x="1244" y="1882"/>
                          <a:pt x="1299" y="1900"/>
                          <a:pt x="1322" y="1887"/>
                        </a:cubicBezTo>
                        <a:cubicBezTo>
                          <a:pt x="1345" y="1874"/>
                          <a:pt x="1340" y="1836"/>
                          <a:pt x="1359" y="1819"/>
                        </a:cubicBezTo>
                        <a:cubicBezTo>
                          <a:pt x="1378" y="1802"/>
                          <a:pt x="1409" y="1808"/>
                          <a:pt x="1434" y="1782"/>
                        </a:cubicBezTo>
                        <a:cubicBezTo>
                          <a:pt x="1459" y="1756"/>
                          <a:pt x="1483" y="1691"/>
                          <a:pt x="1509" y="1662"/>
                        </a:cubicBezTo>
                        <a:cubicBezTo>
                          <a:pt x="1535" y="1633"/>
                          <a:pt x="1567" y="1634"/>
                          <a:pt x="1592" y="1609"/>
                        </a:cubicBezTo>
                        <a:cubicBezTo>
                          <a:pt x="1617" y="1584"/>
                          <a:pt x="1642" y="1547"/>
                          <a:pt x="1659" y="1512"/>
                        </a:cubicBezTo>
                        <a:cubicBezTo>
                          <a:pt x="1676" y="1477"/>
                          <a:pt x="1681" y="1438"/>
                          <a:pt x="1697" y="1399"/>
                        </a:cubicBezTo>
                        <a:cubicBezTo>
                          <a:pt x="1713" y="1360"/>
                          <a:pt x="1737" y="1314"/>
                          <a:pt x="1757" y="1279"/>
                        </a:cubicBezTo>
                        <a:cubicBezTo>
                          <a:pt x="1777" y="1244"/>
                          <a:pt x="1803" y="1220"/>
                          <a:pt x="1817" y="1189"/>
                        </a:cubicBezTo>
                        <a:cubicBezTo>
                          <a:pt x="1831" y="1158"/>
                          <a:pt x="1835" y="1121"/>
                          <a:pt x="1839" y="1092"/>
                        </a:cubicBezTo>
                        <a:cubicBezTo>
                          <a:pt x="1843" y="1063"/>
                          <a:pt x="1848" y="1032"/>
                          <a:pt x="1839" y="1017"/>
                        </a:cubicBezTo>
                        <a:cubicBezTo>
                          <a:pt x="1830" y="1002"/>
                          <a:pt x="1786" y="1019"/>
                          <a:pt x="1787" y="1002"/>
                        </a:cubicBezTo>
                        <a:cubicBezTo>
                          <a:pt x="1788" y="985"/>
                          <a:pt x="1843" y="938"/>
                          <a:pt x="1847" y="912"/>
                        </a:cubicBezTo>
                        <a:cubicBezTo>
                          <a:pt x="1851" y="886"/>
                          <a:pt x="1808" y="866"/>
                          <a:pt x="1809" y="844"/>
                        </a:cubicBezTo>
                        <a:cubicBezTo>
                          <a:pt x="1810" y="822"/>
                          <a:pt x="1850" y="797"/>
                          <a:pt x="1854" y="777"/>
                        </a:cubicBezTo>
                        <a:cubicBezTo>
                          <a:pt x="1858" y="757"/>
                          <a:pt x="1834" y="743"/>
                          <a:pt x="1832" y="724"/>
                        </a:cubicBezTo>
                        <a:cubicBezTo>
                          <a:pt x="1830" y="705"/>
                          <a:pt x="1858" y="672"/>
                          <a:pt x="1839" y="664"/>
                        </a:cubicBezTo>
                        <a:cubicBezTo>
                          <a:pt x="1820" y="656"/>
                          <a:pt x="1754" y="673"/>
                          <a:pt x="1719" y="679"/>
                        </a:cubicBezTo>
                        <a:cubicBezTo>
                          <a:pt x="1684" y="685"/>
                          <a:pt x="1668" y="696"/>
                          <a:pt x="1629" y="702"/>
                        </a:cubicBezTo>
                        <a:cubicBezTo>
                          <a:pt x="1590" y="708"/>
                          <a:pt x="1516" y="724"/>
                          <a:pt x="1487" y="717"/>
                        </a:cubicBezTo>
                        <a:cubicBezTo>
                          <a:pt x="1458" y="710"/>
                          <a:pt x="1471" y="676"/>
                          <a:pt x="1457" y="657"/>
                        </a:cubicBezTo>
                        <a:cubicBezTo>
                          <a:pt x="1443" y="638"/>
                          <a:pt x="1419" y="619"/>
                          <a:pt x="1404" y="604"/>
                        </a:cubicBezTo>
                        <a:cubicBezTo>
                          <a:pt x="1389" y="589"/>
                          <a:pt x="1374" y="583"/>
                          <a:pt x="1367" y="567"/>
                        </a:cubicBezTo>
                        <a:cubicBezTo>
                          <a:pt x="1360" y="551"/>
                          <a:pt x="1369" y="519"/>
                          <a:pt x="1359" y="507"/>
                        </a:cubicBezTo>
                        <a:cubicBezTo>
                          <a:pt x="1349" y="495"/>
                          <a:pt x="1321" y="506"/>
                          <a:pt x="1307" y="492"/>
                        </a:cubicBezTo>
                        <a:cubicBezTo>
                          <a:pt x="1293" y="478"/>
                          <a:pt x="1288" y="442"/>
                          <a:pt x="1277" y="424"/>
                        </a:cubicBezTo>
                        <a:cubicBezTo>
                          <a:pt x="1266" y="406"/>
                          <a:pt x="1255" y="401"/>
                          <a:pt x="1239" y="387"/>
                        </a:cubicBezTo>
                        <a:cubicBezTo>
                          <a:pt x="1223" y="373"/>
                          <a:pt x="1194" y="361"/>
                          <a:pt x="1179" y="342"/>
                        </a:cubicBezTo>
                        <a:cubicBezTo>
                          <a:pt x="1164" y="323"/>
                          <a:pt x="1165" y="294"/>
                          <a:pt x="1149" y="274"/>
                        </a:cubicBezTo>
                        <a:cubicBezTo>
                          <a:pt x="1133" y="254"/>
                          <a:pt x="1101" y="228"/>
                          <a:pt x="1082" y="222"/>
                        </a:cubicBezTo>
                        <a:cubicBezTo>
                          <a:pt x="1063" y="216"/>
                          <a:pt x="1048" y="243"/>
                          <a:pt x="1037" y="237"/>
                        </a:cubicBezTo>
                        <a:cubicBezTo>
                          <a:pt x="1026" y="231"/>
                          <a:pt x="1024" y="198"/>
                          <a:pt x="1014" y="184"/>
                        </a:cubicBezTo>
                        <a:cubicBezTo>
                          <a:pt x="1004" y="170"/>
                          <a:pt x="991" y="168"/>
                          <a:pt x="977" y="154"/>
                        </a:cubicBezTo>
                        <a:cubicBezTo>
                          <a:pt x="963" y="140"/>
                          <a:pt x="947" y="120"/>
                          <a:pt x="932" y="102"/>
                        </a:cubicBezTo>
                        <a:cubicBezTo>
                          <a:pt x="917" y="84"/>
                          <a:pt x="904" y="54"/>
                          <a:pt x="887" y="49"/>
                        </a:cubicBezTo>
                        <a:cubicBezTo>
                          <a:pt x="870" y="44"/>
                          <a:pt x="849" y="76"/>
                          <a:pt x="827" y="72"/>
                        </a:cubicBezTo>
                        <a:cubicBezTo>
                          <a:pt x="805" y="68"/>
                          <a:pt x="774" y="38"/>
                          <a:pt x="752" y="27"/>
                        </a:cubicBezTo>
                        <a:cubicBezTo>
                          <a:pt x="730" y="16"/>
                          <a:pt x="717" y="8"/>
                          <a:pt x="692" y="4"/>
                        </a:cubicBezTo>
                        <a:cubicBezTo>
                          <a:pt x="667" y="0"/>
                          <a:pt x="627" y="3"/>
                          <a:pt x="602" y="4"/>
                        </a:cubicBezTo>
                        <a:cubicBezTo>
                          <a:pt x="577" y="5"/>
                          <a:pt x="559" y="10"/>
                          <a:pt x="542" y="12"/>
                        </a:cubicBezTo>
                        <a:cubicBezTo>
                          <a:pt x="525" y="14"/>
                          <a:pt x="522" y="14"/>
                          <a:pt x="497" y="19"/>
                        </a:cubicBezTo>
                        <a:cubicBezTo>
                          <a:pt x="472" y="24"/>
                          <a:pt x="414" y="32"/>
                          <a:pt x="392" y="42"/>
                        </a:cubicBezTo>
                        <a:cubicBezTo>
                          <a:pt x="370" y="52"/>
                          <a:pt x="376" y="67"/>
                          <a:pt x="362" y="79"/>
                        </a:cubicBezTo>
                        <a:cubicBezTo>
                          <a:pt x="348" y="91"/>
                          <a:pt x="329" y="113"/>
                          <a:pt x="309" y="117"/>
                        </a:cubicBezTo>
                        <a:cubicBezTo>
                          <a:pt x="289" y="121"/>
                          <a:pt x="261" y="96"/>
                          <a:pt x="242" y="102"/>
                        </a:cubicBezTo>
                        <a:cubicBezTo>
                          <a:pt x="223" y="108"/>
                          <a:pt x="208" y="135"/>
                          <a:pt x="197" y="154"/>
                        </a:cubicBezTo>
                        <a:cubicBezTo>
                          <a:pt x="186" y="173"/>
                          <a:pt x="185" y="188"/>
                          <a:pt x="174" y="214"/>
                        </a:cubicBezTo>
                        <a:cubicBezTo>
                          <a:pt x="163" y="240"/>
                          <a:pt x="143" y="290"/>
                          <a:pt x="129" y="312"/>
                        </a:cubicBezTo>
                        <a:cubicBezTo>
                          <a:pt x="115" y="334"/>
                          <a:pt x="106" y="341"/>
                          <a:pt x="92" y="349"/>
                        </a:cubicBezTo>
                        <a:cubicBezTo>
                          <a:pt x="78" y="357"/>
                          <a:pt x="55" y="346"/>
                          <a:pt x="47" y="357"/>
                        </a:cubicBezTo>
                        <a:cubicBezTo>
                          <a:pt x="39" y="368"/>
                          <a:pt x="51" y="397"/>
                          <a:pt x="47" y="417"/>
                        </a:cubicBezTo>
                        <a:cubicBezTo>
                          <a:pt x="43" y="437"/>
                          <a:pt x="20" y="456"/>
                          <a:pt x="24" y="477"/>
                        </a:cubicBezTo>
                        <a:cubicBezTo>
                          <a:pt x="28" y="498"/>
                          <a:pt x="71" y="533"/>
                          <a:pt x="69" y="544"/>
                        </a:cubicBezTo>
                        <a:cubicBezTo>
                          <a:pt x="67" y="555"/>
                          <a:pt x="18" y="532"/>
                          <a:pt x="9" y="544"/>
                        </a:cubicBezTo>
                        <a:cubicBezTo>
                          <a:pt x="0" y="556"/>
                          <a:pt x="18" y="595"/>
                          <a:pt x="17" y="619"/>
                        </a:cubicBezTo>
                        <a:cubicBezTo>
                          <a:pt x="16" y="643"/>
                          <a:pt x="0" y="666"/>
                          <a:pt x="2" y="687"/>
                        </a:cubicBezTo>
                        <a:cubicBezTo>
                          <a:pt x="4" y="708"/>
                          <a:pt x="28" y="730"/>
                          <a:pt x="32" y="747"/>
                        </a:cubicBezTo>
                        <a:cubicBezTo>
                          <a:pt x="36" y="764"/>
                          <a:pt x="18" y="785"/>
                          <a:pt x="24" y="792"/>
                        </a:cubicBezTo>
                        <a:cubicBezTo>
                          <a:pt x="30" y="799"/>
                          <a:pt x="60" y="783"/>
                          <a:pt x="69" y="792"/>
                        </a:cubicBezTo>
                        <a:cubicBezTo>
                          <a:pt x="78" y="801"/>
                          <a:pt x="68" y="835"/>
                          <a:pt x="77" y="844"/>
                        </a:cubicBezTo>
                        <a:cubicBezTo>
                          <a:pt x="86" y="853"/>
                          <a:pt x="113" y="833"/>
                          <a:pt x="122" y="844"/>
                        </a:cubicBezTo>
                        <a:cubicBezTo>
                          <a:pt x="131" y="855"/>
                          <a:pt x="119" y="898"/>
                          <a:pt x="129" y="912"/>
                        </a:cubicBezTo>
                        <a:cubicBezTo>
                          <a:pt x="139" y="926"/>
                          <a:pt x="157" y="923"/>
                          <a:pt x="182" y="927"/>
                        </a:cubicBezTo>
                        <a:cubicBezTo>
                          <a:pt x="207" y="931"/>
                          <a:pt x="257" y="924"/>
                          <a:pt x="279" y="934"/>
                        </a:cubicBezTo>
                        <a:cubicBezTo>
                          <a:pt x="301" y="944"/>
                          <a:pt x="300" y="986"/>
                          <a:pt x="317" y="987"/>
                        </a:cubicBezTo>
                        <a:cubicBezTo>
                          <a:pt x="334" y="988"/>
                          <a:pt x="365" y="943"/>
                          <a:pt x="384" y="942"/>
                        </a:cubicBezTo>
                        <a:cubicBezTo>
                          <a:pt x="403" y="941"/>
                          <a:pt x="431" y="964"/>
                          <a:pt x="429" y="979"/>
                        </a:cubicBezTo>
                        <a:cubicBezTo>
                          <a:pt x="427" y="994"/>
                          <a:pt x="374" y="1013"/>
                          <a:pt x="369" y="1032"/>
                        </a:cubicBezTo>
                        <a:cubicBezTo>
                          <a:pt x="364" y="1051"/>
                          <a:pt x="408" y="1078"/>
                          <a:pt x="399" y="1092"/>
                        </a:cubicBezTo>
                        <a:cubicBezTo>
                          <a:pt x="390" y="1106"/>
                          <a:pt x="339" y="1104"/>
                          <a:pt x="317" y="1114"/>
                        </a:cubicBezTo>
                        <a:cubicBezTo>
                          <a:pt x="295" y="1124"/>
                          <a:pt x="276" y="1113"/>
                          <a:pt x="264" y="1152"/>
                        </a:cubicBezTo>
                        <a:cubicBezTo>
                          <a:pt x="252" y="1191"/>
                          <a:pt x="218" y="1242"/>
                          <a:pt x="219" y="1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0" name="Freeform 28">
                    <a:extLst>
                      <a:ext uri="{FF2B5EF4-FFF2-40B4-BE49-F238E27FC236}">
                        <a16:creationId xmlns:a16="http://schemas.microsoft.com/office/drawing/2014/main" id="{E6610661-A4ED-F74B-83B6-7A6BF4D45F4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23" y="6118"/>
                    <a:ext cx="547" cy="40"/>
                  </a:xfrm>
                  <a:custGeom>
                    <a:avLst/>
                    <a:gdLst>
                      <a:gd name="T0" fmla="*/ 0 w 547"/>
                      <a:gd name="T1" fmla="*/ 40 h 40"/>
                      <a:gd name="T2" fmla="*/ 165 w 547"/>
                      <a:gd name="T3" fmla="*/ 17 h 40"/>
                      <a:gd name="T4" fmla="*/ 375 w 547"/>
                      <a:gd name="T5" fmla="*/ 2 h 40"/>
                      <a:gd name="T6" fmla="*/ 547 w 547"/>
                      <a:gd name="T7" fmla="*/ 3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47" h="40">
                        <a:moveTo>
                          <a:pt x="0" y="40"/>
                        </a:moveTo>
                        <a:cubicBezTo>
                          <a:pt x="51" y="31"/>
                          <a:pt x="103" y="23"/>
                          <a:pt x="165" y="17"/>
                        </a:cubicBezTo>
                        <a:cubicBezTo>
                          <a:pt x="227" y="11"/>
                          <a:pt x="311" y="0"/>
                          <a:pt x="375" y="2"/>
                        </a:cubicBezTo>
                        <a:cubicBezTo>
                          <a:pt x="439" y="4"/>
                          <a:pt x="493" y="18"/>
                          <a:pt x="547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1" name="Freeform 29">
                    <a:extLst>
                      <a:ext uri="{FF2B5EF4-FFF2-40B4-BE49-F238E27FC236}">
                        <a16:creationId xmlns:a16="http://schemas.microsoft.com/office/drawing/2014/main" id="{F6FDC40C-0375-FE46-B18B-980834C43E6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00" y="5978"/>
                    <a:ext cx="698" cy="82"/>
                  </a:xfrm>
                  <a:custGeom>
                    <a:avLst/>
                    <a:gdLst>
                      <a:gd name="T0" fmla="*/ 0 w 698"/>
                      <a:gd name="T1" fmla="*/ 82 h 82"/>
                      <a:gd name="T2" fmla="*/ 300 w 698"/>
                      <a:gd name="T3" fmla="*/ 7 h 82"/>
                      <a:gd name="T4" fmla="*/ 698 w 698"/>
                      <a:gd name="T5" fmla="*/ 37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98" h="82">
                        <a:moveTo>
                          <a:pt x="0" y="82"/>
                        </a:moveTo>
                        <a:cubicBezTo>
                          <a:pt x="92" y="48"/>
                          <a:pt x="184" y="14"/>
                          <a:pt x="300" y="7"/>
                        </a:cubicBezTo>
                        <a:cubicBezTo>
                          <a:pt x="416" y="0"/>
                          <a:pt x="631" y="32"/>
                          <a:pt x="698" y="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2" name="Freeform 30">
                    <a:extLst>
                      <a:ext uri="{FF2B5EF4-FFF2-40B4-BE49-F238E27FC236}">
                        <a16:creationId xmlns:a16="http://schemas.microsoft.com/office/drawing/2014/main" id="{8833B080-CBEF-3347-A832-F6A6C46E5F2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040" y="5841"/>
                    <a:ext cx="998" cy="122"/>
                  </a:xfrm>
                  <a:custGeom>
                    <a:avLst/>
                    <a:gdLst>
                      <a:gd name="T0" fmla="*/ 0 w 998"/>
                      <a:gd name="T1" fmla="*/ 122 h 122"/>
                      <a:gd name="T2" fmla="*/ 330 w 998"/>
                      <a:gd name="T3" fmla="*/ 84 h 122"/>
                      <a:gd name="T4" fmla="*/ 548 w 998"/>
                      <a:gd name="T5" fmla="*/ 9 h 122"/>
                      <a:gd name="T6" fmla="*/ 998 w 998"/>
                      <a:gd name="T7" fmla="*/ 32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98" h="122">
                        <a:moveTo>
                          <a:pt x="0" y="122"/>
                        </a:moveTo>
                        <a:cubicBezTo>
                          <a:pt x="119" y="112"/>
                          <a:pt x="239" y="103"/>
                          <a:pt x="330" y="84"/>
                        </a:cubicBezTo>
                        <a:cubicBezTo>
                          <a:pt x="421" y="65"/>
                          <a:pt x="437" y="18"/>
                          <a:pt x="548" y="9"/>
                        </a:cubicBezTo>
                        <a:cubicBezTo>
                          <a:pt x="659" y="0"/>
                          <a:pt x="828" y="16"/>
                          <a:pt x="998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3" name="Freeform 31">
                    <a:extLst>
                      <a:ext uri="{FF2B5EF4-FFF2-40B4-BE49-F238E27FC236}">
                        <a16:creationId xmlns:a16="http://schemas.microsoft.com/office/drawing/2014/main" id="{666AFA89-70A1-014F-A3B8-39D37BACDA3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0" y="5729"/>
                    <a:ext cx="1170" cy="129"/>
                  </a:xfrm>
                  <a:custGeom>
                    <a:avLst/>
                    <a:gdLst>
                      <a:gd name="T0" fmla="*/ 0 w 1170"/>
                      <a:gd name="T1" fmla="*/ 129 h 129"/>
                      <a:gd name="T2" fmla="*/ 345 w 1170"/>
                      <a:gd name="T3" fmla="*/ 91 h 129"/>
                      <a:gd name="T4" fmla="*/ 623 w 1170"/>
                      <a:gd name="T5" fmla="*/ 9 h 129"/>
                      <a:gd name="T6" fmla="*/ 1170 w 1170"/>
                      <a:gd name="T7" fmla="*/ 39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70" h="129">
                        <a:moveTo>
                          <a:pt x="0" y="129"/>
                        </a:moveTo>
                        <a:cubicBezTo>
                          <a:pt x="120" y="120"/>
                          <a:pt x="241" y="111"/>
                          <a:pt x="345" y="91"/>
                        </a:cubicBezTo>
                        <a:cubicBezTo>
                          <a:pt x="449" y="71"/>
                          <a:pt x="486" y="18"/>
                          <a:pt x="623" y="9"/>
                        </a:cubicBezTo>
                        <a:cubicBezTo>
                          <a:pt x="760" y="0"/>
                          <a:pt x="965" y="19"/>
                          <a:pt x="1170" y="39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4" name="Freeform 32">
                    <a:extLst>
                      <a:ext uri="{FF2B5EF4-FFF2-40B4-BE49-F238E27FC236}">
                        <a16:creationId xmlns:a16="http://schemas.microsoft.com/office/drawing/2014/main" id="{2B7D899A-E889-9A48-8F0D-829625D7A70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43" y="5723"/>
                    <a:ext cx="307" cy="22"/>
                  </a:xfrm>
                  <a:custGeom>
                    <a:avLst/>
                    <a:gdLst>
                      <a:gd name="T0" fmla="*/ 0 w 307"/>
                      <a:gd name="T1" fmla="*/ 22 h 22"/>
                      <a:gd name="T2" fmla="*/ 307 w 307"/>
                      <a:gd name="T3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07" h="22">
                        <a:moveTo>
                          <a:pt x="0" y="22"/>
                        </a:moveTo>
                        <a:cubicBezTo>
                          <a:pt x="77" y="22"/>
                          <a:pt x="256" y="4"/>
                          <a:pt x="307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5" name="Freeform 33">
                    <a:extLst>
                      <a:ext uri="{FF2B5EF4-FFF2-40B4-BE49-F238E27FC236}">
                        <a16:creationId xmlns:a16="http://schemas.microsoft.com/office/drawing/2014/main" id="{89148A65-B3EF-BE42-9697-46675DA4B98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5599"/>
                    <a:ext cx="555" cy="49"/>
                  </a:xfrm>
                  <a:custGeom>
                    <a:avLst/>
                    <a:gdLst>
                      <a:gd name="T0" fmla="*/ 0 w 555"/>
                      <a:gd name="T1" fmla="*/ 49 h 49"/>
                      <a:gd name="T2" fmla="*/ 173 w 555"/>
                      <a:gd name="T3" fmla="*/ 4 h 49"/>
                      <a:gd name="T4" fmla="*/ 555 w 555"/>
                      <a:gd name="T5" fmla="*/ 26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55" h="49">
                        <a:moveTo>
                          <a:pt x="0" y="49"/>
                        </a:moveTo>
                        <a:cubicBezTo>
                          <a:pt x="40" y="28"/>
                          <a:pt x="81" y="8"/>
                          <a:pt x="173" y="4"/>
                        </a:cubicBezTo>
                        <a:cubicBezTo>
                          <a:pt x="265" y="0"/>
                          <a:pt x="410" y="13"/>
                          <a:pt x="555" y="26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6" name="Freeform 34">
                    <a:extLst>
                      <a:ext uri="{FF2B5EF4-FFF2-40B4-BE49-F238E27FC236}">
                        <a16:creationId xmlns:a16="http://schemas.microsoft.com/office/drawing/2014/main" id="{691068E9-DB85-4E47-8FAD-610E2FF2DA3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25" y="5475"/>
                    <a:ext cx="420" cy="53"/>
                  </a:xfrm>
                  <a:custGeom>
                    <a:avLst/>
                    <a:gdLst>
                      <a:gd name="T0" fmla="*/ 0 w 420"/>
                      <a:gd name="T1" fmla="*/ 53 h 53"/>
                      <a:gd name="T2" fmla="*/ 195 w 420"/>
                      <a:gd name="T3" fmla="*/ 15 h 53"/>
                      <a:gd name="T4" fmla="*/ 420 w 420"/>
                      <a:gd name="T5" fmla="*/ 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0" h="53">
                        <a:moveTo>
                          <a:pt x="0" y="53"/>
                        </a:moveTo>
                        <a:cubicBezTo>
                          <a:pt x="62" y="38"/>
                          <a:pt x="125" y="24"/>
                          <a:pt x="195" y="15"/>
                        </a:cubicBezTo>
                        <a:cubicBezTo>
                          <a:pt x="265" y="6"/>
                          <a:pt x="342" y="3"/>
                          <a:pt x="420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7" name="Freeform 35">
                    <a:extLst>
                      <a:ext uri="{FF2B5EF4-FFF2-40B4-BE49-F238E27FC236}">
                        <a16:creationId xmlns:a16="http://schemas.microsoft.com/office/drawing/2014/main" id="{E61A13E4-6A10-3B48-956A-0EDB85DCB2C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40" y="5325"/>
                    <a:ext cx="465" cy="45"/>
                  </a:xfrm>
                  <a:custGeom>
                    <a:avLst/>
                    <a:gdLst>
                      <a:gd name="T0" fmla="*/ 0 w 465"/>
                      <a:gd name="T1" fmla="*/ 45 h 45"/>
                      <a:gd name="T2" fmla="*/ 465 w 465"/>
                      <a:gd name="T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65" h="45">
                        <a:moveTo>
                          <a:pt x="0" y="45"/>
                        </a:moveTo>
                        <a:cubicBezTo>
                          <a:pt x="0" y="45"/>
                          <a:pt x="232" y="22"/>
                          <a:pt x="465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8" name="Freeform 36">
                    <a:extLst>
                      <a:ext uri="{FF2B5EF4-FFF2-40B4-BE49-F238E27FC236}">
                        <a16:creationId xmlns:a16="http://schemas.microsoft.com/office/drawing/2014/main" id="{CA064B19-1116-3241-B306-A2293C0EBEE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060" y="5193"/>
                    <a:ext cx="398" cy="50"/>
                  </a:xfrm>
                  <a:custGeom>
                    <a:avLst/>
                    <a:gdLst>
                      <a:gd name="T0" fmla="*/ 0 w 398"/>
                      <a:gd name="T1" fmla="*/ 50 h 50"/>
                      <a:gd name="T2" fmla="*/ 270 w 398"/>
                      <a:gd name="T3" fmla="*/ 5 h 50"/>
                      <a:gd name="T4" fmla="*/ 398 w 398"/>
                      <a:gd name="T5" fmla="*/ 2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8" h="50">
                        <a:moveTo>
                          <a:pt x="0" y="50"/>
                        </a:moveTo>
                        <a:cubicBezTo>
                          <a:pt x="102" y="30"/>
                          <a:pt x="204" y="10"/>
                          <a:pt x="270" y="5"/>
                        </a:cubicBezTo>
                        <a:cubicBezTo>
                          <a:pt x="336" y="0"/>
                          <a:pt x="367" y="10"/>
                          <a:pt x="398" y="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9" name="Freeform 37">
                    <a:extLst>
                      <a:ext uri="{FF2B5EF4-FFF2-40B4-BE49-F238E27FC236}">
                        <a16:creationId xmlns:a16="http://schemas.microsoft.com/office/drawing/2014/main" id="{8766AE26-34A8-1B4F-B5A0-F002A84468F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05" y="5061"/>
                    <a:ext cx="345" cy="54"/>
                  </a:xfrm>
                  <a:custGeom>
                    <a:avLst/>
                    <a:gdLst>
                      <a:gd name="T0" fmla="*/ 0 w 345"/>
                      <a:gd name="T1" fmla="*/ 54 h 54"/>
                      <a:gd name="T2" fmla="*/ 218 w 345"/>
                      <a:gd name="T3" fmla="*/ 9 h 54"/>
                      <a:gd name="T4" fmla="*/ 345 w 345"/>
                      <a:gd name="T5" fmla="*/ 2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5" h="54">
                        <a:moveTo>
                          <a:pt x="0" y="54"/>
                        </a:moveTo>
                        <a:cubicBezTo>
                          <a:pt x="80" y="36"/>
                          <a:pt x="161" y="18"/>
                          <a:pt x="218" y="9"/>
                        </a:cubicBezTo>
                        <a:cubicBezTo>
                          <a:pt x="275" y="0"/>
                          <a:pt x="310" y="1"/>
                          <a:pt x="345" y="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20" name="Freeform 38">
                    <a:extLst>
                      <a:ext uri="{FF2B5EF4-FFF2-40B4-BE49-F238E27FC236}">
                        <a16:creationId xmlns:a16="http://schemas.microsoft.com/office/drawing/2014/main" id="{3395D483-FD92-6C4D-B8A8-28843E758FD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35" y="4929"/>
                    <a:ext cx="330" cy="51"/>
                  </a:xfrm>
                  <a:custGeom>
                    <a:avLst/>
                    <a:gdLst>
                      <a:gd name="T0" fmla="*/ 0 w 330"/>
                      <a:gd name="T1" fmla="*/ 51 h 51"/>
                      <a:gd name="T2" fmla="*/ 218 w 330"/>
                      <a:gd name="T3" fmla="*/ 6 h 51"/>
                      <a:gd name="T4" fmla="*/ 330 w 330"/>
                      <a:gd name="T5" fmla="*/ 14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1">
                        <a:moveTo>
                          <a:pt x="0" y="51"/>
                        </a:moveTo>
                        <a:cubicBezTo>
                          <a:pt x="81" y="31"/>
                          <a:pt x="163" y="12"/>
                          <a:pt x="218" y="6"/>
                        </a:cubicBezTo>
                        <a:cubicBezTo>
                          <a:pt x="273" y="0"/>
                          <a:pt x="301" y="7"/>
                          <a:pt x="330" y="14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6" name="Group 27">
                  <a:extLst>
                    <a:ext uri="{FF2B5EF4-FFF2-40B4-BE49-F238E27FC236}">
                      <a16:creationId xmlns:a16="http://schemas.microsoft.com/office/drawing/2014/main" id="{29412B2B-9B68-C247-A95E-473A3B71531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15" y="4123"/>
                  <a:ext cx="1511" cy="1644"/>
                  <a:chOff x="4615" y="4123"/>
                  <a:chExt cx="1511" cy="1644"/>
                </a:xfrm>
              </p:grpSpPr>
              <p:sp>
                <p:nvSpPr>
                  <p:cNvPr id="787" name="Freeform 5">
                    <a:extLst>
                      <a:ext uri="{FF2B5EF4-FFF2-40B4-BE49-F238E27FC236}">
                        <a16:creationId xmlns:a16="http://schemas.microsoft.com/office/drawing/2014/main" id="{AACB3DC5-8B95-F544-B04E-BA26607C96B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15" y="4123"/>
                    <a:ext cx="1511" cy="1644"/>
                  </a:xfrm>
                  <a:custGeom>
                    <a:avLst/>
                    <a:gdLst>
                      <a:gd name="T0" fmla="*/ 325 w 1511"/>
                      <a:gd name="T1" fmla="*/ 1420 h 1644"/>
                      <a:gd name="T2" fmla="*/ 377 w 1511"/>
                      <a:gd name="T3" fmla="*/ 1517 h 1644"/>
                      <a:gd name="T4" fmla="*/ 430 w 1511"/>
                      <a:gd name="T5" fmla="*/ 1525 h 1644"/>
                      <a:gd name="T6" fmla="*/ 490 w 1511"/>
                      <a:gd name="T7" fmla="*/ 1532 h 1644"/>
                      <a:gd name="T8" fmla="*/ 467 w 1511"/>
                      <a:gd name="T9" fmla="*/ 1562 h 1644"/>
                      <a:gd name="T10" fmla="*/ 527 w 1511"/>
                      <a:gd name="T11" fmla="*/ 1562 h 1644"/>
                      <a:gd name="T12" fmla="*/ 617 w 1511"/>
                      <a:gd name="T13" fmla="*/ 1585 h 1644"/>
                      <a:gd name="T14" fmla="*/ 685 w 1511"/>
                      <a:gd name="T15" fmla="*/ 1615 h 1644"/>
                      <a:gd name="T16" fmla="*/ 730 w 1511"/>
                      <a:gd name="T17" fmla="*/ 1637 h 1644"/>
                      <a:gd name="T18" fmla="*/ 797 w 1511"/>
                      <a:gd name="T19" fmla="*/ 1607 h 1644"/>
                      <a:gd name="T20" fmla="*/ 842 w 1511"/>
                      <a:gd name="T21" fmla="*/ 1637 h 1644"/>
                      <a:gd name="T22" fmla="*/ 925 w 1511"/>
                      <a:gd name="T23" fmla="*/ 1637 h 1644"/>
                      <a:gd name="T24" fmla="*/ 1030 w 1511"/>
                      <a:gd name="T25" fmla="*/ 1562 h 1644"/>
                      <a:gd name="T26" fmla="*/ 1075 w 1511"/>
                      <a:gd name="T27" fmla="*/ 1532 h 1644"/>
                      <a:gd name="T28" fmla="*/ 1180 w 1511"/>
                      <a:gd name="T29" fmla="*/ 1457 h 1644"/>
                      <a:gd name="T30" fmla="*/ 1240 w 1511"/>
                      <a:gd name="T31" fmla="*/ 1375 h 1644"/>
                      <a:gd name="T32" fmla="*/ 1322 w 1511"/>
                      <a:gd name="T33" fmla="*/ 1262 h 1644"/>
                      <a:gd name="T34" fmla="*/ 1345 w 1511"/>
                      <a:gd name="T35" fmla="*/ 1202 h 1644"/>
                      <a:gd name="T36" fmla="*/ 1420 w 1511"/>
                      <a:gd name="T37" fmla="*/ 1082 h 1644"/>
                      <a:gd name="T38" fmla="*/ 1420 w 1511"/>
                      <a:gd name="T39" fmla="*/ 1015 h 1644"/>
                      <a:gd name="T40" fmla="*/ 1472 w 1511"/>
                      <a:gd name="T41" fmla="*/ 970 h 1644"/>
                      <a:gd name="T42" fmla="*/ 1472 w 1511"/>
                      <a:gd name="T43" fmla="*/ 827 h 1644"/>
                      <a:gd name="T44" fmla="*/ 1480 w 1511"/>
                      <a:gd name="T45" fmla="*/ 722 h 1644"/>
                      <a:gd name="T46" fmla="*/ 1405 w 1511"/>
                      <a:gd name="T47" fmla="*/ 677 h 1644"/>
                      <a:gd name="T48" fmla="*/ 1420 w 1511"/>
                      <a:gd name="T49" fmla="*/ 572 h 1644"/>
                      <a:gd name="T50" fmla="*/ 1330 w 1511"/>
                      <a:gd name="T51" fmla="*/ 505 h 1644"/>
                      <a:gd name="T52" fmla="*/ 1262 w 1511"/>
                      <a:gd name="T53" fmla="*/ 377 h 1644"/>
                      <a:gd name="T54" fmla="*/ 1187 w 1511"/>
                      <a:gd name="T55" fmla="*/ 287 h 1644"/>
                      <a:gd name="T56" fmla="*/ 1067 w 1511"/>
                      <a:gd name="T57" fmla="*/ 235 h 1644"/>
                      <a:gd name="T58" fmla="*/ 1045 w 1511"/>
                      <a:gd name="T59" fmla="*/ 145 h 1644"/>
                      <a:gd name="T60" fmla="*/ 940 w 1511"/>
                      <a:gd name="T61" fmla="*/ 100 h 1644"/>
                      <a:gd name="T62" fmla="*/ 850 w 1511"/>
                      <a:gd name="T63" fmla="*/ 77 h 1644"/>
                      <a:gd name="T64" fmla="*/ 767 w 1511"/>
                      <a:gd name="T65" fmla="*/ 40 h 1644"/>
                      <a:gd name="T66" fmla="*/ 565 w 1511"/>
                      <a:gd name="T67" fmla="*/ 10 h 1644"/>
                      <a:gd name="T68" fmla="*/ 565 w 1511"/>
                      <a:gd name="T69" fmla="*/ 62 h 1644"/>
                      <a:gd name="T70" fmla="*/ 490 w 1511"/>
                      <a:gd name="T71" fmla="*/ 40 h 1644"/>
                      <a:gd name="T72" fmla="*/ 422 w 1511"/>
                      <a:gd name="T73" fmla="*/ 62 h 1644"/>
                      <a:gd name="T74" fmla="*/ 355 w 1511"/>
                      <a:gd name="T75" fmla="*/ 122 h 1644"/>
                      <a:gd name="T76" fmla="*/ 287 w 1511"/>
                      <a:gd name="T77" fmla="*/ 115 h 1644"/>
                      <a:gd name="T78" fmla="*/ 257 w 1511"/>
                      <a:gd name="T79" fmla="*/ 182 h 1644"/>
                      <a:gd name="T80" fmla="*/ 190 w 1511"/>
                      <a:gd name="T81" fmla="*/ 227 h 1644"/>
                      <a:gd name="T82" fmla="*/ 137 w 1511"/>
                      <a:gd name="T83" fmla="*/ 302 h 1644"/>
                      <a:gd name="T84" fmla="*/ 190 w 1511"/>
                      <a:gd name="T85" fmla="*/ 340 h 1644"/>
                      <a:gd name="T86" fmla="*/ 70 w 1511"/>
                      <a:gd name="T87" fmla="*/ 430 h 1644"/>
                      <a:gd name="T88" fmla="*/ 62 w 1511"/>
                      <a:gd name="T89" fmla="*/ 422 h 1644"/>
                      <a:gd name="T90" fmla="*/ 92 w 1511"/>
                      <a:gd name="T91" fmla="*/ 535 h 1644"/>
                      <a:gd name="T92" fmla="*/ 92 w 1511"/>
                      <a:gd name="T93" fmla="*/ 580 h 1644"/>
                      <a:gd name="T94" fmla="*/ 25 w 1511"/>
                      <a:gd name="T95" fmla="*/ 550 h 1644"/>
                      <a:gd name="T96" fmla="*/ 47 w 1511"/>
                      <a:gd name="T97" fmla="*/ 677 h 1644"/>
                      <a:gd name="T98" fmla="*/ 47 w 1511"/>
                      <a:gd name="T99" fmla="*/ 752 h 1644"/>
                      <a:gd name="T100" fmla="*/ 122 w 1511"/>
                      <a:gd name="T101" fmla="*/ 797 h 1644"/>
                      <a:gd name="T102" fmla="*/ 92 w 1511"/>
                      <a:gd name="T103" fmla="*/ 812 h 1644"/>
                      <a:gd name="T104" fmla="*/ 152 w 1511"/>
                      <a:gd name="T105" fmla="*/ 865 h 1644"/>
                      <a:gd name="T106" fmla="*/ 235 w 1511"/>
                      <a:gd name="T107" fmla="*/ 932 h 1644"/>
                      <a:gd name="T108" fmla="*/ 287 w 1511"/>
                      <a:gd name="T109" fmla="*/ 962 h 1644"/>
                      <a:gd name="T110" fmla="*/ 370 w 1511"/>
                      <a:gd name="T111" fmla="*/ 977 h 1644"/>
                      <a:gd name="T112" fmla="*/ 415 w 1511"/>
                      <a:gd name="T113" fmla="*/ 985 h 1644"/>
                      <a:gd name="T114" fmla="*/ 355 w 1511"/>
                      <a:gd name="T115" fmla="*/ 1112 h 1644"/>
                      <a:gd name="T116" fmla="*/ 287 w 1511"/>
                      <a:gd name="T117" fmla="*/ 1120 h 1644"/>
                      <a:gd name="T118" fmla="*/ 280 w 1511"/>
                      <a:gd name="T119" fmla="*/ 1315 h 1644"/>
                      <a:gd name="T120" fmla="*/ 257 w 1511"/>
                      <a:gd name="T121" fmla="*/ 1382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511" h="1644">
                        <a:moveTo>
                          <a:pt x="257" y="1382"/>
                        </a:moveTo>
                        <a:cubicBezTo>
                          <a:pt x="269" y="1418"/>
                          <a:pt x="288" y="1412"/>
                          <a:pt x="325" y="1420"/>
                        </a:cubicBezTo>
                        <a:cubicBezTo>
                          <a:pt x="308" y="1444"/>
                          <a:pt x="306" y="1465"/>
                          <a:pt x="332" y="1487"/>
                        </a:cubicBezTo>
                        <a:cubicBezTo>
                          <a:pt x="346" y="1499"/>
                          <a:pt x="377" y="1517"/>
                          <a:pt x="377" y="1517"/>
                        </a:cubicBezTo>
                        <a:cubicBezTo>
                          <a:pt x="392" y="1512"/>
                          <a:pt x="408" y="1495"/>
                          <a:pt x="422" y="1502"/>
                        </a:cubicBezTo>
                        <a:cubicBezTo>
                          <a:pt x="429" y="1506"/>
                          <a:pt x="424" y="1519"/>
                          <a:pt x="430" y="1525"/>
                        </a:cubicBezTo>
                        <a:cubicBezTo>
                          <a:pt x="443" y="1538"/>
                          <a:pt x="475" y="1555"/>
                          <a:pt x="475" y="1555"/>
                        </a:cubicBezTo>
                        <a:cubicBezTo>
                          <a:pt x="480" y="1547"/>
                          <a:pt x="498" y="1537"/>
                          <a:pt x="490" y="1532"/>
                        </a:cubicBezTo>
                        <a:cubicBezTo>
                          <a:pt x="479" y="1525"/>
                          <a:pt x="460" y="1530"/>
                          <a:pt x="452" y="1540"/>
                        </a:cubicBezTo>
                        <a:cubicBezTo>
                          <a:pt x="447" y="1547"/>
                          <a:pt x="460" y="1557"/>
                          <a:pt x="467" y="1562"/>
                        </a:cubicBezTo>
                        <a:cubicBezTo>
                          <a:pt x="476" y="1568"/>
                          <a:pt x="487" y="1567"/>
                          <a:pt x="497" y="1570"/>
                        </a:cubicBezTo>
                        <a:cubicBezTo>
                          <a:pt x="507" y="1567"/>
                          <a:pt x="518" y="1566"/>
                          <a:pt x="527" y="1562"/>
                        </a:cubicBezTo>
                        <a:cubicBezTo>
                          <a:pt x="535" y="1558"/>
                          <a:pt x="541" y="1545"/>
                          <a:pt x="550" y="1547"/>
                        </a:cubicBezTo>
                        <a:cubicBezTo>
                          <a:pt x="575" y="1553"/>
                          <a:pt x="593" y="1576"/>
                          <a:pt x="617" y="1585"/>
                        </a:cubicBezTo>
                        <a:cubicBezTo>
                          <a:pt x="623" y="1583"/>
                          <a:pt x="666" y="1567"/>
                          <a:pt x="670" y="1570"/>
                        </a:cubicBezTo>
                        <a:cubicBezTo>
                          <a:pt x="682" y="1580"/>
                          <a:pt x="672" y="1606"/>
                          <a:pt x="685" y="1615"/>
                        </a:cubicBezTo>
                        <a:cubicBezTo>
                          <a:pt x="692" y="1620"/>
                          <a:pt x="699" y="1626"/>
                          <a:pt x="707" y="1630"/>
                        </a:cubicBezTo>
                        <a:cubicBezTo>
                          <a:pt x="714" y="1634"/>
                          <a:pt x="722" y="1635"/>
                          <a:pt x="730" y="1637"/>
                        </a:cubicBezTo>
                        <a:cubicBezTo>
                          <a:pt x="747" y="1635"/>
                          <a:pt x="766" y="1637"/>
                          <a:pt x="782" y="1630"/>
                        </a:cubicBezTo>
                        <a:cubicBezTo>
                          <a:pt x="790" y="1626"/>
                          <a:pt x="788" y="1607"/>
                          <a:pt x="797" y="1607"/>
                        </a:cubicBezTo>
                        <a:cubicBezTo>
                          <a:pt x="805" y="1607"/>
                          <a:pt x="798" y="1625"/>
                          <a:pt x="805" y="1630"/>
                        </a:cubicBezTo>
                        <a:cubicBezTo>
                          <a:pt x="815" y="1637"/>
                          <a:pt x="830" y="1635"/>
                          <a:pt x="842" y="1637"/>
                        </a:cubicBezTo>
                        <a:cubicBezTo>
                          <a:pt x="855" y="1635"/>
                          <a:pt x="868" y="1634"/>
                          <a:pt x="880" y="1630"/>
                        </a:cubicBezTo>
                        <a:cubicBezTo>
                          <a:pt x="918" y="1616"/>
                          <a:pt x="887" y="1600"/>
                          <a:pt x="925" y="1637"/>
                        </a:cubicBezTo>
                        <a:cubicBezTo>
                          <a:pt x="1014" y="1629"/>
                          <a:pt x="993" y="1644"/>
                          <a:pt x="1015" y="1585"/>
                        </a:cubicBezTo>
                        <a:cubicBezTo>
                          <a:pt x="1001" y="1534"/>
                          <a:pt x="1000" y="1562"/>
                          <a:pt x="1030" y="1562"/>
                        </a:cubicBezTo>
                        <a:cubicBezTo>
                          <a:pt x="1040" y="1562"/>
                          <a:pt x="1050" y="1557"/>
                          <a:pt x="1060" y="1555"/>
                        </a:cubicBezTo>
                        <a:cubicBezTo>
                          <a:pt x="1065" y="1547"/>
                          <a:pt x="1067" y="1537"/>
                          <a:pt x="1075" y="1532"/>
                        </a:cubicBezTo>
                        <a:cubicBezTo>
                          <a:pt x="1078" y="1530"/>
                          <a:pt x="1157" y="1498"/>
                          <a:pt x="1165" y="1495"/>
                        </a:cubicBezTo>
                        <a:cubicBezTo>
                          <a:pt x="1227" y="1453"/>
                          <a:pt x="1159" y="1509"/>
                          <a:pt x="1180" y="1457"/>
                        </a:cubicBezTo>
                        <a:cubicBezTo>
                          <a:pt x="1185" y="1445"/>
                          <a:pt x="1215" y="1438"/>
                          <a:pt x="1225" y="1435"/>
                        </a:cubicBezTo>
                        <a:cubicBezTo>
                          <a:pt x="1255" y="1414"/>
                          <a:pt x="1261" y="1406"/>
                          <a:pt x="1240" y="1375"/>
                        </a:cubicBezTo>
                        <a:cubicBezTo>
                          <a:pt x="1273" y="1366"/>
                          <a:pt x="1288" y="1363"/>
                          <a:pt x="1300" y="1330"/>
                        </a:cubicBezTo>
                        <a:cubicBezTo>
                          <a:pt x="1274" y="1290"/>
                          <a:pt x="1298" y="1298"/>
                          <a:pt x="1322" y="1262"/>
                        </a:cubicBezTo>
                        <a:cubicBezTo>
                          <a:pt x="1320" y="1252"/>
                          <a:pt x="1320" y="1241"/>
                          <a:pt x="1315" y="1232"/>
                        </a:cubicBezTo>
                        <a:cubicBezTo>
                          <a:pt x="1294" y="1195"/>
                          <a:pt x="1257" y="1215"/>
                          <a:pt x="1345" y="1202"/>
                        </a:cubicBezTo>
                        <a:cubicBezTo>
                          <a:pt x="1364" y="1174"/>
                          <a:pt x="1372" y="1144"/>
                          <a:pt x="1382" y="1112"/>
                        </a:cubicBezTo>
                        <a:cubicBezTo>
                          <a:pt x="1368" y="1067"/>
                          <a:pt x="1373" y="1109"/>
                          <a:pt x="1420" y="1082"/>
                        </a:cubicBezTo>
                        <a:cubicBezTo>
                          <a:pt x="1427" y="1078"/>
                          <a:pt x="1425" y="1067"/>
                          <a:pt x="1427" y="1060"/>
                        </a:cubicBezTo>
                        <a:cubicBezTo>
                          <a:pt x="1382" y="1013"/>
                          <a:pt x="1413" y="1060"/>
                          <a:pt x="1420" y="1015"/>
                        </a:cubicBezTo>
                        <a:cubicBezTo>
                          <a:pt x="1424" y="989"/>
                          <a:pt x="1390" y="984"/>
                          <a:pt x="1435" y="1000"/>
                        </a:cubicBezTo>
                        <a:cubicBezTo>
                          <a:pt x="1446" y="997"/>
                          <a:pt x="1481" y="997"/>
                          <a:pt x="1472" y="970"/>
                        </a:cubicBezTo>
                        <a:cubicBezTo>
                          <a:pt x="1466" y="953"/>
                          <a:pt x="1442" y="925"/>
                          <a:pt x="1442" y="925"/>
                        </a:cubicBezTo>
                        <a:cubicBezTo>
                          <a:pt x="1478" y="869"/>
                          <a:pt x="1484" y="905"/>
                          <a:pt x="1472" y="827"/>
                        </a:cubicBezTo>
                        <a:cubicBezTo>
                          <a:pt x="1511" y="815"/>
                          <a:pt x="1509" y="807"/>
                          <a:pt x="1487" y="775"/>
                        </a:cubicBezTo>
                        <a:cubicBezTo>
                          <a:pt x="1485" y="757"/>
                          <a:pt x="1486" y="739"/>
                          <a:pt x="1480" y="722"/>
                        </a:cubicBezTo>
                        <a:cubicBezTo>
                          <a:pt x="1474" y="705"/>
                          <a:pt x="1450" y="677"/>
                          <a:pt x="1450" y="677"/>
                        </a:cubicBezTo>
                        <a:cubicBezTo>
                          <a:pt x="1435" y="682"/>
                          <a:pt x="1405" y="696"/>
                          <a:pt x="1405" y="677"/>
                        </a:cubicBezTo>
                        <a:cubicBezTo>
                          <a:pt x="1405" y="667"/>
                          <a:pt x="1420" y="662"/>
                          <a:pt x="1427" y="655"/>
                        </a:cubicBezTo>
                        <a:cubicBezTo>
                          <a:pt x="1425" y="627"/>
                          <a:pt x="1428" y="599"/>
                          <a:pt x="1420" y="572"/>
                        </a:cubicBezTo>
                        <a:cubicBezTo>
                          <a:pt x="1417" y="563"/>
                          <a:pt x="1403" y="564"/>
                          <a:pt x="1397" y="557"/>
                        </a:cubicBezTo>
                        <a:cubicBezTo>
                          <a:pt x="1346" y="499"/>
                          <a:pt x="1395" y="517"/>
                          <a:pt x="1330" y="505"/>
                        </a:cubicBezTo>
                        <a:cubicBezTo>
                          <a:pt x="1321" y="480"/>
                          <a:pt x="1308" y="462"/>
                          <a:pt x="1300" y="437"/>
                        </a:cubicBezTo>
                        <a:cubicBezTo>
                          <a:pt x="1237" y="459"/>
                          <a:pt x="1289" y="404"/>
                          <a:pt x="1262" y="377"/>
                        </a:cubicBezTo>
                        <a:cubicBezTo>
                          <a:pt x="1246" y="361"/>
                          <a:pt x="1218" y="366"/>
                          <a:pt x="1195" y="362"/>
                        </a:cubicBezTo>
                        <a:cubicBezTo>
                          <a:pt x="1192" y="337"/>
                          <a:pt x="1191" y="312"/>
                          <a:pt x="1187" y="287"/>
                        </a:cubicBezTo>
                        <a:cubicBezTo>
                          <a:pt x="1186" y="279"/>
                          <a:pt x="1186" y="269"/>
                          <a:pt x="1180" y="265"/>
                        </a:cubicBezTo>
                        <a:cubicBezTo>
                          <a:pt x="1154" y="247"/>
                          <a:pt x="1098" y="240"/>
                          <a:pt x="1067" y="235"/>
                        </a:cubicBezTo>
                        <a:cubicBezTo>
                          <a:pt x="1052" y="187"/>
                          <a:pt x="1055" y="229"/>
                          <a:pt x="1007" y="212"/>
                        </a:cubicBezTo>
                        <a:cubicBezTo>
                          <a:pt x="1041" y="161"/>
                          <a:pt x="1031" y="184"/>
                          <a:pt x="1045" y="145"/>
                        </a:cubicBezTo>
                        <a:cubicBezTo>
                          <a:pt x="1029" y="100"/>
                          <a:pt x="1002" y="117"/>
                          <a:pt x="955" y="122"/>
                        </a:cubicBezTo>
                        <a:cubicBezTo>
                          <a:pt x="950" y="115"/>
                          <a:pt x="947" y="106"/>
                          <a:pt x="940" y="100"/>
                        </a:cubicBezTo>
                        <a:cubicBezTo>
                          <a:pt x="926" y="88"/>
                          <a:pt x="895" y="70"/>
                          <a:pt x="895" y="70"/>
                        </a:cubicBezTo>
                        <a:cubicBezTo>
                          <a:pt x="880" y="72"/>
                          <a:pt x="861" y="67"/>
                          <a:pt x="850" y="77"/>
                        </a:cubicBezTo>
                        <a:cubicBezTo>
                          <a:pt x="838" y="87"/>
                          <a:pt x="835" y="122"/>
                          <a:pt x="835" y="122"/>
                        </a:cubicBezTo>
                        <a:cubicBezTo>
                          <a:pt x="826" y="86"/>
                          <a:pt x="803" y="51"/>
                          <a:pt x="767" y="40"/>
                        </a:cubicBezTo>
                        <a:cubicBezTo>
                          <a:pt x="726" y="12"/>
                          <a:pt x="685" y="39"/>
                          <a:pt x="640" y="25"/>
                        </a:cubicBezTo>
                        <a:cubicBezTo>
                          <a:pt x="609" y="5"/>
                          <a:pt x="602" y="0"/>
                          <a:pt x="565" y="10"/>
                        </a:cubicBezTo>
                        <a:cubicBezTo>
                          <a:pt x="562" y="17"/>
                          <a:pt x="557" y="24"/>
                          <a:pt x="557" y="32"/>
                        </a:cubicBezTo>
                        <a:cubicBezTo>
                          <a:pt x="557" y="42"/>
                          <a:pt x="571" y="53"/>
                          <a:pt x="565" y="62"/>
                        </a:cubicBezTo>
                        <a:cubicBezTo>
                          <a:pt x="561" y="69"/>
                          <a:pt x="550" y="58"/>
                          <a:pt x="542" y="55"/>
                        </a:cubicBezTo>
                        <a:cubicBezTo>
                          <a:pt x="501" y="41"/>
                          <a:pt x="540" y="52"/>
                          <a:pt x="490" y="40"/>
                        </a:cubicBezTo>
                        <a:cubicBezTo>
                          <a:pt x="477" y="42"/>
                          <a:pt x="463" y="40"/>
                          <a:pt x="452" y="47"/>
                        </a:cubicBezTo>
                        <a:cubicBezTo>
                          <a:pt x="418" y="69"/>
                          <a:pt x="477" y="81"/>
                          <a:pt x="422" y="62"/>
                        </a:cubicBezTo>
                        <a:cubicBezTo>
                          <a:pt x="384" y="70"/>
                          <a:pt x="368" y="67"/>
                          <a:pt x="347" y="100"/>
                        </a:cubicBezTo>
                        <a:cubicBezTo>
                          <a:pt x="350" y="107"/>
                          <a:pt x="363" y="122"/>
                          <a:pt x="355" y="122"/>
                        </a:cubicBezTo>
                        <a:cubicBezTo>
                          <a:pt x="346" y="122"/>
                          <a:pt x="348" y="103"/>
                          <a:pt x="340" y="100"/>
                        </a:cubicBezTo>
                        <a:cubicBezTo>
                          <a:pt x="334" y="98"/>
                          <a:pt x="295" y="112"/>
                          <a:pt x="287" y="115"/>
                        </a:cubicBezTo>
                        <a:cubicBezTo>
                          <a:pt x="279" y="123"/>
                          <a:pt x="252" y="147"/>
                          <a:pt x="250" y="160"/>
                        </a:cubicBezTo>
                        <a:cubicBezTo>
                          <a:pt x="249" y="168"/>
                          <a:pt x="262" y="177"/>
                          <a:pt x="257" y="182"/>
                        </a:cubicBezTo>
                        <a:cubicBezTo>
                          <a:pt x="252" y="187"/>
                          <a:pt x="242" y="177"/>
                          <a:pt x="235" y="175"/>
                        </a:cubicBezTo>
                        <a:cubicBezTo>
                          <a:pt x="204" y="184"/>
                          <a:pt x="200" y="197"/>
                          <a:pt x="190" y="227"/>
                        </a:cubicBezTo>
                        <a:cubicBezTo>
                          <a:pt x="240" y="245"/>
                          <a:pt x="206" y="253"/>
                          <a:pt x="182" y="265"/>
                        </a:cubicBezTo>
                        <a:cubicBezTo>
                          <a:pt x="163" y="275"/>
                          <a:pt x="152" y="287"/>
                          <a:pt x="137" y="302"/>
                        </a:cubicBezTo>
                        <a:cubicBezTo>
                          <a:pt x="140" y="310"/>
                          <a:pt x="138" y="320"/>
                          <a:pt x="145" y="325"/>
                        </a:cubicBezTo>
                        <a:cubicBezTo>
                          <a:pt x="158" y="334"/>
                          <a:pt x="190" y="340"/>
                          <a:pt x="190" y="340"/>
                        </a:cubicBezTo>
                        <a:cubicBezTo>
                          <a:pt x="148" y="353"/>
                          <a:pt x="107" y="345"/>
                          <a:pt x="70" y="370"/>
                        </a:cubicBezTo>
                        <a:cubicBezTo>
                          <a:pt x="64" y="386"/>
                          <a:pt x="50" y="414"/>
                          <a:pt x="70" y="430"/>
                        </a:cubicBezTo>
                        <a:cubicBezTo>
                          <a:pt x="77" y="435"/>
                          <a:pt x="98" y="421"/>
                          <a:pt x="92" y="415"/>
                        </a:cubicBezTo>
                        <a:cubicBezTo>
                          <a:pt x="85" y="408"/>
                          <a:pt x="72" y="420"/>
                          <a:pt x="62" y="422"/>
                        </a:cubicBezTo>
                        <a:cubicBezTo>
                          <a:pt x="34" y="441"/>
                          <a:pt x="35" y="458"/>
                          <a:pt x="25" y="490"/>
                        </a:cubicBezTo>
                        <a:cubicBezTo>
                          <a:pt x="37" y="527"/>
                          <a:pt x="55" y="527"/>
                          <a:pt x="92" y="535"/>
                        </a:cubicBezTo>
                        <a:cubicBezTo>
                          <a:pt x="36" y="553"/>
                          <a:pt x="42" y="501"/>
                          <a:pt x="55" y="587"/>
                        </a:cubicBezTo>
                        <a:cubicBezTo>
                          <a:pt x="67" y="585"/>
                          <a:pt x="85" y="590"/>
                          <a:pt x="92" y="580"/>
                        </a:cubicBezTo>
                        <a:cubicBezTo>
                          <a:pt x="100" y="569"/>
                          <a:pt x="57" y="544"/>
                          <a:pt x="55" y="542"/>
                        </a:cubicBezTo>
                        <a:cubicBezTo>
                          <a:pt x="45" y="545"/>
                          <a:pt x="33" y="544"/>
                          <a:pt x="25" y="550"/>
                        </a:cubicBezTo>
                        <a:cubicBezTo>
                          <a:pt x="0" y="570"/>
                          <a:pt x="20" y="631"/>
                          <a:pt x="32" y="655"/>
                        </a:cubicBezTo>
                        <a:cubicBezTo>
                          <a:pt x="36" y="663"/>
                          <a:pt x="39" y="672"/>
                          <a:pt x="47" y="677"/>
                        </a:cubicBezTo>
                        <a:cubicBezTo>
                          <a:pt x="60" y="685"/>
                          <a:pt x="92" y="692"/>
                          <a:pt x="92" y="692"/>
                        </a:cubicBezTo>
                        <a:cubicBezTo>
                          <a:pt x="50" y="713"/>
                          <a:pt x="62" y="712"/>
                          <a:pt x="47" y="752"/>
                        </a:cubicBezTo>
                        <a:cubicBezTo>
                          <a:pt x="61" y="793"/>
                          <a:pt x="67" y="766"/>
                          <a:pt x="92" y="805"/>
                        </a:cubicBezTo>
                        <a:cubicBezTo>
                          <a:pt x="102" y="802"/>
                          <a:pt x="117" y="806"/>
                          <a:pt x="122" y="797"/>
                        </a:cubicBezTo>
                        <a:cubicBezTo>
                          <a:pt x="126" y="790"/>
                          <a:pt x="107" y="787"/>
                          <a:pt x="100" y="790"/>
                        </a:cubicBezTo>
                        <a:cubicBezTo>
                          <a:pt x="93" y="793"/>
                          <a:pt x="95" y="805"/>
                          <a:pt x="92" y="812"/>
                        </a:cubicBezTo>
                        <a:cubicBezTo>
                          <a:pt x="104" y="848"/>
                          <a:pt x="98" y="868"/>
                          <a:pt x="137" y="842"/>
                        </a:cubicBezTo>
                        <a:cubicBezTo>
                          <a:pt x="142" y="850"/>
                          <a:pt x="150" y="856"/>
                          <a:pt x="152" y="865"/>
                        </a:cubicBezTo>
                        <a:cubicBezTo>
                          <a:pt x="156" y="887"/>
                          <a:pt x="129" y="913"/>
                          <a:pt x="175" y="925"/>
                        </a:cubicBezTo>
                        <a:cubicBezTo>
                          <a:pt x="194" y="930"/>
                          <a:pt x="215" y="930"/>
                          <a:pt x="235" y="932"/>
                        </a:cubicBezTo>
                        <a:cubicBezTo>
                          <a:pt x="240" y="940"/>
                          <a:pt x="242" y="950"/>
                          <a:pt x="250" y="955"/>
                        </a:cubicBezTo>
                        <a:cubicBezTo>
                          <a:pt x="261" y="961"/>
                          <a:pt x="287" y="962"/>
                          <a:pt x="287" y="962"/>
                        </a:cubicBezTo>
                        <a:cubicBezTo>
                          <a:pt x="304" y="1010"/>
                          <a:pt x="348" y="990"/>
                          <a:pt x="392" y="985"/>
                        </a:cubicBezTo>
                        <a:cubicBezTo>
                          <a:pt x="385" y="982"/>
                          <a:pt x="370" y="969"/>
                          <a:pt x="370" y="977"/>
                        </a:cubicBezTo>
                        <a:cubicBezTo>
                          <a:pt x="370" y="986"/>
                          <a:pt x="383" y="990"/>
                          <a:pt x="392" y="992"/>
                        </a:cubicBezTo>
                        <a:cubicBezTo>
                          <a:pt x="400" y="993"/>
                          <a:pt x="415" y="985"/>
                          <a:pt x="415" y="985"/>
                        </a:cubicBezTo>
                        <a:cubicBezTo>
                          <a:pt x="393" y="1018"/>
                          <a:pt x="402" y="1017"/>
                          <a:pt x="415" y="1052"/>
                        </a:cubicBezTo>
                        <a:cubicBezTo>
                          <a:pt x="388" y="1072"/>
                          <a:pt x="365" y="1080"/>
                          <a:pt x="355" y="1112"/>
                        </a:cubicBezTo>
                        <a:cubicBezTo>
                          <a:pt x="371" y="1164"/>
                          <a:pt x="360" y="1116"/>
                          <a:pt x="340" y="1112"/>
                        </a:cubicBezTo>
                        <a:cubicBezTo>
                          <a:pt x="322" y="1108"/>
                          <a:pt x="305" y="1117"/>
                          <a:pt x="287" y="1120"/>
                        </a:cubicBezTo>
                        <a:cubicBezTo>
                          <a:pt x="251" y="1173"/>
                          <a:pt x="310" y="1247"/>
                          <a:pt x="265" y="1292"/>
                        </a:cubicBezTo>
                        <a:cubicBezTo>
                          <a:pt x="270" y="1300"/>
                          <a:pt x="280" y="1306"/>
                          <a:pt x="280" y="1315"/>
                        </a:cubicBezTo>
                        <a:cubicBezTo>
                          <a:pt x="280" y="1324"/>
                          <a:pt x="268" y="1329"/>
                          <a:pt x="265" y="1337"/>
                        </a:cubicBezTo>
                        <a:cubicBezTo>
                          <a:pt x="257" y="1359"/>
                          <a:pt x="257" y="1365"/>
                          <a:pt x="257" y="13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88" name="Freeform 6">
                    <a:extLst>
                      <a:ext uri="{FF2B5EF4-FFF2-40B4-BE49-F238E27FC236}">
                        <a16:creationId xmlns:a16="http://schemas.microsoft.com/office/drawing/2014/main" id="{2608A931-D61A-CD4E-BE5D-6DB7A94C0EC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712" y="4515"/>
                    <a:ext cx="418" cy="420"/>
                  </a:xfrm>
                  <a:custGeom>
                    <a:avLst/>
                    <a:gdLst>
                      <a:gd name="T0" fmla="*/ 28 w 418"/>
                      <a:gd name="T1" fmla="*/ 0 h 420"/>
                      <a:gd name="T2" fmla="*/ 43 w 418"/>
                      <a:gd name="T3" fmla="*/ 68 h 420"/>
                      <a:gd name="T4" fmla="*/ 66 w 418"/>
                      <a:gd name="T5" fmla="*/ 90 h 420"/>
                      <a:gd name="T6" fmla="*/ 88 w 418"/>
                      <a:gd name="T7" fmla="*/ 98 h 420"/>
                      <a:gd name="T8" fmla="*/ 96 w 418"/>
                      <a:gd name="T9" fmla="*/ 143 h 420"/>
                      <a:gd name="T10" fmla="*/ 141 w 418"/>
                      <a:gd name="T11" fmla="*/ 188 h 420"/>
                      <a:gd name="T12" fmla="*/ 163 w 418"/>
                      <a:gd name="T13" fmla="*/ 210 h 420"/>
                      <a:gd name="T14" fmla="*/ 276 w 418"/>
                      <a:gd name="T15" fmla="*/ 293 h 420"/>
                      <a:gd name="T16" fmla="*/ 343 w 418"/>
                      <a:gd name="T17" fmla="*/ 338 h 420"/>
                      <a:gd name="T18" fmla="*/ 396 w 418"/>
                      <a:gd name="T19" fmla="*/ 405 h 420"/>
                      <a:gd name="T20" fmla="*/ 418 w 418"/>
                      <a:gd name="T21" fmla="*/ 420 h 4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18" h="420">
                        <a:moveTo>
                          <a:pt x="28" y="0"/>
                        </a:moveTo>
                        <a:cubicBezTo>
                          <a:pt x="6" y="33"/>
                          <a:pt x="0" y="52"/>
                          <a:pt x="43" y="68"/>
                        </a:cubicBezTo>
                        <a:cubicBezTo>
                          <a:pt x="51" y="75"/>
                          <a:pt x="57" y="84"/>
                          <a:pt x="66" y="90"/>
                        </a:cubicBezTo>
                        <a:cubicBezTo>
                          <a:pt x="72" y="94"/>
                          <a:pt x="84" y="91"/>
                          <a:pt x="88" y="98"/>
                        </a:cubicBezTo>
                        <a:cubicBezTo>
                          <a:pt x="96" y="111"/>
                          <a:pt x="88" y="130"/>
                          <a:pt x="96" y="143"/>
                        </a:cubicBezTo>
                        <a:cubicBezTo>
                          <a:pt x="107" y="161"/>
                          <a:pt x="126" y="173"/>
                          <a:pt x="141" y="188"/>
                        </a:cubicBezTo>
                        <a:cubicBezTo>
                          <a:pt x="148" y="195"/>
                          <a:pt x="163" y="210"/>
                          <a:pt x="163" y="210"/>
                        </a:cubicBezTo>
                        <a:cubicBezTo>
                          <a:pt x="183" y="268"/>
                          <a:pt x="221" y="274"/>
                          <a:pt x="276" y="293"/>
                        </a:cubicBezTo>
                        <a:cubicBezTo>
                          <a:pt x="303" y="302"/>
                          <a:pt x="316" y="328"/>
                          <a:pt x="343" y="338"/>
                        </a:cubicBezTo>
                        <a:cubicBezTo>
                          <a:pt x="355" y="372"/>
                          <a:pt x="353" y="376"/>
                          <a:pt x="396" y="405"/>
                        </a:cubicBezTo>
                        <a:cubicBezTo>
                          <a:pt x="403" y="410"/>
                          <a:pt x="418" y="420"/>
                          <a:pt x="418" y="4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89" name="Freeform 7">
                    <a:extLst>
                      <a:ext uri="{FF2B5EF4-FFF2-40B4-BE49-F238E27FC236}">
                        <a16:creationId xmlns:a16="http://schemas.microsoft.com/office/drawing/2014/main" id="{0027CE3C-4FED-DE44-ADC5-022BD5E85E4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833" y="4350"/>
                    <a:ext cx="365" cy="510"/>
                  </a:xfrm>
                  <a:custGeom>
                    <a:avLst/>
                    <a:gdLst>
                      <a:gd name="T0" fmla="*/ 12 w 365"/>
                      <a:gd name="T1" fmla="*/ 0 h 510"/>
                      <a:gd name="T2" fmla="*/ 50 w 365"/>
                      <a:gd name="T3" fmla="*/ 83 h 510"/>
                      <a:gd name="T4" fmla="*/ 95 w 365"/>
                      <a:gd name="T5" fmla="*/ 158 h 510"/>
                      <a:gd name="T6" fmla="*/ 110 w 365"/>
                      <a:gd name="T7" fmla="*/ 180 h 510"/>
                      <a:gd name="T8" fmla="*/ 185 w 365"/>
                      <a:gd name="T9" fmla="*/ 248 h 510"/>
                      <a:gd name="T10" fmla="*/ 230 w 365"/>
                      <a:gd name="T11" fmla="*/ 315 h 510"/>
                      <a:gd name="T12" fmla="*/ 275 w 365"/>
                      <a:gd name="T13" fmla="*/ 383 h 510"/>
                      <a:gd name="T14" fmla="*/ 320 w 365"/>
                      <a:gd name="T15" fmla="*/ 435 h 510"/>
                      <a:gd name="T16" fmla="*/ 365 w 365"/>
                      <a:gd name="T17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5" h="510">
                        <a:moveTo>
                          <a:pt x="12" y="0"/>
                        </a:moveTo>
                        <a:cubicBezTo>
                          <a:pt x="0" y="39"/>
                          <a:pt x="17" y="61"/>
                          <a:pt x="50" y="83"/>
                        </a:cubicBezTo>
                        <a:cubicBezTo>
                          <a:pt x="73" y="128"/>
                          <a:pt x="60" y="105"/>
                          <a:pt x="95" y="158"/>
                        </a:cubicBezTo>
                        <a:cubicBezTo>
                          <a:pt x="100" y="165"/>
                          <a:pt x="110" y="180"/>
                          <a:pt x="110" y="180"/>
                        </a:cubicBezTo>
                        <a:cubicBezTo>
                          <a:pt x="123" y="223"/>
                          <a:pt x="142" y="237"/>
                          <a:pt x="185" y="248"/>
                        </a:cubicBezTo>
                        <a:cubicBezTo>
                          <a:pt x="195" y="278"/>
                          <a:pt x="207" y="293"/>
                          <a:pt x="230" y="315"/>
                        </a:cubicBezTo>
                        <a:cubicBezTo>
                          <a:pt x="240" y="347"/>
                          <a:pt x="247" y="364"/>
                          <a:pt x="275" y="383"/>
                        </a:cubicBezTo>
                        <a:cubicBezTo>
                          <a:pt x="296" y="413"/>
                          <a:pt x="284" y="424"/>
                          <a:pt x="320" y="435"/>
                        </a:cubicBezTo>
                        <a:cubicBezTo>
                          <a:pt x="348" y="454"/>
                          <a:pt x="365" y="475"/>
                          <a:pt x="365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0" name="Freeform 8">
                    <a:extLst>
                      <a:ext uri="{FF2B5EF4-FFF2-40B4-BE49-F238E27FC236}">
                        <a16:creationId xmlns:a16="http://schemas.microsoft.com/office/drawing/2014/main" id="{9A918E63-2B73-1749-ACFC-04CB2FDA0AB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35" y="5198"/>
                    <a:ext cx="210" cy="337"/>
                  </a:xfrm>
                  <a:custGeom>
                    <a:avLst/>
                    <a:gdLst>
                      <a:gd name="T0" fmla="*/ 210 w 210"/>
                      <a:gd name="T1" fmla="*/ 0 h 337"/>
                      <a:gd name="T2" fmla="*/ 173 w 210"/>
                      <a:gd name="T3" fmla="*/ 127 h 337"/>
                      <a:gd name="T4" fmla="*/ 128 w 210"/>
                      <a:gd name="T5" fmla="*/ 150 h 337"/>
                      <a:gd name="T6" fmla="*/ 60 w 210"/>
                      <a:gd name="T7" fmla="*/ 232 h 337"/>
                      <a:gd name="T8" fmla="*/ 45 w 210"/>
                      <a:gd name="T9" fmla="*/ 255 h 337"/>
                      <a:gd name="T10" fmla="*/ 38 w 210"/>
                      <a:gd name="T11" fmla="*/ 307 h 337"/>
                      <a:gd name="T12" fmla="*/ 0 w 210"/>
                      <a:gd name="T13" fmla="*/ 337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0" h="337">
                        <a:moveTo>
                          <a:pt x="210" y="0"/>
                        </a:moveTo>
                        <a:cubicBezTo>
                          <a:pt x="204" y="25"/>
                          <a:pt x="186" y="110"/>
                          <a:pt x="173" y="127"/>
                        </a:cubicBezTo>
                        <a:cubicBezTo>
                          <a:pt x="163" y="139"/>
                          <a:pt x="142" y="145"/>
                          <a:pt x="128" y="150"/>
                        </a:cubicBezTo>
                        <a:cubicBezTo>
                          <a:pt x="97" y="196"/>
                          <a:pt x="121" y="213"/>
                          <a:pt x="60" y="232"/>
                        </a:cubicBezTo>
                        <a:cubicBezTo>
                          <a:pt x="55" y="240"/>
                          <a:pt x="48" y="246"/>
                          <a:pt x="45" y="255"/>
                        </a:cubicBezTo>
                        <a:cubicBezTo>
                          <a:pt x="40" y="272"/>
                          <a:pt x="45" y="291"/>
                          <a:pt x="38" y="307"/>
                        </a:cubicBezTo>
                        <a:cubicBezTo>
                          <a:pt x="31" y="322"/>
                          <a:pt x="11" y="326"/>
                          <a:pt x="0" y="3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1" name="Freeform 9">
                    <a:extLst>
                      <a:ext uri="{FF2B5EF4-FFF2-40B4-BE49-F238E27FC236}">
                        <a16:creationId xmlns:a16="http://schemas.microsoft.com/office/drawing/2014/main" id="{C1FEAFAF-5FA2-7741-8B29-CF27CEFE1D5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95" y="4845"/>
                    <a:ext cx="413" cy="168"/>
                  </a:xfrm>
                  <a:custGeom>
                    <a:avLst/>
                    <a:gdLst>
                      <a:gd name="T0" fmla="*/ 0 w 413"/>
                      <a:gd name="T1" fmla="*/ 0 h 168"/>
                      <a:gd name="T2" fmla="*/ 98 w 413"/>
                      <a:gd name="T3" fmla="*/ 53 h 168"/>
                      <a:gd name="T4" fmla="*/ 120 w 413"/>
                      <a:gd name="T5" fmla="*/ 45 h 168"/>
                      <a:gd name="T6" fmla="*/ 128 w 413"/>
                      <a:gd name="T7" fmla="*/ 68 h 168"/>
                      <a:gd name="T8" fmla="*/ 188 w 413"/>
                      <a:gd name="T9" fmla="*/ 83 h 168"/>
                      <a:gd name="T10" fmla="*/ 225 w 413"/>
                      <a:gd name="T11" fmla="*/ 113 h 168"/>
                      <a:gd name="T12" fmla="*/ 248 w 413"/>
                      <a:gd name="T13" fmla="*/ 135 h 168"/>
                      <a:gd name="T14" fmla="*/ 330 w 413"/>
                      <a:gd name="T15" fmla="*/ 158 h 168"/>
                      <a:gd name="T16" fmla="*/ 360 w 413"/>
                      <a:gd name="T17" fmla="*/ 150 h 168"/>
                      <a:gd name="T18" fmla="*/ 405 w 413"/>
                      <a:gd name="T19" fmla="*/ 150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13" h="168">
                        <a:moveTo>
                          <a:pt x="0" y="0"/>
                        </a:moveTo>
                        <a:cubicBezTo>
                          <a:pt x="33" y="17"/>
                          <a:pt x="67" y="33"/>
                          <a:pt x="98" y="53"/>
                        </a:cubicBezTo>
                        <a:cubicBezTo>
                          <a:pt x="105" y="50"/>
                          <a:pt x="113" y="42"/>
                          <a:pt x="120" y="45"/>
                        </a:cubicBezTo>
                        <a:cubicBezTo>
                          <a:pt x="127" y="49"/>
                          <a:pt x="122" y="62"/>
                          <a:pt x="128" y="68"/>
                        </a:cubicBezTo>
                        <a:cubicBezTo>
                          <a:pt x="143" y="83"/>
                          <a:pt x="168" y="79"/>
                          <a:pt x="188" y="83"/>
                        </a:cubicBezTo>
                        <a:cubicBezTo>
                          <a:pt x="220" y="131"/>
                          <a:pt x="183" y="85"/>
                          <a:pt x="225" y="113"/>
                        </a:cubicBezTo>
                        <a:cubicBezTo>
                          <a:pt x="234" y="119"/>
                          <a:pt x="239" y="129"/>
                          <a:pt x="248" y="135"/>
                        </a:cubicBezTo>
                        <a:cubicBezTo>
                          <a:pt x="269" y="149"/>
                          <a:pt x="306" y="152"/>
                          <a:pt x="330" y="158"/>
                        </a:cubicBezTo>
                        <a:cubicBezTo>
                          <a:pt x="340" y="155"/>
                          <a:pt x="350" y="150"/>
                          <a:pt x="360" y="150"/>
                        </a:cubicBezTo>
                        <a:cubicBezTo>
                          <a:pt x="413" y="150"/>
                          <a:pt x="371" y="168"/>
                          <a:pt x="405" y="1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2" name="Freeform 10">
                    <a:extLst>
                      <a:ext uri="{FF2B5EF4-FFF2-40B4-BE49-F238E27FC236}">
                        <a16:creationId xmlns:a16="http://schemas.microsoft.com/office/drawing/2014/main" id="{FCCE2A53-B45F-0F48-BB07-32F0DAB43C8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1" y="4245"/>
                    <a:ext cx="247" cy="503"/>
                  </a:xfrm>
                  <a:custGeom>
                    <a:avLst/>
                    <a:gdLst>
                      <a:gd name="T0" fmla="*/ 22 w 247"/>
                      <a:gd name="T1" fmla="*/ 0 h 503"/>
                      <a:gd name="T2" fmla="*/ 7 w 247"/>
                      <a:gd name="T3" fmla="*/ 30 h 503"/>
                      <a:gd name="T4" fmla="*/ 89 w 247"/>
                      <a:gd name="T5" fmla="*/ 98 h 503"/>
                      <a:gd name="T6" fmla="*/ 142 w 247"/>
                      <a:gd name="T7" fmla="*/ 248 h 503"/>
                      <a:gd name="T8" fmla="*/ 187 w 247"/>
                      <a:gd name="T9" fmla="*/ 368 h 503"/>
                      <a:gd name="T10" fmla="*/ 247 w 247"/>
                      <a:gd name="T11" fmla="*/ 503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7" h="503">
                        <a:moveTo>
                          <a:pt x="22" y="0"/>
                        </a:moveTo>
                        <a:cubicBezTo>
                          <a:pt x="17" y="10"/>
                          <a:pt x="8" y="19"/>
                          <a:pt x="7" y="30"/>
                        </a:cubicBezTo>
                        <a:cubicBezTo>
                          <a:pt x="0" y="81"/>
                          <a:pt x="56" y="86"/>
                          <a:pt x="89" y="98"/>
                        </a:cubicBezTo>
                        <a:cubicBezTo>
                          <a:pt x="69" y="162"/>
                          <a:pt x="100" y="206"/>
                          <a:pt x="142" y="248"/>
                        </a:cubicBezTo>
                        <a:cubicBezTo>
                          <a:pt x="155" y="290"/>
                          <a:pt x="163" y="331"/>
                          <a:pt x="187" y="368"/>
                        </a:cubicBezTo>
                        <a:cubicBezTo>
                          <a:pt x="198" y="402"/>
                          <a:pt x="217" y="487"/>
                          <a:pt x="247" y="503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3" name="Freeform 11">
                    <a:extLst>
                      <a:ext uri="{FF2B5EF4-FFF2-40B4-BE49-F238E27FC236}">
                        <a16:creationId xmlns:a16="http://schemas.microsoft.com/office/drawing/2014/main" id="{1365FE76-AF14-4744-A510-0DD09A8D54C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80" y="4470"/>
                    <a:ext cx="473" cy="503"/>
                  </a:xfrm>
                  <a:custGeom>
                    <a:avLst/>
                    <a:gdLst>
                      <a:gd name="T0" fmla="*/ 0 w 473"/>
                      <a:gd name="T1" fmla="*/ 503 h 503"/>
                      <a:gd name="T2" fmla="*/ 68 w 473"/>
                      <a:gd name="T3" fmla="*/ 458 h 503"/>
                      <a:gd name="T4" fmla="*/ 83 w 473"/>
                      <a:gd name="T5" fmla="*/ 390 h 503"/>
                      <a:gd name="T6" fmla="*/ 188 w 473"/>
                      <a:gd name="T7" fmla="*/ 300 h 503"/>
                      <a:gd name="T8" fmla="*/ 263 w 473"/>
                      <a:gd name="T9" fmla="*/ 225 h 503"/>
                      <a:gd name="T10" fmla="*/ 323 w 473"/>
                      <a:gd name="T11" fmla="*/ 173 h 503"/>
                      <a:gd name="T12" fmla="*/ 405 w 473"/>
                      <a:gd name="T13" fmla="*/ 98 h 503"/>
                      <a:gd name="T14" fmla="*/ 473 w 473"/>
                      <a:gd name="T15" fmla="*/ 0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3" h="503">
                        <a:moveTo>
                          <a:pt x="0" y="503"/>
                        </a:moveTo>
                        <a:cubicBezTo>
                          <a:pt x="23" y="480"/>
                          <a:pt x="37" y="467"/>
                          <a:pt x="68" y="458"/>
                        </a:cubicBezTo>
                        <a:cubicBezTo>
                          <a:pt x="86" y="431"/>
                          <a:pt x="93" y="421"/>
                          <a:pt x="83" y="390"/>
                        </a:cubicBezTo>
                        <a:cubicBezTo>
                          <a:pt x="126" y="362"/>
                          <a:pt x="160" y="343"/>
                          <a:pt x="188" y="300"/>
                        </a:cubicBezTo>
                        <a:cubicBezTo>
                          <a:pt x="202" y="255"/>
                          <a:pt x="231" y="257"/>
                          <a:pt x="263" y="225"/>
                        </a:cubicBezTo>
                        <a:cubicBezTo>
                          <a:pt x="286" y="202"/>
                          <a:pt x="293" y="182"/>
                          <a:pt x="323" y="173"/>
                        </a:cubicBezTo>
                        <a:cubicBezTo>
                          <a:pt x="355" y="151"/>
                          <a:pt x="374" y="119"/>
                          <a:pt x="405" y="98"/>
                        </a:cubicBezTo>
                        <a:cubicBezTo>
                          <a:pt x="425" y="67"/>
                          <a:pt x="429" y="0"/>
                          <a:pt x="47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4" name="Freeform 12">
                    <a:extLst>
                      <a:ext uri="{FF2B5EF4-FFF2-40B4-BE49-F238E27FC236}">
                        <a16:creationId xmlns:a16="http://schemas.microsoft.com/office/drawing/2014/main" id="{3716859C-6D64-A74F-BF5D-2D3F87F9AA51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75" y="5228"/>
                    <a:ext cx="83" cy="450"/>
                  </a:xfrm>
                  <a:custGeom>
                    <a:avLst/>
                    <a:gdLst>
                      <a:gd name="T0" fmla="*/ 83 w 83"/>
                      <a:gd name="T1" fmla="*/ 0 h 450"/>
                      <a:gd name="T2" fmla="*/ 30 w 83"/>
                      <a:gd name="T3" fmla="*/ 120 h 450"/>
                      <a:gd name="T4" fmla="*/ 0 w 83"/>
                      <a:gd name="T5" fmla="*/ 367 h 450"/>
                      <a:gd name="T6" fmla="*/ 15 w 83"/>
                      <a:gd name="T7" fmla="*/ 450 h 4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3" h="450">
                        <a:moveTo>
                          <a:pt x="83" y="0"/>
                        </a:moveTo>
                        <a:cubicBezTo>
                          <a:pt x="44" y="25"/>
                          <a:pt x="42" y="76"/>
                          <a:pt x="30" y="120"/>
                        </a:cubicBezTo>
                        <a:cubicBezTo>
                          <a:pt x="24" y="222"/>
                          <a:pt x="7" y="265"/>
                          <a:pt x="0" y="367"/>
                        </a:cubicBezTo>
                        <a:cubicBezTo>
                          <a:pt x="19" y="424"/>
                          <a:pt x="15" y="396"/>
                          <a:pt x="15" y="4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5" name="Freeform 13">
                    <a:extLst>
                      <a:ext uri="{FF2B5EF4-FFF2-40B4-BE49-F238E27FC236}">
                        <a16:creationId xmlns:a16="http://schemas.microsoft.com/office/drawing/2014/main" id="{5951CC54-7A3E-B547-BBD8-94F1AF98E2B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332" y="5235"/>
                    <a:ext cx="113" cy="510"/>
                  </a:xfrm>
                  <a:custGeom>
                    <a:avLst/>
                    <a:gdLst>
                      <a:gd name="T0" fmla="*/ 8 w 113"/>
                      <a:gd name="T1" fmla="*/ 0 h 510"/>
                      <a:gd name="T2" fmla="*/ 1 w 113"/>
                      <a:gd name="T3" fmla="*/ 23 h 510"/>
                      <a:gd name="T4" fmla="*/ 16 w 113"/>
                      <a:gd name="T5" fmla="*/ 68 h 510"/>
                      <a:gd name="T6" fmla="*/ 61 w 113"/>
                      <a:gd name="T7" fmla="*/ 315 h 510"/>
                      <a:gd name="T8" fmla="*/ 91 w 113"/>
                      <a:gd name="T9" fmla="*/ 413 h 510"/>
                      <a:gd name="T10" fmla="*/ 113 w 113"/>
                      <a:gd name="T11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3" h="510">
                        <a:moveTo>
                          <a:pt x="8" y="0"/>
                        </a:moveTo>
                        <a:cubicBezTo>
                          <a:pt x="6" y="8"/>
                          <a:pt x="0" y="15"/>
                          <a:pt x="1" y="23"/>
                        </a:cubicBezTo>
                        <a:cubicBezTo>
                          <a:pt x="3" y="39"/>
                          <a:pt x="16" y="68"/>
                          <a:pt x="16" y="68"/>
                        </a:cubicBezTo>
                        <a:cubicBezTo>
                          <a:pt x="27" y="149"/>
                          <a:pt x="39" y="237"/>
                          <a:pt x="61" y="315"/>
                        </a:cubicBezTo>
                        <a:cubicBezTo>
                          <a:pt x="71" y="350"/>
                          <a:pt x="71" y="382"/>
                          <a:pt x="91" y="413"/>
                        </a:cubicBezTo>
                        <a:cubicBezTo>
                          <a:pt x="73" y="462"/>
                          <a:pt x="69" y="466"/>
                          <a:pt x="113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6" name="Freeform 14">
                    <a:extLst>
                      <a:ext uri="{FF2B5EF4-FFF2-40B4-BE49-F238E27FC236}">
                        <a16:creationId xmlns:a16="http://schemas.microsoft.com/office/drawing/2014/main" id="{A4B04C48-734A-4442-9DC1-F65891165C2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75" y="5243"/>
                    <a:ext cx="212" cy="405"/>
                  </a:xfrm>
                  <a:custGeom>
                    <a:avLst/>
                    <a:gdLst>
                      <a:gd name="T0" fmla="*/ 0 w 212"/>
                      <a:gd name="T1" fmla="*/ 0 h 405"/>
                      <a:gd name="T2" fmla="*/ 38 w 212"/>
                      <a:gd name="T3" fmla="*/ 45 h 405"/>
                      <a:gd name="T4" fmla="*/ 68 w 212"/>
                      <a:gd name="T5" fmla="*/ 142 h 405"/>
                      <a:gd name="T6" fmla="*/ 90 w 212"/>
                      <a:gd name="T7" fmla="*/ 255 h 405"/>
                      <a:gd name="T8" fmla="*/ 135 w 212"/>
                      <a:gd name="T9" fmla="*/ 285 h 405"/>
                      <a:gd name="T10" fmla="*/ 188 w 212"/>
                      <a:gd name="T11" fmla="*/ 375 h 405"/>
                      <a:gd name="T12" fmla="*/ 210 w 212"/>
                      <a:gd name="T13" fmla="*/ 405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2" h="405">
                        <a:moveTo>
                          <a:pt x="0" y="0"/>
                        </a:moveTo>
                        <a:cubicBezTo>
                          <a:pt x="11" y="16"/>
                          <a:pt x="29" y="27"/>
                          <a:pt x="38" y="45"/>
                        </a:cubicBezTo>
                        <a:cubicBezTo>
                          <a:pt x="52" y="72"/>
                          <a:pt x="52" y="110"/>
                          <a:pt x="68" y="142"/>
                        </a:cubicBezTo>
                        <a:cubicBezTo>
                          <a:pt x="71" y="163"/>
                          <a:pt x="83" y="243"/>
                          <a:pt x="90" y="255"/>
                        </a:cubicBezTo>
                        <a:cubicBezTo>
                          <a:pt x="99" y="270"/>
                          <a:pt x="135" y="285"/>
                          <a:pt x="135" y="285"/>
                        </a:cubicBezTo>
                        <a:cubicBezTo>
                          <a:pt x="152" y="310"/>
                          <a:pt x="169" y="351"/>
                          <a:pt x="188" y="375"/>
                        </a:cubicBezTo>
                        <a:cubicBezTo>
                          <a:pt x="212" y="404"/>
                          <a:pt x="210" y="385"/>
                          <a:pt x="210" y="40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7" name="Freeform 15">
                    <a:extLst>
                      <a:ext uri="{FF2B5EF4-FFF2-40B4-BE49-F238E27FC236}">
                        <a16:creationId xmlns:a16="http://schemas.microsoft.com/office/drawing/2014/main" id="{8D2937F8-F71F-2848-9479-C88404CCE30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80" y="5220"/>
                    <a:ext cx="293" cy="300"/>
                  </a:xfrm>
                  <a:custGeom>
                    <a:avLst/>
                    <a:gdLst>
                      <a:gd name="T0" fmla="*/ 0 w 293"/>
                      <a:gd name="T1" fmla="*/ 0 h 300"/>
                      <a:gd name="T2" fmla="*/ 98 w 293"/>
                      <a:gd name="T3" fmla="*/ 120 h 300"/>
                      <a:gd name="T4" fmla="*/ 180 w 293"/>
                      <a:gd name="T5" fmla="*/ 225 h 300"/>
                      <a:gd name="T6" fmla="*/ 233 w 293"/>
                      <a:gd name="T7" fmla="*/ 263 h 300"/>
                      <a:gd name="T8" fmla="*/ 293 w 293"/>
                      <a:gd name="T9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3" h="300">
                        <a:moveTo>
                          <a:pt x="0" y="0"/>
                        </a:moveTo>
                        <a:cubicBezTo>
                          <a:pt x="46" y="30"/>
                          <a:pt x="46" y="104"/>
                          <a:pt x="98" y="120"/>
                        </a:cubicBezTo>
                        <a:cubicBezTo>
                          <a:pt x="130" y="169"/>
                          <a:pt x="112" y="209"/>
                          <a:pt x="180" y="225"/>
                        </a:cubicBezTo>
                        <a:cubicBezTo>
                          <a:pt x="195" y="235"/>
                          <a:pt x="221" y="251"/>
                          <a:pt x="233" y="263"/>
                        </a:cubicBezTo>
                        <a:cubicBezTo>
                          <a:pt x="257" y="287"/>
                          <a:pt x="256" y="300"/>
                          <a:pt x="293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8" name="Freeform 16">
                    <a:extLst>
                      <a:ext uri="{FF2B5EF4-FFF2-40B4-BE49-F238E27FC236}">
                        <a16:creationId xmlns:a16="http://schemas.microsoft.com/office/drawing/2014/main" id="{DAE7ADBE-A226-B643-85AA-D0B91BA7C15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25" y="5168"/>
                    <a:ext cx="270" cy="172"/>
                  </a:xfrm>
                  <a:custGeom>
                    <a:avLst/>
                    <a:gdLst>
                      <a:gd name="T0" fmla="*/ 0 w 270"/>
                      <a:gd name="T1" fmla="*/ 0 h 172"/>
                      <a:gd name="T2" fmla="*/ 45 w 270"/>
                      <a:gd name="T3" fmla="*/ 37 h 172"/>
                      <a:gd name="T4" fmla="*/ 75 w 270"/>
                      <a:gd name="T5" fmla="*/ 82 h 172"/>
                      <a:gd name="T6" fmla="*/ 165 w 270"/>
                      <a:gd name="T7" fmla="*/ 120 h 172"/>
                      <a:gd name="T8" fmla="*/ 188 w 270"/>
                      <a:gd name="T9" fmla="*/ 135 h 172"/>
                      <a:gd name="T10" fmla="*/ 270 w 270"/>
                      <a:gd name="T11" fmla="*/ 172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0" h="172">
                        <a:moveTo>
                          <a:pt x="0" y="0"/>
                        </a:moveTo>
                        <a:cubicBezTo>
                          <a:pt x="14" y="13"/>
                          <a:pt x="35" y="20"/>
                          <a:pt x="45" y="37"/>
                        </a:cubicBezTo>
                        <a:cubicBezTo>
                          <a:pt x="74" y="89"/>
                          <a:pt x="29" y="67"/>
                          <a:pt x="75" y="82"/>
                        </a:cubicBezTo>
                        <a:cubicBezTo>
                          <a:pt x="104" y="101"/>
                          <a:pt x="135" y="105"/>
                          <a:pt x="165" y="120"/>
                        </a:cubicBezTo>
                        <a:cubicBezTo>
                          <a:pt x="173" y="124"/>
                          <a:pt x="180" y="131"/>
                          <a:pt x="188" y="135"/>
                        </a:cubicBezTo>
                        <a:cubicBezTo>
                          <a:pt x="222" y="150"/>
                          <a:pt x="245" y="147"/>
                          <a:pt x="270" y="17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9" name="Freeform 17">
                    <a:extLst>
                      <a:ext uri="{FF2B5EF4-FFF2-40B4-BE49-F238E27FC236}">
                        <a16:creationId xmlns:a16="http://schemas.microsoft.com/office/drawing/2014/main" id="{9BD1AE6B-057D-1A44-AB7C-24DDEDB0967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55" y="5025"/>
                    <a:ext cx="413" cy="110"/>
                  </a:xfrm>
                  <a:custGeom>
                    <a:avLst/>
                    <a:gdLst>
                      <a:gd name="T0" fmla="*/ 0 w 413"/>
                      <a:gd name="T1" fmla="*/ 90 h 110"/>
                      <a:gd name="T2" fmla="*/ 188 w 413"/>
                      <a:gd name="T3" fmla="*/ 68 h 110"/>
                      <a:gd name="T4" fmla="*/ 263 w 413"/>
                      <a:gd name="T5" fmla="*/ 45 h 110"/>
                      <a:gd name="T6" fmla="*/ 413 w 413"/>
                      <a:gd name="T7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13" h="110">
                        <a:moveTo>
                          <a:pt x="0" y="90"/>
                        </a:moveTo>
                        <a:cubicBezTo>
                          <a:pt x="58" y="110"/>
                          <a:pt x="129" y="76"/>
                          <a:pt x="188" y="68"/>
                        </a:cubicBezTo>
                        <a:cubicBezTo>
                          <a:pt x="212" y="59"/>
                          <a:pt x="240" y="57"/>
                          <a:pt x="263" y="45"/>
                        </a:cubicBezTo>
                        <a:cubicBezTo>
                          <a:pt x="311" y="20"/>
                          <a:pt x="358" y="0"/>
                          <a:pt x="41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0" name="Freeform 18">
                    <a:extLst>
                      <a:ext uri="{FF2B5EF4-FFF2-40B4-BE49-F238E27FC236}">
                        <a16:creationId xmlns:a16="http://schemas.microsoft.com/office/drawing/2014/main" id="{B4C4C560-758A-614F-89DA-2F7848BA4E5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35" y="4823"/>
                    <a:ext cx="203" cy="187"/>
                  </a:xfrm>
                  <a:custGeom>
                    <a:avLst/>
                    <a:gdLst>
                      <a:gd name="T0" fmla="*/ 203 w 203"/>
                      <a:gd name="T1" fmla="*/ 0 h 187"/>
                      <a:gd name="T2" fmla="*/ 150 w 203"/>
                      <a:gd name="T3" fmla="*/ 82 h 187"/>
                      <a:gd name="T4" fmla="*/ 165 w 203"/>
                      <a:gd name="T5" fmla="*/ 105 h 187"/>
                      <a:gd name="T6" fmla="*/ 143 w 203"/>
                      <a:gd name="T7" fmla="*/ 112 h 187"/>
                      <a:gd name="T8" fmla="*/ 90 w 203"/>
                      <a:gd name="T9" fmla="*/ 142 h 187"/>
                      <a:gd name="T10" fmla="*/ 0 w 203"/>
                      <a:gd name="T11" fmla="*/ 187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03" h="187">
                        <a:moveTo>
                          <a:pt x="203" y="0"/>
                        </a:moveTo>
                        <a:cubicBezTo>
                          <a:pt x="175" y="18"/>
                          <a:pt x="162" y="50"/>
                          <a:pt x="150" y="82"/>
                        </a:cubicBezTo>
                        <a:cubicBezTo>
                          <a:pt x="155" y="90"/>
                          <a:pt x="167" y="96"/>
                          <a:pt x="165" y="105"/>
                        </a:cubicBezTo>
                        <a:cubicBezTo>
                          <a:pt x="163" y="112"/>
                          <a:pt x="150" y="109"/>
                          <a:pt x="143" y="112"/>
                        </a:cubicBezTo>
                        <a:cubicBezTo>
                          <a:pt x="125" y="121"/>
                          <a:pt x="108" y="133"/>
                          <a:pt x="90" y="142"/>
                        </a:cubicBezTo>
                        <a:cubicBezTo>
                          <a:pt x="78" y="181"/>
                          <a:pt x="38" y="187"/>
                          <a:pt x="0" y="18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1" name="Freeform 19">
                    <a:extLst>
                      <a:ext uri="{FF2B5EF4-FFF2-40B4-BE49-F238E27FC236}">
                        <a16:creationId xmlns:a16="http://schemas.microsoft.com/office/drawing/2014/main" id="{AF2C2572-E20C-9A41-931C-F44EFD27897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13" y="4658"/>
                    <a:ext cx="157" cy="306"/>
                  </a:xfrm>
                  <a:custGeom>
                    <a:avLst/>
                    <a:gdLst>
                      <a:gd name="T0" fmla="*/ 157 w 157"/>
                      <a:gd name="T1" fmla="*/ 0 h 306"/>
                      <a:gd name="T2" fmla="*/ 127 w 157"/>
                      <a:gd name="T3" fmla="*/ 52 h 306"/>
                      <a:gd name="T4" fmla="*/ 75 w 157"/>
                      <a:gd name="T5" fmla="*/ 157 h 306"/>
                      <a:gd name="T6" fmla="*/ 37 w 157"/>
                      <a:gd name="T7" fmla="*/ 255 h 306"/>
                      <a:gd name="T8" fmla="*/ 0 w 157"/>
                      <a:gd name="T9" fmla="*/ 285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7" h="306">
                        <a:moveTo>
                          <a:pt x="157" y="0"/>
                        </a:moveTo>
                        <a:cubicBezTo>
                          <a:pt x="126" y="10"/>
                          <a:pt x="117" y="20"/>
                          <a:pt x="127" y="52"/>
                        </a:cubicBezTo>
                        <a:cubicBezTo>
                          <a:pt x="118" y="90"/>
                          <a:pt x="97" y="124"/>
                          <a:pt x="75" y="157"/>
                        </a:cubicBezTo>
                        <a:cubicBezTo>
                          <a:pt x="65" y="193"/>
                          <a:pt x="57" y="224"/>
                          <a:pt x="37" y="255"/>
                        </a:cubicBezTo>
                        <a:cubicBezTo>
                          <a:pt x="32" y="270"/>
                          <a:pt x="21" y="306"/>
                          <a:pt x="0" y="28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2" name="Freeform 20">
                    <a:extLst>
                      <a:ext uri="{FF2B5EF4-FFF2-40B4-BE49-F238E27FC236}">
                        <a16:creationId xmlns:a16="http://schemas.microsoft.com/office/drawing/2014/main" id="{CE440DAD-3952-804C-AA61-98735459415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4568"/>
                    <a:ext cx="150" cy="360"/>
                  </a:xfrm>
                  <a:custGeom>
                    <a:avLst/>
                    <a:gdLst>
                      <a:gd name="T0" fmla="*/ 150 w 150"/>
                      <a:gd name="T1" fmla="*/ 0 h 360"/>
                      <a:gd name="T2" fmla="*/ 98 w 150"/>
                      <a:gd name="T3" fmla="*/ 52 h 360"/>
                      <a:gd name="T4" fmla="*/ 83 w 150"/>
                      <a:gd name="T5" fmla="*/ 142 h 360"/>
                      <a:gd name="T6" fmla="*/ 75 w 150"/>
                      <a:gd name="T7" fmla="*/ 165 h 360"/>
                      <a:gd name="T8" fmla="*/ 60 w 150"/>
                      <a:gd name="T9" fmla="*/ 187 h 360"/>
                      <a:gd name="T10" fmla="*/ 38 w 150"/>
                      <a:gd name="T11" fmla="*/ 277 h 360"/>
                      <a:gd name="T12" fmla="*/ 8 w 150"/>
                      <a:gd name="T13" fmla="*/ 322 h 360"/>
                      <a:gd name="T14" fmla="*/ 0 w 150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0" h="360">
                        <a:moveTo>
                          <a:pt x="150" y="0"/>
                        </a:moveTo>
                        <a:cubicBezTo>
                          <a:pt x="120" y="10"/>
                          <a:pt x="108" y="22"/>
                          <a:pt x="98" y="52"/>
                        </a:cubicBezTo>
                        <a:cubicBezTo>
                          <a:pt x="129" y="100"/>
                          <a:pt x="123" y="102"/>
                          <a:pt x="83" y="142"/>
                        </a:cubicBezTo>
                        <a:cubicBezTo>
                          <a:pt x="80" y="150"/>
                          <a:pt x="79" y="158"/>
                          <a:pt x="75" y="165"/>
                        </a:cubicBezTo>
                        <a:cubicBezTo>
                          <a:pt x="71" y="173"/>
                          <a:pt x="63" y="179"/>
                          <a:pt x="60" y="187"/>
                        </a:cubicBezTo>
                        <a:cubicBezTo>
                          <a:pt x="50" y="214"/>
                          <a:pt x="51" y="250"/>
                          <a:pt x="38" y="277"/>
                        </a:cubicBezTo>
                        <a:cubicBezTo>
                          <a:pt x="30" y="293"/>
                          <a:pt x="8" y="322"/>
                          <a:pt x="8" y="322"/>
                        </a:cubicBezTo>
                        <a:cubicBezTo>
                          <a:pt x="5" y="335"/>
                          <a:pt x="0" y="360"/>
                          <a:pt x="0" y="36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3" name="Freeform 21">
                    <a:extLst>
                      <a:ext uri="{FF2B5EF4-FFF2-40B4-BE49-F238E27FC236}">
                        <a16:creationId xmlns:a16="http://schemas.microsoft.com/office/drawing/2014/main" id="{A8A640F7-FB1A-A545-86F7-96F7CD1DA8F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70" y="4540"/>
                    <a:ext cx="98" cy="395"/>
                  </a:xfrm>
                  <a:custGeom>
                    <a:avLst/>
                    <a:gdLst>
                      <a:gd name="T0" fmla="*/ 98 w 98"/>
                      <a:gd name="T1" fmla="*/ 58 h 395"/>
                      <a:gd name="T2" fmla="*/ 68 w 98"/>
                      <a:gd name="T3" fmla="*/ 88 h 395"/>
                      <a:gd name="T4" fmla="*/ 30 w 98"/>
                      <a:gd name="T5" fmla="*/ 298 h 395"/>
                      <a:gd name="T6" fmla="*/ 23 w 98"/>
                      <a:gd name="T7" fmla="*/ 343 h 395"/>
                      <a:gd name="T8" fmla="*/ 0 w 98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395">
                        <a:moveTo>
                          <a:pt x="98" y="58"/>
                        </a:moveTo>
                        <a:cubicBezTo>
                          <a:pt x="78" y="0"/>
                          <a:pt x="71" y="70"/>
                          <a:pt x="68" y="88"/>
                        </a:cubicBezTo>
                        <a:cubicBezTo>
                          <a:pt x="56" y="156"/>
                          <a:pt x="52" y="233"/>
                          <a:pt x="30" y="298"/>
                        </a:cubicBezTo>
                        <a:cubicBezTo>
                          <a:pt x="28" y="313"/>
                          <a:pt x="28" y="329"/>
                          <a:pt x="23" y="343"/>
                        </a:cubicBezTo>
                        <a:cubicBezTo>
                          <a:pt x="16" y="363"/>
                          <a:pt x="0" y="371"/>
                          <a:pt x="0" y="39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4" name="Freeform 22">
                    <a:extLst>
                      <a:ext uri="{FF2B5EF4-FFF2-40B4-BE49-F238E27FC236}">
                        <a16:creationId xmlns:a16="http://schemas.microsoft.com/office/drawing/2014/main" id="{E2043DCC-2B2E-4D44-86B8-192D093A65F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65" y="4665"/>
                    <a:ext cx="75" cy="300"/>
                  </a:xfrm>
                  <a:custGeom>
                    <a:avLst/>
                    <a:gdLst>
                      <a:gd name="T0" fmla="*/ 68 w 75"/>
                      <a:gd name="T1" fmla="*/ 0 h 300"/>
                      <a:gd name="T2" fmla="*/ 45 w 75"/>
                      <a:gd name="T3" fmla="*/ 75 h 300"/>
                      <a:gd name="T4" fmla="*/ 60 w 75"/>
                      <a:gd name="T5" fmla="*/ 120 h 300"/>
                      <a:gd name="T6" fmla="*/ 68 w 75"/>
                      <a:gd name="T7" fmla="*/ 143 h 300"/>
                      <a:gd name="T8" fmla="*/ 38 w 75"/>
                      <a:gd name="T9" fmla="*/ 188 h 300"/>
                      <a:gd name="T10" fmla="*/ 23 w 75"/>
                      <a:gd name="T11" fmla="*/ 233 h 300"/>
                      <a:gd name="T12" fmla="*/ 0 w 75"/>
                      <a:gd name="T13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300">
                        <a:moveTo>
                          <a:pt x="68" y="0"/>
                        </a:moveTo>
                        <a:cubicBezTo>
                          <a:pt x="50" y="55"/>
                          <a:pt x="57" y="30"/>
                          <a:pt x="45" y="75"/>
                        </a:cubicBezTo>
                        <a:cubicBezTo>
                          <a:pt x="50" y="90"/>
                          <a:pt x="55" y="105"/>
                          <a:pt x="60" y="120"/>
                        </a:cubicBezTo>
                        <a:cubicBezTo>
                          <a:pt x="63" y="128"/>
                          <a:pt x="68" y="143"/>
                          <a:pt x="68" y="143"/>
                        </a:cubicBezTo>
                        <a:cubicBezTo>
                          <a:pt x="49" y="195"/>
                          <a:pt x="75" y="132"/>
                          <a:pt x="38" y="188"/>
                        </a:cubicBezTo>
                        <a:cubicBezTo>
                          <a:pt x="35" y="193"/>
                          <a:pt x="25" y="228"/>
                          <a:pt x="23" y="233"/>
                        </a:cubicBezTo>
                        <a:cubicBezTo>
                          <a:pt x="14" y="298"/>
                          <a:pt x="33" y="284"/>
                          <a:pt x="0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5" name="Freeform 23">
                    <a:extLst>
                      <a:ext uri="{FF2B5EF4-FFF2-40B4-BE49-F238E27FC236}">
                        <a16:creationId xmlns:a16="http://schemas.microsoft.com/office/drawing/2014/main" id="{F48012C1-DF92-A443-AA43-940E4338FB0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37" y="4748"/>
                    <a:ext cx="98" cy="292"/>
                  </a:xfrm>
                  <a:custGeom>
                    <a:avLst/>
                    <a:gdLst>
                      <a:gd name="T0" fmla="*/ 98 w 98"/>
                      <a:gd name="T1" fmla="*/ 0 h 292"/>
                      <a:gd name="T2" fmla="*/ 68 w 98"/>
                      <a:gd name="T3" fmla="*/ 67 h 292"/>
                      <a:gd name="T4" fmla="*/ 53 w 98"/>
                      <a:gd name="T5" fmla="*/ 165 h 292"/>
                      <a:gd name="T6" fmla="*/ 8 w 98"/>
                      <a:gd name="T7" fmla="*/ 262 h 292"/>
                      <a:gd name="T8" fmla="*/ 1 w 98"/>
                      <a:gd name="T9" fmla="*/ 292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292">
                        <a:moveTo>
                          <a:pt x="98" y="0"/>
                        </a:moveTo>
                        <a:cubicBezTo>
                          <a:pt x="83" y="22"/>
                          <a:pt x="77" y="42"/>
                          <a:pt x="68" y="67"/>
                        </a:cubicBezTo>
                        <a:cubicBezTo>
                          <a:pt x="77" y="109"/>
                          <a:pt x="76" y="129"/>
                          <a:pt x="53" y="165"/>
                        </a:cubicBezTo>
                        <a:cubicBezTo>
                          <a:pt x="43" y="196"/>
                          <a:pt x="26" y="236"/>
                          <a:pt x="8" y="262"/>
                        </a:cubicBezTo>
                        <a:cubicBezTo>
                          <a:pt x="0" y="287"/>
                          <a:pt x="1" y="277"/>
                          <a:pt x="1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6" name="Freeform 24">
                    <a:extLst>
                      <a:ext uri="{FF2B5EF4-FFF2-40B4-BE49-F238E27FC236}">
                        <a16:creationId xmlns:a16="http://schemas.microsoft.com/office/drawing/2014/main" id="{930B7B16-07B9-8C46-8E19-1BBEAE54A94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00" y="4358"/>
                    <a:ext cx="270" cy="315"/>
                  </a:xfrm>
                  <a:custGeom>
                    <a:avLst/>
                    <a:gdLst>
                      <a:gd name="T0" fmla="*/ 270 w 270"/>
                      <a:gd name="T1" fmla="*/ 0 h 315"/>
                      <a:gd name="T2" fmla="*/ 255 w 270"/>
                      <a:gd name="T3" fmla="*/ 45 h 315"/>
                      <a:gd name="T4" fmla="*/ 248 w 270"/>
                      <a:gd name="T5" fmla="*/ 97 h 315"/>
                      <a:gd name="T6" fmla="*/ 225 w 270"/>
                      <a:gd name="T7" fmla="*/ 105 h 315"/>
                      <a:gd name="T8" fmla="*/ 180 w 270"/>
                      <a:gd name="T9" fmla="*/ 135 h 315"/>
                      <a:gd name="T10" fmla="*/ 135 w 270"/>
                      <a:gd name="T11" fmla="*/ 217 h 315"/>
                      <a:gd name="T12" fmla="*/ 98 w 270"/>
                      <a:gd name="T13" fmla="*/ 262 h 315"/>
                      <a:gd name="T14" fmla="*/ 0 w 270"/>
                      <a:gd name="T15" fmla="*/ 315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0" h="315">
                        <a:moveTo>
                          <a:pt x="270" y="0"/>
                        </a:moveTo>
                        <a:cubicBezTo>
                          <a:pt x="265" y="15"/>
                          <a:pt x="260" y="30"/>
                          <a:pt x="255" y="45"/>
                        </a:cubicBezTo>
                        <a:cubicBezTo>
                          <a:pt x="249" y="62"/>
                          <a:pt x="256" y="81"/>
                          <a:pt x="248" y="97"/>
                        </a:cubicBezTo>
                        <a:cubicBezTo>
                          <a:pt x="244" y="104"/>
                          <a:pt x="232" y="101"/>
                          <a:pt x="225" y="105"/>
                        </a:cubicBezTo>
                        <a:cubicBezTo>
                          <a:pt x="209" y="114"/>
                          <a:pt x="180" y="135"/>
                          <a:pt x="180" y="135"/>
                        </a:cubicBezTo>
                        <a:cubicBezTo>
                          <a:pt x="166" y="178"/>
                          <a:pt x="170" y="194"/>
                          <a:pt x="135" y="217"/>
                        </a:cubicBezTo>
                        <a:cubicBezTo>
                          <a:pt x="126" y="231"/>
                          <a:pt x="113" y="253"/>
                          <a:pt x="98" y="262"/>
                        </a:cubicBezTo>
                        <a:cubicBezTo>
                          <a:pt x="61" y="283"/>
                          <a:pt x="22" y="274"/>
                          <a:pt x="0" y="31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7" name="Freeform 25">
                    <a:extLst>
                      <a:ext uri="{FF2B5EF4-FFF2-40B4-BE49-F238E27FC236}">
                        <a16:creationId xmlns:a16="http://schemas.microsoft.com/office/drawing/2014/main" id="{E05841DC-C725-7548-88BA-E715F38A389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15" y="4283"/>
                    <a:ext cx="188" cy="307"/>
                  </a:xfrm>
                  <a:custGeom>
                    <a:avLst/>
                    <a:gdLst>
                      <a:gd name="T0" fmla="*/ 188 w 188"/>
                      <a:gd name="T1" fmla="*/ 0 h 307"/>
                      <a:gd name="T2" fmla="*/ 135 w 188"/>
                      <a:gd name="T3" fmla="*/ 52 h 307"/>
                      <a:gd name="T4" fmla="*/ 143 w 188"/>
                      <a:gd name="T5" fmla="*/ 75 h 307"/>
                      <a:gd name="T6" fmla="*/ 90 w 188"/>
                      <a:gd name="T7" fmla="*/ 165 h 307"/>
                      <a:gd name="T8" fmla="*/ 75 w 188"/>
                      <a:gd name="T9" fmla="*/ 187 h 307"/>
                      <a:gd name="T10" fmla="*/ 23 w 188"/>
                      <a:gd name="T11" fmla="*/ 277 h 307"/>
                      <a:gd name="T12" fmla="*/ 0 w 188"/>
                      <a:gd name="T13" fmla="*/ 292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8" h="307">
                        <a:moveTo>
                          <a:pt x="188" y="0"/>
                        </a:moveTo>
                        <a:cubicBezTo>
                          <a:pt x="157" y="9"/>
                          <a:pt x="146" y="22"/>
                          <a:pt x="135" y="52"/>
                        </a:cubicBezTo>
                        <a:cubicBezTo>
                          <a:pt x="138" y="60"/>
                          <a:pt x="144" y="67"/>
                          <a:pt x="143" y="75"/>
                        </a:cubicBezTo>
                        <a:cubicBezTo>
                          <a:pt x="141" y="86"/>
                          <a:pt x="91" y="163"/>
                          <a:pt x="90" y="165"/>
                        </a:cubicBezTo>
                        <a:cubicBezTo>
                          <a:pt x="85" y="172"/>
                          <a:pt x="75" y="187"/>
                          <a:pt x="75" y="187"/>
                        </a:cubicBezTo>
                        <a:cubicBezTo>
                          <a:pt x="64" y="222"/>
                          <a:pt x="46" y="249"/>
                          <a:pt x="23" y="277"/>
                        </a:cubicBezTo>
                        <a:cubicBezTo>
                          <a:pt x="3" y="301"/>
                          <a:pt x="15" y="307"/>
                          <a:pt x="0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8" name="Freeform 26">
                    <a:extLst>
                      <a:ext uri="{FF2B5EF4-FFF2-40B4-BE49-F238E27FC236}">
                        <a16:creationId xmlns:a16="http://schemas.microsoft.com/office/drawing/2014/main" id="{DD93BF7E-BCF2-5C44-9BEE-3B10EBAB996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26" y="4178"/>
                    <a:ext cx="99" cy="494"/>
                  </a:xfrm>
                  <a:custGeom>
                    <a:avLst/>
                    <a:gdLst>
                      <a:gd name="T0" fmla="*/ 77 w 99"/>
                      <a:gd name="T1" fmla="*/ 0 h 494"/>
                      <a:gd name="T2" fmla="*/ 54 w 99"/>
                      <a:gd name="T3" fmla="*/ 7 h 494"/>
                      <a:gd name="T4" fmla="*/ 47 w 99"/>
                      <a:gd name="T5" fmla="*/ 30 h 494"/>
                      <a:gd name="T6" fmla="*/ 9 w 99"/>
                      <a:gd name="T7" fmla="*/ 97 h 494"/>
                      <a:gd name="T8" fmla="*/ 62 w 99"/>
                      <a:gd name="T9" fmla="*/ 180 h 494"/>
                      <a:gd name="T10" fmla="*/ 32 w 99"/>
                      <a:gd name="T11" fmla="*/ 322 h 494"/>
                      <a:gd name="T12" fmla="*/ 47 w 99"/>
                      <a:gd name="T13" fmla="*/ 442 h 494"/>
                      <a:gd name="T14" fmla="*/ 99 w 99"/>
                      <a:gd name="T15" fmla="*/ 465 h 4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9" h="494">
                        <a:moveTo>
                          <a:pt x="77" y="0"/>
                        </a:moveTo>
                        <a:cubicBezTo>
                          <a:pt x="69" y="2"/>
                          <a:pt x="60" y="1"/>
                          <a:pt x="54" y="7"/>
                        </a:cubicBezTo>
                        <a:cubicBezTo>
                          <a:pt x="48" y="13"/>
                          <a:pt x="51" y="23"/>
                          <a:pt x="47" y="30"/>
                        </a:cubicBezTo>
                        <a:cubicBezTo>
                          <a:pt x="0" y="116"/>
                          <a:pt x="29" y="43"/>
                          <a:pt x="9" y="97"/>
                        </a:cubicBezTo>
                        <a:cubicBezTo>
                          <a:pt x="21" y="132"/>
                          <a:pt x="48" y="140"/>
                          <a:pt x="62" y="180"/>
                        </a:cubicBezTo>
                        <a:cubicBezTo>
                          <a:pt x="9" y="231"/>
                          <a:pt x="24" y="230"/>
                          <a:pt x="32" y="322"/>
                        </a:cubicBezTo>
                        <a:cubicBezTo>
                          <a:pt x="20" y="366"/>
                          <a:pt x="24" y="402"/>
                          <a:pt x="47" y="442"/>
                        </a:cubicBezTo>
                        <a:cubicBezTo>
                          <a:pt x="63" y="470"/>
                          <a:pt x="70" y="494"/>
                          <a:pt x="99" y="46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781" name="Freeform 85">
              <a:extLst>
                <a:ext uri="{FF2B5EF4-FFF2-40B4-BE49-F238E27FC236}">
                  <a16:creationId xmlns:a16="http://schemas.microsoft.com/office/drawing/2014/main" id="{83DF31A7-6882-194C-975E-355960C4208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9" y="5106"/>
              <a:ext cx="510" cy="398"/>
            </a:xfrm>
            <a:custGeom>
              <a:avLst/>
              <a:gdLst>
                <a:gd name="T0" fmla="*/ 29 w 510"/>
                <a:gd name="T1" fmla="*/ 212 h 398"/>
                <a:gd name="T2" fmla="*/ 6 w 510"/>
                <a:gd name="T3" fmla="*/ 324 h 398"/>
                <a:gd name="T4" fmla="*/ 66 w 510"/>
                <a:gd name="T5" fmla="*/ 369 h 398"/>
                <a:gd name="T6" fmla="*/ 224 w 510"/>
                <a:gd name="T7" fmla="*/ 392 h 398"/>
                <a:gd name="T8" fmla="*/ 374 w 510"/>
                <a:gd name="T9" fmla="*/ 362 h 398"/>
                <a:gd name="T10" fmla="*/ 501 w 510"/>
                <a:gd name="T11" fmla="*/ 174 h 398"/>
                <a:gd name="T12" fmla="*/ 426 w 510"/>
                <a:gd name="T13" fmla="*/ 9 h 398"/>
                <a:gd name="T14" fmla="*/ 119 w 510"/>
                <a:gd name="T15" fmla="*/ 122 h 398"/>
                <a:gd name="T16" fmla="*/ 29 w 510"/>
                <a:gd name="T17" fmla="*/ 21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0" h="398">
                  <a:moveTo>
                    <a:pt x="29" y="212"/>
                  </a:moveTo>
                  <a:cubicBezTo>
                    <a:pt x="10" y="246"/>
                    <a:pt x="0" y="298"/>
                    <a:pt x="6" y="324"/>
                  </a:cubicBezTo>
                  <a:cubicBezTo>
                    <a:pt x="12" y="350"/>
                    <a:pt x="30" y="358"/>
                    <a:pt x="66" y="369"/>
                  </a:cubicBezTo>
                  <a:cubicBezTo>
                    <a:pt x="102" y="380"/>
                    <a:pt x="173" y="393"/>
                    <a:pt x="224" y="392"/>
                  </a:cubicBezTo>
                  <a:cubicBezTo>
                    <a:pt x="275" y="391"/>
                    <a:pt x="328" y="398"/>
                    <a:pt x="374" y="362"/>
                  </a:cubicBezTo>
                  <a:cubicBezTo>
                    <a:pt x="420" y="326"/>
                    <a:pt x="492" y="233"/>
                    <a:pt x="501" y="174"/>
                  </a:cubicBezTo>
                  <a:cubicBezTo>
                    <a:pt x="510" y="115"/>
                    <a:pt x="490" y="18"/>
                    <a:pt x="426" y="9"/>
                  </a:cubicBezTo>
                  <a:cubicBezTo>
                    <a:pt x="362" y="0"/>
                    <a:pt x="185" y="92"/>
                    <a:pt x="119" y="122"/>
                  </a:cubicBezTo>
                  <a:cubicBezTo>
                    <a:pt x="53" y="152"/>
                    <a:pt x="48" y="178"/>
                    <a:pt x="29" y="212"/>
                  </a:cubicBez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  <p:sp>
        <p:nvSpPr>
          <p:cNvPr id="858" name="Ellipse 857">
            <a:extLst>
              <a:ext uri="{FF2B5EF4-FFF2-40B4-BE49-F238E27FC236}">
                <a16:creationId xmlns:a16="http://schemas.microsoft.com/office/drawing/2014/main" id="{FFAD8773-8B19-AC43-B652-C51B4707DB07}"/>
              </a:ext>
            </a:extLst>
          </p:cNvPr>
          <p:cNvSpPr/>
          <p:nvPr/>
        </p:nvSpPr>
        <p:spPr>
          <a:xfrm>
            <a:off x="2578245" y="1215977"/>
            <a:ext cx="144000" cy="144000"/>
          </a:xfrm>
          <a:prstGeom prst="ellipse">
            <a:avLst/>
          </a:prstGeom>
          <a:solidFill>
            <a:srgbClr val="F6EBF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Ellipse 858">
            <a:extLst>
              <a:ext uri="{FF2B5EF4-FFF2-40B4-BE49-F238E27FC236}">
                <a16:creationId xmlns:a16="http://schemas.microsoft.com/office/drawing/2014/main" id="{9C3E67C7-786C-0B43-B75F-737537DD95E2}"/>
              </a:ext>
            </a:extLst>
          </p:cNvPr>
          <p:cNvSpPr/>
          <p:nvPr/>
        </p:nvSpPr>
        <p:spPr>
          <a:xfrm>
            <a:off x="2578115" y="174875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0" name="Connecteur droit 859">
            <a:extLst>
              <a:ext uri="{FF2B5EF4-FFF2-40B4-BE49-F238E27FC236}">
                <a16:creationId xmlns:a16="http://schemas.microsoft.com/office/drawing/2014/main" id="{86CC6CF1-8261-EB4D-9C4E-B34DCD959F93}"/>
              </a:ext>
            </a:extLst>
          </p:cNvPr>
          <p:cNvCxnSpPr>
            <a:cxnSpLocks/>
          </p:cNvCxnSpPr>
          <p:nvPr/>
        </p:nvCxnSpPr>
        <p:spPr>
          <a:xfrm flipH="1">
            <a:off x="2417077" y="1336348"/>
            <a:ext cx="189898" cy="7986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Connecteur droit 860">
            <a:extLst>
              <a:ext uri="{FF2B5EF4-FFF2-40B4-BE49-F238E27FC236}">
                <a16:creationId xmlns:a16="http://schemas.microsoft.com/office/drawing/2014/main" id="{D2C51047-6AD9-7441-AF91-00486F9A5B4D}"/>
              </a:ext>
            </a:extLst>
          </p:cNvPr>
          <p:cNvCxnSpPr>
            <a:cxnSpLocks/>
            <a:endCxn id="825" idx="4"/>
          </p:cNvCxnSpPr>
          <p:nvPr/>
        </p:nvCxnSpPr>
        <p:spPr>
          <a:xfrm flipH="1">
            <a:off x="2332562" y="1277170"/>
            <a:ext cx="265115" cy="3013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3" name="ZoneTexte 862">
            <a:extLst>
              <a:ext uri="{FF2B5EF4-FFF2-40B4-BE49-F238E27FC236}">
                <a16:creationId xmlns:a16="http://schemas.microsoft.com/office/drawing/2014/main" id="{CB32D01A-DE0A-2B40-936D-0940472F93A4}"/>
              </a:ext>
            </a:extLst>
          </p:cNvPr>
          <p:cNvSpPr txBox="1"/>
          <p:nvPr/>
        </p:nvSpPr>
        <p:spPr>
          <a:xfrm>
            <a:off x="3930952" y="683864"/>
            <a:ext cx="79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Network size</a:t>
            </a:r>
          </a:p>
        </p:txBody>
      </p:sp>
      <p:grpSp>
        <p:nvGrpSpPr>
          <p:cNvPr id="864" name="Groupe 863">
            <a:extLst>
              <a:ext uri="{FF2B5EF4-FFF2-40B4-BE49-F238E27FC236}">
                <a16:creationId xmlns:a16="http://schemas.microsoft.com/office/drawing/2014/main" id="{6349650E-A44C-6A45-8DB1-F631C0882CA0}"/>
              </a:ext>
            </a:extLst>
          </p:cNvPr>
          <p:cNvGrpSpPr/>
          <p:nvPr/>
        </p:nvGrpSpPr>
        <p:grpSpPr>
          <a:xfrm>
            <a:off x="4368291" y="1081068"/>
            <a:ext cx="536518" cy="276999"/>
            <a:chOff x="2848054" y="1313408"/>
            <a:chExt cx="1418381" cy="777059"/>
          </a:xfrm>
        </p:grpSpPr>
        <p:sp>
          <p:nvSpPr>
            <p:cNvPr id="865" name="Forme libre 864">
              <a:extLst>
                <a:ext uri="{FF2B5EF4-FFF2-40B4-BE49-F238E27FC236}">
                  <a16:creationId xmlns:a16="http://schemas.microsoft.com/office/drawing/2014/main" id="{D48DC2AB-3813-AC40-A2F6-CA575019E9F4}"/>
                </a:ext>
              </a:extLst>
            </p:cNvPr>
            <p:cNvSpPr/>
            <p:nvPr/>
          </p:nvSpPr>
          <p:spPr>
            <a:xfrm>
              <a:off x="2848054" y="1313408"/>
              <a:ext cx="595300" cy="777059"/>
            </a:xfrm>
            <a:custGeom>
              <a:avLst/>
              <a:gdLst>
                <a:gd name="connsiteX0" fmla="*/ 32892 w 1592563"/>
                <a:gd name="connsiteY0" fmla="*/ 524646 h 1597845"/>
                <a:gd name="connsiteX1" fmla="*/ 427597 w 1592563"/>
                <a:gd name="connsiteY1" fmla="*/ 518068 h 1597845"/>
                <a:gd name="connsiteX2" fmla="*/ 644685 w 1592563"/>
                <a:gd name="connsiteY2" fmla="*/ 399656 h 1597845"/>
                <a:gd name="connsiteX3" fmla="*/ 776253 w 1592563"/>
                <a:gd name="connsiteY3" fmla="*/ 235196 h 1597845"/>
                <a:gd name="connsiteX4" fmla="*/ 953870 w 1592563"/>
                <a:gd name="connsiteY4" fmla="*/ 57578 h 1597845"/>
                <a:gd name="connsiteX5" fmla="*/ 1184115 w 1592563"/>
                <a:gd name="connsiteY5" fmla="*/ 4951 h 1597845"/>
                <a:gd name="connsiteX6" fmla="*/ 1434095 w 1592563"/>
                <a:gd name="connsiteY6" fmla="*/ 162833 h 1597845"/>
                <a:gd name="connsiteX7" fmla="*/ 1591977 w 1592563"/>
                <a:gd name="connsiteY7" fmla="*/ 800940 h 1597845"/>
                <a:gd name="connsiteX8" fmla="*/ 1473565 w 1592563"/>
                <a:gd name="connsiteY8" fmla="*/ 1419311 h 1597845"/>
                <a:gd name="connsiteX9" fmla="*/ 1138066 w 1592563"/>
                <a:gd name="connsiteY9" fmla="*/ 1596928 h 1597845"/>
                <a:gd name="connsiteX10" fmla="*/ 769675 w 1592563"/>
                <a:gd name="connsiteY10" fmla="*/ 1366683 h 1597845"/>
                <a:gd name="connsiteX11" fmla="*/ 638106 w 1592563"/>
                <a:gd name="connsiteY11" fmla="*/ 1314056 h 1597845"/>
                <a:gd name="connsiteX12" fmla="*/ 467067 w 1592563"/>
                <a:gd name="connsiteY12" fmla="*/ 1300899 h 1597845"/>
                <a:gd name="connsiteX13" fmla="*/ 0 w 1592563"/>
                <a:gd name="connsiteY13" fmla="*/ 1340370 h 159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2563" h="1597845">
                  <a:moveTo>
                    <a:pt x="32892" y="524646"/>
                  </a:moveTo>
                  <a:cubicBezTo>
                    <a:pt x="179261" y="531773"/>
                    <a:pt x="325631" y="538900"/>
                    <a:pt x="427597" y="518068"/>
                  </a:cubicBezTo>
                  <a:cubicBezTo>
                    <a:pt x="529563" y="497236"/>
                    <a:pt x="586576" y="446801"/>
                    <a:pt x="644685" y="399656"/>
                  </a:cubicBezTo>
                  <a:cubicBezTo>
                    <a:pt x="702794" y="352511"/>
                    <a:pt x="724722" y="292209"/>
                    <a:pt x="776253" y="235196"/>
                  </a:cubicBezTo>
                  <a:cubicBezTo>
                    <a:pt x="827784" y="178183"/>
                    <a:pt x="885893" y="95952"/>
                    <a:pt x="953870" y="57578"/>
                  </a:cubicBezTo>
                  <a:cubicBezTo>
                    <a:pt x="1021847" y="19204"/>
                    <a:pt x="1104078" y="-12592"/>
                    <a:pt x="1184115" y="4951"/>
                  </a:cubicBezTo>
                  <a:cubicBezTo>
                    <a:pt x="1264153" y="22493"/>
                    <a:pt x="1366118" y="30168"/>
                    <a:pt x="1434095" y="162833"/>
                  </a:cubicBezTo>
                  <a:cubicBezTo>
                    <a:pt x="1502072" y="295498"/>
                    <a:pt x="1585399" y="591527"/>
                    <a:pt x="1591977" y="800940"/>
                  </a:cubicBezTo>
                  <a:cubicBezTo>
                    <a:pt x="1598555" y="1010353"/>
                    <a:pt x="1549217" y="1286646"/>
                    <a:pt x="1473565" y="1419311"/>
                  </a:cubicBezTo>
                  <a:cubicBezTo>
                    <a:pt x="1397913" y="1551976"/>
                    <a:pt x="1255381" y="1605699"/>
                    <a:pt x="1138066" y="1596928"/>
                  </a:cubicBezTo>
                  <a:cubicBezTo>
                    <a:pt x="1020751" y="1588157"/>
                    <a:pt x="853002" y="1413828"/>
                    <a:pt x="769675" y="1366683"/>
                  </a:cubicBezTo>
                  <a:cubicBezTo>
                    <a:pt x="686348" y="1319538"/>
                    <a:pt x="688541" y="1325020"/>
                    <a:pt x="638106" y="1314056"/>
                  </a:cubicBezTo>
                  <a:cubicBezTo>
                    <a:pt x="587671" y="1303092"/>
                    <a:pt x="573418" y="1296513"/>
                    <a:pt x="467067" y="1300899"/>
                  </a:cubicBezTo>
                  <a:cubicBezTo>
                    <a:pt x="360716" y="1305285"/>
                    <a:pt x="180358" y="1322827"/>
                    <a:pt x="0" y="134037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866" name="Forme libre 865">
              <a:extLst>
                <a:ext uri="{FF2B5EF4-FFF2-40B4-BE49-F238E27FC236}">
                  <a16:creationId xmlns:a16="http://schemas.microsoft.com/office/drawing/2014/main" id="{7E1F6B0F-16FC-CB4E-9BDA-47B70930082B}"/>
                </a:ext>
              </a:extLst>
            </p:cNvPr>
            <p:cNvSpPr/>
            <p:nvPr/>
          </p:nvSpPr>
          <p:spPr>
            <a:xfrm>
              <a:off x="3671135" y="1325931"/>
              <a:ext cx="595300" cy="752013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867" name="ZoneTexte 866">
            <a:extLst>
              <a:ext uri="{FF2B5EF4-FFF2-40B4-BE49-F238E27FC236}">
                <a16:creationId xmlns:a16="http://schemas.microsoft.com/office/drawing/2014/main" id="{DB7A0A45-8331-7544-AE75-0917EA234446}"/>
              </a:ext>
            </a:extLst>
          </p:cNvPr>
          <p:cNvSpPr txBox="1"/>
          <p:nvPr/>
        </p:nvSpPr>
        <p:spPr>
          <a:xfrm>
            <a:off x="4458456" y="86404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1-1</a:t>
            </a:r>
          </a:p>
        </p:txBody>
      </p:sp>
      <p:sp>
        <p:nvSpPr>
          <p:cNvPr id="868" name="ZoneTexte 867">
            <a:extLst>
              <a:ext uri="{FF2B5EF4-FFF2-40B4-BE49-F238E27FC236}">
                <a16:creationId xmlns:a16="http://schemas.microsoft.com/office/drawing/2014/main" id="{5F0F8CC9-0850-6842-B594-3F13376711B1}"/>
              </a:ext>
            </a:extLst>
          </p:cNvPr>
          <p:cNvSpPr txBox="1"/>
          <p:nvPr/>
        </p:nvSpPr>
        <p:spPr>
          <a:xfrm>
            <a:off x="3931283" y="86404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869" name="Forme libre 868">
            <a:extLst>
              <a:ext uri="{FF2B5EF4-FFF2-40B4-BE49-F238E27FC236}">
                <a16:creationId xmlns:a16="http://schemas.microsoft.com/office/drawing/2014/main" id="{D69EA49A-FE9C-6A45-90B3-ED7AEBF4165E}"/>
              </a:ext>
            </a:extLst>
          </p:cNvPr>
          <p:cNvSpPr/>
          <p:nvPr/>
        </p:nvSpPr>
        <p:spPr>
          <a:xfrm>
            <a:off x="3939236" y="1089996"/>
            <a:ext cx="225179" cy="268071"/>
          </a:xfrm>
          <a:custGeom>
            <a:avLst/>
            <a:gdLst>
              <a:gd name="connsiteX0" fmla="*/ 366651 w 366651"/>
              <a:gd name="connsiteY0" fmla="*/ 144923 h 517468"/>
              <a:gd name="connsiteX1" fmla="*/ 234380 w 366651"/>
              <a:gd name="connsiteY1" fmla="*/ 127671 h 517468"/>
              <a:gd name="connsiteX2" fmla="*/ 188372 w 366651"/>
              <a:gd name="connsiteY2" fmla="*/ 93165 h 517468"/>
              <a:gd name="connsiteX3" fmla="*/ 136614 w 366651"/>
              <a:gd name="connsiteY3" fmla="*/ 18403 h 517468"/>
              <a:gd name="connsiteX4" fmla="*/ 90606 w 366651"/>
              <a:gd name="connsiteY4" fmla="*/ 1150 h 517468"/>
              <a:gd name="connsiteX5" fmla="*/ 33097 w 366651"/>
              <a:gd name="connsiteY5" fmla="*/ 41406 h 517468"/>
              <a:gd name="connsiteX6" fmla="*/ 4342 w 366651"/>
              <a:gd name="connsiteY6" fmla="*/ 144923 h 517468"/>
              <a:gd name="connsiteX7" fmla="*/ 4342 w 366651"/>
              <a:gd name="connsiteY7" fmla="*/ 334704 h 517468"/>
              <a:gd name="connsiteX8" fmla="*/ 44598 w 366651"/>
              <a:gd name="connsiteY8" fmla="*/ 478478 h 517468"/>
              <a:gd name="connsiteX9" fmla="*/ 130863 w 366651"/>
              <a:gd name="connsiteY9" fmla="*/ 512984 h 517468"/>
              <a:gd name="connsiteX10" fmla="*/ 228629 w 366651"/>
              <a:gd name="connsiteY10" fmla="*/ 397965 h 517468"/>
              <a:gd name="connsiteX11" fmla="*/ 355149 w 366651"/>
              <a:gd name="connsiteY11" fmla="*/ 357708 h 51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651" h="517468">
                <a:moveTo>
                  <a:pt x="366651" y="144923"/>
                </a:moveTo>
                <a:cubicBezTo>
                  <a:pt x="315372" y="140610"/>
                  <a:pt x="264093" y="136297"/>
                  <a:pt x="234380" y="127671"/>
                </a:cubicBezTo>
                <a:cubicBezTo>
                  <a:pt x="204667" y="119045"/>
                  <a:pt x="204666" y="111376"/>
                  <a:pt x="188372" y="93165"/>
                </a:cubicBezTo>
                <a:cubicBezTo>
                  <a:pt x="172078" y="74954"/>
                  <a:pt x="152908" y="33739"/>
                  <a:pt x="136614" y="18403"/>
                </a:cubicBezTo>
                <a:cubicBezTo>
                  <a:pt x="120320" y="3067"/>
                  <a:pt x="107859" y="-2684"/>
                  <a:pt x="90606" y="1150"/>
                </a:cubicBezTo>
                <a:cubicBezTo>
                  <a:pt x="73353" y="4984"/>
                  <a:pt x="47474" y="17444"/>
                  <a:pt x="33097" y="41406"/>
                </a:cubicBezTo>
                <a:cubicBezTo>
                  <a:pt x="18720" y="65368"/>
                  <a:pt x="9135" y="96040"/>
                  <a:pt x="4342" y="144923"/>
                </a:cubicBezTo>
                <a:cubicBezTo>
                  <a:pt x="-451" y="193806"/>
                  <a:pt x="-2367" y="279112"/>
                  <a:pt x="4342" y="334704"/>
                </a:cubicBezTo>
                <a:cubicBezTo>
                  <a:pt x="11051" y="390296"/>
                  <a:pt x="23511" y="448765"/>
                  <a:pt x="44598" y="478478"/>
                </a:cubicBezTo>
                <a:cubicBezTo>
                  <a:pt x="65685" y="508191"/>
                  <a:pt x="100191" y="526403"/>
                  <a:pt x="130863" y="512984"/>
                </a:cubicBezTo>
                <a:cubicBezTo>
                  <a:pt x="161535" y="499565"/>
                  <a:pt x="191248" y="423844"/>
                  <a:pt x="228629" y="397965"/>
                </a:cubicBezTo>
                <a:cubicBezTo>
                  <a:pt x="266010" y="372086"/>
                  <a:pt x="310579" y="364897"/>
                  <a:pt x="355149" y="357708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881" name="ZoneTexte 880">
            <a:extLst>
              <a:ext uri="{FF2B5EF4-FFF2-40B4-BE49-F238E27FC236}">
                <a16:creationId xmlns:a16="http://schemas.microsoft.com/office/drawing/2014/main" id="{FE6DE5FF-63A5-B045-AD6D-93E6FE7B5071}"/>
              </a:ext>
            </a:extLst>
          </p:cNvPr>
          <p:cNvSpPr txBox="1"/>
          <p:nvPr/>
        </p:nvSpPr>
        <p:spPr>
          <a:xfrm>
            <a:off x="5135160" y="862498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L-1</a:t>
            </a:r>
          </a:p>
        </p:txBody>
      </p:sp>
      <p:sp>
        <p:nvSpPr>
          <p:cNvPr id="882" name="Ellipse 881">
            <a:extLst>
              <a:ext uri="{FF2B5EF4-FFF2-40B4-BE49-F238E27FC236}">
                <a16:creationId xmlns:a16="http://schemas.microsoft.com/office/drawing/2014/main" id="{DB3FF15E-F17D-C543-88DA-066FE1A7F19F}"/>
              </a:ext>
            </a:extLst>
          </p:cNvPr>
          <p:cNvSpPr/>
          <p:nvPr/>
        </p:nvSpPr>
        <p:spPr>
          <a:xfrm>
            <a:off x="4767431" y="158283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83" name="Ellipse 882">
            <a:extLst>
              <a:ext uri="{FF2B5EF4-FFF2-40B4-BE49-F238E27FC236}">
                <a16:creationId xmlns:a16="http://schemas.microsoft.com/office/drawing/2014/main" id="{49AE035A-3586-B542-9D9C-DB8B1FA8F5CE}"/>
              </a:ext>
            </a:extLst>
          </p:cNvPr>
          <p:cNvSpPr/>
          <p:nvPr/>
        </p:nvSpPr>
        <p:spPr>
          <a:xfrm>
            <a:off x="4923964" y="1504240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84" name="Ellipse 883">
            <a:extLst>
              <a:ext uri="{FF2B5EF4-FFF2-40B4-BE49-F238E27FC236}">
                <a16:creationId xmlns:a16="http://schemas.microsoft.com/office/drawing/2014/main" id="{EFA202E2-1408-0142-B7DB-A26E6D3DD399}"/>
              </a:ext>
            </a:extLst>
          </p:cNvPr>
          <p:cNvSpPr/>
          <p:nvPr/>
        </p:nvSpPr>
        <p:spPr>
          <a:xfrm>
            <a:off x="5048014" y="159965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85" name="Ellipse 884">
            <a:extLst>
              <a:ext uri="{FF2B5EF4-FFF2-40B4-BE49-F238E27FC236}">
                <a16:creationId xmlns:a16="http://schemas.microsoft.com/office/drawing/2014/main" id="{591482B3-C9A0-B14F-846E-E9D49E62077A}"/>
              </a:ext>
            </a:extLst>
          </p:cNvPr>
          <p:cNvSpPr/>
          <p:nvPr/>
        </p:nvSpPr>
        <p:spPr>
          <a:xfrm>
            <a:off x="5025956" y="178415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Ellipse 885">
            <a:extLst>
              <a:ext uri="{FF2B5EF4-FFF2-40B4-BE49-F238E27FC236}">
                <a16:creationId xmlns:a16="http://schemas.microsoft.com/office/drawing/2014/main" id="{23ACE602-6DE0-6748-BB8C-5ADC86B84772}"/>
              </a:ext>
            </a:extLst>
          </p:cNvPr>
          <p:cNvSpPr/>
          <p:nvPr/>
        </p:nvSpPr>
        <p:spPr>
          <a:xfrm>
            <a:off x="4799154" y="177774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7" name="Connecteur droit avec flèche 886">
            <a:extLst>
              <a:ext uri="{FF2B5EF4-FFF2-40B4-BE49-F238E27FC236}">
                <a16:creationId xmlns:a16="http://schemas.microsoft.com/office/drawing/2014/main" id="{403622E7-FF2C-BC4B-9E77-61887A9AFE05}"/>
              </a:ext>
            </a:extLst>
          </p:cNvPr>
          <p:cNvCxnSpPr>
            <a:cxnSpLocks/>
            <a:stCxn id="882" idx="5"/>
            <a:endCxn id="883" idx="4"/>
          </p:cNvCxnSpPr>
          <p:nvPr/>
        </p:nvCxnSpPr>
        <p:spPr>
          <a:xfrm flipV="1">
            <a:off x="4890343" y="1648240"/>
            <a:ext cx="105621" cy="57504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Connecteur droit avec flèche 887">
            <a:extLst>
              <a:ext uri="{FF2B5EF4-FFF2-40B4-BE49-F238E27FC236}">
                <a16:creationId xmlns:a16="http://schemas.microsoft.com/office/drawing/2014/main" id="{19D153D7-EDA0-7644-A85B-34448D90026A}"/>
              </a:ext>
            </a:extLst>
          </p:cNvPr>
          <p:cNvCxnSpPr>
            <a:cxnSpLocks/>
            <a:stCxn id="882" idx="5"/>
            <a:endCxn id="886" idx="7"/>
          </p:cNvCxnSpPr>
          <p:nvPr/>
        </p:nvCxnSpPr>
        <p:spPr>
          <a:xfrm>
            <a:off x="4890343" y="1705744"/>
            <a:ext cx="31723" cy="93088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Connecteur droit avec flèche 888">
            <a:extLst>
              <a:ext uri="{FF2B5EF4-FFF2-40B4-BE49-F238E27FC236}">
                <a16:creationId xmlns:a16="http://schemas.microsoft.com/office/drawing/2014/main" id="{D1D0A1E1-FC1D-414D-8DC2-ABFF7A4754E1}"/>
              </a:ext>
            </a:extLst>
          </p:cNvPr>
          <p:cNvCxnSpPr>
            <a:cxnSpLocks/>
            <a:stCxn id="883" idx="4"/>
            <a:endCxn id="884" idx="3"/>
          </p:cNvCxnSpPr>
          <p:nvPr/>
        </p:nvCxnSpPr>
        <p:spPr>
          <a:xfrm>
            <a:off x="4995964" y="1648240"/>
            <a:ext cx="73138" cy="74323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0B812840-C616-5D4E-9B88-31CA29274D30}"/>
              </a:ext>
            </a:extLst>
          </p:cNvPr>
          <p:cNvCxnSpPr>
            <a:cxnSpLocks/>
            <a:stCxn id="886" idx="7"/>
            <a:endCxn id="885" idx="1"/>
          </p:cNvCxnSpPr>
          <p:nvPr/>
        </p:nvCxnSpPr>
        <p:spPr>
          <a:xfrm>
            <a:off x="4922066" y="1798832"/>
            <a:ext cx="124978" cy="6408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Connecteur droit avec flèche 890">
            <a:extLst>
              <a:ext uri="{FF2B5EF4-FFF2-40B4-BE49-F238E27FC236}">
                <a16:creationId xmlns:a16="http://schemas.microsoft.com/office/drawing/2014/main" id="{9F8F77A9-3CFE-8F47-838F-8B9615F7860A}"/>
              </a:ext>
            </a:extLst>
          </p:cNvPr>
          <p:cNvCxnSpPr>
            <a:cxnSpLocks/>
            <a:stCxn id="886" idx="7"/>
            <a:endCxn id="883" idx="4"/>
          </p:cNvCxnSpPr>
          <p:nvPr/>
        </p:nvCxnSpPr>
        <p:spPr>
          <a:xfrm flipV="1">
            <a:off x="4922066" y="1648240"/>
            <a:ext cx="73898" cy="150592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Connecteur droit avec flèche 891">
            <a:extLst>
              <a:ext uri="{FF2B5EF4-FFF2-40B4-BE49-F238E27FC236}">
                <a16:creationId xmlns:a16="http://schemas.microsoft.com/office/drawing/2014/main" id="{E806AA9E-3830-754B-A36C-554FAA9F0B5F}"/>
              </a:ext>
            </a:extLst>
          </p:cNvPr>
          <p:cNvCxnSpPr>
            <a:cxnSpLocks/>
            <a:stCxn id="885" idx="1"/>
            <a:endCxn id="883" idx="4"/>
          </p:cNvCxnSpPr>
          <p:nvPr/>
        </p:nvCxnSpPr>
        <p:spPr>
          <a:xfrm flipH="1" flipV="1">
            <a:off x="4995964" y="1648240"/>
            <a:ext cx="51080" cy="157000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Connecteur droit avec flèche 892">
            <a:extLst>
              <a:ext uri="{FF2B5EF4-FFF2-40B4-BE49-F238E27FC236}">
                <a16:creationId xmlns:a16="http://schemas.microsoft.com/office/drawing/2014/main" id="{6A53E941-BDBC-6843-BB95-6CE7EB87CF3B}"/>
              </a:ext>
            </a:extLst>
          </p:cNvPr>
          <p:cNvCxnSpPr>
            <a:cxnSpLocks/>
            <a:stCxn id="885" idx="1"/>
            <a:endCxn id="882" idx="5"/>
          </p:cNvCxnSpPr>
          <p:nvPr/>
        </p:nvCxnSpPr>
        <p:spPr>
          <a:xfrm flipH="1" flipV="1">
            <a:off x="4890343" y="1705744"/>
            <a:ext cx="156701" cy="99496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Connecteur droit avec flèche 893">
            <a:extLst>
              <a:ext uri="{FF2B5EF4-FFF2-40B4-BE49-F238E27FC236}">
                <a16:creationId xmlns:a16="http://schemas.microsoft.com/office/drawing/2014/main" id="{153070BB-5898-9F47-9452-0337AA4CF3D9}"/>
              </a:ext>
            </a:extLst>
          </p:cNvPr>
          <p:cNvCxnSpPr>
            <a:cxnSpLocks/>
            <a:stCxn id="885" idx="1"/>
            <a:endCxn id="884" idx="3"/>
          </p:cNvCxnSpPr>
          <p:nvPr/>
        </p:nvCxnSpPr>
        <p:spPr>
          <a:xfrm flipV="1">
            <a:off x="5047044" y="1722563"/>
            <a:ext cx="22058" cy="82677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Connecteur droit avec flèche 894">
            <a:extLst>
              <a:ext uri="{FF2B5EF4-FFF2-40B4-BE49-F238E27FC236}">
                <a16:creationId xmlns:a16="http://schemas.microsoft.com/office/drawing/2014/main" id="{11E331C4-668C-1C45-A37F-F337015F0984}"/>
              </a:ext>
            </a:extLst>
          </p:cNvPr>
          <p:cNvCxnSpPr>
            <a:cxnSpLocks/>
            <a:stCxn id="886" idx="7"/>
            <a:endCxn id="884" idx="3"/>
          </p:cNvCxnSpPr>
          <p:nvPr/>
        </p:nvCxnSpPr>
        <p:spPr>
          <a:xfrm flipV="1">
            <a:off x="4922066" y="1722563"/>
            <a:ext cx="147036" cy="76269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ZoneTexte 895">
            <a:extLst>
              <a:ext uri="{FF2B5EF4-FFF2-40B4-BE49-F238E27FC236}">
                <a16:creationId xmlns:a16="http://schemas.microsoft.com/office/drawing/2014/main" id="{D45322BA-F317-074E-B9D2-2377168BBC59}"/>
              </a:ext>
            </a:extLst>
          </p:cNvPr>
          <p:cNvSpPr txBox="1"/>
          <p:nvPr/>
        </p:nvSpPr>
        <p:spPr>
          <a:xfrm>
            <a:off x="4641136" y="1334675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Assembly</a:t>
            </a:r>
          </a:p>
        </p:txBody>
      </p:sp>
      <p:sp>
        <p:nvSpPr>
          <p:cNvPr id="897" name="ZoneTexte 896">
            <a:extLst>
              <a:ext uri="{FF2B5EF4-FFF2-40B4-BE49-F238E27FC236}">
                <a16:creationId xmlns:a16="http://schemas.microsoft.com/office/drawing/2014/main" id="{096161C1-ECD9-1B4B-81D1-9A82300A6175}"/>
              </a:ext>
            </a:extLst>
          </p:cNvPr>
          <p:cNvSpPr txBox="1"/>
          <p:nvPr/>
        </p:nvSpPr>
        <p:spPr>
          <a:xfrm>
            <a:off x="4007154" y="1334675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 </a:t>
            </a:r>
            <a:r>
              <a:rPr lang="en-US" sz="700" baseline="30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&gt;</a:t>
            </a:r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 XL</a:t>
            </a:r>
          </a:p>
        </p:txBody>
      </p:sp>
      <p:sp>
        <p:nvSpPr>
          <p:cNvPr id="898" name="Ellipse 897">
            <a:extLst>
              <a:ext uri="{FF2B5EF4-FFF2-40B4-BE49-F238E27FC236}">
                <a16:creationId xmlns:a16="http://schemas.microsoft.com/office/drawing/2014/main" id="{D7F8B767-3A06-D740-8E41-BCC46BF9AC13}"/>
              </a:ext>
            </a:extLst>
          </p:cNvPr>
          <p:cNvSpPr/>
          <p:nvPr/>
        </p:nvSpPr>
        <p:spPr>
          <a:xfrm>
            <a:off x="4042400" y="157354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99" name="Ellipse 898">
            <a:extLst>
              <a:ext uri="{FF2B5EF4-FFF2-40B4-BE49-F238E27FC236}">
                <a16:creationId xmlns:a16="http://schemas.microsoft.com/office/drawing/2014/main" id="{651DE1AA-4834-0546-B18A-B07CCB19C184}"/>
              </a:ext>
            </a:extLst>
          </p:cNvPr>
          <p:cNvSpPr/>
          <p:nvPr/>
        </p:nvSpPr>
        <p:spPr>
          <a:xfrm>
            <a:off x="4042400" y="162444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00" name="Ellipse 899">
            <a:extLst>
              <a:ext uri="{FF2B5EF4-FFF2-40B4-BE49-F238E27FC236}">
                <a16:creationId xmlns:a16="http://schemas.microsoft.com/office/drawing/2014/main" id="{54347FB2-B250-6148-8436-1222E40CB123}"/>
              </a:ext>
            </a:extLst>
          </p:cNvPr>
          <p:cNvSpPr/>
          <p:nvPr/>
        </p:nvSpPr>
        <p:spPr>
          <a:xfrm>
            <a:off x="4042400" y="1675350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01" name="Ellipse 900">
            <a:extLst>
              <a:ext uri="{FF2B5EF4-FFF2-40B4-BE49-F238E27FC236}">
                <a16:creationId xmlns:a16="http://schemas.microsoft.com/office/drawing/2014/main" id="{C9A20F46-F214-D149-A760-3644BA42195A}"/>
              </a:ext>
            </a:extLst>
          </p:cNvPr>
          <p:cNvSpPr/>
          <p:nvPr/>
        </p:nvSpPr>
        <p:spPr>
          <a:xfrm>
            <a:off x="4042400" y="172625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02" name="Ellipse 901">
            <a:extLst>
              <a:ext uri="{FF2B5EF4-FFF2-40B4-BE49-F238E27FC236}">
                <a16:creationId xmlns:a16="http://schemas.microsoft.com/office/drawing/2014/main" id="{E8BDD028-591C-304D-AEB1-BD3CAEDB07DD}"/>
              </a:ext>
            </a:extLst>
          </p:cNvPr>
          <p:cNvSpPr/>
          <p:nvPr/>
        </p:nvSpPr>
        <p:spPr>
          <a:xfrm>
            <a:off x="4042400" y="177715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3" name="Connecteur droit avec flèche 902">
            <a:extLst>
              <a:ext uri="{FF2B5EF4-FFF2-40B4-BE49-F238E27FC236}">
                <a16:creationId xmlns:a16="http://schemas.microsoft.com/office/drawing/2014/main" id="{07C81F15-2094-C94C-A59E-852C9CD71F90}"/>
              </a:ext>
            </a:extLst>
          </p:cNvPr>
          <p:cNvCxnSpPr>
            <a:cxnSpLocks/>
            <a:stCxn id="898" idx="6"/>
            <a:endCxn id="908" idx="2"/>
          </p:cNvCxnSpPr>
          <p:nvPr/>
        </p:nvCxnSpPr>
        <p:spPr>
          <a:xfrm>
            <a:off x="4186400" y="1645542"/>
            <a:ext cx="135423" cy="11324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Connecteur droit avec flèche 903">
            <a:extLst>
              <a:ext uri="{FF2B5EF4-FFF2-40B4-BE49-F238E27FC236}">
                <a16:creationId xmlns:a16="http://schemas.microsoft.com/office/drawing/2014/main" id="{2046D3F1-8CB0-CF49-9CC1-C5E711AF9701}"/>
              </a:ext>
            </a:extLst>
          </p:cNvPr>
          <p:cNvCxnSpPr>
            <a:cxnSpLocks/>
            <a:stCxn id="902" idx="6"/>
            <a:endCxn id="908" idx="2"/>
          </p:cNvCxnSpPr>
          <p:nvPr/>
        </p:nvCxnSpPr>
        <p:spPr>
          <a:xfrm flipV="1">
            <a:off x="4186400" y="1656866"/>
            <a:ext cx="135423" cy="192293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Connecteur droit avec flèche 904">
            <a:extLst>
              <a:ext uri="{FF2B5EF4-FFF2-40B4-BE49-F238E27FC236}">
                <a16:creationId xmlns:a16="http://schemas.microsoft.com/office/drawing/2014/main" id="{156F75F5-251A-BA4C-9463-D54A634CB593}"/>
              </a:ext>
            </a:extLst>
          </p:cNvPr>
          <p:cNvCxnSpPr>
            <a:cxnSpLocks/>
            <a:stCxn id="901" idx="6"/>
            <a:endCxn id="908" idx="2"/>
          </p:cNvCxnSpPr>
          <p:nvPr/>
        </p:nvCxnSpPr>
        <p:spPr>
          <a:xfrm flipV="1">
            <a:off x="4186400" y="1656866"/>
            <a:ext cx="135423" cy="141388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Connecteur droit avec flèche 905">
            <a:extLst>
              <a:ext uri="{FF2B5EF4-FFF2-40B4-BE49-F238E27FC236}">
                <a16:creationId xmlns:a16="http://schemas.microsoft.com/office/drawing/2014/main" id="{72330D3E-2583-AB4C-9904-F66620193689}"/>
              </a:ext>
            </a:extLst>
          </p:cNvPr>
          <p:cNvCxnSpPr>
            <a:cxnSpLocks/>
            <a:stCxn id="899" idx="6"/>
            <a:endCxn id="908" idx="2"/>
          </p:cNvCxnSpPr>
          <p:nvPr/>
        </p:nvCxnSpPr>
        <p:spPr>
          <a:xfrm flipV="1">
            <a:off x="4186400" y="1656866"/>
            <a:ext cx="135423" cy="39580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Connecteur droit avec flèche 906">
            <a:extLst>
              <a:ext uri="{FF2B5EF4-FFF2-40B4-BE49-F238E27FC236}">
                <a16:creationId xmlns:a16="http://schemas.microsoft.com/office/drawing/2014/main" id="{CE686A68-F5EF-494D-989B-5EB22FD52340}"/>
              </a:ext>
            </a:extLst>
          </p:cNvPr>
          <p:cNvCxnSpPr>
            <a:cxnSpLocks/>
            <a:stCxn id="900" idx="6"/>
            <a:endCxn id="908" idx="2"/>
          </p:cNvCxnSpPr>
          <p:nvPr/>
        </p:nvCxnSpPr>
        <p:spPr>
          <a:xfrm flipV="1">
            <a:off x="4186400" y="1656866"/>
            <a:ext cx="135423" cy="90484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Ellipse 907">
            <a:extLst>
              <a:ext uri="{FF2B5EF4-FFF2-40B4-BE49-F238E27FC236}">
                <a16:creationId xmlns:a16="http://schemas.microsoft.com/office/drawing/2014/main" id="{F7E4355F-1F35-3D40-9A75-3C7267E2CD02}"/>
              </a:ext>
            </a:extLst>
          </p:cNvPr>
          <p:cNvSpPr/>
          <p:nvPr/>
        </p:nvSpPr>
        <p:spPr>
          <a:xfrm>
            <a:off x="4321823" y="158486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09" name="Ellipse 908">
            <a:extLst>
              <a:ext uri="{FF2B5EF4-FFF2-40B4-BE49-F238E27FC236}">
                <a16:creationId xmlns:a16="http://schemas.microsoft.com/office/drawing/2014/main" id="{849C4B6F-195C-AC45-9A19-8EE07964976D}"/>
              </a:ext>
            </a:extLst>
          </p:cNvPr>
          <p:cNvSpPr/>
          <p:nvPr/>
        </p:nvSpPr>
        <p:spPr>
          <a:xfrm>
            <a:off x="4321823" y="1660467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10" name="Ellipse 909">
            <a:extLst>
              <a:ext uri="{FF2B5EF4-FFF2-40B4-BE49-F238E27FC236}">
                <a16:creationId xmlns:a16="http://schemas.microsoft.com/office/drawing/2014/main" id="{ECE9AAE2-9D83-C74C-B8A5-3D6C8474E62D}"/>
              </a:ext>
            </a:extLst>
          </p:cNvPr>
          <p:cNvSpPr/>
          <p:nvPr/>
        </p:nvSpPr>
        <p:spPr>
          <a:xfrm>
            <a:off x="4321823" y="173606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911" name="Connecteur droit avec flèche 910">
            <a:extLst>
              <a:ext uri="{FF2B5EF4-FFF2-40B4-BE49-F238E27FC236}">
                <a16:creationId xmlns:a16="http://schemas.microsoft.com/office/drawing/2014/main" id="{A07B6F2C-BDBE-1D49-BE70-B56CD802F229}"/>
              </a:ext>
            </a:extLst>
          </p:cNvPr>
          <p:cNvCxnSpPr>
            <a:cxnSpLocks/>
            <a:stCxn id="909" idx="2"/>
            <a:endCxn id="898" idx="6"/>
          </p:cNvCxnSpPr>
          <p:nvPr/>
        </p:nvCxnSpPr>
        <p:spPr>
          <a:xfrm flipH="1" flipV="1">
            <a:off x="4186400" y="1645542"/>
            <a:ext cx="135423" cy="86925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5CF8B515-404C-314F-9B1F-A4DC68177B42}"/>
              </a:ext>
            </a:extLst>
          </p:cNvPr>
          <p:cNvCxnSpPr>
            <a:cxnSpLocks/>
            <a:stCxn id="909" idx="2"/>
            <a:endCxn id="899" idx="6"/>
          </p:cNvCxnSpPr>
          <p:nvPr/>
        </p:nvCxnSpPr>
        <p:spPr>
          <a:xfrm flipH="1" flipV="1">
            <a:off x="4186400" y="1696446"/>
            <a:ext cx="135423" cy="36021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Connecteur droit avec flèche 912">
            <a:extLst>
              <a:ext uri="{FF2B5EF4-FFF2-40B4-BE49-F238E27FC236}">
                <a16:creationId xmlns:a16="http://schemas.microsoft.com/office/drawing/2014/main" id="{6641CD21-90A8-F344-9D7A-AD4865BAD01E}"/>
              </a:ext>
            </a:extLst>
          </p:cNvPr>
          <p:cNvCxnSpPr>
            <a:cxnSpLocks/>
            <a:stCxn id="909" idx="2"/>
            <a:endCxn id="900" idx="6"/>
          </p:cNvCxnSpPr>
          <p:nvPr/>
        </p:nvCxnSpPr>
        <p:spPr>
          <a:xfrm flipH="1">
            <a:off x="4186400" y="1732467"/>
            <a:ext cx="135423" cy="14883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Connecteur droit avec flèche 913">
            <a:extLst>
              <a:ext uri="{FF2B5EF4-FFF2-40B4-BE49-F238E27FC236}">
                <a16:creationId xmlns:a16="http://schemas.microsoft.com/office/drawing/2014/main" id="{F1D57D27-2AF5-A548-9B0A-255F45CAC7EA}"/>
              </a:ext>
            </a:extLst>
          </p:cNvPr>
          <p:cNvCxnSpPr>
            <a:cxnSpLocks/>
            <a:stCxn id="909" idx="2"/>
            <a:endCxn id="901" idx="6"/>
          </p:cNvCxnSpPr>
          <p:nvPr/>
        </p:nvCxnSpPr>
        <p:spPr>
          <a:xfrm flipH="1">
            <a:off x="4186400" y="1732467"/>
            <a:ext cx="135423" cy="65787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Connecteur droit avec flèche 914">
            <a:extLst>
              <a:ext uri="{FF2B5EF4-FFF2-40B4-BE49-F238E27FC236}">
                <a16:creationId xmlns:a16="http://schemas.microsoft.com/office/drawing/2014/main" id="{9AFA46D1-FC34-4E42-9C34-8C6ADB50F03F}"/>
              </a:ext>
            </a:extLst>
          </p:cNvPr>
          <p:cNvCxnSpPr>
            <a:cxnSpLocks/>
            <a:stCxn id="909" idx="2"/>
            <a:endCxn id="902" idx="6"/>
          </p:cNvCxnSpPr>
          <p:nvPr/>
        </p:nvCxnSpPr>
        <p:spPr>
          <a:xfrm flipH="1">
            <a:off x="4186400" y="1732467"/>
            <a:ext cx="135423" cy="116692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Connecteur droit avec flèche 915">
            <a:extLst>
              <a:ext uri="{FF2B5EF4-FFF2-40B4-BE49-F238E27FC236}">
                <a16:creationId xmlns:a16="http://schemas.microsoft.com/office/drawing/2014/main" id="{4DB79B59-B469-E946-A8EC-FE43087FF314}"/>
              </a:ext>
            </a:extLst>
          </p:cNvPr>
          <p:cNvCxnSpPr>
            <a:cxnSpLocks/>
            <a:stCxn id="910" idx="2"/>
            <a:endCxn id="898" idx="6"/>
          </p:cNvCxnSpPr>
          <p:nvPr/>
        </p:nvCxnSpPr>
        <p:spPr>
          <a:xfrm flipH="1" flipV="1">
            <a:off x="4186400" y="1645542"/>
            <a:ext cx="135423" cy="162526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Connecteur droit avec flèche 916">
            <a:extLst>
              <a:ext uri="{FF2B5EF4-FFF2-40B4-BE49-F238E27FC236}">
                <a16:creationId xmlns:a16="http://schemas.microsoft.com/office/drawing/2014/main" id="{A89FE031-30A4-6E43-B33E-67A362F5AA5B}"/>
              </a:ext>
            </a:extLst>
          </p:cNvPr>
          <p:cNvCxnSpPr>
            <a:cxnSpLocks/>
            <a:stCxn id="910" idx="2"/>
            <a:endCxn id="899" idx="6"/>
          </p:cNvCxnSpPr>
          <p:nvPr/>
        </p:nvCxnSpPr>
        <p:spPr>
          <a:xfrm flipH="1" flipV="1">
            <a:off x="4186400" y="1696446"/>
            <a:ext cx="135423" cy="111622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Connecteur droit avec flèche 917">
            <a:extLst>
              <a:ext uri="{FF2B5EF4-FFF2-40B4-BE49-F238E27FC236}">
                <a16:creationId xmlns:a16="http://schemas.microsoft.com/office/drawing/2014/main" id="{9F92C293-69BF-7440-BFE2-DFE7892E5ABE}"/>
              </a:ext>
            </a:extLst>
          </p:cNvPr>
          <p:cNvCxnSpPr>
            <a:cxnSpLocks/>
            <a:stCxn id="910" idx="2"/>
            <a:endCxn id="900" idx="6"/>
          </p:cNvCxnSpPr>
          <p:nvPr/>
        </p:nvCxnSpPr>
        <p:spPr>
          <a:xfrm flipH="1" flipV="1">
            <a:off x="4186400" y="1747350"/>
            <a:ext cx="135423" cy="60718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Connecteur droit avec flèche 918">
            <a:extLst>
              <a:ext uri="{FF2B5EF4-FFF2-40B4-BE49-F238E27FC236}">
                <a16:creationId xmlns:a16="http://schemas.microsoft.com/office/drawing/2014/main" id="{D16ED416-359B-AB40-9774-F173385E87C5}"/>
              </a:ext>
            </a:extLst>
          </p:cNvPr>
          <p:cNvCxnSpPr>
            <a:cxnSpLocks/>
            <a:stCxn id="910" idx="2"/>
            <a:endCxn id="901" idx="6"/>
          </p:cNvCxnSpPr>
          <p:nvPr/>
        </p:nvCxnSpPr>
        <p:spPr>
          <a:xfrm flipH="1" flipV="1">
            <a:off x="4186400" y="1798254"/>
            <a:ext cx="135423" cy="9814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Connecteur droit avec flèche 919">
            <a:extLst>
              <a:ext uri="{FF2B5EF4-FFF2-40B4-BE49-F238E27FC236}">
                <a16:creationId xmlns:a16="http://schemas.microsoft.com/office/drawing/2014/main" id="{94BA0D02-5B68-C549-8601-3AF1FDAB4645}"/>
              </a:ext>
            </a:extLst>
          </p:cNvPr>
          <p:cNvCxnSpPr>
            <a:cxnSpLocks/>
            <a:stCxn id="910" idx="2"/>
            <a:endCxn id="902" idx="6"/>
          </p:cNvCxnSpPr>
          <p:nvPr/>
        </p:nvCxnSpPr>
        <p:spPr>
          <a:xfrm flipH="1">
            <a:off x="4186400" y="1808068"/>
            <a:ext cx="135423" cy="41091"/>
          </a:xfrm>
          <a:prstGeom prst="straightConnector1">
            <a:avLst/>
          </a:prstGeom>
          <a:ln w="31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ectangle : coins arrondis 531">
            <a:extLst>
              <a:ext uri="{FF2B5EF4-FFF2-40B4-BE49-F238E27FC236}">
                <a16:creationId xmlns:a16="http://schemas.microsoft.com/office/drawing/2014/main" id="{FAF324DB-D6A2-5D47-8F73-8A88DB63EC3C}"/>
              </a:ext>
            </a:extLst>
          </p:cNvPr>
          <p:cNvSpPr/>
          <p:nvPr/>
        </p:nvSpPr>
        <p:spPr>
          <a:xfrm>
            <a:off x="1791216" y="2037900"/>
            <a:ext cx="1847527" cy="111412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3" name="ZoneTexte 532">
            <a:extLst>
              <a:ext uri="{FF2B5EF4-FFF2-40B4-BE49-F238E27FC236}">
                <a16:creationId xmlns:a16="http://schemas.microsoft.com/office/drawing/2014/main" id="{9D34EC10-494B-064A-993C-D6BDCBA1CDD8}"/>
              </a:ext>
            </a:extLst>
          </p:cNvPr>
          <p:cNvSpPr txBox="1"/>
          <p:nvPr/>
        </p:nvSpPr>
        <p:spPr>
          <a:xfrm>
            <a:off x="1869778" y="1891166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Neuron model</a:t>
            </a:r>
          </a:p>
        </p:txBody>
      </p:sp>
      <p:sp>
        <p:nvSpPr>
          <p:cNvPr id="534" name="ZoneTexte 533">
            <a:extLst>
              <a:ext uri="{FF2B5EF4-FFF2-40B4-BE49-F238E27FC236}">
                <a16:creationId xmlns:a16="http://schemas.microsoft.com/office/drawing/2014/main" id="{63E7777F-92F8-864D-AD0D-40508F9215CB}"/>
              </a:ext>
            </a:extLst>
          </p:cNvPr>
          <p:cNvSpPr txBox="1"/>
          <p:nvPr/>
        </p:nvSpPr>
        <p:spPr>
          <a:xfrm>
            <a:off x="1819449" y="268520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Event-based</a:t>
            </a:r>
          </a:p>
        </p:txBody>
      </p:sp>
      <p:sp>
        <p:nvSpPr>
          <p:cNvPr id="535" name="ZoneTexte 534">
            <a:extLst>
              <a:ext uri="{FF2B5EF4-FFF2-40B4-BE49-F238E27FC236}">
                <a16:creationId xmlns:a16="http://schemas.microsoft.com/office/drawing/2014/main" id="{1834D421-8AF2-BD4E-A710-2F04D02304D8}"/>
              </a:ext>
            </a:extLst>
          </p:cNvPr>
          <p:cNvSpPr txBox="1"/>
          <p:nvPr/>
        </p:nvSpPr>
        <p:spPr>
          <a:xfrm>
            <a:off x="2803052" y="268520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Others</a:t>
            </a:r>
          </a:p>
        </p:txBody>
      </p:sp>
      <p:grpSp>
        <p:nvGrpSpPr>
          <p:cNvPr id="536" name="Groupe 535">
            <a:extLst>
              <a:ext uri="{FF2B5EF4-FFF2-40B4-BE49-F238E27FC236}">
                <a16:creationId xmlns:a16="http://schemas.microsoft.com/office/drawing/2014/main" id="{010445B8-DE43-0741-BEA9-4FBA5D17AB05}"/>
              </a:ext>
            </a:extLst>
          </p:cNvPr>
          <p:cNvGrpSpPr/>
          <p:nvPr/>
        </p:nvGrpSpPr>
        <p:grpSpPr>
          <a:xfrm>
            <a:off x="1896709" y="2936160"/>
            <a:ext cx="426018" cy="95575"/>
            <a:chOff x="979351" y="381196"/>
            <a:chExt cx="566567" cy="183733"/>
          </a:xfrm>
        </p:grpSpPr>
        <p:grpSp>
          <p:nvGrpSpPr>
            <p:cNvPr id="537" name="Groupe 536">
              <a:extLst>
                <a:ext uri="{FF2B5EF4-FFF2-40B4-BE49-F238E27FC236}">
                  <a16:creationId xmlns:a16="http://schemas.microsoft.com/office/drawing/2014/main" id="{1806F46D-52C3-A249-8368-511C55875318}"/>
                </a:ext>
              </a:extLst>
            </p:cNvPr>
            <p:cNvGrpSpPr/>
            <p:nvPr/>
          </p:nvGrpSpPr>
          <p:grpSpPr>
            <a:xfrm>
              <a:off x="979351" y="382167"/>
              <a:ext cx="566567" cy="182136"/>
              <a:chOff x="608678" y="385307"/>
              <a:chExt cx="566567" cy="182136"/>
            </a:xfrm>
          </p:grpSpPr>
          <p:cxnSp>
            <p:nvCxnSpPr>
              <p:cNvPr id="545" name="Connecteur droit 544">
                <a:extLst>
                  <a:ext uri="{FF2B5EF4-FFF2-40B4-BE49-F238E27FC236}">
                    <a16:creationId xmlns:a16="http://schemas.microsoft.com/office/drawing/2014/main" id="{51033DDA-E6C5-054D-AD9A-9614352B6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78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necteur droit 546">
                <a:extLst>
                  <a:ext uri="{FF2B5EF4-FFF2-40B4-BE49-F238E27FC236}">
                    <a16:creationId xmlns:a16="http://schemas.microsoft.com/office/drawing/2014/main" id="{BF4549AF-47FD-2B4A-9486-FCDBB7259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Connecteur droit 554">
                <a:extLst>
                  <a:ext uri="{FF2B5EF4-FFF2-40B4-BE49-F238E27FC236}">
                    <a16:creationId xmlns:a16="http://schemas.microsoft.com/office/drawing/2014/main" id="{7BE0FB6A-0C65-334F-9AEE-CF657299D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8" name="Connecteur droit 537">
              <a:extLst>
                <a:ext uri="{FF2B5EF4-FFF2-40B4-BE49-F238E27FC236}">
                  <a16:creationId xmlns:a16="http://schemas.microsoft.com/office/drawing/2014/main" id="{624F5644-638F-3B4B-A121-4F86F2132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Connecteur droit 540">
              <a:extLst>
                <a:ext uri="{FF2B5EF4-FFF2-40B4-BE49-F238E27FC236}">
                  <a16:creationId xmlns:a16="http://schemas.microsoft.com/office/drawing/2014/main" id="{CE5A0A6B-021D-CC4E-A60D-04B4F6C0E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7" name="ZoneTexte 556">
            <a:extLst>
              <a:ext uri="{FF2B5EF4-FFF2-40B4-BE49-F238E27FC236}">
                <a16:creationId xmlns:a16="http://schemas.microsoft.com/office/drawing/2014/main" id="{894B2E1E-F15D-F446-B2C5-3D3AF9AAFDB4}"/>
              </a:ext>
            </a:extLst>
          </p:cNvPr>
          <p:cNvSpPr txBox="1"/>
          <p:nvPr/>
        </p:nvSpPr>
        <p:spPr>
          <a:xfrm>
            <a:off x="1821188" y="2099166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Cond-based</a:t>
            </a:r>
          </a:p>
        </p:txBody>
      </p:sp>
      <p:sp>
        <p:nvSpPr>
          <p:cNvPr id="558" name="ZoneTexte 557">
            <a:extLst>
              <a:ext uri="{FF2B5EF4-FFF2-40B4-BE49-F238E27FC236}">
                <a16:creationId xmlns:a16="http://schemas.microsoft.com/office/drawing/2014/main" id="{87126DE5-A014-864E-94B6-D354CF157831}"/>
              </a:ext>
            </a:extLst>
          </p:cNvPr>
          <p:cNvSpPr txBox="1"/>
          <p:nvPr/>
        </p:nvSpPr>
        <p:spPr>
          <a:xfrm>
            <a:off x="2944885" y="2099166"/>
            <a:ext cx="327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IF</a:t>
            </a:r>
          </a:p>
        </p:txBody>
      </p:sp>
      <p:sp>
        <p:nvSpPr>
          <p:cNvPr id="559" name="Rectangle : coins arrondis 558">
            <a:extLst>
              <a:ext uri="{FF2B5EF4-FFF2-40B4-BE49-F238E27FC236}">
                <a16:creationId xmlns:a16="http://schemas.microsoft.com/office/drawing/2014/main" id="{FF9162D1-38D6-4549-A008-BB1ABBF17FBD}"/>
              </a:ext>
            </a:extLst>
          </p:cNvPr>
          <p:cNvSpPr/>
          <p:nvPr/>
        </p:nvSpPr>
        <p:spPr>
          <a:xfrm>
            <a:off x="3730649" y="2032490"/>
            <a:ext cx="1847535" cy="111412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ZoneTexte 559">
            <a:extLst>
              <a:ext uri="{FF2B5EF4-FFF2-40B4-BE49-F238E27FC236}">
                <a16:creationId xmlns:a16="http://schemas.microsoft.com/office/drawing/2014/main" id="{276CE20E-4377-BB4A-BEC9-AB711B2084D0}"/>
              </a:ext>
            </a:extLst>
          </p:cNvPr>
          <p:cNvSpPr txBox="1"/>
          <p:nvPr/>
        </p:nvSpPr>
        <p:spPr>
          <a:xfrm>
            <a:off x="3966775" y="188994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Synaptic strength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B2B16A5-656E-B2C4-4ADE-8C4BC48809C6}"/>
              </a:ext>
            </a:extLst>
          </p:cNvPr>
          <p:cNvGrpSpPr/>
          <p:nvPr/>
        </p:nvGrpSpPr>
        <p:grpSpPr>
          <a:xfrm>
            <a:off x="2779137" y="2287526"/>
            <a:ext cx="592193" cy="360805"/>
            <a:chOff x="2779137" y="2287526"/>
            <a:chExt cx="592193" cy="360805"/>
          </a:xfrm>
        </p:grpSpPr>
        <p:sp>
          <p:nvSpPr>
            <p:cNvPr id="588" name="Forme libre 587">
              <a:extLst>
                <a:ext uri="{FF2B5EF4-FFF2-40B4-BE49-F238E27FC236}">
                  <a16:creationId xmlns:a16="http://schemas.microsoft.com/office/drawing/2014/main" id="{467C2C1C-C4BC-E943-8349-4E0EFEC5CAC1}"/>
                </a:ext>
              </a:extLst>
            </p:cNvPr>
            <p:cNvSpPr/>
            <p:nvPr/>
          </p:nvSpPr>
          <p:spPr>
            <a:xfrm>
              <a:off x="3075968" y="2435327"/>
              <a:ext cx="96253" cy="84221"/>
            </a:xfrm>
            <a:custGeom>
              <a:avLst/>
              <a:gdLst>
                <a:gd name="connsiteX0" fmla="*/ 0 w 96253"/>
                <a:gd name="connsiteY0" fmla="*/ 84221 h 84221"/>
                <a:gd name="connsiteX1" fmla="*/ 36095 w 96253"/>
                <a:gd name="connsiteY1" fmla="*/ 32084 h 84221"/>
                <a:gd name="connsiteX2" fmla="*/ 96253 w 96253"/>
                <a:gd name="connsiteY2" fmla="*/ 0 h 8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53" h="84221">
                  <a:moveTo>
                    <a:pt x="0" y="84221"/>
                  </a:moveTo>
                  <a:cubicBezTo>
                    <a:pt x="10026" y="65171"/>
                    <a:pt x="20053" y="46121"/>
                    <a:pt x="36095" y="32084"/>
                  </a:cubicBezTo>
                  <a:cubicBezTo>
                    <a:pt x="52137" y="18047"/>
                    <a:pt x="74195" y="9023"/>
                    <a:pt x="96253" y="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589" name="Forme libre 588">
              <a:extLst>
                <a:ext uri="{FF2B5EF4-FFF2-40B4-BE49-F238E27FC236}">
                  <a16:creationId xmlns:a16="http://schemas.microsoft.com/office/drawing/2014/main" id="{A858BE0B-9513-334F-9261-B09EFBF4838F}"/>
                </a:ext>
              </a:extLst>
            </p:cNvPr>
            <p:cNvSpPr/>
            <p:nvPr/>
          </p:nvSpPr>
          <p:spPr>
            <a:xfrm>
              <a:off x="3179048" y="2435998"/>
              <a:ext cx="96253" cy="84221"/>
            </a:xfrm>
            <a:custGeom>
              <a:avLst/>
              <a:gdLst>
                <a:gd name="connsiteX0" fmla="*/ 0 w 96253"/>
                <a:gd name="connsiteY0" fmla="*/ 84221 h 84221"/>
                <a:gd name="connsiteX1" fmla="*/ 36095 w 96253"/>
                <a:gd name="connsiteY1" fmla="*/ 32084 h 84221"/>
                <a:gd name="connsiteX2" fmla="*/ 96253 w 96253"/>
                <a:gd name="connsiteY2" fmla="*/ 0 h 8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53" h="84221">
                  <a:moveTo>
                    <a:pt x="0" y="84221"/>
                  </a:moveTo>
                  <a:cubicBezTo>
                    <a:pt x="10026" y="65171"/>
                    <a:pt x="20053" y="46121"/>
                    <a:pt x="36095" y="32084"/>
                  </a:cubicBezTo>
                  <a:cubicBezTo>
                    <a:pt x="52137" y="18047"/>
                    <a:pt x="74195" y="9023"/>
                    <a:pt x="96253" y="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590" name="Connecteur droit 589">
              <a:extLst>
                <a:ext uri="{FF2B5EF4-FFF2-40B4-BE49-F238E27FC236}">
                  <a16:creationId xmlns:a16="http://schemas.microsoft.com/office/drawing/2014/main" id="{F206D466-ED8E-7444-81CD-78A55F176E69}"/>
                </a:ext>
              </a:extLst>
            </p:cNvPr>
            <p:cNvCxnSpPr>
              <a:cxnSpLocks/>
            </p:cNvCxnSpPr>
            <p:nvPr/>
          </p:nvCxnSpPr>
          <p:spPr>
            <a:xfrm>
              <a:off x="3011330" y="2519548"/>
              <a:ext cx="36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Connecteur droit 590">
              <a:extLst>
                <a:ext uri="{FF2B5EF4-FFF2-40B4-BE49-F238E27FC236}">
                  <a16:creationId xmlns:a16="http://schemas.microsoft.com/office/drawing/2014/main" id="{217B1892-7321-DC41-9100-5DE6B929F701}"/>
                </a:ext>
              </a:extLst>
            </p:cNvPr>
            <p:cNvCxnSpPr>
              <a:cxnSpLocks/>
            </p:cNvCxnSpPr>
            <p:nvPr/>
          </p:nvCxnSpPr>
          <p:spPr>
            <a:xfrm>
              <a:off x="3011330" y="2435327"/>
              <a:ext cx="36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Connecteur droit 591">
              <a:extLst>
                <a:ext uri="{FF2B5EF4-FFF2-40B4-BE49-F238E27FC236}">
                  <a16:creationId xmlns:a16="http://schemas.microsoft.com/office/drawing/2014/main" id="{A41DF092-60F4-D744-9039-391C5FA69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3282" y="2287526"/>
              <a:ext cx="0" cy="14780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Connecteur droit 592">
              <a:extLst>
                <a:ext uri="{FF2B5EF4-FFF2-40B4-BE49-F238E27FC236}">
                  <a16:creationId xmlns:a16="http://schemas.microsoft.com/office/drawing/2014/main" id="{04E14CFF-23D3-AE47-A17F-AB4166341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301" y="2291112"/>
              <a:ext cx="0" cy="14780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" name="ZoneTexte 593">
              <a:extLst>
                <a:ext uri="{FF2B5EF4-FFF2-40B4-BE49-F238E27FC236}">
                  <a16:creationId xmlns:a16="http://schemas.microsoft.com/office/drawing/2014/main" id="{91AD98FE-248C-154E-B3CE-AA66353EB601}"/>
                </a:ext>
              </a:extLst>
            </p:cNvPr>
            <p:cNvSpPr txBox="1"/>
            <p:nvPr/>
          </p:nvSpPr>
          <p:spPr>
            <a:xfrm>
              <a:off x="2779137" y="2417499"/>
              <a:ext cx="4299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  <a:r>
                <a:rPr lang="en-US" sz="900" baseline="-25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reset</a:t>
              </a:r>
              <a:endPara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95" name="ZoneTexte 594">
              <a:extLst>
                <a:ext uri="{FF2B5EF4-FFF2-40B4-BE49-F238E27FC236}">
                  <a16:creationId xmlns:a16="http://schemas.microsoft.com/office/drawing/2014/main" id="{D130E52F-AF63-3144-8A8A-26611B10D863}"/>
                </a:ext>
              </a:extLst>
            </p:cNvPr>
            <p:cNvSpPr txBox="1"/>
            <p:nvPr/>
          </p:nvSpPr>
          <p:spPr>
            <a:xfrm>
              <a:off x="2780343" y="2319910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  <a:r>
                <a:rPr lang="en-US" sz="9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th</a:t>
              </a:r>
            </a:p>
          </p:txBody>
        </p:sp>
        <p:cxnSp>
          <p:nvCxnSpPr>
            <p:cNvPr id="596" name="Connecteur droit 595">
              <a:extLst>
                <a:ext uri="{FF2B5EF4-FFF2-40B4-BE49-F238E27FC236}">
                  <a16:creationId xmlns:a16="http://schemas.microsoft.com/office/drawing/2014/main" id="{5001E657-EB43-AA47-874F-90079BB7D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2607" y="2430658"/>
              <a:ext cx="0" cy="90000"/>
            </a:xfrm>
            <a:prstGeom prst="line">
              <a:avLst/>
            </a:prstGeom>
            <a:ln w="3175">
              <a:solidFill>
                <a:srgbClr val="91B1B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Connecteur droit 596">
              <a:extLst>
                <a:ext uri="{FF2B5EF4-FFF2-40B4-BE49-F238E27FC236}">
                  <a16:creationId xmlns:a16="http://schemas.microsoft.com/office/drawing/2014/main" id="{BD4DDD79-B411-D349-9B72-10C6BCD34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4073" y="2430658"/>
              <a:ext cx="0" cy="90000"/>
            </a:xfrm>
            <a:prstGeom prst="line">
              <a:avLst/>
            </a:prstGeom>
            <a:ln w="3175">
              <a:solidFill>
                <a:srgbClr val="91B1B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8" name="Rectangle 597">
            <a:extLst>
              <a:ext uri="{FF2B5EF4-FFF2-40B4-BE49-F238E27FC236}">
                <a16:creationId xmlns:a16="http://schemas.microsoft.com/office/drawing/2014/main" id="{C0C72424-E2E9-D24F-A739-C0416ED250BB}"/>
              </a:ext>
            </a:extLst>
          </p:cNvPr>
          <p:cNvSpPr/>
          <p:nvPr/>
        </p:nvSpPr>
        <p:spPr>
          <a:xfrm>
            <a:off x="2880262" y="2986873"/>
            <a:ext cx="91121" cy="4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599" name="Ellipse 598">
            <a:extLst>
              <a:ext uri="{FF2B5EF4-FFF2-40B4-BE49-F238E27FC236}">
                <a16:creationId xmlns:a16="http://schemas.microsoft.com/office/drawing/2014/main" id="{4AFAD93B-7EA5-FF41-8240-B1FEFC7DF1C3}"/>
              </a:ext>
            </a:extLst>
          </p:cNvPr>
          <p:cNvSpPr/>
          <p:nvPr/>
        </p:nvSpPr>
        <p:spPr>
          <a:xfrm>
            <a:off x="2956107" y="2942434"/>
            <a:ext cx="133127" cy="13440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02" name="ZoneTexte 601">
            <a:extLst>
              <a:ext uri="{FF2B5EF4-FFF2-40B4-BE49-F238E27FC236}">
                <a16:creationId xmlns:a16="http://schemas.microsoft.com/office/drawing/2014/main" id="{FB029222-430E-FC49-BA21-56C19C2BA027}"/>
              </a:ext>
            </a:extLst>
          </p:cNvPr>
          <p:cNvSpPr txBox="1"/>
          <p:nvPr/>
        </p:nvSpPr>
        <p:spPr>
          <a:xfrm>
            <a:off x="2263124" y="2867116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spike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03" name="Forme libre 602">
            <a:extLst>
              <a:ext uri="{FF2B5EF4-FFF2-40B4-BE49-F238E27FC236}">
                <a16:creationId xmlns:a16="http://schemas.microsoft.com/office/drawing/2014/main" id="{1ED77383-D83B-5D40-B409-FCA4DACF3137}"/>
              </a:ext>
            </a:extLst>
          </p:cNvPr>
          <p:cNvSpPr/>
          <p:nvPr/>
        </p:nvSpPr>
        <p:spPr>
          <a:xfrm>
            <a:off x="3186186" y="2884022"/>
            <a:ext cx="190280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04" name="ZoneTexte 603">
            <a:extLst>
              <a:ext uri="{FF2B5EF4-FFF2-40B4-BE49-F238E27FC236}">
                <a16:creationId xmlns:a16="http://schemas.microsoft.com/office/drawing/2014/main" id="{1BF0BF12-D4F1-6343-8C44-079E8317304C}"/>
              </a:ext>
            </a:extLst>
          </p:cNvPr>
          <p:cNvSpPr txBox="1"/>
          <p:nvPr/>
        </p:nvSpPr>
        <p:spPr>
          <a:xfrm>
            <a:off x="3078826" y="2977058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EPSP</a:t>
            </a:r>
          </a:p>
        </p:txBody>
      </p:sp>
      <p:grpSp>
        <p:nvGrpSpPr>
          <p:cNvPr id="628" name="Groupe 627">
            <a:extLst>
              <a:ext uri="{FF2B5EF4-FFF2-40B4-BE49-F238E27FC236}">
                <a16:creationId xmlns:a16="http://schemas.microsoft.com/office/drawing/2014/main" id="{668D39E2-5DB6-9349-8C8F-BEC3B90D13F4}"/>
              </a:ext>
            </a:extLst>
          </p:cNvPr>
          <p:cNvGrpSpPr/>
          <p:nvPr/>
        </p:nvGrpSpPr>
        <p:grpSpPr>
          <a:xfrm>
            <a:off x="5014651" y="2080388"/>
            <a:ext cx="371530" cy="356752"/>
            <a:chOff x="3597086" y="4184181"/>
            <a:chExt cx="371530" cy="356752"/>
          </a:xfrm>
        </p:grpSpPr>
        <p:sp>
          <p:nvSpPr>
            <p:cNvPr id="629" name="Ellipse 628">
              <a:extLst>
                <a:ext uri="{FF2B5EF4-FFF2-40B4-BE49-F238E27FC236}">
                  <a16:creationId xmlns:a16="http://schemas.microsoft.com/office/drawing/2014/main" id="{AB939570-079E-9541-ACE8-5B7373A17F8A}"/>
                </a:ext>
              </a:extLst>
            </p:cNvPr>
            <p:cNvSpPr/>
            <p:nvPr/>
          </p:nvSpPr>
          <p:spPr>
            <a:xfrm>
              <a:off x="3644616" y="4216933"/>
              <a:ext cx="324000" cy="32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0" name="Groupe 629">
              <a:extLst>
                <a:ext uri="{FF2B5EF4-FFF2-40B4-BE49-F238E27FC236}">
                  <a16:creationId xmlns:a16="http://schemas.microsoft.com/office/drawing/2014/main" id="{7A189209-9489-604A-9016-3F5A6B1BEB5D}"/>
                </a:ext>
              </a:extLst>
            </p:cNvPr>
            <p:cNvGrpSpPr/>
            <p:nvPr/>
          </p:nvGrpSpPr>
          <p:grpSpPr>
            <a:xfrm rot="11933359">
              <a:off x="3597086" y="4322097"/>
              <a:ext cx="91562" cy="65428"/>
              <a:chOff x="656765" y="4264185"/>
              <a:chExt cx="91562" cy="65428"/>
            </a:xfrm>
          </p:grpSpPr>
          <p:sp>
            <p:nvSpPr>
              <p:cNvPr id="635" name="Ellipse 634">
                <a:extLst>
                  <a:ext uri="{FF2B5EF4-FFF2-40B4-BE49-F238E27FC236}">
                    <a16:creationId xmlns:a16="http://schemas.microsoft.com/office/drawing/2014/main" id="{01F9E23B-9D97-C248-85B5-E0918BBE735C}"/>
                  </a:ext>
                </a:extLst>
              </p:cNvPr>
              <p:cNvSpPr/>
              <p:nvPr/>
            </p:nvSpPr>
            <p:spPr>
              <a:xfrm rot="20586946">
                <a:off x="656765" y="4264185"/>
                <a:ext cx="82800" cy="3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Ellipse 635">
                <a:extLst>
                  <a:ext uri="{FF2B5EF4-FFF2-40B4-BE49-F238E27FC236}">
                    <a16:creationId xmlns:a16="http://schemas.microsoft.com/office/drawing/2014/main" id="{431CE706-77A7-7A40-829D-DC34C39ADC66}"/>
                  </a:ext>
                </a:extLst>
              </p:cNvPr>
              <p:cNvSpPr/>
              <p:nvPr/>
            </p:nvSpPr>
            <p:spPr>
              <a:xfrm rot="21043009">
                <a:off x="665527" y="4297213"/>
                <a:ext cx="82800" cy="3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1" name="Groupe 630">
              <a:extLst>
                <a:ext uri="{FF2B5EF4-FFF2-40B4-BE49-F238E27FC236}">
                  <a16:creationId xmlns:a16="http://schemas.microsoft.com/office/drawing/2014/main" id="{5F7B5B40-C38C-104B-A0EB-5C63F0AA080F}"/>
                </a:ext>
              </a:extLst>
            </p:cNvPr>
            <p:cNvGrpSpPr/>
            <p:nvPr/>
          </p:nvGrpSpPr>
          <p:grpSpPr>
            <a:xfrm rot="16378999">
              <a:off x="3729388" y="4195302"/>
              <a:ext cx="89840" cy="67597"/>
              <a:chOff x="651269" y="4262392"/>
              <a:chExt cx="89840" cy="67597"/>
            </a:xfrm>
          </p:grpSpPr>
          <p:sp>
            <p:nvSpPr>
              <p:cNvPr id="632" name="Ellipse 631">
                <a:extLst>
                  <a:ext uri="{FF2B5EF4-FFF2-40B4-BE49-F238E27FC236}">
                    <a16:creationId xmlns:a16="http://schemas.microsoft.com/office/drawing/2014/main" id="{46FC090D-58E3-114B-A58A-4EC2E684F652}"/>
                  </a:ext>
                </a:extLst>
              </p:cNvPr>
              <p:cNvSpPr/>
              <p:nvPr/>
            </p:nvSpPr>
            <p:spPr>
              <a:xfrm rot="20586946">
                <a:off x="651269" y="4262392"/>
                <a:ext cx="82800" cy="3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Ellipse 632">
                <a:extLst>
                  <a:ext uri="{FF2B5EF4-FFF2-40B4-BE49-F238E27FC236}">
                    <a16:creationId xmlns:a16="http://schemas.microsoft.com/office/drawing/2014/main" id="{67D25DE0-1588-3F4F-AD71-9D0D034AE0DF}"/>
                  </a:ext>
                </a:extLst>
              </p:cNvPr>
              <p:cNvSpPr/>
              <p:nvPr/>
            </p:nvSpPr>
            <p:spPr>
              <a:xfrm rot="21043009">
                <a:off x="658309" y="4297589"/>
                <a:ext cx="82800" cy="3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7" name="ZoneTexte 636">
            <a:extLst>
              <a:ext uri="{FF2B5EF4-FFF2-40B4-BE49-F238E27FC236}">
                <a16:creationId xmlns:a16="http://schemas.microsoft.com/office/drawing/2014/main" id="{F30B510E-107A-844D-8465-78C259A53E25}"/>
              </a:ext>
            </a:extLst>
          </p:cNvPr>
          <p:cNvSpPr txBox="1"/>
          <p:nvPr/>
        </p:nvSpPr>
        <p:spPr>
          <a:xfrm>
            <a:off x="4577391" y="2157620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sz="1000" baseline="-25000" dirty="0" err="1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syn</a:t>
            </a:r>
            <a:endParaRPr lang="en-US" sz="1000" baseline="-25000" dirty="0"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8" name="ZoneTexte 637">
            <a:extLst>
              <a:ext uri="{FF2B5EF4-FFF2-40B4-BE49-F238E27FC236}">
                <a16:creationId xmlns:a16="http://schemas.microsoft.com/office/drawing/2014/main" id="{C9B3EBBB-5F80-4449-846D-11D49A82AB1A}"/>
              </a:ext>
            </a:extLst>
          </p:cNvPr>
          <p:cNvSpPr txBox="1"/>
          <p:nvPr/>
        </p:nvSpPr>
        <p:spPr>
          <a:xfrm>
            <a:off x="4497181" y="248983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AMPA</a:t>
            </a:r>
            <a:endParaRPr lang="en-US" sz="1000" baseline="-25000" dirty="0"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9" name="Ellipse 638">
            <a:extLst>
              <a:ext uri="{FF2B5EF4-FFF2-40B4-BE49-F238E27FC236}">
                <a16:creationId xmlns:a16="http://schemas.microsoft.com/office/drawing/2014/main" id="{B7C70985-4B4D-D24C-A37D-AD3A1A30CBD6}"/>
              </a:ext>
            </a:extLst>
          </p:cNvPr>
          <p:cNvSpPr/>
          <p:nvPr/>
        </p:nvSpPr>
        <p:spPr>
          <a:xfrm>
            <a:off x="3881199" y="2304782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40" name="Ellipse 639">
            <a:extLst>
              <a:ext uri="{FF2B5EF4-FFF2-40B4-BE49-F238E27FC236}">
                <a16:creationId xmlns:a16="http://schemas.microsoft.com/office/drawing/2014/main" id="{D1D850AC-4B88-3447-B50B-B863CD828128}"/>
              </a:ext>
            </a:extLst>
          </p:cNvPr>
          <p:cNvSpPr/>
          <p:nvPr/>
        </p:nvSpPr>
        <p:spPr>
          <a:xfrm>
            <a:off x="4203179" y="2305962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641" name="Connecteur droit avec flèche 640">
            <a:extLst>
              <a:ext uri="{FF2B5EF4-FFF2-40B4-BE49-F238E27FC236}">
                <a16:creationId xmlns:a16="http://schemas.microsoft.com/office/drawing/2014/main" id="{191534D8-C463-9A42-AD2C-006743E759C4}"/>
              </a:ext>
            </a:extLst>
          </p:cNvPr>
          <p:cNvCxnSpPr>
            <a:cxnSpLocks/>
            <a:stCxn id="639" idx="6"/>
            <a:endCxn id="640" idx="2"/>
          </p:cNvCxnSpPr>
          <p:nvPr/>
        </p:nvCxnSpPr>
        <p:spPr>
          <a:xfrm>
            <a:off x="4097199" y="2412782"/>
            <a:ext cx="105980" cy="1180"/>
          </a:xfrm>
          <a:prstGeom prst="straightConnector1">
            <a:avLst/>
          </a:prstGeom>
          <a:ln w="15875">
            <a:solidFill>
              <a:srgbClr val="5B9BD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ZoneTexte 641">
            <a:extLst>
              <a:ext uri="{FF2B5EF4-FFF2-40B4-BE49-F238E27FC236}">
                <a16:creationId xmlns:a16="http://schemas.microsoft.com/office/drawing/2014/main" id="{B3AF8D5F-F3CD-5643-90EE-0192B80B6B44}"/>
              </a:ext>
            </a:extLst>
          </p:cNvPr>
          <p:cNvSpPr txBox="1"/>
          <p:nvPr/>
        </p:nvSpPr>
        <p:spPr>
          <a:xfrm>
            <a:off x="4030967" y="213388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  <a:endParaRPr lang="en-US" sz="1000" baseline="-25000" dirty="0"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43" name="Forme libre 642">
            <a:extLst>
              <a:ext uri="{FF2B5EF4-FFF2-40B4-BE49-F238E27FC236}">
                <a16:creationId xmlns:a16="http://schemas.microsoft.com/office/drawing/2014/main" id="{A60434B0-8D5E-3B4D-9707-7DA0E07F5C8D}"/>
              </a:ext>
            </a:extLst>
          </p:cNvPr>
          <p:cNvSpPr/>
          <p:nvPr/>
        </p:nvSpPr>
        <p:spPr>
          <a:xfrm>
            <a:off x="4022250" y="2917928"/>
            <a:ext cx="403848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44" name="ZoneTexte 643">
            <a:extLst>
              <a:ext uri="{FF2B5EF4-FFF2-40B4-BE49-F238E27FC236}">
                <a16:creationId xmlns:a16="http://schemas.microsoft.com/office/drawing/2014/main" id="{81C4B9D8-4E9E-3140-92BC-3DA7FB3DD28F}"/>
              </a:ext>
            </a:extLst>
          </p:cNvPr>
          <p:cNvSpPr txBox="1"/>
          <p:nvPr/>
        </p:nvSpPr>
        <p:spPr>
          <a:xfrm>
            <a:off x="3889471" y="2572501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∆EPSP</a:t>
            </a:r>
          </a:p>
        </p:txBody>
      </p:sp>
      <p:sp>
        <p:nvSpPr>
          <p:cNvPr id="645" name="Forme libre 644">
            <a:extLst>
              <a:ext uri="{FF2B5EF4-FFF2-40B4-BE49-F238E27FC236}">
                <a16:creationId xmlns:a16="http://schemas.microsoft.com/office/drawing/2014/main" id="{DEBAF972-6D7C-9944-A3CD-08108CA358DB}"/>
              </a:ext>
            </a:extLst>
          </p:cNvPr>
          <p:cNvSpPr/>
          <p:nvPr/>
        </p:nvSpPr>
        <p:spPr>
          <a:xfrm>
            <a:off x="4022250" y="2817902"/>
            <a:ext cx="403848" cy="22328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grpSp>
        <p:nvGrpSpPr>
          <p:cNvPr id="646" name="Groupe 645">
            <a:extLst>
              <a:ext uri="{FF2B5EF4-FFF2-40B4-BE49-F238E27FC236}">
                <a16:creationId xmlns:a16="http://schemas.microsoft.com/office/drawing/2014/main" id="{EB040799-9B8C-2549-AA93-B634696FB0D8}"/>
              </a:ext>
            </a:extLst>
          </p:cNvPr>
          <p:cNvGrpSpPr/>
          <p:nvPr/>
        </p:nvGrpSpPr>
        <p:grpSpPr>
          <a:xfrm rot="8090541">
            <a:off x="5083578" y="2367589"/>
            <a:ext cx="89840" cy="67597"/>
            <a:chOff x="651269" y="4262392"/>
            <a:chExt cx="89840" cy="67597"/>
          </a:xfrm>
          <a:solidFill>
            <a:srgbClr val="5B9BD5"/>
          </a:solidFill>
        </p:grpSpPr>
        <p:sp>
          <p:nvSpPr>
            <p:cNvPr id="647" name="Ellipse 646">
              <a:extLst>
                <a:ext uri="{FF2B5EF4-FFF2-40B4-BE49-F238E27FC236}">
                  <a16:creationId xmlns:a16="http://schemas.microsoft.com/office/drawing/2014/main" id="{BF99CD22-A754-514A-94F2-D4E6858026E5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48" name="Ellipse 647">
              <a:extLst>
                <a:ext uri="{FF2B5EF4-FFF2-40B4-BE49-F238E27FC236}">
                  <a16:creationId xmlns:a16="http://schemas.microsoft.com/office/drawing/2014/main" id="{277C0CAF-DCBF-B24E-AF6B-FDF50F7EAA75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grpSp>
        <p:nvGrpSpPr>
          <p:cNvPr id="649" name="Groupe 648">
            <a:extLst>
              <a:ext uri="{FF2B5EF4-FFF2-40B4-BE49-F238E27FC236}">
                <a16:creationId xmlns:a16="http://schemas.microsoft.com/office/drawing/2014/main" id="{61B460CC-4F1C-BB4F-B4E1-337D5EB84712}"/>
              </a:ext>
            </a:extLst>
          </p:cNvPr>
          <p:cNvGrpSpPr/>
          <p:nvPr/>
        </p:nvGrpSpPr>
        <p:grpSpPr>
          <a:xfrm rot="3717800">
            <a:off x="5291951" y="2358502"/>
            <a:ext cx="89840" cy="67597"/>
            <a:chOff x="651269" y="4262392"/>
            <a:chExt cx="89840" cy="67597"/>
          </a:xfrm>
          <a:solidFill>
            <a:srgbClr val="5B9BD5"/>
          </a:solidFill>
        </p:grpSpPr>
        <p:sp>
          <p:nvSpPr>
            <p:cNvPr id="652" name="Ellipse 651">
              <a:extLst>
                <a:ext uri="{FF2B5EF4-FFF2-40B4-BE49-F238E27FC236}">
                  <a16:creationId xmlns:a16="http://schemas.microsoft.com/office/drawing/2014/main" id="{CFAB21FA-A707-9C4E-B63E-67C58525ABCC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53" name="Ellipse 652">
              <a:extLst>
                <a:ext uri="{FF2B5EF4-FFF2-40B4-BE49-F238E27FC236}">
                  <a16:creationId xmlns:a16="http://schemas.microsoft.com/office/drawing/2014/main" id="{6AAEF6C2-6C43-9142-BC68-E2F1B462BA5C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cxnSp>
        <p:nvCxnSpPr>
          <p:cNvPr id="654" name="Connecteur droit 653">
            <a:extLst>
              <a:ext uri="{FF2B5EF4-FFF2-40B4-BE49-F238E27FC236}">
                <a16:creationId xmlns:a16="http://schemas.microsoft.com/office/drawing/2014/main" id="{8C4395A8-32CE-034F-AB8F-29EB027C3908}"/>
              </a:ext>
            </a:extLst>
          </p:cNvPr>
          <p:cNvCxnSpPr>
            <a:cxnSpLocks/>
          </p:cNvCxnSpPr>
          <p:nvPr/>
        </p:nvCxnSpPr>
        <p:spPr>
          <a:xfrm flipH="1">
            <a:off x="5098280" y="2304782"/>
            <a:ext cx="116639" cy="35917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necteur droit 654">
            <a:extLst>
              <a:ext uri="{FF2B5EF4-FFF2-40B4-BE49-F238E27FC236}">
                <a16:creationId xmlns:a16="http://schemas.microsoft.com/office/drawing/2014/main" id="{35F41B9D-C401-6F47-BC9D-7175C697A497}"/>
              </a:ext>
            </a:extLst>
          </p:cNvPr>
          <p:cNvCxnSpPr>
            <a:cxnSpLocks/>
          </p:cNvCxnSpPr>
          <p:nvPr/>
        </p:nvCxnSpPr>
        <p:spPr>
          <a:xfrm>
            <a:off x="5230780" y="2304782"/>
            <a:ext cx="137590" cy="35142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Forme libre 657">
            <a:extLst>
              <a:ext uri="{FF2B5EF4-FFF2-40B4-BE49-F238E27FC236}">
                <a16:creationId xmlns:a16="http://schemas.microsoft.com/office/drawing/2014/main" id="{DC3A4F62-1717-0F49-9BD1-0B001489751D}"/>
              </a:ext>
            </a:extLst>
          </p:cNvPr>
          <p:cNvSpPr/>
          <p:nvPr/>
        </p:nvSpPr>
        <p:spPr>
          <a:xfrm rot="5400000">
            <a:off x="5102847" y="2657419"/>
            <a:ext cx="289052" cy="364589"/>
          </a:xfrm>
          <a:custGeom>
            <a:avLst/>
            <a:gdLst>
              <a:gd name="connsiteX0" fmla="*/ 366651 w 366651"/>
              <a:gd name="connsiteY0" fmla="*/ 144923 h 517468"/>
              <a:gd name="connsiteX1" fmla="*/ 234380 w 366651"/>
              <a:gd name="connsiteY1" fmla="*/ 127671 h 517468"/>
              <a:gd name="connsiteX2" fmla="*/ 188372 w 366651"/>
              <a:gd name="connsiteY2" fmla="*/ 93165 h 517468"/>
              <a:gd name="connsiteX3" fmla="*/ 136614 w 366651"/>
              <a:gd name="connsiteY3" fmla="*/ 18403 h 517468"/>
              <a:gd name="connsiteX4" fmla="*/ 90606 w 366651"/>
              <a:gd name="connsiteY4" fmla="*/ 1150 h 517468"/>
              <a:gd name="connsiteX5" fmla="*/ 33097 w 366651"/>
              <a:gd name="connsiteY5" fmla="*/ 41406 h 517468"/>
              <a:gd name="connsiteX6" fmla="*/ 4342 w 366651"/>
              <a:gd name="connsiteY6" fmla="*/ 144923 h 517468"/>
              <a:gd name="connsiteX7" fmla="*/ 4342 w 366651"/>
              <a:gd name="connsiteY7" fmla="*/ 334704 h 517468"/>
              <a:gd name="connsiteX8" fmla="*/ 44598 w 366651"/>
              <a:gd name="connsiteY8" fmla="*/ 478478 h 517468"/>
              <a:gd name="connsiteX9" fmla="*/ 130863 w 366651"/>
              <a:gd name="connsiteY9" fmla="*/ 512984 h 517468"/>
              <a:gd name="connsiteX10" fmla="*/ 228629 w 366651"/>
              <a:gd name="connsiteY10" fmla="*/ 397965 h 517468"/>
              <a:gd name="connsiteX11" fmla="*/ 355149 w 366651"/>
              <a:gd name="connsiteY11" fmla="*/ 357708 h 51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651" h="517468">
                <a:moveTo>
                  <a:pt x="366651" y="144923"/>
                </a:moveTo>
                <a:cubicBezTo>
                  <a:pt x="315372" y="140610"/>
                  <a:pt x="264093" y="136297"/>
                  <a:pt x="234380" y="127671"/>
                </a:cubicBezTo>
                <a:cubicBezTo>
                  <a:pt x="204667" y="119045"/>
                  <a:pt x="204666" y="111376"/>
                  <a:pt x="188372" y="93165"/>
                </a:cubicBezTo>
                <a:cubicBezTo>
                  <a:pt x="172078" y="74954"/>
                  <a:pt x="152908" y="33739"/>
                  <a:pt x="136614" y="18403"/>
                </a:cubicBezTo>
                <a:cubicBezTo>
                  <a:pt x="120320" y="3067"/>
                  <a:pt x="107859" y="-2684"/>
                  <a:pt x="90606" y="1150"/>
                </a:cubicBezTo>
                <a:cubicBezTo>
                  <a:pt x="73353" y="4984"/>
                  <a:pt x="47474" y="17444"/>
                  <a:pt x="33097" y="41406"/>
                </a:cubicBezTo>
                <a:cubicBezTo>
                  <a:pt x="18720" y="65368"/>
                  <a:pt x="9135" y="96040"/>
                  <a:pt x="4342" y="144923"/>
                </a:cubicBezTo>
                <a:cubicBezTo>
                  <a:pt x="-451" y="193806"/>
                  <a:pt x="-2367" y="279112"/>
                  <a:pt x="4342" y="334704"/>
                </a:cubicBezTo>
                <a:cubicBezTo>
                  <a:pt x="11051" y="390296"/>
                  <a:pt x="23511" y="448765"/>
                  <a:pt x="44598" y="478478"/>
                </a:cubicBezTo>
                <a:cubicBezTo>
                  <a:pt x="65685" y="508191"/>
                  <a:pt x="100191" y="526403"/>
                  <a:pt x="130863" y="512984"/>
                </a:cubicBezTo>
                <a:cubicBezTo>
                  <a:pt x="161535" y="499565"/>
                  <a:pt x="191248" y="423844"/>
                  <a:pt x="228629" y="397965"/>
                </a:cubicBezTo>
                <a:cubicBezTo>
                  <a:pt x="266010" y="372086"/>
                  <a:pt x="310579" y="364897"/>
                  <a:pt x="355149" y="357708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59" name="Ellipse 658">
            <a:extLst>
              <a:ext uri="{FF2B5EF4-FFF2-40B4-BE49-F238E27FC236}">
                <a16:creationId xmlns:a16="http://schemas.microsoft.com/office/drawing/2014/main" id="{908F920E-41C7-E745-BA4C-E2A7C29A2C19}"/>
              </a:ext>
            </a:extLst>
          </p:cNvPr>
          <p:cNvSpPr/>
          <p:nvPr/>
        </p:nvSpPr>
        <p:spPr>
          <a:xfrm rot="5400000">
            <a:off x="5194440" y="2899031"/>
            <a:ext cx="109405" cy="104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660" name="Ellipse 659">
            <a:extLst>
              <a:ext uri="{FF2B5EF4-FFF2-40B4-BE49-F238E27FC236}">
                <a16:creationId xmlns:a16="http://schemas.microsoft.com/office/drawing/2014/main" id="{D800340B-8278-E146-9B19-54CBC78F2696}"/>
              </a:ext>
            </a:extLst>
          </p:cNvPr>
          <p:cNvSpPr/>
          <p:nvPr/>
        </p:nvSpPr>
        <p:spPr>
          <a:xfrm rot="7047510">
            <a:off x="5244162" y="2963900"/>
            <a:ext cx="62578" cy="160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1" name="Ellipse 660">
            <a:extLst>
              <a:ext uri="{FF2B5EF4-FFF2-40B4-BE49-F238E27FC236}">
                <a16:creationId xmlns:a16="http://schemas.microsoft.com/office/drawing/2014/main" id="{D7F77175-62A6-824E-A520-8E5CDEA5A828}"/>
              </a:ext>
            </a:extLst>
          </p:cNvPr>
          <p:cNvSpPr/>
          <p:nvPr/>
        </p:nvSpPr>
        <p:spPr>
          <a:xfrm rot="7047510">
            <a:off x="5229694" y="2956757"/>
            <a:ext cx="62578" cy="160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2" name="Ellipse 661">
            <a:extLst>
              <a:ext uri="{FF2B5EF4-FFF2-40B4-BE49-F238E27FC236}">
                <a16:creationId xmlns:a16="http://schemas.microsoft.com/office/drawing/2014/main" id="{B523A563-8753-0845-B773-3D65E7225EBC}"/>
              </a:ext>
            </a:extLst>
          </p:cNvPr>
          <p:cNvSpPr/>
          <p:nvPr/>
        </p:nvSpPr>
        <p:spPr>
          <a:xfrm rot="2667938">
            <a:off x="5213391" y="2921947"/>
            <a:ext cx="37981" cy="181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3" name="Ellipse 662">
            <a:extLst>
              <a:ext uri="{FF2B5EF4-FFF2-40B4-BE49-F238E27FC236}">
                <a16:creationId xmlns:a16="http://schemas.microsoft.com/office/drawing/2014/main" id="{85E03793-D34F-924F-AE7F-826173014621}"/>
              </a:ext>
            </a:extLst>
          </p:cNvPr>
          <p:cNvSpPr/>
          <p:nvPr/>
        </p:nvSpPr>
        <p:spPr>
          <a:xfrm rot="2667938">
            <a:off x="5200815" y="2935077"/>
            <a:ext cx="37981" cy="181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4" name="Ellipse 663">
            <a:extLst>
              <a:ext uri="{FF2B5EF4-FFF2-40B4-BE49-F238E27FC236}">
                <a16:creationId xmlns:a16="http://schemas.microsoft.com/office/drawing/2014/main" id="{D8AF1839-269A-B848-944E-62C1F4B62154}"/>
              </a:ext>
            </a:extLst>
          </p:cNvPr>
          <p:cNvSpPr/>
          <p:nvPr/>
        </p:nvSpPr>
        <p:spPr>
          <a:xfrm rot="12933550">
            <a:off x="5225640" y="2745729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5" name="Ellipse 664">
            <a:extLst>
              <a:ext uri="{FF2B5EF4-FFF2-40B4-BE49-F238E27FC236}">
                <a16:creationId xmlns:a16="http://schemas.microsoft.com/office/drawing/2014/main" id="{902F1C5A-05C9-7041-A067-CEE7010DA5EE}"/>
              </a:ext>
            </a:extLst>
          </p:cNvPr>
          <p:cNvSpPr/>
          <p:nvPr/>
        </p:nvSpPr>
        <p:spPr>
          <a:xfrm rot="12933550">
            <a:off x="5281365" y="2803097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6" name="Ellipse 665">
            <a:extLst>
              <a:ext uri="{FF2B5EF4-FFF2-40B4-BE49-F238E27FC236}">
                <a16:creationId xmlns:a16="http://schemas.microsoft.com/office/drawing/2014/main" id="{1927DAEB-819C-9347-AD55-612C34D32013}"/>
              </a:ext>
            </a:extLst>
          </p:cNvPr>
          <p:cNvSpPr/>
          <p:nvPr/>
        </p:nvSpPr>
        <p:spPr>
          <a:xfrm rot="12933550">
            <a:off x="5202016" y="2804388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7" name="Ellipse 666">
            <a:extLst>
              <a:ext uri="{FF2B5EF4-FFF2-40B4-BE49-F238E27FC236}">
                <a16:creationId xmlns:a16="http://schemas.microsoft.com/office/drawing/2014/main" id="{505F1195-8364-B54F-8A55-4FAEB89F69B1}"/>
              </a:ext>
            </a:extLst>
          </p:cNvPr>
          <p:cNvSpPr/>
          <p:nvPr/>
        </p:nvSpPr>
        <p:spPr>
          <a:xfrm rot="12933550">
            <a:off x="5149860" y="2776637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grpSp>
        <p:nvGrpSpPr>
          <p:cNvPr id="668" name="Groupe 667">
            <a:extLst>
              <a:ext uri="{FF2B5EF4-FFF2-40B4-BE49-F238E27FC236}">
                <a16:creationId xmlns:a16="http://schemas.microsoft.com/office/drawing/2014/main" id="{1036B951-2C01-F94B-A6AE-04EE7DDC9CE0}"/>
              </a:ext>
            </a:extLst>
          </p:cNvPr>
          <p:cNvGrpSpPr/>
          <p:nvPr/>
        </p:nvGrpSpPr>
        <p:grpSpPr>
          <a:xfrm rot="17333359">
            <a:off x="5257821" y="2670759"/>
            <a:ext cx="91562" cy="65428"/>
            <a:chOff x="656765" y="4264185"/>
            <a:chExt cx="91562" cy="6542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69" name="Ellipse 668">
              <a:extLst>
                <a:ext uri="{FF2B5EF4-FFF2-40B4-BE49-F238E27FC236}">
                  <a16:creationId xmlns:a16="http://schemas.microsoft.com/office/drawing/2014/main" id="{8CCC0A2F-75AF-0C42-B371-929485405D85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70" name="Ellipse 669">
              <a:extLst>
                <a:ext uri="{FF2B5EF4-FFF2-40B4-BE49-F238E27FC236}">
                  <a16:creationId xmlns:a16="http://schemas.microsoft.com/office/drawing/2014/main" id="{43737E8D-2D4B-D44D-80D0-6DE9C63DC7A9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674" name="ZoneTexte 673">
            <a:extLst>
              <a:ext uri="{FF2B5EF4-FFF2-40B4-BE49-F238E27FC236}">
                <a16:creationId xmlns:a16="http://schemas.microsoft.com/office/drawing/2014/main" id="{62FBA081-2CC7-9341-A839-E8810802940A}"/>
              </a:ext>
            </a:extLst>
          </p:cNvPr>
          <p:cNvSpPr txBox="1"/>
          <p:nvPr/>
        </p:nvSpPr>
        <p:spPr>
          <a:xfrm>
            <a:off x="4593433" y="2822039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bio</a:t>
            </a:r>
            <a:endParaRPr lang="en-US" sz="1000" baseline="-25000" dirty="0"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514" name="Groupe 513">
            <a:extLst>
              <a:ext uri="{FF2B5EF4-FFF2-40B4-BE49-F238E27FC236}">
                <a16:creationId xmlns:a16="http://schemas.microsoft.com/office/drawing/2014/main" id="{BC112321-74A4-10D7-3EB5-0DBC2AB08C20}"/>
              </a:ext>
            </a:extLst>
          </p:cNvPr>
          <p:cNvGrpSpPr/>
          <p:nvPr/>
        </p:nvGrpSpPr>
        <p:grpSpPr>
          <a:xfrm>
            <a:off x="1993306" y="5418771"/>
            <a:ext cx="746752" cy="166376"/>
            <a:chOff x="1029668" y="381196"/>
            <a:chExt cx="488047" cy="183107"/>
          </a:xfrm>
        </p:grpSpPr>
        <p:grpSp>
          <p:nvGrpSpPr>
            <p:cNvPr id="515" name="Groupe 514">
              <a:extLst>
                <a:ext uri="{FF2B5EF4-FFF2-40B4-BE49-F238E27FC236}">
                  <a16:creationId xmlns:a16="http://schemas.microsoft.com/office/drawing/2014/main" id="{75D2722A-0F19-9970-B0C3-29A610C83557}"/>
                </a:ext>
              </a:extLst>
            </p:cNvPr>
            <p:cNvGrpSpPr/>
            <p:nvPr/>
          </p:nvGrpSpPr>
          <p:grpSpPr>
            <a:xfrm>
              <a:off x="1029668" y="382167"/>
              <a:ext cx="488047" cy="182136"/>
              <a:chOff x="658995" y="385307"/>
              <a:chExt cx="488047" cy="182136"/>
            </a:xfrm>
          </p:grpSpPr>
          <p:cxnSp>
            <p:nvCxnSpPr>
              <p:cNvPr id="518" name="Connecteur droit 517">
                <a:extLst>
                  <a:ext uri="{FF2B5EF4-FFF2-40B4-BE49-F238E27FC236}">
                    <a16:creationId xmlns:a16="http://schemas.microsoft.com/office/drawing/2014/main" id="{A3AA4DAC-9BDC-5438-4428-B5777AF19A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995" y="566474"/>
                <a:ext cx="488047" cy="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Connecteur droit 518">
                <a:extLst>
                  <a:ext uri="{FF2B5EF4-FFF2-40B4-BE49-F238E27FC236}">
                    <a16:creationId xmlns:a16="http://schemas.microsoft.com/office/drawing/2014/main" id="{2A0E99CF-BA16-B1C9-A773-925E0E2A1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04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Connecteur droit 519">
                <a:extLst>
                  <a:ext uri="{FF2B5EF4-FFF2-40B4-BE49-F238E27FC236}">
                    <a16:creationId xmlns:a16="http://schemas.microsoft.com/office/drawing/2014/main" id="{467CD65F-87DD-2E21-34A8-0ED557BB56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48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6" name="Connecteur droit 515">
              <a:extLst>
                <a:ext uri="{FF2B5EF4-FFF2-40B4-BE49-F238E27FC236}">
                  <a16:creationId xmlns:a16="http://schemas.microsoft.com/office/drawing/2014/main" id="{2DA10888-CE14-29C0-420A-2361D4422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7124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Connecteur droit 516">
              <a:extLst>
                <a:ext uri="{FF2B5EF4-FFF2-40B4-BE49-F238E27FC236}">
                  <a16:creationId xmlns:a16="http://schemas.microsoft.com/office/drawing/2014/main" id="{A8AA0979-5053-62FE-4791-94B2B9713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2374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1" name="Groupe 520">
            <a:extLst>
              <a:ext uri="{FF2B5EF4-FFF2-40B4-BE49-F238E27FC236}">
                <a16:creationId xmlns:a16="http://schemas.microsoft.com/office/drawing/2014/main" id="{62AC2313-F6CA-DAD6-2C8A-681A49ECBBFF}"/>
              </a:ext>
            </a:extLst>
          </p:cNvPr>
          <p:cNvGrpSpPr/>
          <p:nvPr/>
        </p:nvGrpSpPr>
        <p:grpSpPr>
          <a:xfrm>
            <a:off x="1991887" y="5163420"/>
            <a:ext cx="749588" cy="166945"/>
            <a:chOff x="1029668" y="381196"/>
            <a:chExt cx="566567" cy="183733"/>
          </a:xfrm>
        </p:grpSpPr>
        <p:grpSp>
          <p:nvGrpSpPr>
            <p:cNvPr id="522" name="Groupe 521">
              <a:extLst>
                <a:ext uri="{FF2B5EF4-FFF2-40B4-BE49-F238E27FC236}">
                  <a16:creationId xmlns:a16="http://schemas.microsoft.com/office/drawing/2014/main" id="{2A4A33D8-CF32-AED3-D3EF-E63FFBDF71FB}"/>
                </a:ext>
              </a:extLst>
            </p:cNvPr>
            <p:cNvGrpSpPr/>
            <p:nvPr/>
          </p:nvGrpSpPr>
          <p:grpSpPr>
            <a:xfrm>
              <a:off x="1029668" y="382167"/>
              <a:ext cx="566567" cy="182136"/>
              <a:chOff x="658995" y="385307"/>
              <a:chExt cx="566567" cy="182136"/>
            </a:xfrm>
          </p:grpSpPr>
          <p:cxnSp>
            <p:nvCxnSpPr>
              <p:cNvPr id="525" name="Connecteur droit 524">
                <a:extLst>
                  <a:ext uri="{FF2B5EF4-FFF2-40B4-BE49-F238E27FC236}">
                    <a16:creationId xmlns:a16="http://schemas.microsoft.com/office/drawing/2014/main" id="{9EF26F27-70BF-5784-2772-BDB1EFE5B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995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Connecteur droit 525">
                <a:extLst>
                  <a:ext uri="{FF2B5EF4-FFF2-40B4-BE49-F238E27FC236}">
                    <a16:creationId xmlns:a16="http://schemas.microsoft.com/office/drawing/2014/main" id="{34BB0BCC-9D7A-5962-F714-F9D1A2AB0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Connecteur droit 526">
                <a:extLst>
                  <a:ext uri="{FF2B5EF4-FFF2-40B4-BE49-F238E27FC236}">
                    <a16:creationId xmlns:a16="http://schemas.microsoft.com/office/drawing/2014/main" id="{4E636B72-5DEF-225E-FB5F-393F100A28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3" name="Connecteur droit 522">
              <a:extLst>
                <a:ext uri="{FF2B5EF4-FFF2-40B4-BE49-F238E27FC236}">
                  <a16:creationId xmlns:a16="http://schemas.microsoft.com/office/drawing/2014/main" id="{0745F2AE-DF33-0932-F6AF-5C824D588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ADDE12D1-34CA-D7EC-E86F-17FA39357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8" name="Connecteur droit avec flèche 527">
            <a:extLst>
              <a:ext uri="{FF2B5EF4-FFF2-40B4-BE49-F238E27FC236}">
                <a16:creationId xmlns:a16="http://schemas.microsoft.com/office/drawing/2014/main" id="{1DCB6372-BDE4-E549-76EA-3A90BBD38EB3}"/>
              </a:ext>
            </a:extLst>
          </p:cNvPr>
          <p:cNvCxnSpPr/>
          <p:nvPr/>
        </p:nvCxnSpPr>
        <p:spPr>
          <a:xfrm>
            <a:off x="2833420" y="5333661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Connecteur droit avec flèche 528">
            <a:extLst>
              <a:ext uri="{FF2B5EF4-FFF2-40B4-BE49-F238E27FC236}">
                <a16:creationId xmlns:a16="http://schemas.microsoft.com/office/drawing/2014/main" id="{2CCA3A03-5E92-2A23-9972-F29182A7CD94}"/>
              </a:ext>
            </a:extLst>
          </p:cNvPr>
          <p:cNvCxnSpPr/>
          <p:nvPr/>
        </p:nvCxnSpPr>
        <p:spPr>
          <a:xfrm>
            <a:off x="2833420" y="5579539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Rectangle 529">
            <a:extLst>
              <a:ext uri="{FF2B5EF4-FFF2-40B4-BE49-F238E27FC236}">
                <a16:creationId xmlns:a16="http://schemas.microsoft.com/office/drawing/2014/main" id="{B98EAC86-367A-0F23-EDCB-05126A25D7BE}"/>
              </a:ext>
            </a:extLst>
          </p:cNvPr>
          <p:cNvSpPr/>
          <p:nvPr/>
        </p:nvSpPr>
        <p:spPr>
          <a:xfrm>
            <a:off x="3132592" y="5112070"/>
            <a:ext cx="766556" cy="693623"/>
          </a:xfrm>
          <a:prstGeom prst="rect">
            <a:avLst/>
          </a:prstGeom>
          <a:solidFill>
            <a:srgbClr val="F7FBFE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1" name="Connecteur droit avec flèche 530">
            <a:extLst>
              <a:ext uri="{FF2B5EF4-FFF2-40B4-BE49-F238E27FC236}">
                <a16:creationId xmlns:a16="http://schemas.microsoft.com/office/drawing/2014/main" id="{7929B99E-E36B-7753-CA69-04489200902C}"/>
              </a:ext>
            </a:extLst>
          </p:cNvPr>
          <p:cNvCxnSpPr>
            <a:cxnSpLocks/>
          </p:cNvCxnSpPr>
          <p:nvPr/>
        </p:nvCxnSpPr>
        <p:spPr>
          <a:xfrm>
            <a:off x="3910499" y="5444369"/>
            <a:ext cx="26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ZoneTexte 538">
            <a:extLst>
              <a:ext uri="{FF2B5EF4-FFF2-40B4-BE49-F238E27FC236}">
                <a16:creationId xmlns:a16="http://schemas.microsoft.com/office/drawing/2014/main" id="{89598F60-4C25-D259-98A2-4240AF5827B5}"/>
              </a:ext>
            </a:extLst>
          </p:cNvPr>
          <p:cNvSpPr txBox="1"/>
          <p:nvPr/>
        </p:nvSpPr>
        <p:spPr>
          <a:xfrm>
            <a:off x="4139697" y="5313564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5B9BD5"/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sp>
        <p:nvSpPr>
          <p:cNvPr id="540" name="ZoneTexte 539">
            <a:extLst>
              <a:ext uri="{FF2B5EF4-FFF2-40B4-BE49-F238E27FC236}">
                <a16:creationId xmlns:a16="http://schemas.microsoft.com/office/drawing/2014/main" id="{0F63023E-162A-EFB0-C4DD-8F65567242E4}"/>
              </a:ext>
            </a:extLst>
          </p:cNvPr>
          <p:cNvSpPr txBox="1"/>
          <p:nvPr/>
        </p:nvSpPr>
        <p:spPr>
          <a:xfrm>
            <a:off x="3228820" y="5259219"/>
            <a:ext cx="572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Phenom.</a:t>
            </a:r>
          </a:p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sp>
        <p:nvSpPr>
          <p:cNvPr id="542" name="ZoneTexte 541">
            <a:extLst>
              <a:ext uri="{FF2B5EF4-FFF2-40B4-BE49-F238E27FC236}">
                <a16:creationId xmlns:a16="http://schemas.microsoft.com/office/drawing/2014/main" id="{CB9C6A45-6B73-D4BC-3DB9-C006AC779C7C}"/>
              </a:ext>
            </a:extLst>
          </p:cNvPr>
          <p:cNvSpPr txBox="1"/>
          <p:nvPr/>
        </p:nvSpPr>
        <p:spPr>
          <a:xfrm>
            <a:off x="1925167" y="486008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Activity</a:t>
            </a:r>
          </a:p>
        </p:txBody>
      </p:sp>
      <p:sp>
        <p:nvSpPr>
          <p:cNvPr id="543" name="ZoneTexte 542">
            <a:extLst>
              <a:ext uri="{FF2B5EF4-FFF2-40B4-BE49-F238E27FC236}">
                <a16:creationId xmlns:a16="http://schemas.microsoft.com/office/drawing/2014/main" id="{BD0C168C-A86E-30E6-845F-22BFAE031CC2}"/>
              </a:ext>
            </a:extLst>
          </p:cNvPr>
          <p:cNvSpPr txBox="1"/>
          <p:nvPr/>
        </p:nvSpPr>
        <p:spPr>
          <a:xfrm>
            <a:off x="1913135" y="5780471"/>
            <a:ext cx="553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Calcium</a:t>
            </a:r>
          </a:p>
        </p:txBody>
      </p:sp>
      <p:cxnSp>
        <p:nvCxnSpPr>
          <p:cNvPr id="553" name="Connecteur droit 552">
            <a:extLst>
              <a:ext uri="{FF2B5EF4-FFF2-40B4-BE49-F238E27FC236}">
                <a16:creationId xmlns:a16="http://schemas.microsoft.com/office/drawing/2014/main" id="{EAD5A392-6175-E199-E072-A8C434953E11}"/>
              </a:ext>
            </a:extLst>
          </p:cNvPr>
          <p:cNvCxnSpPr>
            <a:cxnSpLocks/>
          </p:cNvCxnSpPr>
          <p:nvPr/>
        </p:nvCxnSpPr>
        <p:spPr>
          <a:xfrm flipV="1">
            <a:off x="1985827" y="6332498"/>
            <a:ext cx="281290" cy="2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ZoneTexte 553">
            <a:extLst>
              <a:ext uri="{FF2B5EF4-FFF2-40B4-BE49-F238E27FC236}">
                <a16:creationId xmlns:a16="http://schemas.microsoft.com/office/drawing/2014/main" id="{F1A37224-2B4E-4EDB-A659-A4F7EB24E0C6}"/>
              </a:ext>
            </a:extLst>
          </p:cNvPr>
          <p:cNvSpPr txBox="1"/>
          <p:nvPr/>
        </p:nvSpPr>
        <p:spPr>
          <a:xfrm>
            <a:off x="1907003" y="6306711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time</a:t>
            </a:r>
          </a:p>
        </p:txBody>
      </p:sp>
      <p:cxnSp>
        <p:nvCxnSpPr>
          <p:cNvPr id="567" name="Connecteur droit avec flèche 566">
            <a:extLst>
              <a:ext uri="{FF2B5EF4-FFF2-40B4-BE49-F238E27FC236}">
                <a16:creationId xmlns:a16="http://schemas.microsoft.com/office/drawing/2014/main" id="{605E42B8-7A5F-54CD-6146-1329D978B23A}"/>
              </a:ext>
            </a:extLst>
          </p:cNvPr>
          <p:cNvCxnSpPr/>
          <p:nvPr/>
        </p:nvCxnSpPr>
        <p:spPr>
          <a:xfrm>
            <a:off x="2833204" y="6278037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30A4111-C490-882B-2E9F-9F99BC4519BF}"/>
              </a:ext>
            </a:extLst>
          </p:cNvPr>
          <p:cNvSpPr/>
          <p:nvPr/>
        </p:nvSpPr>
        <p:spPr>
          <a:xfrm>
            <a:off x="3132376" y="5950839"/>
            <a:ext cx="766556" cy="693623"/>
          </a:xfrm>
          <a:prstGeom prst="rect">
            <a:avLst/>
          </a:prstGeom>
          <a:solidFill>
            <a:srgbClr val="F7FBFE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9" name="Connecteur droit avec flèche 568">
            <a:extLst>
              <a:ext uri="{FF2B5EF4-FFF2-40B4-BE49-F238E27FC236}">
                <a16:creationId xmlns:a16="http://schemas.microsoft.com/office/drawing/2014/main" id="{63F8ED60-ED35-9430-E79B-BA96685D2805}"/>
              </a:ext>
            </a:extLst>
          </p:cNvPr>
          <p:cNvCxnSpPr>
            <a:cxnSpLocks/>
          </p:cNvCxnSpPr>
          <p:nvPr/>
        </p:nvCxnSpPr>
        <p:spPr>
          <a:xfrm>
            <a:off x="3912786" y="6290422"/>
            <a:ext cx="26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ZoneTexte 569">
            <a:extLst>
              <a:ext uri="{FF2B5EF4-FFF2-40B4-BE49-F238E27FC236}">
                <a16:creationId xmlns:a16="http://schemas.microsoft.com/office/drawing/2014/main" id="{66A3035B-3A09-51FF-813A-A32B192D7E11}"/>
              </a:ext>
            </a:extLst>
          </p:cNvPr>
          <p:cNvSpPr txBox="1"/>
          <p:nvPr/>
        </p:nvSpPr>
        <p:spPr>
          <a:xfrm>
            <a:off x="4138301" y="617503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5B9BD5"/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C02D7D75-AB56-6773-7526-020C34DEC3DB}"/>
              </a:ext>
            </a:extLst>
          </p:cNvPr>
          <p:cNvSpPr txBox="1"/>
          <p:nvPr/>
        </p:nvSpPr>
        <p:spPr>
          <a:xfrm>
            <a:off x="3204561" y="6097988"/>
            <a:ext cx="6206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Biphysical</a:t>
            </a:r>
            <a:endParaRPr lang="en-US" sz="1100" dirty="0">
              <a:solidFill>
                <a:srgbClr val="404040"/>
              </a:solidFill>
              <a:latin typeface="Economica" panose="02000506040000020004" pitchFamily="2" charset="77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7F3A136-47A2-2D18-A8C8-EB4CBFB0D608}"/>
              </a:ext>
            </a:extLst>
          </p:cNvPr>
          <p:cNvGrpSpPr/>
          <p:nvPr/>
        </p:nvGrpSpPr>
        <p:grpSpPr>
          <a:xfrm>
            <a:off x="2002215" y="6072206"/>
            <a:ext cx="750653" cy="221500"/>
            <a:chOff x="2560789" y="4952342"/>
            <a:chExt cx="1164801" cy="221500"/>
          </a:xfrm>
        </p:grpSpPr>
        <p:cxnSp>
          <p:nvCxnSpPr>
            <p:cNvPr id="544" name="Connecteur droit 543">
              <a:extLst>
                <a:ext uri="{FF2B5EF4-FFF2-40B4-BE49-F238E27FC236}">
                  <a16:creationId xmlns:a16="http://schemas.microsoft.com/office/drawing/2014/main" id="{FD735C7A-BCF4-5CF6-3A2C-D11FF3011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789" y="5172394"/>
              <a:ext cx="1164801" cy="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Connecteur droit 545">
              <a:extLst>
                <a:ext uri="{FF2B5EF4-FFF2-40B4-BE49-F238E27FC236}">
                  <a16:creationId xmlns:a16="http://schemas.microsoft.com/office/drawing/2014/main" id="{BE656F3E-2A53-D9DA-265D-98F4682F2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449" y="5007986"/>
              <a:ext cx="0" cy="162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Forme libre 547">
              <a:extLst>
                <a:ext uri="{FF2B5EF4-FFF2-40B4-BE49-F238E27FC236}">
                  <a16:creationId xmlns:a16="http://schemas.microsoft.com/office/drawing/2014/main" id="{DB4B19F9-77ED-C7C4-BB18-9B90F735883A}"/>
                </a:ext>
              </a:extLst>
            </p:cNvPr>
            <p:cNvSpPr/>
            <p:nvPr/>
          </p:nvSpPr>
          <p:spPr>
            <a:xfrm>
              <a:off x="2889449" y="5007986"/>
              <a:ext cx="170435" cy="165854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9" name="Connecteur droit 548">
              <a:extLst>
                <a:ext uri="{FF2B5EF4-FFF2-40B4-BE49-F238E27FC236}">
                  <a16:creationId xmlns:a16="http://schemas.microsoft.com/office/drawing/2014/main" id="{663867B7-0C98-F672-6150-9039F5824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3883" y="5008499"/>
              <a:ext cx="0" cy="162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Forme libre 549">
              <a:extLst>
                <a:ext uri="{FF2B5EF4-FFF2-40B4-BE49-F238E27FC236}">
                  <a16:creationId xmlns:a16="http://schemas.microsoft.com/office/drawing/2014/main" id="{40EBA2E4-F715-5A27-A1F2-12527C440351}"/>
                </a:ext>
              </a:extLst>
            </p:cNvPr>
            <p:cNvSpPr/>
            <p:nvPr/>
          </p:nvSpPr>
          <p:spPr>
            <a:xfrm>
              <a:off x="2613161" y="5010230"/>
              <a:ext cx="42203" cy="51582"/>
            </a:xfrm>
            <a:custGeom>
              <a:avLst/>
              <a:gdLst>
                <a:gd name="connsiteX0" fmla="*/ 0 w 42203"/>
                <a:gd name="connsiteY0" fmla="*/ 0 h 51582"/>
                <a:gd name="connsiteX1" fmla="*/ 42203 w 42203"/>
                <a:gd name="connsiteY1" fmla="*/ 51582 h 5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203" h="51582">
                  <a:moveTo>
                    <a:pt x="0" y="0"/>
                  </a:moveTo>
                  <a:lnTo>
                    <a:pt x="42203" y="5158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Forme libre 550">
              <a:extLst>
                <a:ext uri="{FF2B5EF4-FFF2-40B4-BE49-F238E27FC236}">
                  <a16:creationId xmlns:a16="http://schemas.microsoft.com/office/drawing/2014/main" id="{CF2F4035-516B-DE02-7B3C-9042F8FB12BC}"/>
                </a:ext>
              </a:extLst>
            </p:cNvPr>
            <p:cNvSpPr/>
            <p:nvPr/>
          </p:nvSpPr>
          <p:spPr>
            <a:xfrm flipH="1">
              <a:off x="2609697" y="4957450"/>
              <a:ext cx="45719" cy="106899"/>
            </a:xfrm>
            <a:custGeom>
              <a:avLst/>
              <a:gdLst>
                <a:gd name="connsiteX0" fmla="*/ 0 w 0"/>
                <a:gd name="connsiteY0" fmla="*/ 126609 h 126609"/>
                <a:gd name="connsiteX1" fmla="*/ 0 w 0"/>
                <a:gd name="connsiteY1" fmla="*/ 0 h 126609"/>
                <a:gd name="connsiteX2" fmla="*/ 0 w 0"/>
                <a:gd name="connsiteY2" fmla="*/ 0 h 126609"/>
                <a:gd name="connsiteX3" fmla="*/ 0 w 0"/>
                <a:gd name="connsiteY3" fmla="*/ 0 h 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609">
                  <a:moveTo>
                    <a:pt x="0" y="126609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Forme libre 551">
              <a:extLst>
                <a:ext uri="{FF2B5EF4-FFF2-40B4-BE49-F238E27FC236}">
                  <a16:creationId xmlns:a16="http://schemas.microsoft.com/office/drawing/2014/main" id="{6391FD56-83DD-2855-A4E6-308267B2CDB2}"/>
                </a:ext>
              </a:extLst>
            </p:cNvPr>
            <p:cNvSpPr/>
            <p:nvPr/>
          </p:nvSpPr>
          <p:spPr>
            <a:xfrm>
              <a:off x="2655365" y="4953545"/>
              <a:ext cx="168200" cy="218849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2" name="Connecteur droit 571">
              <a:extLst>
                <a:ext uri="{FF2B5EF4-FFF2-40B4-BE49-F238E27FC236}">
                  <a16:creationId xmlns:a16="http://schemas.microsoft.com/office/drawing/2014/main" id="{5A70AB75-559D-F8A4-6301-AFC8BA515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5396" y="5046882"/>
              <a:ext cx="0" cy="1269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Forme libre 573">
              <a:extLst>
                <a:ext uri="{FF2B5EF4-FFF2-40B4-BE49-F238E27FC236}">
                  <a16:creationId xmlns:a16="http://schemas.microsoft.com/office/drawing/2014/main" id="{F37184F6-2841-62B4-D148-913E039782F5}"/>
                </a:ext>
              </a:extLst>
            </p:cNvPr>
            <p:cNvSpPr/>
            <p:nvPr/>
          </p:nvSpPr>
          <p:spPr>
            <a:xfrm>
              <a:off x="3086441" y="5046881"/>
              <a:ext cx="86671" cy="98989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21D24E04-E283-E969-C8B4-11835CE87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1535" y="5017885"/>
              <a:ext cx="0" cy="1269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2" name="Forme libre 581">
              <a:extLst>
                <a:ext uri="{FF2B5EF4-FFF2-40B4-BE49-F238E27FC236}">
                  <a16:creationId xmlns:a16="http://schemas.microsoft.com/office/drawing/2014/main" id="{B6DFE69D-B0C4-BE16-7A61-3191DE458475}"/>
                </a:ext>
              </a:extLst>
            </p:cNvPr>
            <p:cNvSpPr/>
            <p:nvPr/>
          </p:nvSpPr>
          <p:spPr>
            <a:xfrm>
              <a:off x="3173574" y="5017641"/>
              <a:ext cx="134347" cy="137893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BA2FCCD9-A849-2CC8-CA46-BC011772AF30}"/>
                </a:ext>
              </a:extLst>
            </p:cNvPr>
            <p:cNvCxnSpPr>
              <a:cxnSpLocks/>
              <a:endCxn id="584" idx="0"/>
            </p:cNvCxnSpPr>
            <p:nvPr/>
          </p:nvCxnSpPr>
          <p:spPr>
            <a:xfrm flipV="1">
              <a:off x="3307921" y="5006481"/>
              <a:ext cx="217" cy="1490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" name="Forme libre 583">
              <a:extLst>
                <a:ext uri="{FF2B5EF4-FFF2-40B4-BE49-F238E27FC236}">
                  <a16:creationId xmlns:a16="http://schemas.microsoft.com/office/drawing/2014/main" id="{C425D02A-EB04-EF51-072D-024C349C9616}"/>
                </a:ext>
              </a:extLst>
            </p:cNvPr>
            <p:cNvSpPr/>
            <p:nvPr/>
          </p:nvSpPr>
          <p:spPr>
            <a:xfrm>
              <a:off x="3308138" y="5006481"/>
              <a:ext cx="170435" cy="165854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5" name="Connecteur droit 584">
              <a:extLst>
                <a:ext uri="{FF2B5EF4-FFF2-40B4-BE49-F238E27FC236}">
                  <a16:creationId xmlns:a16="http://schemas.microsoft.com/office/drawing/2014/main" id="{5EF9BD84-2811-F4C9-CC57-A14096E02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3481" y="5007296"/>
              <a:ext cx="0" cy="162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Forme libre 585">
              <a:extLst>
                <a:ext uri="{FF2B5EF4-FFF2-40B4-BE49-F238E27FC236}">
                  <a16:creationId xmlns:a16="http://schemas.microsoft.com/office/drawing/2014/main" id="{EAA27CD8-7438-BEB0-C779-EED36051A0AD}"/>
                </a:ext>
              </a:extLst>
            </p:cNvPr>
            <p:cNvSpPr/>
            <p:nvPr/>
          </p:nvSpPr>
          <p:spPr>
            <a:xfrm>
              <a:off x="3492759" y="5009027"/>
              <a:ext cx="42203" cy="51582"/>
            </a:xfrm>
            <a:custGeom>
              <a:avLst/>
              <a:gdLst>
                <a:gd name="connsiteX0" fmla="*/ 0 w 42203"/>
                <a:gd name="connsiteY0" fmla="*/ 0 h 51582"/>
                <a:gd name="connsiteX1" fmla="*/ 42203 w 42203"/>
                <a:gd name="connsiteY1" fmla="*/ 51582 h 5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203" h="51582">
                  <a:moveTo>
                    <a:pt x="0" y="0"/>
                  </a:moveTo>
                  <a:lnTo>
                    <a:pt x="42203" y="5158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Forme libre 604">
              <a:extLst>
                <a:ext uri="{FF2B5EF4-FFF2-40B4-BE49-F238E27FC236}">
                  <a16:creationId xmlns:a16="http://schemas.microsoft.com/office/drawing/2014/main" id="{80BBF47A-B626-43A8-8747-934C919B0801}"/>
                </a:ext>
              </a:extLst>
            </p:cNvPr>
            <p:cNvSpPr/>
            <p:nvPr/>
          </p:nvSpPr>
          <p:spPr>
            <a:xfrm flipH="1">
              <a:off x="3489295" y="4956247"/>
              <a:ext cx="45719" cy="106899"/>
            </a:xfrm>
            <a:custGeom>
              <a:avLst/>
              <a:gdLst>
                <a:gd name="connsiteX0" fmla="*/ 0 w 0"/>
                <a:gd name="connsiteY0" fmla="*/ 126609 h 126609"/>
                <a:gd name="connsiteX1" fmla="*/ 0 w 0"/>
                <a:gd name="connsiteY1" fmla="*/ 0 h 126609"/>
                <a:gd name="connsiteX2" fmla="*/ 0 w 0"/>
                <a:gd name="connsiteY2" fmla="*/ 0 h 126609"/>
                <a:gd name="connsiteX3" fmla="*/ 0 w 0"/>
                <a:gd name="connsiteY3" fmla="*/ 0 h 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609">
                  <a:moveTo>
                    <a:pt x="0" y="126609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Forme libre 605">
              <a:extLst>
                <a:ext uri="{FF2B5EF4-FFF2-40B4-BE49-F238E27FC236}">
                  <a16:creationId xmlns:a16="http://schemas.microsoft.com/office/drawing/2014/main" id="{65EEE468-1DD8-4009-7B57-60481C145A15}"/>
                </a:ext>
              </a:extLst>
            </p:cNvPr>
            <p:cNvSpPr/>
            <p:nvPr/>
          </p:nvSpPr>
          <p:spPr>
            <a:xfrm>
              <a:off x="3534963" y="4952342"/>
              <a:ext cx="168200" cy="218849"/>
            </a:xfrm>
            <a:custGeom>
              <a:avLst/>
              <a:gdLst>
                <a:gd name="connsiteX0" fmla="*/ 0 w 164123"/>
                <a:gd name="connsiteY0" fmla="*/ 0 h 159433"/>
                <a:gd name="connsiteX1" fmla="*/ 56270 w 164123"/>
                <a:gd name="connsiteY1" fmla="*/ 93784 h 159433"/>
                <a:gd name="connsiteX2" fmla="*/ 164123 w 164123"/>
                <a:gd name="connsiteY2" fmla="*/ 159433 h 1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" h="159433">
                  <a:moveTo>
                    <a:pt x="0" y="0"/>
                  </a:moveTo>
                  <a:cubicBezTo>
                    <a:pt x="14458" y="33606"/>
                    <a:pt x="28916" y="67212"/>
                    <a:pt x="56270" y="93784"/>
                  </a:cubicBezTo>
                  <a:cubicBezTo>
                    <a:pt x="83624" y="120356"/>
                    <a:pt x="123873" y="139894"/>
                    <a:pt x="164123" y="15943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7" name="ZoneTexte 606">
            <a:extLst>
              <a:ext uri="{FF2B5EF4-FFF2-40B4-BE49-F238E27FC236}">
                <a16:creationId xmlns:a16="http://schemas.microsoft.com/office/drawing/2014/main" id="{A4C2D2C8-7E21-CEEB-85BF-005C113F69B2}"/>
              </a:ext>
            </a:extLst>
          </p:cNvPr>
          <p:cNvSpPr txBox="1"/>
          <p:nvPr/>
        </p:nvSpPr>
        <p:spPr>
          <a:xfrm>
            <a:off x="3094943" y="4852169"/>
            <a:ext cx="816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Synaptic Rule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8D728C3-63E2-5D42-F472-647AC6EC2B93}"/>
              </a:ext>
            </a:extLst>
          </p:cNvPr>
          <p:cNvGrpSpPr/>
          <p:nvPr/>
        </p:nvGrpSpPr>
        <p:grpSpPr>
          <a:xfrm>
            <a:off x="104274" y="1237786"/>
            <a:ext cx="1382470" cy="1635322"/>
            <a:chOff x="45720" y="3456099"/>
            <a:chExt cx="1382470" cy="1635322"/>
          </a:xfrm>
        </p:grpSpPr>
        <p:sp>
          <p:nvSpPr>
            <p:cNvPr id="513" name="ZoneTexte 512">
              <a:extLst>
                <a:ext uri="{FF2B5EF4-FFF2-40B4-BE49-F238E27FC236}">
                  <a16:creationId xmlns:a16="http://schemas.microsoft.com/office/drawing/2014/main" id="{F07F6948-E72A-55BC-B886-5E865141D739}"/>
                </a:ext>
              </a:extLst>
            </p:cNvPr>
            <p:cNvSpPr txBox="1"/>
            <p:nvPr/>
          </p:nvSpPr>
          <p:spPr>
            <a:xfrm>
              <a:off x="45720" y="4712924"/>
              <a:ext cx="4587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post</a:t>
              </a:r>
            </a:p>
          </p:txBody>
        </p:sp>
        <p:sp>
          <p:nvSpPr>
            <p:cNvPr id="608" name="ZoneTexte 607">
              <a:extLst>
                <a:ext uri="{FF2B5EF4-FFF2-40B4-BE49-F238E27FC236}">
                  <a16:creationId xmlns:a16="http://schemas.microsoft.com/office/drawing/2014/main" id="{533F9376-6DD0-AB4E-5058-66F8C92BBB62}"/>
                </a:ext>
              </a:extLst>
            </p:cNvPr>
            <p:cNvSpPr txBox="1"/>
            <p:nvPr/>
          </p:nvSpPr>
          <p:spPr>
            <a:xfrm>
              <a:off x="45720" y="3610956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Light" panose="020B0403020202020204" pitchFamily="34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pre</a:t>
              </a:r>
            </a:p>
          </p:txBody>
        </p: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248D1E17-A25C-60F6-5B12-2BA932681EF1}"/>
                </a:ext>
              </a:extLst>
            </p:cNvPr>
            <p:cNvGrpSpPr/>
            <p:nvPr/>
          </p:nvGrpSpPr>
          <p:grpSpPr>
            <a:xfrm>
              <a:off x="243001" y="3456099"/>
              <a:ext cx="1185189" cy="1635322"/>
              <a:chOff x="600717" y="6400800"/>
              <a:chExt cx="1185189" cy="1635322"/>
            </a:xfrm>
          </p:grpSpPr>
          <p:sp>
            <p:nvSpPr>
              <p:cNvPr id="27" name="Forme libre 26">
                <a:extLst>
                  <a:ext uri="{FF2B5EF4-FFF2-40B4-BE49-F238E27FC236}">
                    <a16:creationId xmlns:a16="http://schemas.microsoft.com/office/drawing/2014/main" id="{9F30D4EB-80D4-85A1-9CC0-D5E1F7911E97}"/>
                  </a:ext>
                </a:extLst>
              </p:cNvPr>
              <p:cNvSpPr/>
              <p:nvPr/>
            </p:nvSpPr>
            <p:spPr>
              <a:xfrm rot="5400000">
                <a:off x="771776" y="6339216"/>
                <a:ext cx="583887" cy="926006"/>
              </a:xfrm>
              <a:custGeom>
                <a:avLst/>
                <a:gdLst>
                  <a:gd name="connsiteX0" fmla="*/ 0 w 1387108"/>
                  <a:gd name="connsiteY0" fmla="*/ 1714957 h 2044388"/>
                  <a:gd name="connsiteX1" fmla="*/ 28648 w 1387108"/>
                  <a:gd name="connsiteY1" fmla="*/ 671267 h 2044388"/>
                  <a:gd name="connsiteX2" fmla="*/ 372433 w 1387108"/>
                  <a:gd name="connsiteY2" fmla="*/ 662850 h 2044388"/>
                  <a:gd name="connsiteX3" fmla="*/ 561514 w 1387108"/>
                  <a:gd name="connsiteY3" fmla="*/ 511346 h 2044388"/>
                  <a:gd name="connsiteX4" fmla="*/ 676109 w 1387108"/>
                  <a:gd name="connsiteY4" fmla="*/ 300925 h 2044388"/>
                  <a:gd name="connsiteX5" fmla="*/ 830812 w 1387108"/>
                  <a:gd name="connsiteY5" fmla="*/ 73669 h 2044388"/>
                  <a:gd name="connsiteX6" fmla="*/ 1031353 w 1387108"/>
                  <a:gd name="connsiteY6" fmla="*/ 6335 h 2044388"/>
                  <a:gd name="connsiteX7" fmla="*/ 1249083 w 1387108"/>
                  <a:gd name="connsiteY7" fmla="*/ 208339 h 2044388"/>
                  <a:gd name="connsiteX8" fmla="*/ 1386597 w 1387108"/>
                  <a:gd name="connsiteY8" fmla="*/ 1024775 h 2044388"/>
                  <a:gd name="connsiteX9" fmla="*/ 1386513 w 1387108"/>
                  <a:gd name="connsiteY9" fmla="*/ 1128736 h 2044388"/>
                  <a:gd name="connsiteX10" fmla="*/ 1382827 w 1387108"/>
                  <a:gd name="connsiteY10" fmla="*/ 1221009 h 2044388"/>
                  <a:gd name="connsiteX11" fmla="*/ 1381462 w 1387108"/>
                  <a:gd name="connsiteY11" fmla="*/ 1218995 h 2044388"/>
                  <a:gd name="connsiteX12" fmla="*/ 1284366 w 1387108"/>
                  <a:gd name="connsiteY12" fmla="*/ 1178995 h 2044388"/>
                  <a:gd name="connsiteX13" fmla="*/ 1147052 w 1387108"/>
                  <a:gd name="connsiteY13" fmla="*/ 1315564 h 2044388"/>
                  <a:gd name="connsiteX14" fmla="*/ 1284366 w 1387108"/>
                  <a:gd name="connsiteY14" fmla="*/ 1452133 h 2044388"/>
                  <a:gd name="connsiteX15" fmla="*/ 1337815 w 1387108"/>
                  <a:gd name="connsiteY15" fmla="*/ 1441401 h 2044388"/>
                  <a:gd name="connsiteX16" fmla="*/ 1365031 w 1387108"/>
                  <a:gd name="connsiteY16" fmla="*/ 1423151 h 2044388"/>
                  <a:gd name="connsiteX17" fmla="*/ 1361888 w 1387108"/>
                  <a:gd name="connsiteY17" fmla="*/ 1457191 h 2044388"/>
                  <a:gd name="connsiteX18" fmla="*/ 1283462 w 1387108"/>
                  <a:gd name="connsiteY18" fmla="*/ 1815959 h 2044388"/>
                  <a:gd name="connsiteX19" fmla="*/ 991245 w 1387108"/>
                  <a:gd name="connsiteY19" fmla="*/ 2043214 h 2044388"/>
                  <a:gd name="connsiteX20" fmla="*/ 670380 w 1387108"/>
                  <a:gd name="connsiteY20" fmla="*/ 1748624 h 2044388"/>
                  <a:gd name="connsiteX21" fmla="*/ 555784 w 1387108"/>
                  <a:gd name="connsiteY21" fmla="*/ 1681289 h 2044388"/>
                  <a:gd name="connsiteX22" fmla="*/ 406811 w 1387108"/>
                  <a:gd name="connsiteY22" fmla="*/ 1664455 h 2044388"/>
                  <a:gd name="connsiteX23" fmla="*/ 0 w 1387108"/>
                  <a:gd name="connsiteY23" fmla="*/ 1714957 h 204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387108" h="2044388">
                    <a:moveTo>
                      <a:pt x="0" y="1714957"/>
                    </a:moveTo>
                    <a:lnTo>
                      <a:pt x="28648" y="671267"/>
                    </a:lnTo>
                    <a:cubicBezTo>
                      <a:pt x="156134" y="680385"/>
                      <a:pt x="283621" y="689504"/>
                      <a:pt x="372433" y="662850"/>
                    </a:cubicBezTo>
                    <a:cubicBezTo>
                      <a:pt x="461244" y="636196"/>
                      <a:pt x="510902" y="571667"/>
                      <a:pt x="561514" y="511346"/>
                    </a:cubicBezTo>
                    <a:cubicBezTo>
                      <a:pt x="612127" y="451026"/>
                      <a:pt x="631226" y="373871"/>
                      <a:pt x="676109" y="300925"/>
                    </a:cubicBezTo>
                    <a:cubicBezTo>
                      <a:pt x="720992" y="227979"/>
                      <a:pt x="771604" y="122767"/>
                      <a:pt x="830812" y="73669"/>
                    </a:cubicBezTo>
                    <a:cubicBezTo>
                      <a:pt x="890019" y="24571"/>
                      <a:pt x="961642" y="-16111"/>
                      <a:pt x="1031353" y="6335"/>
                    </a:cubicBezTo>
                    <a:cubicBezTo>
                      <a:pt x="1101066" y="28779"/>
                      <a:pt x="1189876" y="38599"/>
                      <a:pt x="1249083" y="208339"/>
                    </a:cubicBezTo>
                    <a:cubicBezTo>
                      <a:pt x="1308291" y="378080"/>
                      <a:pt x="1380868" y="756839"/>
                      <a:pt x="1386597" y="1024775"/>
                    </a:cubicBezTo>
                    <a:cubicBezTo>
                      <a:pt x="1387313" y="1058267"/>
                      <a:pt x="1387269" y="1093096"/>
                      <a:pt x="1386513" y="1128736"/>
                    </a:cubicBezTo>
                    <a:lnTo>
                      <a:pt x="1382827" y="1221009"/>
                    </a:lnTo>
                    <a:lnTo>
                      <a:pt x="1381462" y="1218995"/>
                    </a:lnTo>
                    <a:cubicBezTo>
                      <a:pt x="1356613" y="1194281"/>
                      <a:pt x="1322284" y="1178995"/>
                      <a:pt x="1284366" y="1178995"/>
                    </a:cubicBezTo>
                    <a:cubicBezTo>
                      <a:pt x="1208530" y="1178995"/>
                      <a:pt x="1147052" y="1240139"/>
                      <a:pt x="1147052" y="1315564"/>
                    </a:cubicBezTo>
                    <a:cubicBezTo>
                      <a:pt x="1147052" y="1390989"/>
                      <a:pt x="1208530" y="1452133"/>
                      <a:pt x="1284366" y="1452133"/>
                    </a:cubicBezTo>
                    <a:cubicBezTo>
                      <a:pt x="1303325" y="1452133"/>
                      <a:pt x="1321387" y="1448312"/>
                      <a:pt x="1337815" y="1441401"/>
                    </a:cubicBezTo>
                    <a:lnTo>
                      <a:pt x="1365031" y="1423151"/>
                    </a:lnTo>
                    <a:lnTo>
                      <a:pt x="1361888" y="1457191"/>
                    </a:lnTo>
                    <a:cubicBezTo>
                      <a:pt x="1343624" y="1600277"/>
                      <a:pt x="1316408" y="1731089"/>
                      <a:pt x="1283462" y="1815959"/>
                    </a:cubicBezTo>
                    <a:cubicBezTo>
                      <a:pt x="1217569" y="1985700"/>
                      <a:pt x="1093425" y="2054436"/>
                      <a:pt x="991245" y="2043214"/>
                    </a:cubicBezTo>
                    <a:cubicBezTo>
                      <a:pt x="889065" y="2031992"/>
                      <a:pt x="742957" y="1808944"/>
                      <a:pt x="670380" y="1748624"/>
                    </a:cubicBezTo>
                    <a:cubicBezTo>
                      <a:pt x="597803" y="1688303"/>
                      <a:pt x="599713" y="1695317"/>
                      <a:pt x="555784" y="1681289"/>
                    </a:cubicBezTo>
                    <a:cubicBezTo>
                      <a:pt x="511856" y="1667261"/>
                      <a:pt x="499441" y="1658844"/>
                      <a:pt x="406811" y="1664455"/>
                    </a:cubicBezTo>
                    <a:cubicBezTo>
                      <a:pt x="314180" y="1670067"/>
                      <a:pt x="157090" y="1692511"/>
                      <a:pt x="0" y="171495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32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orme libre 27">
                <a:extLst>
                  <a:ext uri="{FF2B5EF4-FFF2-40B4-BE49-F238E27FC236}">
                    <a16:creationId xmlns:a16="http://schemas.microsoft.com/office/drawing/2014/main" id="{29730ED9-B341-49DD-37AB-2EDED7587127}"/>
                  </a:ext>
                </a:extLst>
              </p:cNvPr>
              <p:cNvSpPr/>
              <p:nvPr/>
            </p:nvSpPr>
            <p:spPr>
              <a:xfrm>
                <a:off x="1508002" y="6400800"/>
                <a:ext cx="277904" cy="349798"/>
              </a:xfrm>
              <a:custGeom>
                <a:avLst/>
                <a:gdLst>
                  <a:gd name="connsiteX0" fmla="*/ 0 w 1137424"/>
                  <a:gd name="connsiteY0" fmla="*/ 1118800 h 1334974"/>
                  <a:gd name="connsiteX1" fmla="*/ 356839 w 1137424"/>
                  <a:gd name="connsiteY1" fmla="*/ 895775 h 1334974"/>
                  <a:gd name="connsiteX2" fmla="*/ 535259 w 1137424"/>
                  <a:gd name="connsiteY2" fmla="*/ 3678 h 1334974"/>
                  <a:gd name="connsiteX3" fmla="*/ 646771 w 1137424"/>
                  <a:gd name="connsiteY3" fmla="*/ 1274917 h 1334974"/>
                  <a:gd name="connsiteX4" fmla="*/ 914400 w 1137424"/>
                  <a:gd name="connsiteY4" fmla="*/ 1118800 h 1334974"/>
                  <a:gd name="connsiteX5" fmla="*/ 1137424 w 1137424"/>
                  <a:gd name="connsiteY5" fmla="*/ 1029590 h 1334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7424" h="1334974">
                    <a:moveTo>
                      <a:pt x="0" y="1118800"/>
                    </a:moveTo>
                    <a:cubicBezTo>
                      <a:pt x="133814" y="1100214"/>
                      <a:pt x="267629" y="1081629"/>
                      <a:pt x="356839" y="895775"/>
                    </a:cubicBezTo>
                    <a:cubicBezTo>
                      <a:pt x="446049" y="709921"/>
                      <a:pt x="486937" y="-59512"/>
                      <a:pt x="535259" y="3678"/>
                    </a:cubicBezTo>
                    <a:cubicBezTo>
                      <a:pt x="583581" y="66868"/>
                      <a:pt x="583581" y="1089063"/>
                      <a:pt x="646771" y="1274917"/>
                    </a:cubicBezTo>
                    <a:cubicBezTo>
                      <a:pt x="709961" y="1460771"/>
                      <a:pt x="832625" y="1159688"/>
                      <a:pt x="914400" y="1118800"/>
                    </a:cubicBezTo>
                    <a:cubicBezTo>
                      <a:pt x="996176" y="1077912"/>
                      <a:pt x="1066800" y="1053751"/>
                      <a:pt x="1137424" y="102959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CB10F995-F70A-7C28-E9C1-F633A87F0548}"/>
                  </a:ext>
                </a:extLst>
              </p:cNvPr>
              <p:cNvGrpSpPr/>
              <p:nvPr/>
            </p:nvGrpSpPr>
            <p:grpSpPr>
              <a:xfrm rot="5400000">
                <a:off x="383014" y="6800783"/>
                <a:ext cx="1353822" cy="896159"/>
                <a:chOff x="1290383" y="1707038"/>
                <a:chExt cx="843203" cy="517468"/>
              </a:xfrm>
            </p:grpSpPr>
            <p:sp>
              <p:nvSpPr>
                <p:cNvPr id="48" name="Forme libre 47">
                  <a:extLst>
                    <a:ext uri="{FF2B5EF4-FFF2-40B4-BE49-F238E27FC236}">
                      <a16:creationId xmlns:a16="http://schemas.microsoft.com/office/drawing/2014/main" id="{0C584DA2-C9C3-E90A-BD70-17CC1F202751}"/>
                    </a:ext>
                  </a:extLst>
                </p:cNvPr>
                <p:cNvSpPr/>
                <p:nvPr/>
              </p:nvSpPr>
              <p:spPr>
                <a:xfrm>
                  <a:off x="1754780" y="1707038"/>
                  <a:ext cx="363663" cy="517468"/>
                </a:xfrm>
                <a:custGeom>
                  <a:avLst/>
                  <a:gdLst>
                    <a:gd name="connsiteX0" fmla="*/ 366651 w 366651"/>
                    <a:gd name="connsiteY0" fmla="*/ 144923 h 517468"/>
                    <a:gd name="connsiteX1" fmla="*/ 234380 w 366651"/>
                    <a:gd name="connsiteY1" fmla="*/ 127671 h 517468"/>
                    <a:gd name="connsiteX2" fmla="*/ 188372 w 366651"/>
                    <a:gd name="connsiteY2" fmla="*/ 93165 h 517468"/>
                    <a:gd name="connsiteX3" fmla="*/ 136614 w 366651"/>
                    <a:gd name="connsiteY3" fmla="*/ 18403 h 517468"/>
                    <a:gd name="connsiteX4" fmla="*/ 90606 w 366651"/>
                    <a:gd name="connsiteY4" fmla="*/ 1150 h 517468"/>
                    <a:gd name="connsiteX5" fmla="*/ 33097 w 366651"/>
                    <a:gd name="connsiteY5" fmla="*/ 41406 h 517468"/>
                    <a:gd name="connsiteX6" fmla="*/ 4342 w 366651"/>
                    <a:gd name="connsiteY6" fmla="*/ 144923 h 517468"/>
                    <a:gd name="connsiteX7" fmla="*/ 4342 w 366651"/>
                    <a:gd name="connsiteY7" fmla="*/ 334704 h 517468"/>
                    <a:gd name="connsiteX8" fmla="*/ 44598 w 366651"/>
                    <a:gd name="connsiteY8" fmla="*/ 478478 h 517468"/>
                    <a:gd name="connsiteX9" fmla="*/ 130863 w 366651"/>
                    <a:gd name="connsiteY9" fmla="*/ 512984 h 517468"/>
                    <a:gd name="connsiteX10" fmla="*/ 228629 w 366651"/>
                    <a:gd name="connsiteY10" fmla="*/ 397965 h 517468"/>
                    <a:gd name="connsiteX11" fmla="*/ 355149 w 366651"/>
                    <a:gd name="connsiteY11" fmla="*/ 357708 h 517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6651" h="517468">
                      <a:moveTo>
                        <a:pt x="366651" y="144923"/>
                      </a:moveTo>
                      <a:cubicBezTo>
                        <a:pt x="315372" y="140610"/>
                        <a:pt x="264093" y="136297"/>
                        <a:pt x="234380" y="127671"/>
                      </a:cubicBezTo>
                      <a:cubicBezTo>
                        <a:pt x="204667" y="119045"/>
                        <a:pt x="204666" y="111376"/>
                        <a:pt x="188372" y="93165"/>
                      </a:cubicBezTo>
                      <a:cubicBezTo>
                        <a:pt x="172078" y="74954"/>
                        <a:pt x="152908" y="33739"/>
                        <a:pt x="136614" y="18403"/>
                      </a:cubicBezTo>
                      <a:cubicBezTo>
                        <a:pt x="120320" y="3067"/>
                        <a:pt x="107859" y="-2684"/>
                        <a:pt x="90606" y="1150"/>
                      </a:cubicBezTo>
                      <a:cubicBezTo>
                        <a:pt x="73353" y="4984"/>
                        <a:pt x="47474" y="17444"/>
                        <a:pt x="33097" y="41406"/>
                      </a:cubicBezTo>
                      <a:cubicBezTo>
                        <a:pt x="18720" y="65368"/>
                        <a:pt x="9135" y="96040"/>
                        <a:pt x="4342" y="144923"/>
                      </a:cubicBezTo>
                      <a:cubicBezTo>
                        <a:pt x="-451" y="193806"/>
                        <a:pt x="-2367" y="279112"/>
                        <a:pt x="4342" y="334704"/>
                      </a:cubicBezTo>
                      <a:cubicBezTo>
                        <a:pt x="11051" y="390296"/>
                        <a:pt x="23511" y="448765"/>
                        <a:pt x="44598" y="478478"/>
                      </a:cubicBezTo>
                      <a:cubicBezTo>
                        <a:pt x="65685" y="508191"/>
                        <a:pt x="100191" y="526403"/>
                        <a:pt x="130863" y="512984"/>
                      </a:cubicBezTo>
                      <a:cubicBezTo>
                        <a:pt x="161535" y="499565"/>
                        <a:pt x="191248" y="423844"/>
                        <a:pt x="228629" y="397965"/>
                      </a:cubicBezTo>
                      <a:cubicBezTo>
                        <a:pt x="266010" y="372086"/>
                        <a:pt x="310579" y="364897"/>
                        <a:pt x="355149" y="357708"/>
                      </a:cubicBezTo>
                    </a:path>
                  </a:pathLst>
                </a:custGeom>
                <a:solidFill>
                  <a:schemeClr val="bg1">
                    <a:lumMod val="95000"/>
                    <a:alpha val="32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59E82C97-AE40-E07D-4376-7E368B6D2697}"/>
                    </a:ext>
                  </a:extLst>
                </p:cNvPr>
                <p:cNvGrpSpPr/>
                <p:nvPr/>
              </p:nvGrpSpPr>
              <p:grpSpPr>
                <a:xfrm rot="355401">
                  <a:off x="1699375" y="1822262"/>
                  <a:ext cx="116591" cy="72095"/>
                  <a:chOff x="2152541" y="1763597"/>
                  <a:chExt cx="116591" cy="72095"/>
                </a:xfrm>
              </p:grpSpPr>
              <p:sp>
                <p:nvSpPr>
                  <p:cNvPr id="616" name="Ellipse 615">
                    <a:extLst>
                      <a:ext uri="{FF2B5EF4-FFF2-40B4-BE49-F238E27FC236}">
                        <a16:creationId xmlns:a16="http://schemas.microsoft.com/office/drawing/2014/main" id="{9E2E33F1-0695-72CC-C56C-DBF2332F210E}"/>
                      </a:ext>
                    </a:extLst>
                  </p:cNvPr>
                  <p:cNvSpPr/>
                  <p:nvPr/>
                </p:nvSpPr>
                <p:spPr>
                  <a:xfrm>
                    <a:off x="2152541" y="1763597"/>
                    <a:ext cx="115956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" name="Ellipse 616">
                    <a:extLst>
                      <a:ext uri="{FF2B5EF4-FFF2-40B4-BE49-F238E27FC236}">
                        <a16:creationId xmlns:a16="http://schemas.microsoft.com/office/drawing/2014/main" id="{9A271D03-9923-E902-B4C7-6DCC1488BEC3}"/>
                      </a:ext>
                    </a:extLst>
                  </p:cNvPr>
                  <p:cNvSpPr/>
                  <p:nvPr/>
                </p:nvSpPr>
                <p:spPr>
                  <a:xfrm>
                    <a:off x="2153176" y="1799692"/>
                    <a:ext cx="115956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e 49">
                  <a:extLst>
                    <a:ext uri="{FF2B5EF4-FFF2-40B4-BE49-F238E27FC236}">
                      <a16:creationId xmlns:a16="http://schemas.microsoft.com/office/drawing/2014/main" id="{64E6D9B6-E0CB-629E-0EEF-5CCA490EE6EF}"/>
                    </a:ext>
                  </a:extLst>
                </p:cNvPr>
                <p:cNvGrpSpPr/>
                <p:nvPr/>
              </p:nvGrpSpPr>
              <p:grpSpPr>
                <a:xfrm rot="20802483">
                  <a:off x="1713222" y="2075333"/>
                  <a:ext cx="116591" cy="72095"/>
                  <a:chOff x="2166388" y="2016668"/>
                  <a:chExt cx="116591" cy="72095"/>
                </a:xfrm>
              </p:grpSpPr>
              <p:sp>
                <p:nvSpPr>
                  <p:cNvPr id="614" name="Ellipse 613">
                    <a:extLst>
                      <a:ext uri="{FF2B5EF4-FFF2-40B4-BE49-F238E27FC236}">
                        <a16:creationId xmlns:a16="http://schemas.microsoft.com/office/drawing/2014/main" id="{DF4774E2-1428-2C32-C9ED-4D87B25B2BF5}"/>
                      </a:ext>
                    </a:extLst>
                  </p:cNvPr>
                  <p:cNvSpPr/>
                  <p:nvPr/>
                </p:nvSpPr>
                <p:spPr>
                  <a:xfrm>
                    <a:off x="2166388" y="2016668"/>
                    <a:ext cx="115956" cy="36000"/>
                  </a:xfrm>
                  <a:prstGeom prst="ellipse">
                    <a:avLst/>
                  </a:prstGeom>
                  <a:solidFill>
                    <a:srgbClr val="5C9B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Ellipse 614">
                    <a:extLst>
                      <a:ext uri="{FF2B5EF4-FFF2-40B4-BE49-F238E27FC236}">
                        <a16:creationId xmlns:a16="http://schemas.microsoft.com/office/drawing/2014/main" id="{2932A7B7-E228-F50F-1837-1968E33BBCBE}"/>
                      </a:ext>
                    </a:extLst>
                  </p:cNvPr>
                  <p:cNvSpPr/>
                  <p:nvPr/>
                </p:nvSpPr>
                <p:spPr>
                  <a:xfrm>
                    <a:off x="2167023" y="2052763"/>
                    <a:ext cx="115956" cy="36000"/>
                  </a:xfrm>
                  <a:prstGeom prst="ellipse">
                    <a:avLst/>
                  </a:prstGeom>
                  <a:solidFill>
                    <a:srgbClr val="5C9B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340D0955-6053-5790-8A17-BB48EBEB1E10}"/>
                    </a:ext>
                  </a:extLst>
                </p:cNvPr>
                <p:cNvSpPr/>
                <p:nvPr/>
              </p:nvSpPr>
              <p:spPr>
                <a:xfrm>
                  <a:off x="1290383" y="1952625"/>
                  <a:ext cx="72000" cy="7143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1B2FF645-89AD-9AFC-F5F6-9EAA2600F697}"/>
                    </a:ext>
                  </a:extLst>
                </p:cNvPr>
                <p:cNvSpPr/>
                <p:nvPr/>
              </p:nvSpPr>
              <p:spPr>
                <a:xfrm>
                  <a:off x="1468791" y="1808975"/>
                  <a:ext cx="72000" cy="7143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lipse 53">
                  <a:extLst>
                    <a:ext uri="{FF2B5EF4-FFF2-40B4-BE49-F238E27FC236}">
                      <a16:creationId xmlns:a16="http://schemas.microsoft.com/office/drawing/2014/main" id="{8280030D-9961-E45F-09CD-D0BCB35E2C7D}"/>
                    </a:ext>
                  </a:extLst>
                </p:cNvPr>
                <p:cNvSpPr/>
                <p:nvPr/>
              </p:nvSpPr>
              <p:spPr>
                <a:xfrm>
                  <a:off x="1980059" y="1889252"/>
                  <a:ext cx="153527" cy="148018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4CAA511D-7A3D-0D05-708F-518EE7E6C05F}"/>
                    </a:ext>
                  </a:extLst>
                </p:cNvPr>
                <p:cNvGrpSpPr/>
                <p:nvPr/>
              </p:nvGrpSpPr>
              <p:grpSpPr>
                <a:xfrm rot="1647510">
                  <a:off x="2031447" y="1912483"/>
                  <a:ext cx="79399" cy="45598"/>
                  <a:chOff x="2116011" y="1782443"/>
                  <a:chExt cx="116939" cy="71910"/>
                </a:xfrm>
              </p:grpSpPr>
              <p:sp>
                <p:nvSpPr>
                  <p:cNvPr id="612" name="Ellipse 611">
                    <a:extLst>
                      <a:ext uri="{FF2B5EF4-FFF2-40B4-BE49-F238E27FC236}">
                        <a16:creationId xmlns:a16="http://schemas.microsoft.com/office/drawing/2014/main" id="{B113CA24-04D2-8445-2C59-8537CE002C61}"/>
                      </a:ext>
                    </a:extLst>
                  </p:cNvPr>
                  <p:cNvSpPr/>
                  <p:nvPr/>
                </p:nvSpPr>
                <p:spPr>
                  <a:xfrm>
                    <a:off x="2116011" y="1782443"/>
                    <a:ext cx="115956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Ellipse 612">
                    <a:extLst>
                      <a:ext uri="{FF2B5EF4-FFF2-40B4-BE49-F238E27FC236}">
                        <a16:creationId xmlns:a16="http://schemas.microsoft.com/office/drawing/2014/main" id="{0A350DD7-BCA0-DC5B-8AAD-CFB0B782E10B}"/>
                      </a:ext>
                    </a:extLst>
                  </p:cNvPr>
                  <p:cNvSpPr/>
                  <p:nvPr/>
                </p:nvSpPr>
                <p:spPr>
                  <a:xfrm>
                    <a:off x="2116994" y="1818353"/>
                    <a:ext cx="115956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e 55">
                  <a:extLst>
                    <a:ext uri="{FF2B5EF4-FFF2-40B4-BE49-F238E27FC236}">
                      <a16:creationId xmlns:a16="http://schemas.microsoft.com/office/drawing/2014/main" id="{01AE675B-E9BF-AADF-235F-D005CC45B38F}"/>
                    </a:ext>
                  </a:extLst>
                </p:cNvPr>
                <p:cNvGrpSpPr/>
                <p:nvPr/>
              </p:nvGrpSpPr>
              <p:grpSpPr>
                <a:xfrm rot="18867938">
                  <a:off x="2005828" y="1972359"/>
                  <a:ext cx="53919" cy="45377"/>
                  <a:chOff x="2113825" y="1732439"/>
                  <a:chExt cx="115992" cy="71553"/>
                </a:xfrm>
              </p:grpSpPr>
              <p:sp>
                <p:nvSpPr>
                  <p:cNvPr id="610" name="Ellipse 609">
                    <a:extLst>
                      <a:ext uri="{FF2B5EF4-FFF2-40B4-BE49-F238E27FC236}">
                        <a16:creationId xmlns:a16="http://schemas.microsoft.com/office/drawing/2014/main" id="{5F012DDC-7560-EB92-DCCC-1D4B15F772E8}"/>
                      </a:ext>
                    </a:extLst>
                  </p:cNvPr>
                  <p:cNvSpPr/>
                  <p:nvPr/>
                </p:nvSpPr>
                <p:spPr>
                  <a:xfrm>
                    <a:off x="2113863" y="1732439"/>
                    <a:ext cx="115954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Ellipse 610">
                    <a:extLst>
                      <a:ext uri="{FF2B5EF4-FFF2-40B4-BE49-F238E27FC236}">
                        <a16:creationId xmlns:a16="http://schemas.microsoft.com/office/drawing/2014/main" id="{37D8C4A3-9CFF-99D9-65E4-05CFF3795B83}"/>
                      </a:ext>
                    </a:extLst>
                  </p:cNvPr>
                  <p:cNvSpPr/>
                  <p:nvPr/>
                </p:nvSpPr>
                <p:spPr>
                  <a:xfrm>
                    <a:off x="2113825" y="1767992"/>
                    <a:ext cx="115960" cy="36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" name="Forme libre 56">
                  <a:extLst>
                    <a:ext uri="{FF2B5EF4-FFF2-40B4-BE49-F238E27FC236}">
                      <a16:creationId xmlns:a16="http://schemas.microsoft.com/office/drawing/2014/main" id="{86133C4A-B622-8A48-004D-2A25EBED85F6}"/>
                    </a:ext>
                  </a:extLst>
                </p:cNvPr>
                <p:cNvSpPr/>
                <p:nvPr/>
              </p:nvSpPr>
              <p:spPr>
                <a:xfrm rot="21023419">
                  <a:off x="1647623" y="1822992"/>
                  <a:ext cx="256706" cy="45719"/>
                </a:xfrm>
                <a:custGeom>
                  <a:avLst/>
                  <a:gdLst>
                    <a:gd name="connsiteX0" fmla="*/ 0 w 189297"/>
                    <a:gd name="connsiteY0" fmla="*/ 0 h 17585"/>
                    <a:gd name="connsiteX1" fmla="*/ 105878 w 189297"/>
                    <a:gd name="connsiteY1" fmla="*/ 16042 h 17585"/>
                    <a:gd name="connsiteX2" fmla="*/ 189297 w 189297"/>
                    <a:gd name="connsiteY2" fmla="*/ 16042 h 17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9297" h="17585">
                      <a:moveTo>
                        <a:pt x="0" y="0"/>
                      </a:moveTo>
                      <a:cubicBezTo>
                        <a:pt x="37164" y="6684"/>
                        <a:pt x="74329" y="13368"/>
                        <a:pt x="105878" y="16042"/>
                      </a:cubicBezTo>
                      <a:cubicBezTo>
                        <a:pt x="137427" y="18716"/>
                        <a:pt x="163362" y="17379"/>
                        <a:pt x="189297" y="16042"/>
                      </a:cubicBezTo>
                    </a:path>
                  </a:pathLst>
                </a:custGeom>
                <a:noFill/>
                <a:ln w="12700">
                  <a:solidFill>
                    <a:schemeClr val="accent6"/>
                  </a:solidFill>
                  <a:headEnd type="none"/>
                  <a:tailEnd type="triangl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C90A4290-0B44-EB75-1A32-262504756475}"/>
                    </a:ext>
                  </a:extLst>
                </p:cNvPr>
                <p:cNvSpPr/>
                <p:nvPr/>
              </p:nvSpPr>
              <p:spPr>
                <a:xfrm>
                  <a:off x="1494152" y="1827367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151E0F4E-22FA-9C5B-803F-8177DB109529}"/>
                    </a:ext>
                  </a:extLst>
                </p:cNvPr>
                <p:cNvSpPr/>
                <p:nvPr/>
              </p:nvSpPr>
              <p:spPr>
                <a:xfrm>
                  <a:off x="1519144" y="1836726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49AFC595-CD7B-D553-CC7D-90AC5989BE4C}"/>
                    </a:ext>
                  </a:extLst>
                </p:cNvPr>
                <p:cNvSpPr/>
                <p:nvPr/>
              </p:nvSpPr>
              <p:spPr>
                <a:xfrm>
                  <a:off x="1485696" y="1856092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FD36D850-9359-F29A-DE25-6A06B4656F76}"/>
                    </a:ext>
                  </a:extLst>
                </p:cNvPr>
                <p:cNvSpPr/>
                <p:nvPr/>
              </p:nvSpPr>
              <p:spPr>
                <a:xfrm>
                  <a:off x="1318029" y="1970595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Ellipse 61">
                  <a:extLst>
                    <a:ext uri="{FF2B5EF4-FFF2-40B4-BE49-F238E27FC236}">
                      <a16:creationId xmlns:a16="http://schemas.microsoft.com/office/drawing/2014/main" id="{B8D01780-3C71-9C86-67A5-3C98B17A5080}"/>
                    </a:ext>
                  </a:extLst>
                </p:cNvPr>
                <p:cNvSpPr/>
                <p:nvPr/>
              </p:nvSpPr>
              <p:spPr>
                <a:xfrm>
                  <a:off x="1335908" y="1980207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Ellipse 62">
                  <a:extLst>
                    <a:ext uri="{FF2B5EF4-FFF2-40B4-BE49-F238E27FC236}">
                      <a16:creationId xmlns:a16="http://schemas.microsoft.com/office/drawing/2014/main" id="{39604D07-EAAB-DB25-B351-82D66E5AA2FB}"/>
                    </a:ext>
                  </a:extLst>
                </p:cNvPr>
                <p:cNvSpPr/>
                <p:nvPr/>
              </p:nvSpPr>
              <p:spPr>
                <a:xfrm>
                  <a:off x="1311050" y="1996336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Forme libre 608">
                  <a:extLst>
                    <a:ext uri="{FF2B5EF4-FFF2-40B4-BE49-F238E27FC236}">
                      <a16:creationId xmlns:a16="http://schemas.microsoft.com/office/drawing/2014/main" id="{0C5B98FB-559C-AB4A-2615-C0A40D6BEE50}"/>
                    </a:ext>
                  </a:extLst>
                </p:cNvPr>
                <p:cNvSpPr/>
                <p:nvPr/>
              </p:nvSpPr>
              <p:spPr>
                <a:xfrm rot="20043091">
                  <a:off x="1655723" y="2078717"/>
                  <a:ext cx="256706" cy="35969"/>
                </a:xfrm>
                <a:custGeom>
                  <a:avLst/>
                  <a:gdLst>
                    <a:gd name="connsiteX0" fmla="*/ 0 w 189297"/>
                    <a:gd name="connsiteY0" fmla="*/ 0 h 17585"/>
                    <a:gd name="connsiteX1" fmla="*/ 105878 w 189297"/>
                    <a:gd name="connsiteY1" fmla="*/ 16042 h 17585"/>
                    <a:gd name="connsiteX2" fmla="*/ 189297 w 189297"/>
                    <a:gd name="connsiteY2" fmla="*/ 16042 h 17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9297" h="17585">
                      <a:moveTo>
                        <a:pt x="0" y="0"/>
                      </a:moveTo>
                      <a:cubicBezTo>
                        <a:pt x="37164" y="6684"/>
                        <a:pt x="74329" y="13368"/>
                        <a:pt x="105878" y="16042"/>
                      </a:cubicBezTo>
                      <a:cubicBezTo>
                        <a:pt x="137427" y="18716"/>
                        <a:pt x="163362" y="17379"/>
                        <a:pt x="189297" y="16042"/>
                      </a:cubicBezTo>
                    </a:path>
                  </a:pathLst>
                </a:custGeom>
                <a:noFill/>
                <a:ln w="12700">
                  <a:solidFill>
                    <a:srgbClr val="5C9BD5"/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460226D-D0C9-F985-AB69-0D3370232343}"/>
                  </a:ext>
                </a:extLst>
              </p:cNvPr>
              <p:cNvSpPr txBox="1"/>
              <p:nvPr/>
            </p:nvSpPr>
            <p:spPr>
              <a:xfrm>
                <a:off x="874068" y="7399460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5C9BD5"/>
                    </a:solidFill>
                    <a:latin typeface="Calibri" panose="020F0502020204030204" pitchFamily="34" charset="0"/>
                    <a:ea typeface="CMU Serif Roman" panose="02000603000000000000" pitchFamily="2" charset="0"/>
                    <a:cs typeface="Calibri" panose="020F0502020204030204" pitchFamily="34" charset="0"/>
                  </a:rPr>
                  <a:t>Ca</a:t>
                </a:r>
              </a:p>
            </p:txBody>
          </p:sp>
          <p:sp>
            <p:nvSpPr>
              <p:cNvPr id="31" name="Forme libre 30">
                <a:extLst>
                  <a:ext uri="{FF2B5EF4-FFF2-40B4-BE49-F238E27FC236}">
                    <a16:creationId xmlns:a16="http://schemas.microsoft.com/office/drawing/2014/main" id="{0D5D20FB-9ECF-256A-E905-4FB8E56FCD1A}"/>
                  </a:ext>
                </a:extLst>
              </p:cNvPr>
              <p:cNvSpPr/>
              <p:nvPr/>
            </p:nvSpPr>
            <p:spPr>
              <a:xfrm rot="4559741">
                <a:off x="632313" y="7183928"/>
                <a:ext cx="112948" cy="85800"/>
              </a:xfrm>
              <a:custGeom>
                <a:avLst/>
                <a:gdLst>
                  <a:gd name="connsiteX0" fmla="*/ 60325 w 60325"/>
                  <a:gd name="connsiteY0" fmla="*/ 0 h 52856"/>
                  <a:gd name="connsiteX1" fmla="*/ 41275 w 60325"/>
                  <a:gd name="connsiteY1" fmla="*/ 50800 h 52856"/>
                  <a:gd name="connsiteX2" fmla="*/ 0 w 60325"/>
                  <a:gd name="connsiteY2" fmla="*/ 3810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325" h="52856">
                    <a:moveTo>
                      <a:pt x="60325" y="0"/>
                    </a:moveTo>
                    <a:cubicBezTo>
                      <a:pt x="55827" y="22225"/>
                      <a:pt x="51329" y="44450"/>
                      <a:pt x="41275" y="50800"/>
                    </a:cubicBezTo>
                    <a:cubicBezTo>
                      <a:pt x="31221" y="57150"/>
                      <a:pt x="15610" y="47625"/>
                      <a:pt x="0" y="38100"/>
                    </a:cubicBezTo>
                  </a:path>
                </a:pathLst>
              </a:custGeom>
              <a:noFill/>
              <a:ln w="127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A236E228-BD40-B1D6-EE54-735E716C9770}"/>
                  </a:ext>
                </a:extLst>
              </p:cNvPr>
              <p:cNvSpPr/>
              <p:nvPr/>
            </p:nvSpPr>
            <p:spPr>
              <a:xfrm rot="5400000">
                <a:off x="621999" y="7153177"/>
                <a:ext cx="55204" cy="6376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7946E2-F820-969E-2A8B-112194384180}"/>
                  </a:ext>
                </a:extLst>
              </p:cNvPr>
              <p:cNvSpPr/>
              <p:nvPr/>
            </p:nvSpPr>
            <p:spPr>
              <a:xfrm rot="5400000">
                <a:off x="1358695" y="7185872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1ECE7FB-B5FF-2B00-563D-75CA342FFCD4}"/>
                  </a:ext>
                </a:extLst>
              </p:cNvPr>
              <p:cNvSpPr/>
              <p:nvPr/>
            </p:nvSpPr>
            <p:spPr>
              <a:xfrm rot="5400000">
                <a:off x="1304112" y="7258778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C51096F0-E9FB-237C-7ED5-E062EB878522}"/>
                  </a:ext>
                </a:extLst>
              </p:cNvPr>
              <p:cNvSpPr/>
              <p:nvPr/>
            </p:nvSpPr>
            <p:spPr>
              <a:xfrm rot="5400000">
                <a:off x="1144816" y="7139580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A04621C5-E41B-A73D-E3A3-CE00D14761FB}"/>
                  </a:ext>
                </a:extLst>
              </p:cNvPr>
              <p:cNvSpPr/>
              <p:nvPr/>
            </p:nvSpPr>
            <p:spPr>
              <a:xfrm rot="5400000">
                <a:off x="1452877" y="7093935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4FD85970-3754-802B-5A7D-DF5FE7D223E1}"/>
                  </a:ext>
                </a:extLst>
              </p:cNvPr>
              <p:cNvSpPr/>
              <p:nvPr/>
            </p:nvSpPr>
            <p:spPr>
              <a:xfrm rot="5400000">
                <a:off x="1020778" y="7216409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80F390D9-EB57-B4D3-FF38-434560E2AED9}"/>
                  </a:ext>
                </a:extLst>
              </p:cNvPr>
              <p:cNvSpPr/>
              <p:nvPr/>
            </p:nvSpPr>
            <p:spPr>
              <a:xfrm rot="5400000">
                <a:off x="1498888" y="7284614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AF30234B-CFC7-E29A-26A1-55695E6EFAD9}"/>
                  </a:ext>
                </a:extLst>
              </p:cNvPr>
              <p:cNvSpPr/>
              <p:nvPr/>
            </p:nvSpPr>
            <p:spPr>
              <a:xfrm rot="5400000">
                <a:off x="890660" y="7152739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376CCD47-AC05-729B-6EAD-B31FCCC46E47}"/>
                  </a:ext>
                </a:extLst>
              </p:cNvPr>
              <p:cNvSpPr/>
              <p:nvPr/>
            </p:nvSpPr>
            <p:spPr>
              <a:xfrm rot="5400000">
                <a:off x="914177" y="7284565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B45699F8-3D5B-D8B1-7BFD-EF71259072BB}"/>
                  </a:ext>
                </a:extLst>
              </p:cNvPr>
              <p:cNvSpPr/>
              <p:nvPr/>
            </p:nvSpPr>
            <p:spPr>
              <a:xfrm rot="5400000">
                <a:off x="609992" y="7082244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15953DA2-6933-F0C7-3582-706B45098A10}"/>
                  </a:ext>
                </a:extLst>
              </p:cNvPr>
              <p:cNvSpPr/>
              <p:nvPr/>
            </p:nvSpPr>
            <p:spPr>
              <a:xfrm rot="5400000">
                <a:off x="901592" y="7051176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E7062B0-AD6B-F274-B0D1-9FFEFDA18AB3}"/>
                  </a:ext>
                </a:extLst>
              </p:cNvPr>
              <p:cNvSpPr/>
              <p:nvPr/>
            </p:nvSpPr>
            <p:spPr>
              <a:xfrm rot="5400000">
                <a:off x="937583" y="7025334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BB63C611-B79D-C6CF-324D-3880C0EC46AA}"/>
                  </a:ext>
                </a:extLst>
              </p:cNvPr>
              <p:cNvSpPr/>
              <p:nvPr/>
            </p:nvSpPr>
            <p:spPr>
              <a:xfrm rot="5400000">
                <a:off x="949223" y="7072986"/>
                <a:ext cx="5780" cy="62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BA50A81-1768-D198-A9C7-856EE49C0DFC}"/>
                  </a:ext>
                </a:extLst>
              </p:cNvPr>
              <p:cNvSpPr/>
              <p:nvPr/>
            </p:nvSpPr>
            <p:spPr>
              <a:xfrm rot="60000">
                <a:off x="724097" y="6489522"/>
                <a:ext cx="511733" cy="373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Connecteur droit avec flèche 45">
                <a:extLst>
                  <a:ext uri="{FF2B5EF4-FFF2-40B4-BE49-F238E27FC236}">
                    <a16:creationId xmlns:a16="http://schemas.microsoft.com/office/drawing/2014/main" id="{8A5F9E83-26DF-EBB6-74FC-EE5DC97A1916}"/>
                  </a:ext>
                </a:extLst>
              </p:cNvPr>
              <p:cNvCxnSpPr/>
              <p:nvPr/>
            </p:nvCxnSpPr>
            <p:spPr>
              <a:xfrm>
                <a:off x="1669741" y="6983734"/>
                <a:ext cx="0" cy="457854"/>
              </a:xfrm>
              <a:prstGeom prst="straightConnector1">
                <a:avLst/>
              </a:prstGeom>
              <a:ln w="25400">
                <a:solidFill>
                  <a:srgbClr val="5C9BD5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orme libre 46">
                <a:extLst>
                  <a:ext uri="{FF2B5EF4-FFF2-40B4-BE49-F238E27FC236}">
                    <a16:creationId xmlns:a16="http://schemas.microsoft.com/office/drawing/2014/main" id="{01190505-AB61-0FB3-550B-1F13B10BE2DA}"/>
                  </a:ext>
                </a:extLst>
              </p:cNvPr>
              <p:cNvSpPr/>
              <p:nvPr/>
            </p:nvSpPr>
            <p:spPr>
              <a:xfrm>
                <a:off x="1449920" y="7686324"/>
                <a:ext cx="277904" cy="349798"/>
              </a:xfrm>
              <a:custGeom>
                <a:avLst/>
                <a:gdLst>
                  <a:gd name="connsiteX0" fmla="*/ 0 w 1137424"/>
                  <a:gd name="connsiteY0" fmla="*/ 1118800 h 1334974"/>
                  <a:gd name="connsiteX1" fmla="*/ 356839 w 1137424"/>
                  <a:gd name="connsiteY1" fmla="*/ 895775 h 1334974"/>
                  <a:gd name="connsiteX2" fmla="*/ 535259 w 1137424"/>
                  <a:gd name="connsiteY2" fmla="*/ 3678 h 1334974"/>
                  <a:gd name="connsiteX3" fmla="*/ 646771 w 1137424"/>
                  <a:gd name="connsiteY3" fmla="*/ 1274917 h 1334974"/>
                  <a:gd name="connsiteX4" fmla="*/ 914400 w 1137424"/>
                  <a:gd name="connsiteY4" fmla="*/ 1118800 h 1334974"/>
                  <a:gd name="connsiteX5" fmla="*/ 1137424 w 1137424"/>
                  <a:gd name="connsiteY5" fmla="*/ 1029590 h 1334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7424" h="1334974">
                    <a:moveTo>
                      <a:pt x="0" y="1118800"/>
                    </a:moveTo>
                    <a:cubicBezTo>
                      <a:pt x="133814" y="1100214"/>
                      <a:pt x="267629" y="1081629"/>
                      <a:pt x="356839" y="895775"/>
                    </a:cubicBezTo>
                    <a:cubicBezTo>
                      <a:pt x="446049" y="709921"/>
                      <a:pt x="486937" y="-59512"/>
                      <a:pt x="535259" y="3678"/>
                    </a:cubicBezTo>
                    <a:cubicBezTo>
                      <a:pt x="583581" y="66868"/>
                      <a:pt x="583581" y="1089063"/>
                      <a:pt x="646771" y="1274917"/>
                    </a:cubicBezTo>
                    <a:cubicBezTo>
                      <a:pt x="709961" y="1460771"/>
                      <a:pt x="832625" y="1159688"/>
                      <a:pt x="914400" y="1118800"/>
                    </a:cubicBezTo>
                    <a:cubicBezTo>
                      <a:pt x="996176" y="1077912"/>
                      <a:pt x="1066800" y="1053751"/>
                      <a:pt x="1137424" y="102959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1" name="Rectangle 620">
            <a:extLst>
              <a:ext uri="{FF2B5EF4-FFF2-40B4-BE49-F238E27FC236}">
                <a16:creationId xmlns:a16="http://schemas.microsoft.com/office/drawing/2014/main" id="{9D3D4D88-CF98-865B-2EBA-22E88E350C50}"/>
              </a:ext>
            </a:extLst>
          </p:cNvPr>
          <p:cNvSpPr/>
          <p:nvPr/>
        </p:nvSpPr>
        <p:spPr>
          <a:xfrm>
            <a:off x="2793903" y="2986598"/>
            <a:ext cx="91121" cy="4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22" name="ZoneTexte 621">
            <a:extLst>
              <a:ext uri="{FF2B5EF4-FFF2-40B4-BE49-F238E27FC236}">
                <a16:creationId xmlns:a16="http://schemas.microsoft.com/office/drawing/2014/main" id="{00E6DA66-1F16-77A3-66C5-61D42BAF8FAA}"/>
              </a:ext>
            </a:extLst>
          </p:cNvPr>
          <p:cNvSpPr txBox="1"/>
          <p:nvPr/>
        </p:nvSpPr>
        <p:spPr>
          <a:xfrm>
            <a:off x="-12148" y="64099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</a:p>
        </p:txBody>
      </p:sp>
      <p:sp>
        <p:nvSpPr>
          <p:cNvPr id="623" name="ZoneTexte 622">
            <a:extLst>
              <a:ext uri="{FF2B5EF4-FFF2-40B4-BE49-F238E27FC236}">
                <a16:creationId xmlns:a16="http://schemas.microsoft.com/office/drawing/2014/main" id="{D2177FCE-1370-8920-7BAB-E61CDD50F5F7}"/>
              </a:ext>
            </a:extLst>
          </p:cNvPr>
          <p:cNvSpPr txBox="1"/>
          <p:nvPr/>
        </p:nvSpPr>
        <p:spPr>
          <a:xfrm>
            <a:off x="-8602" y="321797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DBD29EC-0F6A-D6CB-B809-C698DFCCB27D}"/>
              </a:ext>
            </a:extLst>
          </p:cNvPr>
          <p:cNvSpPr/>
          <p:nvPr/>
        </p:nvSpPr>
        <p:spPr>
          <a:xfrm>
            <a:off x="104275" y="1654832"/>
            <a:ext cx="1382470" cy="782308"/>
          </a:xfrm>
          <a:prstGeom prst="roundRect">
            <a:avLst>
              <a:gd name="adj" fmla="val 0"/>
            </a:avLst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Rectangle : coins arrondis 771">
            <a:extLst>
              <a:ext uri="{FF2B5EF4-FFF2-40B4-BE49-F238E27FC236}">
                <a16:creationId xmlns:a16="http://schemas.microsoft.com/office/drawing/2014/main" id="{2F1E56C8-E1B8-434A-BAD3-1B394C005C44}"/>
              </a:ext>
            </a:extLst>
          </p:cNvPr>
          <p:cNvSpPr/>
          <p:nvPr/>
        </p:nvSpPr>
        <p:spPr>
          <a:xfrm>
            <a:off x="180969" y="795985"/>
            <a:ext cx="1692632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ZoneTexte 772">
            <a:extLst>
              <a:ext uri="{FF2B5EF4-FFF2-40B4-BE49-F238E27FC236}">
                <a16:creationId xmlns:a16="http://schemas.microsoft.com/office/drawing/2014/main" id="{6C57D039-BAC6-C144-B516-E40A29AA469C}"/>
              </a:ext>
            </a:extLst>
          </p:cNvPr>
          <p:cNvSpPr txBox="1"/>
          <p:nvPr/>
        </p:nvSpPr>
        <p:spPr>
          <a:xfrm>
            <a:off x="1100481" y="911870"/>
            <a:ext cx="7809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HPC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Cortex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Striatum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Retina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Adaptable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Abstract</a:t>
            </a:r>
          </a:p>
        </p:txBody>
      </p:sp>
      <p:sp>
        <p:nvSpPr>
          <p:cNvPr id="775" name="ZoneTexte 774">
            <a:extLst>
              <a:ext uri="{FF2B5EF4-FFF2-40B4-BE49-F238E27FC236}">
                <a16:creationId xmlns:a16="http://schemas.microsoft.com/office/drawing/2014/main" id="{19986C70-00FC-5545-9D9F-8C4C60C9125D}"/>
              </a:ext>
            </a:extLst>
          </p:cNvPr>
          <p:cNvSpPr txBox="1"/>
          <p:nvPr/>
        </p:nvSpPr>
        <p:spPr>
          <a:xfrm>
            <a:off x="209533" y="65645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Cell Region</a:t>
            </a:r>
          </a:p>
        </p:txBody>
      </p:sp>
      <p:grpSp>
        <p:nvGrpSpPr>
          <p:cNvPr id="779" name="Group 113">
            <a:extLst>
              <a:ext uri="{FF2B5EF4-FFF2-40B4-BE49-F238E27FC236}">
                <a16:creationId xmlns:a16="http://schemas.microsoft.com/office/drawing/2014/main" id="{2465C1F6-9A75-B644-99C4-46D44C48E1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523" y="1094515"/>
            <a:ext cx="649906" cy="481357"/>
            <a:chOff x="619" y="1392"/>
            <a:chExt cx="6609" cy="4895"/>
          </a:xfrm>
        </p:grpSpPr>
        <p:grpSp>
          <p:nvGrpSpPr>
            <p:cNvPr id="780" name="Group 88">
              <a:extLst>
                <a:ext uri="{FF2B5EF4-FFF2-40B4-BE49-F238E27FC236}">
                  <a16:creationId xmlns:a16="http://schemas.microsoft.com/office/drawing/2014/main" id="{0BE4C968-CB72-9F46-992A-194EA840DA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9" y="1392"/>
              <a:ext cx="6609" cy="4895"/>
              <a:chOff x="619" y="1392"/>
              <a:chExt cx="6609" cy="4895"/>
            </a:xfrm>
          </p:grpSpPr>
          <p:grpSp>
            <p:nvGrpSpPr>
              <p:cNvPr id="782" name="Group 80">
                <a:extLst>
                  <a:ext uri="{FF2B5EF4-FFF2-40B4-BE49-F238E27FC236}">
                    <a16:creationId xmlns:a16="http://schemas.microsoft.com/office/drawing/2014/main" id="{D7EE6283-539C-124A-86FC-7A8BD396E07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19" y="1392"/>
                <a:ext cx="6609" cy="4149"/>
                <a:chOff x="619" y="1392"/>
                <a:chExt cx="6609" cy="4149"/>
              </a:xfrm>
            </p:grpSpPr>
            <p:sp>
              <p:nvSpPr>
                <p:cNvPr id="823" name="Freeform 45">
                  <a:extLst>
                    <a:ext uri="{FF2B5EF4-FFF2-40B4-BE49-F238E27FC236}">
                      <a16:creationId xmlns:a16="http://schemas.microsoft.com/office/drawing/2014/main" id="{453747B9-4DCB-1D4E-8CCC-5C7DD64A283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9" y="1392"/>
                  <a:ext cx="6609" cy="4149"/>
                </a:xfrm>
                <a:custGeom>
                  <a:avLst/>
                  <a:gdLst>
                    <a:gd name="T0" fmla="*/ 3101 w 6609"/>
                    <a:gd name="T1" fmla="*/ 4121 h 4149"/>
                    <a:gd name="T2" fmla="*/ 2149 w 6609"/>
                    <a:gd name="T3" fmla="*/ 4083 h 4149"/>
                    <a:gd name="T4" fmla="*/ 1684 w 6609"/>
                    <a:gd name="T5" fmla="*/ 3543 h 4149"/>
                    <a:gd name="T6" fmla="*/ 611 w 6609"/>
                    <a:gd name="T7" fmla="*/ 3228 h 4149"/>
                    <a:gd name="T8" fmla="*/ 424 w 6609"/>
                    <a:gd name="T9" fmla="*/ 3048 h 4149"/>
                    <a:gd name="T10" fmla="*/ 191 w 6609"/>
                    <a:gd name="T11" fmla="*/ 2876 h 4149"/>
                    <a:gd name="T12" fmla="*/ 101 w 6609"/>
                    <a:gd name="T13" fmla="*/ 2553 h 4149"/>
                    <a:gd name="T14" fmla="*/ 34 w 6609"/>
                    <a:gd name="T15" fmla="*/ 2013 h 4149"/>
                    <a:gd name="T16" fmla="*/ 184 w 6609"/>
                    <a:gd name="T17" fmla="*/ 1436 h 4149"/>
                    <a:gd name="T18" fmla="*/ 589 w 6609"/>
                    <a:gd name="T19" fmla="*/ 1008 h 4149"/>
                    <a:gd name="T20" fmla="*/ 1039 w 6609"/>
                    <a:gd name="T21" fmla="*/ 618 h 4149"/>
                    <a:gd name="T22" fmla="*/ 1219 w 6609"/>
                    <a:gd name="T23" fmla="*/ 498 h 4149"/>
                    <a:gd name="T24" fmla="*/ 1459 w 6609"/>
                    <a:gd name="T25" fmla="*/ 431 h 4149"/>
                    <a:gd name="T26" fmla="*/ 1864 w 6609"/>
                    <a:gd name="T27" fmla="*/ 266 h 4149"/>
                    <a:gd name="T28" fmla="*/ 2036 w 6609"/>
                    <a:gd name="T29" fmla="*/ 198 h 4149"/>
                    <a:gd name="T30" fmla="*/ 2531 w 6609"/>
                    <a:gd name="T31" fmla="*/ 108 h 4149"/>
                    <a:gd name="T32" fmla="*/ 3214 w 6609"/>
                    <a:gd name="T33" fmla="*/ 33 h 4149"/>
                    <a:gd name="T34" fmla="*/ 3401 w 6609"/>
                    <a:gd name="T35" fmla="*/ 3 h 4149"/>
                    <a:gd name="T36" fmla="*/ 4331 w 6609"/>
                    <a:gd name="T37" fmla="*/ 123 h 4149"/>
                    <a:gd name="T38" fmla="*/ 4414 w 6609"/>
                    <a:gd name="T39" fmla="*/ 273 h 4149"/>
                    <a:gd name="T40" fmla="*/ 5021 w 6609"/>
                    <a:gd name="T41" fmla="*/ 273 h 4149"/>
                    <a:gd name="T42" fmla="*/ 5171 w 6609"/>
                    <a:gd name="T43" fmla="*/ 506 h 4149"/>
                    <a:gd name="T44" fmla="*/ 5696 w 6609"/>
                    <a:gd name="T45" fmla="*/ 708 h 4149"/>
                    <a:gd name="T46" fmla="*/ 5831 w 6609"/>
                    <a:gd name="T47" fmla="*/ 911 h 4149"/>
                    <a:gd name="T48" fmla="*/ 6244 w 6609"/>
                    <a:gd name="T49" fmla="*/ 1428 h 4149"/>
                    <a:gd name="T50" fmla="*/ 6281 w 6609"/>
                    <a:gd name="T51" fmla="*/ 1743 h 4149"/>
                    <a:gd name="T52" fmla="*/ 6409 w 6609"/>
                    <a:gd name="T53" fmla="*/ 2013 h 4149"/>
                    <a:gd name="T54" fmla="*/ 6544 w 6609"/>
                    <a:gd name="T55" fmla="*/ 2358 h 4149"/>
                    <a:gd name="T56" fmla="*/ 6431 w 6609"/>
                    <a:gd name="T57" fmla="*/ 2598 h 4149"/>
                    <a:gd name="T58" fmla="*/ 6551 w 6609"/>
                    <a:gd name="T59" fmla="*/ 2853 h 4149"/>
                    <a:gd name="T60" fmla="*/ 6386 w 6609"/>
                    <a:gd name="T61" fmla="*/ 3386 h 4149"/>
                    <a:gd name="T62" fmla="*/ 6184 w 6609"/>
                    <a:gd name="T63" fmla="*/ 3431 h 4149"/>
                    <a:gd name="T64" fmla="*/ 6169 w 6609"/>
                    <a:gd name="T65" fmla="*/ 3603 h 4149"/>
                    <a:gd name="T66" fmla="*/ 5966 w 6609"/>
                    <a:gd name="T67" fmla="*/ 3911 h 4149"/>
                    <a:gd name="T68" fmla="*/ 5629 w 6609"/>
                    <a:gd name="T69" fmla="*/ 4023 h 4149"/>
                    <a:gd name="T70" fmla="*/ 5261 w 6609"/>
                    <a:gd name="T71" fmla="*/ 4143 h 4149"/>
                    <a:gd name="T72" fmla="*/ 4729 w 6609"/>
                    <a:gd name="T73" fmla="*/ 4128 h 4149"/>
                    <a:gd name="T74" fmla="*/ 3581 w 6609"/>
                    <a:gd name="T75" fmla="*/ 4068 h 4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609" h="4149">
                      <a:moveTo>
                        <a:pt x="3461" y="4091"/>
                      </a:moveTo>
                      <a:cubicBezTo>
                        <a:pt x="3381" y="4100"/>
                        <a:pt x="3243" y="4121"/>
                        <a:pt x="3101" y="4121"/>
                      </a:cubicBezTo>
                      <a:cubicBezTo>
                        <a:pt x="2959" y="4121"/>
                        <a:pt x="2765" y="4097"/>
                        <a:pt x="2606" y="4091"/>
                      </a:cubicBezTo>
                      <a:cubicBezTo>
                        <a:pt x="2447" y="4085"/>
                        <a:pt x="2278" y="4133"/>
                        <a:pt x="2149" y="4083"/>
                      </a:cubicBezTo>
                      <a:cubicBezTo>
                        <a:pt x="2020" y="4033"/>
                        <a:pt x="1911" y="3881"/>
                        <a:pt x="1834" y="3791"/>
                      </a:cubicBezTo>
                      <a:cubicBezTo>
                        <a:pt x="1757" y="3701"/>
                        <a:pt x="1783" y="3598"/>
                        <a:pt x="1684" y="3543"/>
                      </a:cubicBezTo>
                      <a:cubicBezTo>
                        <a:pt x="1585" y="3488"/>
                        <a:pt x="1420" y="3514"/>
                        <a:pt x="1241" y="3461"/>
                      </a:cubicBezTo>
                      <a:cubicBezTo>
                        <a:pt x="1062" y="3408"/>
                        <a:pt x="755" y="3293"/>
                        <a:pt x="611" y="3228"/>
                      </a:cubicBezTo>
                      <a:cubicBezTo>
                        <a:pt x="467" y="3163"/>
                        <a:pt x="410" y="3101"/>
                        <a:pt x="379" y="3071"/>
                      </a:cubicBezTo>
                      <a:cubicBezTo>
                        <a:pt x="348" y="3041"/>
                        <a:pt x="429" y="3052"/>
                        <a:pt x="424" y="3048"/>
                      </a:cubicBezTo>
                      <a:cubicBezTo>
                        <a:pt x="419" y="3044"/>
                        <a:pt x="388" y="3077"/>
                        <a:pt x="349" y="3048"/>
                      </a:cubicBezTo>
                      <a:cubicBezTo>
                        <a:pt x="310" y="3019"/>
                        <a:pt x="245" y="2952"/>
                        <a:pt x="191" y="2876"/>
                      </a:cubicBezTo>
                      <a:cubicBezTo>
                        <a:pt x="137" y="2800"/>
                        <a:pt x="41" y="2645"/>
                        <a:pt x="26" y="2591"/>
                      </a:cubicBezTo>
                      <a:cubicBezTo>
                        <a:pt x="11" y="2537"/>
                        <a:pt x="103" y="2560"/>
                        <a:pt x="101" y="2553"/>
                      </a:cubicBezTo>
                      <a:cubicBezTo>
                        <a:pt x="99" y="2546"/>
                        <a:pt x="22" y="2636"/>
                        <a:pt x="11" y="2546"/>
                      </a:cubicBezTo>
                      <a:cubicBezTo>
                        <a:pt x="0" y="2456"/>
                        <a:pt x="7" y="2163"/>
                        <a:pt x="34" y="2013"/>
                      </a:cubicBezTo>
                      <a:cubicBezTo>
                        <a:pt x="61" y="1863"/>
                        <a:pt x="151" y="1742"/>
                        <a:pt x="176" y="1646"/>
                      </a:cubicBezTo>
                      <a:cubicBezTo>
                        <a:pt x="201" y="1550"/>
                        <a:pt x="155" y="1517"/>
                        <a:pt x="184" y="1436"/>
                      </a:cubicBezTo>
                      <a:cubicBezTo>
                        <a:pt x="213" y="1355"/>
                        <a:pt x="282" y="1229"/>
                        <a:pt x="349" y="1158"/>
                      </a:cubicBezTo>
                      <a:cubicBezTo>
                        <a:pt x="416" y="1087"/>
                        <a:pt x="519" y="1075"/>
                        <a:pt x="589" y="1008"/>
                      </a:cubicBezTo>
                      <a:cubicBezTo>
                        <a:pt x="659" y="941"/>
                        <a:pt x="694" y="818"/>
                        <a:pt x="769" y="753"/>
                      </a:cubicBezTo>
                      <a:cubicBezTo>
                        <a:pt x="844" y="688"/>
                        <a:pt x="973" y="633"/>
                        <a:pt x="1039" y="618"/>
                      </a:cubicBezTo>
                      <a:cubicBezTo>
                        <a:pt x="1105" y="603"/>
                        <a:pt x="1136" y="683"/>
                        <a:pt x="1166" y="663"/>
                      </a:cubicBezTo>
                      <a:cubicBezTo>
                        <a:pt x="1196" y="643"/>
                        <a:pt x="1177" y="542"/>
                        <a:pt x="1219" y="498"/>
                      </a:cubicBezTo>
                      <a:cubicBezTo>
                        <a:pt x="1261" y="454"/>
                        <a:pt x="1381" y="412"/>
                        <a:pt x="1421" y="401"/>
                      </a:cubicBezTo>
                      <a:cubicBezTo>
                        <a:pt x="1461" y="390"/>
                        <a:pt x="1447" y="443"/>
                        <a:pt x="1459" y="431"/>
                      </a:cubicBezTo>
                      <a:cubicBezTo>
                        <a:pt x="1471" y="419"/>
                        <a:pt x="1429" y="353"/>
                        <a:pt x="1496" y="326"/>
                      </a:cubicBezTo>
                      <a:cubicBezTo>
                        <a:pt x="1563" y="299"/>
                        <a:pt x="1788" y="271"/>
                        <a:pt x="1864" y="266"/>
                      </a:cubicBezTo>
                      <a:cubicBezTo>
                        <a:pt x="1940" y="261"/>
                        <a:pt x="1925" y="307"/>
                        <a:pt x="1954" y="296"/>
                      </a:cubicBezTo>
                      <a:cubicBezTo>
                        <a:pt x="1983" y="285"/>
                        <a:pt x="1952" y="234"/>
                        <a:pt x="2036" y="198"/>
                      </a:cubicBezTo>
                      <a:cubicBezTo>
                        <a:pt x="2120" y="162"/>
                        <a:pt x="2374" y="93"/>
                        <a:pt x="2456" y="78"/>
                      </a:cubicBezTo>
                      <a:cubicBezTo>
                        <a:pt x="2538" y="63"/>
                        <a:pt x="2510" y="117"/>
                        <a:pt x="2531" y="108"/>
                      </a:cubicBezTo>
                      <a:cubicBezTo>
                        <a:pt x="2552" y="99"/>
                        <a:pt x="2470" y="38"/>
                        <a:pt x="2584" y="26"/>
                      </a:cubicBezTo>
                      <a:cubicBezTo>
                        <a:pt x="2698" y="14"/>
                        <a:pt x="3097" y="24"/>
                        <a:pt x="3214" y="33"/>
                      </a:cubicBezTo>
                      <a:cubicBezTo>
                        <a:pt x="3331" y="42"/>
                        <a:pt x="3258" y="83"/>
                        <a:pt x="3289" y="78"/>
                      </a:cubicBezTo>
                      <a:cubicBezTo>
                        <a:pt x="3320" y="73"/>
                        <a:pt x="3282" y="6"/>
                        <a:pt x="3401" y="3"/>
                      </a:cubicBezTo>
                      <a:cubicBezTo>
                        <a:pt x="3520" y="0"/>
                        <a:pt x="3846" y="43"/>
                        <a:pt x="4001" y="63"/>
                      </a:cubicBezTo>
                      <a:cubicBezTo>
                        <a:pt x="4156" y="83"/>
                        <a:pt x="4260" y="97"/>
                        <a:pt x="4331" y="123"/>
                      </a:cubicBezTo>
                      <a:cubicBezTo>
                        <a:pt x="4402" y="149"/>
                        <a:pt x="4415" y="196"/>
                        <a:pt x="4429" y="221"/>
                      </a:cubicBezTo>
                      <a:cubicBezTo>
                        <a:pt x="4443" y="246"/>
                        <a:pt x="4407" y="280"/>
                        <a:pt x="4414" y="273"/>
                      </a:cubicBezTo>
                      <a:cubicBezTo>
                        <a:pt x="4421" y="266"/>
                        <a:pt x="4373" y="176"/>
                        <a:pt x="4474" y="176"/>
                      </a:cubicBezTo>
                      <a:cubicBezTo>
                        <a:pt x="4575" y="176"/>
                        <a:pt x="4901" y="234"/>
                        <a:pt x="5021" y="273"/>
                      </a:cubicBezTo>
                      <a:cubicBezTo>
                        <a:pt x="5141" y="312"/>
                        <a:pt x="5169" y="369"/>
                        <a:pt x="5194" y="408"/>
                      </a:cubicBezTo>
                      <a:cubicBezTo>
                        <a:pt x="5219" y="447"/>
                        <a:pt x="5165" y="499"/>
                        <a:pt x="5171" y="506"/>
                      </a:cubicBezTo>
                      <a:cubicBezTo>
                        <a:pt x="5177" y="513"/>
                        <a:pt x="5143" y="419"/>
                        <a:pt x="5231" y="453"/>
                      </a:cubicBezTo>
                      <a:cubicBezTo>
                        <a:pt x="5319" y="487"/>
                        <a:pt x="5610" y="627"/>
                        <a:pt x="5696" y="708"/>
                      </a:cubicBezTo>
                      <a:cubicBezTo>
                        <a:pt x="5782" y="789"/>
                        <a:pt x="5727" y="907"/>
                        <a:pt x="5749" y="941"/>
                      </a:cubicBezTo>
                      <a:cubicBezTo>
                        <a:pt x="5771" y="975"/>
                        <a:pt x="5780" y="875"/>
                        <a:pt x="5831" y="911"/>
                      </a:cubicBezTo>
                      <a:cubicBezTo>
                        <a:pt x="5882" y="947"/>
                        <a:pt x="5987" y="1072"/>
                        <a:pt x="6056" y="1158"/>
                      </a:cubicBezTo>
                      <a:cubicBezTo>
                        <a:pt x="6125" y="1244"/>
                        <a:pt x="6204" y="1352"/>
                        <a:pt x="6244" y="1428"/>
                      </a:cubicBezTo>
                      <a:cubicBezTo>
                        <a:pt x="6284" y="1504"/>
                        <a:pt x="6290" y="1564"/>
                        <a:pt x="6296" y="1616"/>
                      </a:cubicBezTo>
                      <a:cubicBezTo>
                        <a:pt x="6302" y="1668"/>
                        <a:pt x="6271" y="1717"/>
                        <a:pt x="6281" y="1743"/>
                      </a:cubicBezTo>
                      <a:cubicBezTo>
                        <a:pt x="6291" y="1769"/>
                        <a:pt x="6335" y="1728"/>
                        <a:pt x="6356" y="1773"/>
                      </a:cubicBezTo>
                      <a:cubicBezTo>
                        <a:pt x="6377" y="1818"/>
                        <a:pt x="6387" y="1956"/>
                        <a:pt x="6409" y="2013"/>
                      </a:cubicBezTo>
                      <a:cubicBezTo>
                        <a:pt x="6431" y="2070"/>
                        <a:pt x="6469" y="2060"/>
                        <a:pt x="6491" y="2118"/>
                      </a:cubicBezTo>
                      <a:cubicBezTo>
                        <a:pt x="6513" y="2176"/>
                        <a:pt x="6542" y="2286"/>
                        <a:pt x="6544" y="2358"/>
                      </a:cubicBezTo>
                      <a:cubicBezTo>
                        <a:pt x="6546" y="2430"/>
                        <a:pt x="6525" y="2513"/>
                        <a:pt x="6506" y="2553"/>
                      </a:cubicBezTo>
                      <a:cubicBezTo>
                        <a:pt x="6487" y="2593"/>
                        <a:pt x="6429" y="2591"/>
                        <a:pt x="6431" y="2598"/>
                      </a:cubicBezTo>
                      <a:cubicBezTo>
                        <a:pt x="6433" y="2605"/>
                        <a:pt x="6501" y="2556"/>
                        <a:pt x="6521" y="2598"/>
                      </a:cubicBezTo>
                      <a:cubicBezTo>
                        <a:pt x="6541" y="2640"/>
                        <a:pt x="6541" y="2764"/>
                        <a:pt x="6551" y="2853"/>
                      </a:cubicBezTo>
                      <a:cubicBezTo>
                        <a:pt x="6561" y="2942"/>
                        <a:pt x="6609" y="3042"/>
                        <a:pt x="6581" y="3131"/>
                      </a:cubicBezTo>
                      <a:cubicBezTo>
                        <a:pt x="6553" y="3220"/>
                        <a:pt x="6435" y="3330"/>
                        <a:pt x="6386" y="3386"/>
                      </a:cubicBezTo>
                      <a:cubicBezTo>
                        <a:pt x="6337" y="3442"/>
                        <a:pt x="6323" y="3461"/>
                        <a:pt x="6289" y="3468"/>
                      </a:cubicBezTo>
                      <a:cubicBezTo>
                        <a:pt x="6255" y="3475"/>
                        <a:pt x="6193" y="3422"/>
                        <a:pt x="6184" y="3431"/>
                      </a:cubicBezTo>
                      <a:cubicBezTo>
                        <a:pt x="6175" y="3440"/>
                        <a:pt x="6239" y="3492"/>
                        <a:pt x="6236" y="3521"/>
                      </a:cubicBezTo>
                      <a:cubicBezTo>
                        <a:pt x="6233" y="3550"/>
                        <a:pt x="6194" y="3566"/>
                        <a:pt x="6169" y="3603"/>
                      </a:cubicBezTo>
                      <a:cubicBezTo>
                        <a:pt x="6144" y="3640"/>
                        <a:pt x="6120" y="3695"/>
                        <a:pt x="6086" y="3746"/>
                      </a:cubicBezTo>
                      <a:cubicBezTo>
                        <a:pt x="6052" y="3797"/>
                        <a:pt x="6022" y="3878"/>
                        <a:pt x="5966" y="3911"/>
                      </a:cubicBezTo>
                      <a:cubicBezTo>
                        <a:pt x="5910" y="3944"/>
                        <a:pt x="5805" y="3922"/>
                        <a:pt x="5749" y="3941"/>
                      </a:cubicBezTo>
                      <a:cubicBezTo>
                        <a:pt x="5693" y="3960"/>
                        <a:pt x="5659" y="3993"/>
                        <a:pt x="5629" y="4023"/>
                      </a:cubicBezTo>
                      <a:cubicBezTo>
                        <a:pt x="5599" y="4053"/>
                        <a:pt x="5630" y="4101"/>
                        <a:pt x="5569" y="4121"/>
                      </a:cubicBezTo>
                      <a:cubicBezTo>
                        <a:pt x="5508" y="4141"/>
                        <a:pt x="5355" y="4149"/>
                        <a:pt x="5261" y="4143"/>
                      </a:cubicBezTo>
                      <a:cubicBezTo>
                        <a:pt x="5167" y="4137"/>
                        <a:pt x="5095" y="4086"/>
                        <a:pt x="5006" y="4083"/>
                      </a:cubicBezTo>
                      <a:cubicBezTo>
                        <a:pt x="4917" y="4080"/>
                        <a:pt x="4890" y="4137"/>
                        <a:pt x="4729" y="4128"/>
                      </a:cubicBezTo>
                      <a:cubicBezTo>
                        <a:pt x="4568" y="4119"/>
                        <a:pt x="4230" y="4041"/>
                        <a:pt x="4039" y="4031"/>
                      </a:cubicBezTo>
                      <a:cubicBezTo>
                        <a:pt x="3848" y="4021"/>
                        <a:pt x="3677" y="4059"/>
                        <a:pt x="3581" y="4068"/>
                      </a:cubicBezTo>
                      <a:cubicBezTo>
                        <a:pt x="3485" y="4077"/>
                        <a:pt x="3541" y="4082"/>
                        <a:pt x="3461" y="40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FFFF">
                        <a:gamma/>
                        <a:tint val="3137"/>
                        <a:invGamma/>
                      </a:srgbClr>
                    </a:gs>
                    <a:gs pos="100000">
                      <a:srgbClr val="F7D9E4"/>
                    </a:gs>
                  </a:gsLst>
                  <a:lin ang="0" scaled="1"/>
                </a:gra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824" name="Freeform 46">
                  <a:extLst>
                    <a:ext uri="{FF2B5EF4-FFF2-40B4-BE49-F238E27FC236}">
                      <a16:creationId xmlns:a16="http://schemas.microsoft.com/office/drawing/2014/main" id="{174BF834-5DCF-4C41-BBCB-5F87D89D421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923" y="1470"/>
                  <a:ext cx="229" cy="923"/>
                </a:xfrm>
                <a:custGeom>
                  <a:avLst/>
                  <a:gdLst>
                    <a:gd name="T0" fmla="*/ 0 w 229"/>
                    <a:gd name="T1" fmla="*/ 0 h 923"/>
                    <a:gd name="T2" fmla="*/ 97 w 229"/>
                    <a:gd name="T3" fmla="*/ 180 h 923"/>
                    <a:gd name="T4" fmla="*/ 187 w 229"/>
                    <a:gd name="T5" fmla="*/ 315 h 923"/>
                    <a:gd name="T6" fmla="*/ 210 w 229"/>
                    <a:gd name="T7" fmla="*/ 608 h 923"/>
                    <a:gd name="T8" fmla="*/ 75 w 229"/>
                    <a:gd name="T9" fmla="*/ 923 h 9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923">
                      <a:moveTo>
                        <a:pt x="0" y="0"/>
                      </a:moveTo>
                      <a:cubicBezTo>
                        <a:pt x="33" y="64"/>
                        <a:pt x="66" y="128"/>
                        <a:pt x="97" y="180"/>
                      </a:cubicBezTo>
                      <a:cubicBezTo>
                        <a:pt x="128" y="232"/>
                        <a:pt x="168" y="244"/>
                        <a:pt x="187" y="315"/>
                      </a:cubicBezTo>
                      <a:cubicBezTo>
                        <a:pt x="206" y="386"/>
                        <a:pt x="229" y="507"/>
                        <a:pt x="210" y="608"/>
                      </a:cubicBezTo>
                      <a:cubicBezTo>
                        <a:pt x="191" y="709"/>
                        <a:pt x="133" y="816"/>
                        <a:pt x="75" y="923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5" name="Freeform 47">
                  <a:extLst>
                    <a:ext uri="{FF2B5EF4-FFF2-40B4-BE49-F238E27FC236}">
                      <a16:creationId xmlns:a16="http://schemas.microsoft.com/office/drawing/2014/main" id="{A7E2473C-5643-AD4B-90CD-2E5C650799F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093" y="2715"/>
                  <a:ext cx="382" cy="1313"/>
                </a:xfrm>
                <a:custGeom>
                  <a:avLst/>
                  <a:gdLst>
                    <a:gd name="T0" fmla="*/ 0 w 382"/>
                    <a:gd name="T1" fmla="*/ 1313 h 1313"/>
                    <a:gd name="T2" fmla="*/ 210 w 382"/>
                    <a:gd name="T3" fmla="*/ 1088 h 1313"/>
                    <a:gd name="T4" fmla="*/ 172 w 382"/>
                    <a:gd name="T5" fmla="*/ 758 h 1313"/>
                    <a:gd name="T6" fmla="*/ 307 w 382"/>
                    <a:gd name="T7" fmla="*/ 623 h 1313"/>
                    <a:gd name="T8" fmla="*/ 330 w 382"/>
                    <a:gd name="T9" fmla="*/ 405 h 1313"/>
                    <a:gd name="T10" fmla="*/ 142 w 382"/>
                    <a:gd name="T11" fmla="*/ 323 h 1313"/>
                    <a:gd name="T12" fmla="*/ 217 w 382"/>
                    <a:gd name="T13" fmla="*/ 83 h 1313"/>
                    <a:gd name="T14" fmla="*/ 382 w 382"/>
                    <a:gd name="T15" fmla="*/ 0 h 1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2" h="1313">
                      <a:moveTo>
                        <a:pt x="0" y="1313"/>
                      </a:moveTo>
                      <a:cubicBezTo>
                        <a:pt x="90" y="1246"/>
                        <a:pt x="181" y="1180"/>
                        <a:pt x="210" y="1088"/>
                      </a:cubicBezTo>
                      <a:cubicBezTo>
                        <a:pt x="239" y="996"/>
                        <a:pt x="156" y="835"/>
                        <a:pt x="172" y="758"/>
                      </a:cubicBezTo>
                      <a:cubicBezTo>
                        <a:pt x="188" y="681"/>
                        <a:pt x="281" y="682"/>
                        <a:pt x="307" y="623"/>
                      </a:cubicBezTo>
                      <a:cubicBezTo>
                        <a:pt x="333" y="564"/>
                        <a:pt x="357" y="455"/>
                        <a:pt x="330" y="405"/>
                      </a:cubicBezTo>
                      <a:cubicBezTo>
                        <a:pt x="303" y="355"/>
                        <a:pt x="161" y="377"/>
                        <a:pt x="142" y="323"/>
                      </a:cubicBezTo>
                      <a:cubicBezTo>
                        <a:pt x="123" y="269"/>
                        <a:pt x="177" y="137"/>
                        <a:pt x="217" y="83"/>
                      </a:cubicBezTo>
                      <a:cubicBezTo>
                        <a:pt x="257" y="29"/>
                        <a:pt x="319" y="14"/>
                        <a:pt x="38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6" name="Freeform 48">
                  <a:extLst>
                    <a:ext uri="{FF2B5EF4-FFF2-40B4-BE49-F238E27FC236}">
                      <a16:creationId xmlns:a16="http://schemas.microsoft.com/office/drawing/2014/main" id="{4DF72661-1419-354D-B743-742036F3F36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58" y="2355"/>
                  <a:ext cx="802" cy="1353"/>
                </a:xfrm>
                <a:custGeom>
                  <a:avLst/>
                  <a:gdLst>
                    <a:gd name="T0" fmla="*/ 0 w 802"/>
                    <a:gd name="T1" fmla="*/ 1335 h 1353"/>
                    <a:gd name="T2" fmla="*/ 45 w 802"/>
                    <a:gd name="T3" fmla="*/ 1305 h 1353"/>
                    <a:gd name="T4" fmla="*/ 82 w 802"/>
                    <a:gd name="T5" fmla="*/ 1050 h 1353"/>
                    <a:gd name="T6" fmla="*/ 30 w 802"/>
                    <a:gd name="T7" fmla="*/ 870 h 1353"/>
                    <a:gd name="T8" fmla="*/ 187 w 802"/>
                    <a:gd name="T9" fmla="*/ 893 h 1353"/>
                    <a:gd name="T10" fmla="*/ 450 w 802"/>
                    <a:gd name="T11" fmla="*/ 728 h 1353"/>
                    <a:gd name="T12" fmla="*/ 570 w 802"/>
                    <a:gd name="T13" fmla="*/ 435 h 1353"/>
                    <a:gd name="T14" fmla="*/ 727 w 802"/>
                    <a:gd name="T15" fmla="*/ 323 h 1353"/>
                    <a:gd name="T16" fmla="*/ 765 w 802"/>
                    <a:gd name="T17" fmla="*/ 105 h 1353"/>
                    <a:gd name="T18" fmla="*/ 802 w 802"/>
                    <a:gd name="T19" fmla="*/ 0 h 1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2" h="1353">
                      <a:moveTo>
                        <a:pt x="0" y="1335"/>
                      </a:moveTo>
                      <a:cubicBezTo>
                        <a:pt x="15" y="1344"/>
                        <a:pt x="31" y="1353"/>
                        <a:pt x="45" y="1305"/>
                      </a:cubicBezTo>
                      <a:cubicBezTo>
                        <a:pt x="59" y="1257"/>
                        <a:pt x="84" y="1122"/>
                        <a:pt x="82" y="1050"/>
                      </a:cubicBezTo>
                      <a:cubicBezTo>
                        <a:pt x="80" y="978"/>
                        <a:pt x="13" y="896"/>
                        <a:pt x="30" y="870"/>
                      </a:cubicBezTo>
                      <a:cubicBezTo>
                        <a:pt x="47" y="844"/>
                        <a:pt x="117" y="917"/>
                        <a:pt x="187" y="893"/>
                      </a:cubicBezTo>
                      <a:cubicBezTo>
                        <a:pt x="257" y="869"/>
                        <a:pt x="386" y="804"/>
                        <a:pt x="450" y="728"/>
                      </a:cubicBezTo>
                      <a:cubicBezTo>
                        <a:pt x="514" y="652"/>
                        <a:pt x="524" y="503"/>
                        <a:pt x="570" y="435"/>
                      </a:cubicBezTo>
                      <a:cubicBezTo>
                        <a:pt x="616" y="367"/>
                        <a:pt x="695" y="378"/>
                        <a:pt x="727" y="323"/>
                      </a:cubicBezTo>
                      <a:cubicBezTo>
                        <a:pt x="759" y="268"/>
                        <a:pt x="753" y="159"/>
                        <a:pt x="765" y="105"/>
                      </a:cubicBezTo>
                      <a:cubicBezTo>
                        <a:pt x="777" y="51"/>
                        <a:pt x="789" y="25"/>
                        <a:pt x="80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7" name="Freeform 49">
                  <a:extLst>
                    <a:ext uri="{FF2B5EF4-FFF2-40B4-BE49-F238E27FC236}">
                      <a16:creationId xmlns:a16="http://schemas.microsoft.com/office/drawing/2014/main" id="{FD6009B4-9940-7749-8842-F339B2D66DD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08" y="4058"/>
                  <a:ext cx="502" cy="239"/>
                </a:xfrm>
                <a:custGeom>
                  <a:avLst/>
                  <a:gdLst>
                    <a:gd name="T0" fmla="*/ 0 w 502"/>
                    <a:gd name="T1" fmla="*/ 0 h 239"/>
                    <a:gd name="T2" fmla="*/ 210 w 502"/>
                    <a:gd name="T3" fmla="*/ 180 h 239"/>
                    <a:gd name="T4" fmla="*/ 187 w 502"/>
                    <a:gd name="T5" fmla="*/ 225 h 239"/>
                    <a:gd name="T6" fmla="*/ 322 w 502"/>
                    <a:gd name="T7" fmla="*/ 97 h 239"/>
                    <a:gd name="T8" fmla="*/ 502 w 502"/>
                    <a:gd name="T9" fmla="*/ 157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2" h="239">
                      <a:moveTo>
                        <a:pt x="0" y="0"/>
                      </a:moveTo>
                      <a:cubicBezTo>
                        <a:pt x="89" y="71"/>
                        <a:pt x="179" y="142"/>
                        <a:pt x="210" y="180"/>
                      </a:cubicBezTo>
                      <a:cubicBezTo>
                        <a:pt x="241" y="218"/>
                        <a:pt x="168" y="239"/>
                        <a:pt x="187" y="225"/>
                      </a:cubicBezTo>
                      <a:cubicBezTo>
                        <a:pt x="206" y="211"/>
                        <a:pt x="270" y="108"/>
                        <a:pt x="322" y="97"/>
                      </a:cubicBezTo>
                      <a:cubicBezTo>
                        <a:pt x="374" y="86"/>
                        <a:pt x="471" y="147"/>
                        <a:pt x="502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8" name="Freeform 50">
                  <a:extLst>
                    <a:ext uri="{FF2B5EF4-FFF2-40B4-BE49-F238E27FC236}">
                      <a16:creationId xmlns:a16="http://schemas.microsoft.com/office/drawing/2014/main" id="{7253E837-5564-214F-97A0-2EED0F81759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35" y="4326"/>
                  <a:ext cx="893" cy="417"/>
                </a:xfrm>
                <a:custGeom>
                  <a:avLst/>
                  <a:gdLst>
                    <a:gd name="T0" fmla="*/ 0 w 893"/>
                    <a:gd name="T1" fmla="*/ 377 h 417"/>
                    <a:gd name="T2" fmla="*/ 53 w 893"/>
                    <a:gd name="T3" fmla="*/ 92 h 417"/>
                    <a:gd name="T4" fmla="*/ 53 w 893"/>
                    <a:gd name="T5" fmla="*/ 24 h 417"/>
                    <a:gd name="T6" fmla="*/ 83 w 893"/>
                    <a:gd name="T7" fmla="*/ 234 h 417"/>
                    <a:gd name="T8" fmla="*/ 225 w 893"/>
                    <a:gd name="T9" fmla="*/ 309 h 417"/>
                    <a:gd name="T10" fmla="*/ 270 w 893"/>
                    <a:gd name="T11" fmla="*/ 407 h 417"/>
                    <a:gd name="T12" fmla="*/ 398 w 893"/>
                    <a:gd name="T13" fmla="*/ 249 h 417"/>
                    <a:gd name="T14" fmla="*/ 713 w 893"/>
                    <a:gd name="T15" fmla="*/ 294 h 417"/>
                    <a:gd name="T16" fmla="*/ 863 w 893"/>
                    <a:gd name="T17" fmla="*/ 167 h 417"/>
                    <a:gd name="T18" fmla="*/ 893 w 893"/>
                    <a:gd name="T19" fmla="*/ 77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93" h="417">
                      <a:moveTo>
                        <a:pt x="0" y="377"/>
                      </a:moveTo>
                      <a:cubicBezTo>
                        <a:pt x="22" y="264"/>
                        <a:pt x="44" y="151"/>
                        <a:pt x="53" y="92"/>
                      </a:cubicBezTo>
                      <a:cubicBezTo>
                        <a:pt x="62" y="33"/>
                        <a:pt x="48" y="0"/>
                        <a:pt x="53" y="24"/>
                      </a:cubicBezTo>
                      <a:cubicBezTo>
                        <a:pt x="58" y="48"/>
                        <a:pt x="54" y="186"/>
                        <a:pt x="83" y="234"/>
                      </a:cubicBezTo>
                      <a:cubicBezTo>
                        <a:pt x="112" y="282"/>
                        <a:pt x="194" y="280"/>
                        <a:pt x="225" y="309"/>
                      </a:cubicBezTo>
                      <a:cubicBezTo>
                        <a:pt x="256" y="338"/>
                        <a:pt x="241" y="417"/>
                        <a:pt x="270" y="407"/>
                      </a:cubicBezTo>
                      <a:cubicBezTo>
                        <a:pt x="299" y="397"/>
                        <a:pt x="324" y="268"/>
                        <a:pt x="398" y="249"/>
                      </a:cubicBezTo>
                      <a:cubicBezTo>
                        <a:pt x="472" y="230"/>
                        <a:pt x="636" y="308"/>
                        <a:pt x="713" y="294"/>
                      </a:cubicBezTo>
                      <a:cubicBezTo>
                        <a:pt x="790" y="280"/>
                        <a:pt x="833" y="203"/>
                        <a:pt x="863" y="167"/>
                      </a:cubicBezTo>
                      <a:cubicBezTo>
                        <a:pt x="893" y="131"/>
                        <a:pt x="893" y="104"/>
                        <a:pt x="893" y="7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9" name="Freeform 51">
                  <a:extLst>
                    <a:ext uri="{FF2B5EF4-FFF2-40B4-BE49-F238E27FC236}">
                      <a16:creationId xmlns:a16="http://schemas.microsoft.com/office/drawing/2014/main" id="{F3488297-2C37-AA42-A70C-69BB228874E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548" y="4560"/>
                  <a:ext cx="562" cy="330"/>
                </a:xfrm>
                <a:custGeom>
                  <a:avLst/>
                  <a:gdLst>
                    <a:gd name="T0" fmla="*/ 0 w 562"/>
                    <a:gd name="T1" fmla="*/ 330 h 330"/>
                    <a:gd name="T2" fmla="*/ 195 w 562"/>
                    <a:gd name="T3" fmla="*/ 218 h 330"/>
                    <a:gd name="T4" fmla="*/ 352 w 562"/>
                    <a:gd name="T5" fmla="*/ 173 h 330"/>
                    <a:gd name="T6" fmla="*/ 450 w 562"/>
                    <a:gd name="T7" fmla="*/ 38 h 330"/>
                    <a:gd name="T8" fmla="*/ 562 w 562"/>
                    <a:gd name="T9" fmla="*/ 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330">
                      <a:moveTo>
                        <a:pt x="0" y="330"/>
                      </a:moveTo>
                      <a:cubicBezTo>
                        <a:pt x="68" y="287"/>
                        <a:pt x="136" y="244"/>
                        <a:pt x="195" y="218"/>
                      </a:cubicBezTo>
                      <a:cubicBezTo>
                        <a:pt x="254" y="192"/>
                        <a:pt x="310" y="203"/>
                        <a:pt x="352" y="173"/>
                      </a:cubicBezTo>
                      <a:cubicBezTo>
                        <a:pt x="394" y="143"/>
                        <a:pt x="415" y="67"/>
                        <a:pt x="450" y="38"/>
                      </a:cubicBezTo>
                      <a:cubicBezTo>
                        <a:pt x="485" y="9"/>
                        <a:pt x="523" y="4"/>
                        <a:pt x="56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0" name="Freeform 52">
                  <a:extLst>
                    <a:ext uri="{FF2B5EF4-FFF2-40B4-BE49-F238E27FC236}">
                      <a16:creationId xmlns:a16="http://schemas.microsoft.com/office/drawing/2014/main" id="{A35A23D9-E5DD-4E41-B760-0B9B885D365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045" y="4740"/>
                  <a:ext cx="743" cy="74"/>
                </a:xfrm>
                <a:custGeom>
                  <a:avLst/>
                  <a:gdLst>
                    <a:gd name="T0" fmla="*/ 0 w 743"/>
                    <a:gd name="T1" fmla="*/ 0 h 74"/>
                    <a:gd name="T2" fmla="*/ 165 w 743"/>
                    <a:gd name="T3" fmla="*/ 68 h 74"/>
                    <a:gd name="T4" fmla="*/ 435 w 743"/>
                    <a:gd name="T5" fmla="*/ 38 h 74"/>
                    <a:gd name="T6" fmla="*/ 653 w 743"/>
                    <a:gd name="T7" fmla="*/ 23 h 74"/>
                    <a:gd name="T8" fmla="*/ 743 w 743"/>
                    <a:gd name="T9" fmla="*/ 15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3" h="74">
                      <a:moveTo>
                        <a:pt x="0" y="0"/>
                      </a:moveTo>
                      <a:cubicBezTo>
                        <a:pt x="46" y="31"/>
                        <a:pt x="93" y="62"/>
                        <a:pt x="165" y="68"/>
                      </a:cubicBezTo>
                      <a:cubicBezTo>
                        <a:pt x="237" y="74"/>
                        <a:pt x="354" y="46"/>
                        <a:pt x="435" y="38"/>
                      </a:cubicBezTo>
                      <a:cubicBezTo>
                        <a:pt x="516" y="30"/>
                        <a:pt x="602" y="27"/>
                        <a:pt x="653" y="23"/>
                      </a:cubicBezTo>
                      <a:cubicBezTo>
                        <a:pt x="704" y="19"/>
                        <a:pt x="727" y="16"/>
                        <a:pt x="743" y="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1" name="Freeform 53">
                  <a:extLst>
                    <a:ext uri="{FF2B5EF4-FFF2-40B4-BE49-F238E27FC236}">
                      <a16:creationId xmlns:a16="http://schemas.microsoft.com/office/drawing/2014/main" id="{3FE04AE4-441F-F848-BDE6-27C670B152C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83" y="3602"/>
                  <a:ext cx="1222" cy="402"/>
                </a:xfrm>
                <a:custGeom>
                  <a:avLst/>
                  <a:gdLst>
                    <a:gd name="T0" fmla="*/ 0 w 1222"/>
                    <a:gd name="T1" fmla="*/ 208 h 402"/>
                    <a:gd name="T2" fmla="*/ 270 w 1222"/>
                    <a:gd name="T3" fmla="*/ 126 h 402"/>
                    <a:gd name="T4" fmla="*/ 292 w 1222"/>
                    <a:gd name="T5" fmla="*/ 13 h 402"/>
                    <a:gd name="T6" fmla="*/ 352 w 1222"/>
                    <a:gd name="T7" fmla="*/ 201 h 402"/>
                    <a:gd name="T8" fmla="*/ 667 w 1222"/>
                    <a:gd name="T9" fmla="*/ 156 h 402"/>
                    <a:gd name="T10" fmla="*/ 652 w 1222"/>
                    <a:gd name="T11" fmla="*/ 81 h 402"/>
                    <a:gd name="T12" fmla="*/ 690 w 1222"/>
                    <a:gd name="T13" fmla="*/ 171 h 402"/>
                    <a:gd name="T14" fmla="*/ 622 w 1222"/>
                    <a:gd name="T15" fmla="*/ 373 h 402"/>
                    <a:gd name="T16" fmla="*/ 870 w 1222"/>
                    <a:gd name="T17" fmla="*/ 223 h 402"/>
                    <a:gd name="T18" fmla="*/ 1020 w 1222"/>
                    <a:gd name="T19" fmla="*/ 373 h 402"/>
                    <a:gd name="T20" fmla="*/ 1222 w 1222"/>
                    <a:gd name="T21" fmla="*/ 396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22" h="402">
                      <a:moveTo>
                        <a:pt x="0" y="208"/>
                      </a:moveTo>
                      <a:cubicBezTo>
                        <a:pt x="110" y="183"/>
                        <a:pt x="221" y="158"/>
                        <a:pt x="270" y="126"/>
                      </a:cubicBezTo>
                      <a:cubicBezTo>
                        <a:pt x="319" y="94"/>
                        <a:pt x="278" y="0"/>
                        <a:pt x="292" y="13"/>
                      </a:cubicBezTo>
                      <a:cubicBezTo>
                        <a:pt x="306" y="26"/>
                        <a:pt x="290" y="177"/>
                        <a:pt x="352" y="201"/>
                      </a:cubicBezTo>
                      <a:cubicBezTo>
                        <a:pt x="414" y="225"/>
                        <a:pt x="617" y="176"/>
                        <a:pt x="667" y="156"/>
                      </a:cubicBezTo>
                      <a:cubicBezTo>
                        <a:pt x="717" y="136"/>
                        <a:pt x="648" y="79"/>
                        <a:pt x="652" y="81"/>
                      </a:cubicBezTo>
                      <a:cubicBezTo>
                        <a:pt x="656" y="83"/>
                        <a:pt x="695" y="122"/>
                        <a:pt x="690" y="171"/>
                      </a:cubicBezTo>
                      <a:cubicBezTo>
                        <a:pt x="685" y="220"/>
                        <a:pt x="592" y="364"/>
                        <a:pt x="622" y="373"/>
                      </a:cubicBezTo>
                      <a:cubicBezTo>
                        <a:pt x="652" y="382"/>
                        <a:pt x="804" y="223"/>
                        <a:pt x="870" y="223"/>
                      </a:cubicBezTo>
                      <a:cubicBezTo>
                        <a:pt x="936" y="223"/>
                        <a:pt x="961" y="344"/>
                        <a:pt x="1020" y="373"/>
                      </a:cubicBezTo>
                      <a:cubicBezTo>
                        <a:pt x="1079" y="402"/>
                        <a:pt x="1186" y="394"/>
                        <a:pt x="1222" y="396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2" name="Freeform 54">
                  <a:extLst>
                    <a:ext uri="{FF2B5EF4-FFF2-40B4-BE49-F238E27FC236}">
                      <a16:creationId xmlns:a16="http://schemas.microsoft.com/office/drawing/2014/main" id="{68A04080-5243-0843-9727-3F98A9E3938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355" y="2895"/>
                  <a:ext cx="155" cy="660"/>
                </a:xfrm>
                <a:custGeom>
                  <a:avLst/>
                  <a:gdLst>
                    <a:gd name="T0" fmla="*/ 148 w 155"/>
                    <a:gd name="T1" fmla="*/ 0 h 660"/>
                    <a:gd name="T2" fmla="*/ 5 w 155"/>
                    <a:gd name="T3" fmla="*/ 300 h 660"/>
                    <a:gd name="T4" fmla="*/ 118 w 155"/>
                    <a:gd name="T5" fmla="*/ 578 h 660"/>
                    <a:gd name="T6" fmla="*/ 155 w 155"/>
                    <a:gd name="T7" fmla="*/ 660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5" h="660">
                      <a:moveTo>
                        <a:pt x="148" y="0"/>
                      </a:moveTo>
                      <a:cubicBezTo>
                        <a:pt x="79" y="102"/>
                        <a:pt x="10" y="204"/>
                        <a:pt x="5" y="300"/>
                      </a:cubicBezTo>
                      <a:cubicBezTo>
                        <a:pt x="0" y="396"/>
                        <a:pt x="93" y="518"/>
                        <a:pt x="118" y="578"/>
                      </a:cubicBezTo>
                      <a:cubicBezTo>
                        <a:pt x="143" y="638"/>
                        <a:pt x="149" y="649"/>
                        <a:pt x="155" y="66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3" name="Freeform 55">
                  <a:extLst>
                    <a:ext uri="{FF2B5EF4-FFF2-40B4-BE49-F238E27FC236}">
                      <a16:creationId xmlns:a16="http://schemas.microsoft.com/office/drawing/2014/main" id="{5FD80C14-093A-9F44-8CBE-9D452A78E4B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50" y="3263"/>
                  <a:ext cx="618" cy="405"/>
                </a:xfrm>
                <a:custGeom>
                  <a:avLst/>
                  <a:gdLst>
                    <a:gd name="T0" fmla="*/ 618 w 618"/>
                    <a:gd name="T1" fmla="*/ 0 h 405"/>
                    <a:gd name="T2" fmla="*/ 528 w 618"/>
                    <a:gd name="T3" fmla="*/ 187 h 405"/>
                    <a:gd name="T4" fmla="*/ 273 w 618"/>
                    <a:gd name="T5" fmla="*/ 285 h 405"/>
                    <a:gd name="T6" fmla="*/ 25 w 618"/>
                    <a:gd name="T7" fmla="*/ 232 h 405"/>
                    <a:gd name="T8" fmla="*/ 123 w 618"/>
                    <a:gd name="T9" fmla="*/ 262 h 405"/>
                    <a:gd name="T10" fmla="*/ 153 w 618"/>
                    <a:gd name="T11" fmla="*/ 405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8" h="405">
                      <a:moveTo>
                        <a:pt x="618" y="0"/>
                      </a:moveTo>
                      <a:cubicBezTo>
                        <a:pt x="602" y="69"/>
                        <a:pt x="586" y="139"/>
                        <a:pt x="528" y="187"/>
                      </a:cubicBezTo>
                      <a:cubicBezTo>
                        <a:pt x="470" y="235"/>
                        <a:pt x="357" y="278"/>
                        <a:pt x="273" y="285"/>
                      </a:cubicBezTo>
                      <a:cubicBezTo>
                        <a:pt x="189" y="292"/>
                        <a:pt x="50" y="236"/>
                        <a:pt x="25" y="232"/>
                      </a:cubicBezTo>
                      <a:cubicBezTo>
                        <a:pt x="0" y="228"/>
                        <a:pt x="102" y="233"/>
                        <a:pt x="123" y="262"/>
                      </a:cubicBezTo>
                      <a:cubicBezTo>
                        <a:pt x="144" y="291"/>
                        <a:pt x="148" y="348"/>
                        <a:pt x="153" y="40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4" name="Freeform 56">
                  <a:extLst>
                    <a:ext uri="{FF2B5EF4-FFF2-40B4-BE49-F238E27FC236}">
                      <a16:creationId xmlns:a16="http://schemas.microsoft.com/office/drawing/2014/main" id="{F22E40D0-275F-F945-9FAA-FDF795F2BE7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705" y="3083"/>
                  <a:ext cx="180" cy="502"/>
                </a:xfrm>
                <a:custGeom>
                  <a:avLst/>
                  <a:gdLst>
                    <a:gd name="T0" fmla="*/ 0 w 180"/>
                    <a:gd name="T1" fmla="*/ 0 h 502"/>
                    <a:gd name="T2" fmla="*/ 68 w 180"/>
                    <a:gd name="T3" fmla="*/ 157 h 502"/>
                    <a:gd name="T4" fmla="*/ 165 w 180"/>
                    <a:gd name="T5" fmla="*/ 262 h 502"/>
                    <a:gd name="T6" fmla="*/ 158 w 180"/>
                    <a:gd name="T7" fmla="*/ 502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502">
                      <a:moveTo>
                        <a:pt x="0" y="0"/>
                      </a:moveTo>
                      <a:cubicBezTo>
                        <a:pt x="20" y="56"/>
                        <a:pt x="41" y="113"/>
                        <a:pt x="68" y="157"/>
                      </a:cubicBezTo>
                      <a:cubicBezTo>
                        <a:pt x="95" y="201"/>
                        <a:pt x="150" y="205"/>
                        <a:pt x="165" y="262"/>
                      </a:cubicBezTo>
                      <a:cubicBezTo>
                        <a:pt x="180" y="319"/>
                        <a:pt x="169" y="410"/>
                        <a:pt x="158" y="50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5" name="Freeform 57">
                  <a:extLst>
                    <a:ext uri="{FF2B5EF4-FFF2-40B4-BE49-F238E27FC236}">
                      <a16:creationId xmlns:a16="http://schemas.microsoft.com/office/drawing/2014/main" id="{F617E9FF-FF70-8246-BBF0-11E3CC211C2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723" y="3000"/>
                  <a:ext cx="340" cy="540"/>
                </a:xfrm>
                <a:custGeom>
                  <a:avLst/>
                  <a:gdLst>
                    <a:gd name="T0" fmla="*/ 115 w 340"/>
                    <a:gd name="T1" fmla="*/ 540 h 540"/>
                    <a:gd name="T2" fmla="*/ 257 w 340"/>
                    <a:gd name="T3" fmla="*/ 458 h 540"/>
                    <a:gd name="T4" fmla="*/ 340 w 340"/>
                    <a:gd name="T5" fmla="*/ 330 h 540"/>
                    <a:gd name="T6" fmla="*/ 257 w 340"/>
                    <a:gd name="T7" fmla="*/ 255 h 540"/>
                    <a:gd name="T8" fmla="*/ 40 w 340"/>
                    <a:gd name="T9" fmla="*/ 203 h 540"/>
                    <a:gd name="T10" fmla="*/ 17 w 340"/>
                    <a:gd name="T11" fmla="*/ 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0" h="540">
                      <a:moveTo>
                        <a:pt x="115" y="540"/>
                      </a:moveTo>
                      <a:cubicBezTo>
                        <a:pt x="167" y="516"/>
                        <a:pt x="220" y="493"/>
                        <a:pt x="257" y="458"/>
                      </a:cubicBezTo>
                      <a:cubicBezTo>
                        <a:pt x="294" y="423"/>
                        <a:pt x="340" y="364"/>
                        <a:pt x="340" y="330"/>
                      </a:cubicBezTo>
                      <a:cubicBezTo>
                        <a:pt x="340" y="296"/>
                        <a:pt x="307" y="276"/>
                        <a:pt x="257" y="255"/>
                      </a:cubicBezTo>
                      <a:cubicBezTo>
                        <a:pt x="207" y="234"/>
                        <a:pt x="80" y="245"/>
                        <a:pt x="40" y="203"/>
                      </a:cubicBezTo>
                      <a:cubicBezTo>
                        <a:pt x="0" y="161"/>
                        <a:pt x="21" y="36"/>
                        <a:pt x="17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6" name="Freeform 58">
                  <a:extLst>
                    <a:ext uri="{FF2B5EF4-FFF2-40B4-BE49-F238E27FC236}">
                      <a16:creationId xmlns:a16="http://schemas.microsoft.com/office/drawing/2014/main" id="{C42717AF-5222-6A4C-965A-379E092B5A0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035" y="1958"/>
                  <a:ext cx="1695" cy="1267"/>
                </a:xfrm>
                <a:custGeom>
                  <a:avLst/>
                  <a:gdLst>
                    <a:gd name="T0" fmla="*/ 0 w 1695"/>
                    <a:gd name="T1" fmla="*/ 1267 h 1267"/>
                    <a:gd name="T2" fmla="*/ 135 w 1695"/>
                    <a:gd name="T3" fmla="*/ 1117 h 1267"/>
                    <a:gd name="T4" fmla="*/ 285 w 1695"/>
                    <a:gd name="T5" fmla="*/ 1080 h 1267"/>
                    <a:gd name="T6" fmla="*/ 345 w 1695"/>
                    <a:gd name="T7" fmla="*/ 967 h 1267"/>
                    <a:gd name="T8" fmla="*/ 413 w 1695"/>
                    <a:gd name="T9" fmla="*/ 855 h 1267"/>
                    <a:gd name="T10" fmla="*/ 743 w 1695"/>
                    <a:gd name="T11" fmla="*/ 742 h 1267"/>
                    <a:gd name="T12" fmla="*/ 968 w 1695"/>
                    <a:gd name="T13" fmla="*/ 495 h 1267"/>
                    <a:gd name="T14" fmla="*/ 1410 w 1695"/>
                    <a:gd name="T15" fmla="*/ 270 h 1267"/>
                    <a:gd name="T16" fmla="*/ 1485 w 1695"/>
                    <a:gd name="T17" fmla="*/ 82 h 1267"/>
                    <a:gd name="T18" fmla="*/ 1695 w 1695"/>
                    <a:gd name="T19" fmla="*/ 0 h 1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95" h="1267">
                      <a:moveTo>
                        <a:pt x="0" y="1267"/>
                      </a:moveTo>
                      <a:cubicBezTo>
                        <a:pt x="44" y="1207"/>
                        <a:pt x="88" y="1148"/>
                        <a:pt x="135" y="1117"/>
                      </a:cubicBezTo>
                      <a:cubicBezTo>
                        <a:pt x="182" y="1086"/>
                        <a:pt x="250" y="1105"/>
                        <a:pt x="285" y="1080"/>
                      </a:cubicBezTo>
                      <a:cubicBezTo>
                        <a:pt x="320" y="1055"/>
                        <a:pt x="324" y="1004"/>
                        <a:pt x="345" y="967"/>
                      </a:cubicBezTo>
                      <a:cubicBezTo>
                        <a:pt x="366" y="930"/>
                        <a:pt x="347" y="893"/>
                        <a:pt x="413" y="855"/>
                      </a:cubicBezTo>
                      <a:cubicBezTo>
                        <a:pt x="479" y="817"/>
                        <a:pt x="651" y="802"/>
                        <a:pt x="743" y="742"/>
                      </a:cubicBezTo>
                      <a:cubicBezTo>
                        <a:pt x="835" y="682"/>
                        <a:pt x="857" y="574"/>
                        <a:pt x="968" y="495"/>
                      </a:cubicBezTo>
                      <a:cubicBezTo>
                        <a:pt x="1079" y="416"/>
                        <a:pt x="1324" y="339"/>
                        <a:pt x="1410" y="270"/>
                      </a:cubicBezTo>
                      <a:cubicBezTo>
                        <a:pt x="1496" y="201"/>
                        <a:pt x="1438" y="127"/>
                        <a:pt x="1485" y="82"/>
                      </a:cubicBezTo>
                      <a:cubicBezTo>
                        <a:pt x="1532" y="37"/>
                        <a:pt x="1613" y="18"/>
                        <a:pt x="16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7" name="Freeform 59">
                  <a:extLst>
                    <a:ext uri="{FF2B5EF4-FFF2-40B4-BE49-F238E27FC236}">
                      <a16:creationId xmlns:a16="http://schemas.microsoft.com/office/drawing/2014/main" id="{6F0B7513-E498-E048-A76C-9D6A241DDE8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35" y="2130"/>
                  <a:ext cx="567" cy="840"/>
                </a:xfrm>
                <a:custGeom>
                  <a:avLst/>
                  <a:gdLst>
                    <a:gd name="T0" fmla="*/ 180 w 567"/>
                    <a:gd name="T1" fmla="*/ 0 h 840"/>
                    <a:gd name="T2" fmla="*/ 173 w 567"/>
                    <a:gd name="T3" fmla="*/ 120 h 840"/>
                    <a:gd name="T4" fmla="*/ 525 w 567"/>
                    <a:gd name="T5" fmla="*/ 210 h 840"/>
                    <a:gd name="T6" fmla="*/ 428 w 567"/>
                    <a:gd name="T7" fmla="*/ 480 h 840"/>
                    <a:gd name="T8" fmla="*/ 375 w 567"/>
                    <a:gd name="T9" fmla="*/ 585 h 840"/>
                    <a:gd name="T10" fmla="*/ 413 w 567"/>
                    <a:gd name="T11" fmla="*/ 690 h 840"/>
                    <a:gd name="T12" fmla="*/ 360 w 567"/>
                    <a:gd name="T13" fmla="*/ 593 h 840"/>
                    <a:gd name="T14" fmla="*/ 255 w 567"/>
                    <a:gd name="T15" fmla="*/ 675 h 840"/>
                    <a:gd name="T16" fmla="*/ 218 w 567"/>
                    <a:gd name="T17" fmla="*/ 758 h 840"/>
                    <a:gd name="T18" fmla="*/ 90 w 567"/>
                    <a:gd name="T19" fmla="*/ 825 h 840"/>
                    <a:gd name="T20" fmla="*/ 0 w 567"/>
                    <a:gd name="T21" fmla="*/ 840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7" h="840">
                      <a:moveTo>
                        <a:pt x="180" y="0"/>
                      </a:moveTo>
                      <a:cubicBezTo>
                        <a:pt x="147" y="42"/>
                        <a:pt x="115" y="85"/>
                        <a:pt x="173" y="120"/>
                      </a:cubicBezTo>
                      <a:cubicBezTo>
                        <a:pt x="231" y="155"/>
                        <a:pt x="483" y="150"/>
                        <a:pt x="525" y="210"/>
                      </a:cubicBezTo>
                      <a:cubicBezTo>
                        <a:pt x="567" y="270"/>
                        <a:pt x="453" y="417"/>
                        <a:pt x="428" y="480"/>
                      </a:cubicBezTo>
                      <a:cubicBezTo>
                        <a:pt x="403" y="543"/>
                        <a:pt x="377" y="550"/>
                        <a:pt x="375" y="585"/>
                      </a:cubicBezTo>
                      <a:cubicBezTo>
                        <a:pt x="373" y="620"/>
                        <a:pt x="415" y="689"/>
                        <a:pt x="413" y="690"/>
                      </a:cubicBezTo>
                      <a:cubicBezTo>
                        <a:pt x="411" y="691"/>
                        <a:pt x="386" y="596"/>
                        <a:pt x="360" y="593"/>
                      </a:cubicBezTo>
                      <a:cubicBezTo>
                        <a:pt x="334" y="590"/>
                        <a:pt x="279" y="648"/>
                        <a:pt x="255" y="675"/>
                      </a:cubicBezTo>
                      <a:cubicBezTo>
                        <a:pt x="231" y="702"/>
                        <a:pt x="245" y="733"/>
                        <a:pt x="218" y="758"/>
                      </a:cubicBezTo>
                      <a:cubicBezTo>
                        <a:pt x="191" y="783"/>
                        <a:pt x="126" y="811"/>
                        <a:pt x="90" y="825"/>
                      </a:cubicBezTo>
                      <a:cubicBezTo>
                        <a:pt x="54" y="839"/>
                        <a:pt x="27" y="839"/>
                        <a:pt x="0" y="8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8" name="Freeform 60">
                  <a:extLst>
                    <a:ext uri="{FF2B5EF4-FFF2-40B4-BE49-F238E27FC236}">
                      <a16:creationId xmlns:a16="http://schemas.microsoft.com/office/drawing/2014/main" id="{59F4E8EA-F74A-DA4A-B905-C9342CAB56D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628" y="1658"/>
                  <a:ext cx="405" cy="556"/>
                </a:xfrm>
                <a:custGeom>
                  <a:avLst/>
                  <a:gdLst>
                    <a:gd name="T0" fmla="*/ 405 w 405"/>
                    <a:gd name="T1" fmla="*/ 0 h 556"/>
                    <a:gd name="T2" fmla="*/ 360 w 405"/>
                    <a:gd name="T3" fmla="*/ 255 h 556"/>
                    <a:gd name="T4" fmla="*/ 217 w 405"/>
                    <a:gd name="T5" fmla="*/ 427 h 556"/>
                    <a:gd name="T6" fmla="*/ 7 w 405"/>
                    <a:gd name="T7" fmla="*/ 555 h 556"/>
                    <a:gd name="T8" fmla="*/ 262 w 405"/>
                    <a:gd name="T9" fmla="*/ 435 h 556"/>
                    <a:gd name="T10" fmla="*/ 322 w 405"/>
                    <a:gd name="T11" fmla="*/ 555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5" h="556">
                      <a:moveTo>
                        <a:pt x="405" y="0"/>
                      </a:moveTo>
                      <a:cubicBezTo>
                        <a:pt x="398" y="92"/>
                        <a:pt x="391" y="184"/>
                        <a:pt x="360" y="255"/>
                      </a:cubicBezTo>
                      <a:cubicBezTo>
                        <a:pt x="329" y="326"/>
                        <a:pt x="276" y="377"/>
                        <a:pt x="217" y="427"/>
                      </a:cubicBezTo>
                      <a:cubicBezTo>
                        <a:pt x="158" y="477"/>
                        <a:pt x="0" y="554"/>
                        <a:pt x="7" y="555"/>
                      </a:cubicBezTo>
                      <a:cubicBezTo>
                        <a:pt x="14" y="556"/>
                        <a:pt x="210" y="435"/>
                        <a:pt x="262" y="435"/>
                      </a:cubicBezTo>
                      <a:cubicBezTo>
                        <a:pt x="314" y="435"/>
                        <a:pt x="311" y="534"/>
                        <a:pt x="322" y="55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9" name="Freeform 61">
                  <a:extLst>
                    <a:ext uri="{FF2B5EF4-FFF2-40B4-BE49-F238E27FC236}">
                      <a16:creationId xmlns:a16="http://schemas.microsoft.com/office/drawing/2014/main" id="{ADEFC7DE-DA7E-1A47-BFD3-921422F1C76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53" y="1678"/>
                  <a:ext cx="825" cy="456"/>
                </a:xfrm>
                <a:custGeom>
                  <a:avLst/>
                  <a:gdLst>
                    <a:gd name="T0" fmla="*/ 0 w 825"/>
                    <a:gd name="T1" fmla="*/ 17 h 456"/>
                    <a:gd name="T2" fmla="*/ 165 w 825"/>
                    <a:gd name="T3" fmla="*/ 47 h 456"/>
                    <a:gd name="T4" fmla="*/ 202 w 825"/>
                    <a:gd name="T5" fmla="*/ 302 h 456"/>
                    <a:gd name="T6" fmla="*/ 367 w 825"/>
                    <a:gd name="T7" fmla="*/ 437 h 456"/>
                    <a:gd name="T8" fmla="*/ 607 w 825"/>
                    <a:gd name="T9" fmla="*/ 415 h 456"/>
                    <a:gd name="T10" fmla="*/ 780 w 825"/>
                    <a:gd name="T11" fmla="*/ 235 h 456"/>
                    <a:gd name="T12" fmla="*/ 705 w 825"/>
                    <a:gd name="T13" fmla="*/ 340 h 456"/>
                    <a:gd name="T14" fmla="*/ 825 w 825"/>
                    <a:gd name="T15" fmla="*/ 43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5" h="456">
                      <a:moveTo>
                        <a:pt x="0" y="17"/>
                      </a:moveTo>
                      <a:cubicBezTo>
                        <a:pt x="65" y="8"/>
                        <a:pt x="131" y="0"/>
                        <a:pt x="165" y="47"/>
                      </a:cubicBezTo>
                      <a:cubicBezTo>
                        <a:pt x="199" y="94"/>
                        <a:pt x="168" y="237"/>
                        <a:pt x="202" y="302"/>
                      </a:cubicBezTo>
                      <a:cubicBezTo>
                        <a:pt x="236" y="367"/>
                        <a:pt x="299" y="418"/>
                        <a:pt x="367" y="437"/>
                      </a:cubicBezTo>
                      <a:cubicBezTo>
                        <a:pt x="435" y="456"/>
                        <a:pt x="538" y="449"/>
                        <a:pt x="607" y="415"/>
                      </a:cubicBezTo>
                      <a:cubicBezTo>
                        <a:pt x="676" y="381"/>
                        <a:pt x="764" y="248"/>
                        <a:pt x="780" y="235"/>
                      </a:cubicBezTo>
                      <a:cubicBezTo>
                        <a:pt x="796" y="222"/>
                        <a:pt x="698" y="308"/>
                        <a:pt x="705" y="340"/>
                      </a:cubicBezTo>
                      <a:cubicBezTo>
                        <a:pt x="712" y="372"/>
                        <a:pt x="768" y="401"/>
                        <a:pt x="825" y="4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0" name="Freeform 62">
                  <a:extLst>
                    <a:ext uri="{FF2B5EF4-FFF2-40B4-BE49-F238E27FC236}">
                      <a16:creationId xmlns:a16="http://schemas.microsoft.com/office/drawing/2014/main" id="{9EAADB50-1642-DB46-A1A3-87CF4E86CF1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306" y="2108"/>
                  <a:ext cx="77" cy="232"/>
                </a:xfrm>
                <a:custGeom>
                  <a:avLst/>
                  <a:gdLst>
                    <a:gd name="T0" fmla="*/ 77 w 77"/>
                    <a:gd name="T1" fmla="*/ 0 h 232"/>
                    <a:gd name="T2" fmla="*/ 9 w 77"/>
                    <a:gd name="T3" fmla="*/ 75 h 232"/>
                    <a:gd name="T4" fmla="*/ 24 w 77"/>
                    <a:gd name="T5" fmla="*/ 232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" h="232">
                      <a:moveTo>
                        <a:pt x="77" y="0"/>
                      </a:moveTo>
                      <a:cubicBezTo>
                        <a:pt x="47" y="18"/>
                        <a:pt x="18" y="36"/>
                        <a:pt x="9" y="75"/>
                      </a:cubicBezTo>
                      <a:cubicBezTo>
                        <a:pt x="0" y="114"/>
                        <a:pt x="18" y="205"/>
                        <a:pt x="24" y="23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1" name="Freeform 63">
                  <a:extLst>
                    <a:ext uri="{FF2B5EF4-FFF2-40B4-BE49-F238E27FC236}">
                      <a16:creationId xmlns:a16="http://schemas.microsoft.com/office/drawing/2014/main" id="{BDBA818C-9B5C-7C4D-8B9D-07AB2EE5C36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98" y="2550"/>
                  <a:ext cx="343" cy="398"/>
                </a:xfrm>
                <a:custGeom>
                  <a:avLst/>
                  <a:gdLst>
                    <a:gd name="T0" fmla="*/ 0 w 343"/>
                    <a:gd name="T1" fmla="*/ 398 h 398"/>
                    <a:gd name="T2" fmla="*/ 247 w 343"/>
                    <a:gd name="T3" fmla="*/ 293 h 398"/>
                    <a:gd name="T4" fmla="*/ 337 w 343"/>
                    <a:gd name="T5" fmla="*/ 120 h 398"/>
                    <a:gd name="T6" fmla="*/ 285 w 343"/>
                    <a:gd name="T7" fmla="*/ 0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3" h="398">
                      <a:moveTo>
                        <a:pt x="0" y="398"/>
                      </a:moveTo>
                      <a:cubicBezTo>
                        <a:pt x="95" y="368"/>
                        <a:pt x="191" y="339"/>
                        <a:pt x="247" y="293"/>
                      </a:cubicBezTo>
                      <a:cubicBezTo>
                        <a:pt x="303" y="247"/>
                        <a:pt x="331" y="169"/>
                        <a:pt x="337" y="120"/>
                      </a:cubicBezTo>
                      <a:cubicBezTo>
                        <a:pt x="343" y="71"/>
                        <a:pt x="314" y="35"/>
                        <a:pt x="28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2" name="Freeform 64">
                  <a:extLst>
                    <a:ext uri="{FF2B5EF4-FFF2-40B4-BE49-F238E27FC236}">
                      <a16:creationId xmlns:a16="http://schemas.microsoft.com/office/drawing/2014/main" id="{870DB14A-FF75-3D46-83B3-6B6CA2325DC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700" y="1937"/>
                  <a:ext cx="363" cy="568"/>
                </a:xfrm>
                <a:custGeom>
                  <a:avLst/>
                  <a:gdLst>
                    <a:gd name="T0" fmla="*/ 0 w 363"/>
                    <a:gd name="T1" fmla="*/ 6 h 568"/>
                    <a:gd name="T2" fmla="*/ 150 w 363"/>
                    <a:gd name="T3" fmla="*/ 51 h 568"/>
                    <a:gd name="T4" fmla="*/ 263 w 363"/>
                    <a:gd name="T5" fmla="*/ 313 h 568"/>
                    <a:gd name="T6" fmla="*/ 353 w 363"/>
                    <a:gd name="T7" fmla="*/ 433 h 568"/>
                    <a:gd name="T8" fmla="*/ 323 w 363"/>
                    <a:gd name="T9" fmla="*/ 568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3" h="568">
                      <a:moveTo>
                        <a:pt x="0" y="6"/>
                      </a:moveTo>
                      <a:cubicBezTo>
                        <a:pt x="53" y="3"/>
                        <a:pt x="106" y="0"/>
                        <a:pt x="150" y="51"/>
                      </a:cubicBezTo>
                      <a:cubicBezTo>
                        <a:pt x="194" y="102"/>
                        <a:pt x="229" y="249"/>
                        <a:pt x="263" y="313"/>
                      </a:cubicBezTo>
                      <a:cubicBezTo>
                        <a:pt x="297" y="377"/>
                        <a:pt x="343" y="391"/>
                        <a:pt x="353" y="433"/>
                      </a:cubicBezTo>
                      <a:cubicBezTo>
                        <a:pt x="363" y="475"/>
                        <a:pt x="343" y="521"/>
                        <a:pt x="323" y="568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3" name="Freeform 65">
                  <a:extLst>
                    <a:ext uri="{FF2B5EF4-FFF2-40B4-BE49-F238E27FC236}">
                      <a16:creationId xmlns:a16="http://schemas.microsoft.com/office/drawing/2014/main" id="{B7FF69F5-D109-814A-B3CF-91AD38E7C7B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205" y="1793"/>
                  <a:ext cx="487" cy="412"/>
                </a:xfrm>
                <a:custGeom>
                  <a:avLst/>
                  <a:gdLst>
                    <a:gd name="T0" fmla="*/ 0 w 487"/>
                    <a:gd name="T1" fmla="*/ 0 h 412"/>
                    <a:gd name="T2" fmla="*/ 120 w 487"/>
                    <a:gd name="T3" fmla="*/ 75 h 412"/>
                    <a:gd name="T4" fmla="*/ 255 w 487"/>
                    <a:gd name="T5" fmla="*/ 22 h 412"/>
                    <a:gd name="T6" fmla="*/ 188 w 487"/>
                    <a:gd name="T7" fmla="*/ 187 h 412"/>
                    <a:gd name="T8" fmla="*/ 255 w 487"/>
                    <a:gd name="T9" fmla="*/ 262 h 412"/>
                    <a:gd name="T10" fmla="*/ 450 w 487"/>
                    <a:gd name="T11" fmla="*/ 315 h 412"/>
                    <a:gd name="T12" fmla="*/ 480 w 487"/>
                    <a:gd name="T13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7" h="412">
                      <a:moveTo>
                        <a:pt x="0" y="0"/>
                      </a:moveTo>
                      <a:cubicBezTo>
                        <a:pt x="39" y="35"/>
                        <a:pt x="78" y="71"/>
                        <a:pt x="120" y="75"/>
                      </a:cubicBezTo>
                      <a:cubicBezTo>
                        <a:pt x="162" y="79"/>
                        <a:pt x="244" y="3"/>
                        <a:pt x="255" y="22"/>
                      </a:cubicBezTo>
                      <a:cubicBezTo>
                        <a:pt x="266" y="41"/>
                        <a:pt x="188" y="147"/>
                        <a:pt x="188" y="187"/>
                      </a:cubicBezTo>
                      <a:cubicBezTo>
                        <a:pt x="188" y="227"/>
                        <a:pt x="211" y="241"/>
                        <a:pt x="255" y="262"/>
                      </a:cubicBezTo>
                      <a:cubicBezTo>
                        <a:pt x="299" y="283"/>
                        <a:pt x="413" y="290"/>
                        <a:pt x="450" y="315"/>
                      </a:cubicBezTo>
                      <a:cubicBezTo>
                        <a:pt x="487" y="340"/>
                        <a:pt x="475" y="395"/>
                        <a:pt x="480" y="4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4" name="Freeform 66">
                  <a:extLst>
                    <a:ext uri="{FF2B5EF4-FFF2-40B4-BE49-F238E27FC236}">
                      <a16:creationId xmlns:a16="http://schemas.microsoft.com/office/drawing/2014/main" id="{54D6C2DF-A5E4-7F41-9761-A98C1633186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021" y="1830"/>
                  <a:ext cx="709" cy="665"/>
                </a:xfrm>
                <a:custGeom>
                  <a:avLst/>
                  <a:gdLst>
                    <a:gd name="T0" fmla="*/ 49 w 709"/>
                    <a:gd name="T1" fmla="*/ 0 h 665"/>
                    <a:gd name="T2" fmla="*/ 34 w 709"/>
                    <a:gd name="T3" fmla="*/ 158 h 665"/>
                    <a:gd name="T4" fmla="*/ 252 w 709"/>
                    <a:gd name="T5" fmla="*/ 450 h 665"/>
                    <a:gd name="T6" fmla="*/ 297 w 709"/>
                    <a:gd name="T7" fmla="*/ 653 h 665"/>
                    <a:gd name="T8" fmla="*/ 327 w 709"/>
                    <a:gd name="T9" fmla="*/ 525 h 665"/>
                    <a:gd name="T10" fmla="*/ 484 w 709"/>
                    <a:gd name="T11" fmla="*/ 518 h 665"/>
                    <a:gd name="T12" fmla="*/ 582 w 709"/>
                    <a:gd name="T13" fmla="*/ 488 h 665"/>
                    <a:gd name="T14" fmla="*/ 709 w 709"/>
                    <a:gd name="T15" fmla="*/ 630 h 6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665">
                      <a:moveTo>
                        <a:pt x="49" y="0"/>
                      </a:moveTo>
                      <a:cubicBezTo>
                        <a:pt x="24" y="41"/>
                        <a:pt x="0" y="83"/>
                        <a:pt x="34" y="158"/>
                      </a:cubicBezTo>
                      <a:cubicBezTo>
                        <a:pt x="68" y="233"/>
                        <a:pt x="208" y="368"/>
                        <a:pt x="252" y="450"/>
                      </a:cubicBezTo>
                      <a:cubicBezTo>
                        <a:pt x="296" y="532"/>
                        <a:pt x="285" y="641"/>
                        <a:pt x="297" y="653"/>
                      </a:cubicBezTo>
                      <a:cubicBezTo>
                        <a:pt x="309" y="665"/>
                        <a:pt x="296" y="548"/>
                        <a:pt x="327" y="525"/>
                      </a:cubicBezTo>
                      <a:cubicBezTo>
                        <a:pt x="358" y="502"/>
                        <a:pt x="442" y="524"/>
                        <a:pt x="484" y="518"/>
                      </a:cubicBezTo>
                      <a:cubicBezTo>
                        <a:pt x="526" y="512"/>
                        <a:pt x="545" y="469"/>
                        <a:pt x="582" y="488"/>
                      </a:cubicBezTo>
                      <a:cubicBezTo>
                        <a:pt x="619" y="507"/>
                        <a:pt x="664" y="568"/>
                        <a:pt x="709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5" name="Freeform 67">
                  <a:extLst>
                    <a:ext uri="{FF2B5EF4-FFF2-40B4-BE49-F238E27FC236}">
                      <a16:creationId xmlns:a16="http://schemas.microsoft.com/office/drawing/2014/main" id="{CA88199C-C013-6E45-AE39-364D5A0364D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2298"/>
                  <a:ext cx="637" cy="725"/>
                </a:xfrm>
                <a:custGeom>
                  <a:avLst/>
                  <a:gdLst>
                    <a:gd name="T0" fmla="*/ 0 w 637"/>
                    <a:gd name="T1" fmla="*/ 702 h 725"/>
                    <a:gd name="T2" fmla="*/ 60 w 637"/>
                    <a:gd name="T3" fmla="*/ 680 h 725"/>
                    <a:gd name="T4" fmla="*/ 255 w 637"/>
                    <a:gd name="T5" fmla="*/ 432 h 725"/>
                    <a:gd name="T6" fmla="*/ 195 w 637"/>
                    <a:gd name="T7" fmla="*/ 42 h 725"/>
                    <a:gd name="T8" fmla="*/ 247 w 637"/>
                    <a:gd name="T9" fmla="*/ 177 h 725"/>
                    <a:gd name="T10" fmla="*/ 367 w 637"/>
                    <a:gd name="T11" fmla="*/ 290 h 725"/>
                    <a:gd name="T12" fmla="*/ 450 w 637"/>
                    <a:gd name="T13" fmla="*/ 117 h 725"/>
                    <a:gd name="T14" fmla="*/ 472 w 637"/>
                    <a:gd name="T15" fmla="*/ 177 h 725"/>
                    <a:gd name="T16" fmla="*/ 637 w 637"/>
                    <a:gd name="T17" fmla="*/ 215 h 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7" h="725">
                      <a:moveTo>
                        <a:pt x="0" y="702"/>
                      </a:moveTo>
                      <a:cubicBezTo>
                        <a:pt x="8" y="713"/>
                        <a:pt x="17" y="725"/>
                        <a:pt x="60" y="680"/>
                      </a:cubicBezTo>
                      <a:cubicBezTo>
                        <a:pt x="103" y="635"/>
                        <a:pt x="233" y="538"/>
                        <a:pt x="255" y="432"/>
                      </a:cubicBezTo>
                      <a:cubicBezTo>
                        <a:pt x="277" y="326"/>
                        <a:pt x="196" y="84"/>
                        <a:pt x="195" y="42"/>
                      </a:cubicBezTo>
                      <a:cubicBezTo>
                        <a:pt x="194" y="0"/>
                        <a:pt x="218" y="136"/>
                        <a:pt x="247" y="177"/>
                      </a:cubicBezTo>
                      <a:cubicBezTo>
                        <a:pt x="276" y="218"/>
                        <a:pt x="333" y="300"/>
                        <a:pt x="367" y="290"/>
                      </a:cubicBezTo>
                      <a:cubicBezTo>
                        <a:pt x="401" y="280"/>
                        <a:pt x="433" y="136"/>
                        <a:pt x="450" y="117"/>
                      </a:cubicBezTo>
                      <a:cubicBezTo>
                        <a:pt x="467" y="98"/>
                        <a:pt x="441" y="161"/>
                        <a:pt x="472" y="177"/>
                      </a:cubicBezTo>
                      <a:cubicBezTo>
                        <a:pt x="503" y="193"/>
                        <a:pt x="607" y="209"/>
                        <a:pt x="637" y="2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6" name="Freeform 68">
                  <a:extLst>
                    <a:ext uri="{FF2B5EF4-FFF2-40B4-BE49-F238E27FC236}">
                      <a16:creationId xmlns:a16="http://schemas.microsoft.com/office/drawing/2014/main" id="{0D7315DC-C541-6C41-85D6-A192A156AFC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684" y="2693"/>
                  <a:ext cx="1384" cy="936"/>
                </a:xfrm>
                <a:custGeom>
                  <a:avLst/>
                  <a:gdLst>
                    <a:gd name="T0" fmla="*/ 109 w 1384"/>
                    <a:gd name="T1" fmla="*/ 930 h 936"/>
                    <a:gd name="T2" fmla="*/ 41 w 1384"/>
                    <a:gd name="T3" fmla="*/ 855 h 936"/>
                    <a:gd name="T4" fmla="*/ 56 w 1384"/>
                    <a:gd name="T5" fmla="*/ 442 h 936"/>
                    <a:gd name="T6" fmla="*/ 379 w 1384"/>
                    <a:gd name="T7" fmla="*/ 262 h 936"/>
                    <a:gd name="T8" fmla="*/ 746 w 1384"/>
                    <a:gd name="T9" fmla="*/ 247 h 936"/>
                    <a:gd name="T10" fmla="*/ 1256 w 1384"/>
                    <a:gd name="T11" fmla="*/ 45 h 936"/>
                    <a:gd name="T12" fmla="*/ 1384 w 1384"/>
                    <a:gd name="T13" fmla="*/ 0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84" h="936">
                      <a:moveTo>
                        <a:pt x="109" y="930"/>
                      </a:moveTo>
                      <a:cubicBezTo>
                        <a:pt x="79" y="933"/>
                        <a:pt x="50" y="936"/>
                        <a:pt x="41" y="855"/>
                      </a:cubicBezTo>
                      <a:cubicBezTo>
                        <a:pt x="32" y="774"/>
                        <a:pt x="0" y="541"/>
                        <a:pt x="56" y="442"/>
                      </a:cubicBezTo>
                      <a:cubicBezTo>
                        <a:pt x="112" y="343"/>
                        <a:pt x="264" y="294"/>
                        <a:pt x="379" y="262"/>
                      </a:cubicBezTo>
                      <a:cubicBezTo>
                        <a:pt x="494" y="230"/>
                        <a:pt x="600" y="283"/>
                        <a:pt x="746" y="247"/>
                      </a:cubicBezTo>
                      <a:cubicBezTo>
                        <a:pt x="892" y="211"/>
                        <a:pt x="1150" y="86"/>
                        <a:pt x="1256" y="45"/>
                      </a:cubicBezTo>
                      <a:cubicBezTo>
                        <a:pt x="1362" y="4"/>
                        <a:pt x="1373" y="2"/>
                        <a:pt x="1384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7" name="Freeform 69">
                  <a:extLst>
                    <a:ext uri="{FF2B5EF4-FFF2-40B4-BE49-F238E27FC236}">
                      <a16:creationId xmlns:a16="http://schemas.microsoft.com/office/drawing/2014/main" id="{17212EF5-0AC3-4644-A891-3715CF55A7D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733" y="4590"/>
                  <a:ext cx="1080" cy="195"/>
                </a:xfrm>
                <a:custGeom>
                  <a:avLst/>
                  <a:gdLst>
                    <a:gd name="T0" fmla="*/ 1080 w 1080"/>
                    <a:gd name="T1" fmla="*/ 0 h 195"/>
                    <a:gd name="T2" fmla="*/ 772 w 1080"/>
                    <a:gd name="T3" fmla="*/ 90 h 195"/>
                    <a:gd name="T4" fmla="*/ 600 w 1080"/>
                    <a:gd name="T5" fmla="*/ 150 h 195"/>
                    <a:gd name="T6" fmla="*/ 277 w 1080"/>
                    <a:gd name="T7" fmla="*/ 195 h 195"/>
                    <a:gd name="T8" fmla="*/ 0 w 1080"/>
                    <a:gd name="T9" fmla="*/ 15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0" h="195">
                      <a:moveTo>
                        <a:pt x="1080" y="0"/>
                      </a:moveTo>
                      <a:cubicBezTo>
                        <a:pt x="966" y="32"/>
                        <a:pt x="852" y="65"/>
                        <a:pt x="772" y="90"/>
                      </a:cubicBezTo>
                      <a:cubicBezTo>
                        <a:pt x="692" y="115"/>
                        <a:pt x="682" y="133"/>
                        <a:pt x="600" y="150"/>
                      </a:cubicBezTo>
                      <a:cubicBezTo>
                        <a:pt x="518" y="167"/>
                        <a:pt x="377" y="195"/>
                        <a:pt x="277" y="195"/>
                      </a:cubicBezTo>
                      <a:cubicBezTo>
                        <a:pt x="177" y="195"/>
                        <a:pt x="88" y="172"/>
                        <a:pt x="0" y="1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8" name="Freeform 70">
                  <a:extLst>
                    <a:ext uri="{FF2B5EF4-FFF2-40B4-BE49-F238E27FC236}">
                      <a16:creationId xmlns:a16="http://schemas.microsoft.com/office/drawing/2014/main" id="{7AAAC949-D1AF-3740-B894-ACCB7FE5E2B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930" y="4276"/>
                  <a:ext cx="1673" cy="242"/>
                </a:xfrm>
                <a:custGeom>
                  <a:avLst/>
                  <a:gdLst>
                    <a:gd name="T0" fmla="*/ 0 w 1673"/>
                    <a:gd name="T1" fmla="*/ 22 h 242"/>
                    <a:gd name="T2" fmla="*/ 315 w 1673"/>
                    <a:gd name="T3" fmla="*/ 29 h 242"/>
                    <a:gd name="T4" fmla="*/ 780 w 1673"/>
                    <a:gd name="T5" fmla="*/ 194 h 242"/>
                    <a:gd name="T6" fmla="*/ 1253 w 1673"/>
                    <a:gd name="T7" fmla="*/ 239 h 242"/>
                    <a:gd name="T8" fmla="*/ 1508 w 1673"/>
                    <a:gd name="T9" fmla="*/ 209 h 242"/>
                    <a:gd name="T10" fmla="*/ 1673 w 1673"/>
                    <a:gd name="T11" fmla="*/ 157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73" h="242">
                      <a:moveTo>
                        <a:pt x="0" y="22"/>
                      </a:moveTo>
                      <a:cubicBezTo>
                        <a:pt x="92" y="11"/>
                        <a:pt x="185" y="0"/>
                        <a:pt x="315" y="29"/>
                      </a:cubicBezTo>
                      <a:cubicBezTo>
                        <a:pt x="445" y="58"/>
                        <a:pt x="624" y="159"/>
                        <a:pt x="780" y="194"/>
                      </a:cubicBezTo>
                      <a:cubicBezTo>
                        <a:pt x="936" y="229"/>
                        <a:pt x="1132" y="236"/>
                        <a:pt x="1253" y="239"/>
                      </a:cubicBezTo>
                      <a:cubicBezTo>
                        <a:pt x="1374" y="242"/>
                        <a:pt x="1438" y="223"/>
                        <a:pt x="1508" y="209"/>
                      </a:cubicBezTo>
                      <a:cubicBezTo>
                        <a:pt x="1578" y="195"/>
                        <a:pt x="1625" y="176"/>
                        <a:pt x="1673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9" name="Freeform 71">
                  <a:extLst>
                    <a:ext uri="{FF2B5EF4-FFF2-40B4-BE49-F238E27FC236}">
                      <a16:creationId xmlns:a16="http://schemas.microsoft.com/office/drawing/2014/main" id="{2409F461-485A-3F41-B9AF-7DD86741BFB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3833"/>
                  <a:ext cx="1406" cy="630"/>
                </a:xfrm>
                <a:custGeom>
                  <a:avLst/>
                  <a:gdLst>
                    <a:gd name="T0" fmla="*/ 0 w 1406"/>
                    <a:gd name="T1" fmla="*/ 0 h 630"/>
                    <a:gd name="T2" fmla="*/ 120 w 1406"/>
                    <a:gd name="T3" fmla="*/ 217 h 630"/>
                    <a:gd name="T4" fmla="*/ 555 w 1406"/>
                    <a:gd name="T5" fmla="*/ 292 h 630"/>
                    <a:gd name="T6" fmla="*/ 727 w 1406"/>
                    <a:gd name="T7" fmla="*/ 187 h 630"/>
                    <a:gd name="T8" fmla="*/ 1005 w 1406"/>
                    <a:gd name="T9" fmla="*/ 165 h 630"/>
                    <a:gd name="T10" fmla="*/ 877 w 1406"/>
                    <a:gd name="T11" fmla="*/ 172 h 630"/>
                    <a:gd name="T12" fmla="*/ 967 w 1406"/>
                    <a:gd name="T13" fmla="*/ 232 h 630"/>
                    <a:gd name="T14" fmla="*/ 1200 w 1406"/>
                    <a:gd name="T15" fmla="*/ 202 h 630"/>
                    <a:gd name="T16" fmla="*/ 1395 w 1406"/>
                    <a:gd name="T17" fmla="*/ 345 h 630"/>
                    <a:gd name="T18" fmla="*/ 1267 w 1406"/>
                    <a:gd name="T19" fmla="*/ 63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06" h="630">
                      <a:moveTo>
                        <a:pt x="0" y="0"/>
                      </a:moveTo>
                      <a:cubicBezTo>
                        <a:pt x="14" y="84"/>
                        <a:pt x="28" y="168"/>
                        <a:pt x="120" y="217"/>
                      </a:cubicBezTo>
                      <a:cubicBezTo>
                        <a:pt x="212" y="266"/>
                        <a:pt x="454" y="297"/>
                        <a:pt x="555" y="292"/>
                      </a:cubicBezTo>
                      <a:cubicBezTo>
                        <a:pt x="656" y="287"/>
                        <a:pt x="652" y="208"/>
                        <a:pt x="727" y="187"/>
                      </a:cubicBezTo>
                      <a:cubicBezTo>
                        <a:pt x="802" y="166"/>
                        <a:pt x="980" y="167"/>
                        <a:pt x="1005" y="165"/>
                      </a:cubicBezTo>
                      <a:cubicBezTo>
                        <a:pt x="1030" y="163"/>
                        <a:pt x="883" y="161"/>
                        <a:pt x="877" y="172"/>
                      </a:cubicBezTo>
                      <a:cubicBezTo>
                        <a:pt x="871" y="183"/>
                        <a:pt x="913" y="227"/>
                        <a:pt x="967" y="232"/>
                      </a:cubicBezTo>
                      <a:cubicBezTo>
                        <a:pt x="1021" y="237"/>
                        <a:pt x="1129" y="183"/>
                        <a:pt x="1200" y="202"/>
                      </a:cubicBezTo>
                      <a:cubicBezTo>
                        <a:pt x="1271" y="221"/>
                        <a:pt x="1384" y="274"/>
                        <a:pt x="1395" y="345"/>
                      </a:cubicBezTo>
                      <a:cubicBezTo>
                        <a:pt x="1406" y="416"/>
                        <a:pt x="1336" y="523"/>
                        <a:pt x="1267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0" name="Freeform 72">
                  <a:extLst>
                    <a:ext uri="{FF2B5EF4-FFF2-40B4-BE49-F238E27FC236}">
                      <a16:creationId xmlns:a16="http://schemas.microsoft.com/office/drawing/2014/main" id="{DE884771-76B0-EF48-B6DF-CE41960E8C5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810" y="3668"/>
                  <a:ext cx="585" cy="392"/>
                </a:xfrm>
                <a:custGeom>
                  <a:avLst/>
                  <a:gdLst>
                    <a:gd name="T0" fmla="*/ 0 w 585"/>
                    <a:gd name="T1" fmla="*/ 262 h 392"/>
                    <a:gd name="T2" fmla="*/ 285 w 585"/>
                    <a:gd name="T3" fmla="*/ 187 h 392"/>
                    <a:gd name="T4" fmla="*/ 518 w 585"/>
                    <a:gd name="T5" fmla="*/ 270 h 392"/>
                    <a:gd name="T6" fmla="*/ 585 w 585"/>
                    <a:gd name="T7" fmla="*/ 390 h 392"/>
                    <a:gd name="T8" fmla="*/ 518 w 585"/>
                    <a:gd name="T9" fmla="*/ 255 h 392"/>
                    <a:gd name="T10" fmla="*/ 495 w 585"/>
                    <a:gd name="T11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5" h="392">
                      <a:moveTo>
                        <a:pt x="0" y="262"/>
                      </a:moveTo>
                      <a:cubicBezTo>
                        <a:pt x="99" y="224"/>
                        <a:pt x="199" y="186"/>
                        <a:pt x="285" y="187"/>
                      </a:cubicBezTo>
                      <a:cubicBezTo>
                        <a:pt x="371" y="188"/>
                        <a:pt x="468" y="236"/>
                        <a:pt x="518" y="270"/>
                      </a:cubicBezTo>
                      <a:cubicBezTo>
                        <a:pt x="568" y="304"/>
                        <a:pt x="585" y="392"/>
                        <a:pt x="585" y="390"/>
                      </a:cubicBezTo>
                      <a:cubicBezTo>
                        <a:pt x="585" y="388"/>
                        <a:pt x="533" y="320"/>
                        <a:pt x="518" y="255"/>
                      </a:cubicBezTo>
                      <a:cubicBezTo>
                        <a:pt x="503" y="190"/>
                        <a:pt x="497" y="47"/>
                        <a:pt x="4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1" name="Freeform 73">
                  <a:extLst>
                    <a:ext uri="{FF2B5EF4-FFF2-40B4-BE49-F238E27FC236}">
                      <a16:creationId xmlns:a16="http://schemas.microsoft.com/office/drawing/2014/main" id="{4CC198F6-477D-C947-8BFF-2D165AE58EE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28" y="3208"/>
                  <a:ext cx="622" cy="162"/>
                </a:xfrm>
                <a:custGeom>
                  <a:avLst/>
                  <a:gdLst>
                    <a:gd name="T0" fmla="*/ 0 w 622"/>
                    <a:gd name="T1" fmla="*/ 77 h 162"/>
                    <a:gd name="T2" fmla="*/ 120 w 622"/>
                    <a:gd name="T3" fmla="*/ 2 h 162"/>
                    <a:gd name="T4" fmla="*/ 450 w 622"/>
                    <a:gd name="T5" fmla="*/ 62 h 162"/>
                    <a:gd name="T6" fmla="*/ 517 w 622"/>
                    <a:gd name="T7" fmla="*/ 152 h 162"/>
                    <a:gd name="T8" fmla="*/ 622 w 622"/>
                    <a:gd name="T9" fmla="*/ 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2" h="162">
                      <a:moveTo>
                        <a:pt x="0" y="77"/>
                      </a:moveTo>
                      <a:cubicBezTo>
                        <a:pt x="22" y="40"/>
                        <a:pt x="45" y="4"/>
                        <a:pt x="120" y="2"/>
                      </a:cubicBezTo>
                      <a:cubicBezTo>
                        <a:pt x="195" y="0"/>
                        <a:pt x="384" y="37"/>
                        <a:pt x="450" y="62"/>
                      </a:cubicBezTo>
                      <a:cubicBezTo>
                        <a:pt x="516" y="87"/>
                        <a:pt x="488" y="162"/>
                        <a:pt x="517" y="152"/>
                      </a:cubicBezTo>
                      <a:cubicBezTo>
                        <a:pt x="546" y="142"/>
                        <a:pt x="584" y="72"/>
                        <a:pt x="622" y="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2" name="Freeform 74">
                  <a:extLst>
                    <a:ext uri="{FF2B5EF4-FFF2-40B4-BE49-F238E27FC236}">
                      <a16:creationId xmlns:a16="http://schemas.microsoft.com/office/drawing/2014/main" id="{9D66DD52-D820-9A44-B766-EDE178D08F4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095" y="2648"/>
                  <a:ext cx="699" cy="757"/>
                </a:xfrm>
                <a:custGeom>
                  <a:avLst/>
                  <a:gdLst>
                    <a:gd name="T0" fmla="*/ 0 w 699"/>
                    <a:gd name="T1" fmla="*/ 0 h 757"/>
                    <a:gd name="T2" fmla="*/ 210 w 699"/>
                    <a:gd name="T3" fmla="*/ 255 h 757"/>
                    <a:gd name="T4" fmla="*/ 308 w 699"/>
                    <a:gd name="T5" fmla="*/ 292 h 757"/>
                    <a:gd name="T6" fmla="*/ 330 w 699"/>
                    <a:gd name="T7" fmla="*/ 442 h 757"/>
                    <a:gd name="T8" fmla="*/ 435 w 699"/>
                    <a:gd name="T9" fmla="*/ 570 h 757"/>
                    <a:gd name="T10" fmla="*/ 675 w 699"/>
                    <a:gd name="T11" fmla="*/ 367 h 757"/>
                    <a:gd name="T12" fmla="*/ 578 w 699"/>
                    <a:gd name="T13" fmla="*/ 525 h 757"/>
                    <a:gd name="T14" fmla="*/ 600 w 699"/>
                    <a:gd name="T15" fmla="*/ 720 h 757"/>
                    <a:gd name="T16" fmla="*/ 638 w 699"/>
                    <a:gd name="T17" fmla="*/ 75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9" h="757">
                      <a:moveTo>
                        <a:pt x="0" y="0"/>
                      </a:moveTo>
                      <a:cubicBezTo>
                        <a:pt x="79" y="103"/>
                        <a:pt x="159" y="206"/>
                        <a:pt x="210" y="255"/>
                      </a:cubicBezTo>
                      <a:cubicBezTo>
                        <a:pt x="261" y="304"/>
                        <a:pt x="288" y="261"/>
                        <a:pt x="308" y="292"/>
                      </a:cubicBezTo>
                      <a:cubicBezTo>
                        <a:pt x="328" y="323"/>
                        <a:pt x="309" y="396"/>
                        <a:pt x="330" y="442"/>
                      </a:cubicBezTo>
                      <a:cubicBezTo>
                        <a:pt x="351" y="488"/>
                        <a:pt x="378" y="582"/>
                        <a:pt x="435" y="570"/>
                      </a:cubicBezTo>
                      <a:cubicBezTo>
                        <a:pt x="492" y="558"/>
                        <a:pt x="651" y="374"/>
                        <a:pt x="675" y="367"/>
                      </a:cubicBezTo>
                      <a:cubicBezTo>
                        <a:pt x="699" y="360"/>
                        <a:pt x="590" y="466"/>
                        <a:pt x="578" y="525"/>
                      </a:cubicBezTo>
                      <a:cubicBezTo>
                        <a:pt x="566" y="584"/>
                        <a:pt x="590" y="683"/>
                        <a:pt x="600" y="720"/>
                      </a:cubicBezTo>
                      <a:cubicBezTo>
                        <a:pt x="610" y="757"/>
                        <a:pt x="624" y="753"/>
                        <a:pt x="638" y="7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3" name="Freeform 75">
                  <a:extLst>
                    <a:ext uri="{FF2B5EF4-FFF2-40B4-BE49-F238E27FC236}">
                      <a16:creationId xmlns:a16="http://schemas.microsoft.com/office/drawing/2014/main" id="{5C42C4CF-D026-CF4C-8661-94AC4BEBB49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38" y="2413"/>
                  <a:ext cx="202" cy="265"/>
                </a:xfrm>
                <a:custGeom>
                  <a:avLst/>
                  <a:gdLst>
                    <a:gd name="T0" fmla="*/ 0 w 202"/>
                    <a:gd name="T1" fmla="*/ 25 h 265"/>
                    <a:gd name="T2" fmla="*/ 127 w 202"/>
                    <a:gd name="T3" fmla="*/ 40 h 265"/>
                    <a:gd name="T4" fmla="*/ 202 w 202"/>
                    <a:gd name="T5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65">
                      <a:moveTo>
                        <a:pt x="0" y="25"/>
                      </a:moveTo>
                      <a:cubicBezTo>
                        <a:pt x="46" y="12"/>
                        <a:pt x="93" y="0"/>
                        <a:pt x="127" y="40"/>
                      </a:cubicBezTo>
                      <a:cubicBezTo>
                        <a:pt x="161" y="80"/>
                        <a:pt x="190" y="221"/>
                        <a:pt x="202" y="26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4" name="Freeform 76">
                  <a:extLst>
                    <a:ext uri="{FF2B5EF4-FFF2-40B4-BE49-F238E27FC236}">
                      <a16:creationId xmlns:a16="http://schemas.microsoft.com/office/drawing/2014/main" id="{6E44D82B-F8E8-A64B-826D-1B951FFBF83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75" y="4478"/>
                  <a:ext cx="713" cy="183"/>
                </a:xfrm>
                <a:custGeom>
                  <a:avLst/>
                  <a:gdLst>
                    <a:gd name="T0" fmla="*/ 0 w 713"/>
                    <a:gd name="T1" fmla="*/ 0 h 183"/>
                    <a:gd name="T2" fmla="*/ 195 w 713"/>
                    <a:gd name="T3" fmla="*/ 172 h 183"/>
                    <a:gd name="T4" fmla="*/ 225 w 713"/>
                    <a:gd name="T5" fmla="*/ 67 h 183"/>
                    <a:gd name="T6" fmla="*/ 428 w 713"/>
                    <a:gd name="T7" fmla="*/ 90 h 183"/>
                    <a:gd name="T8" fmla="*/ 623 w 713"/>
                    <a:gd name="T9" fmla="*/ 142 h 183"/>
                    <a:gd name="T10" fmla="*/ 713 w 713"/>
                    <a:gd name="T11" fmla="*/ 112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3" h="183">
                      <a:moveTo>
                        <a:pt x="0" y="0"/>
                      </a:moveTo>
                      <a:cubicBezTo>
                        <a:pt x="79" y="80"/>
                        <a:pt x="158" y="161"/>
                        <a:pt x="195" y="172"/>
                      </a:cubicBezTo>
                      <a:cubicBezTo>
                        <a:pt x="232" y="183"/>
                        <a:pt x="186" y="81"/>
                        <a:pt x="225" y="67"/>
                      </a:cubicBezTo>
                      <a:cubicBezTo>
                        <a:pt x="264" y="53"/>
                        <a:pt x="362" y="78"/>
                        <a:pt x="428" y="90"/>
                      </a:cubicBezTo>
                      <a:cubicBezTo>
                        <a:pt x="494" y="102"/>
                        <a:pt x="575" y="138"/>
                        <a:pt x="623" y="142"/>
                      </a:cubicBezTo>
                      <a:cubicBezTo>
                        <a:pt x="671" y="146"/>
                        <a:pt x="692" y="129"/>
                        <a:pt x="713" y="1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5" name="Freeform 77">
                  <a:extLst>
                    <a:ext uri="{FF2B5EF4-FFF2-40B4-BE49-F238E27FC236}">
                      <a16:creationId xmlns:a16="http://schemas.microsoft.com/office/drawing/2014/main" id="{18F4696D-2EE2-8944-9391-FE438E3026F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655" y="4995"/>
                  <a:ext cx="833" cy="164"/>
                </a:xfrm>
                <a:custGeom>
                  <a:avLst/>
                  <a:gdLst>
                    <a:gd name="T0" fmla="*/ 0 w 833"/>
                    <a:gd name="T1" fmla="*/ 38 h 164"/>
                    <a:gd name="T2" fmla="*/ 210 w 833"/>
                    <a:gd name="T3" fmla="*/ 128 h 164"/>
                    <a:gd name="T4" fmla="*/ 570 w 833"/>
                    <a:gd name="T5" fmla="*/ 143 h 164"/>
                    <a:gd name="T6" fmla="*/ 833 w 833"/>
                    <a:gd name="T7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3" h="164">
                      <a:moveTo>
                        <a:pt x="0" y="38"/>
                      </a:moveTo>
                      <a:cubicBezTo>
                        <a:pt x="57" y="74"/>
                        <a:pt x="115" y="111"/>
                        <a:pt x="210" y="128"/>
                      </a:cubicBezTo>
                      <a:cubicBezTo>
                        <a:pt x="305" y="145"/>
                        <a:pt x="466" y="164"/>
                        <a:pt x="570" y="143"/>
                      </a:cubicBezTo>
                      <a:cubicBezTo>
                        <a:pt x="674" y="122"/>
                        <a:pt x="788" y="25"/>
                        <a:pt x="833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6" name="Freeform 78">
                  <a:extLst>
                    <a:ext uri="{FF2B5EF4-FFF2-40B4-BE49-F238E27FC236}">
                      <a16:creationId xmlns:a16="http://schemas.microsoft.com/office/drawing/2014/main" id="{5F4FC698-A227-044B-B2F6-0E0031484CE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5" y="4779"/>
                  <a:ext cx="548" cy="186"/>
                </a:xfrm>
                <a:custGeom>
                  <a:avLst/>
                  <a:gdLst>
                    <a:gd name="T0" fmla="*/ 0 w 548"/>
                    <a:gd name="T1" fmla="*/ 186 h 186"/>
                    <a:gd name="T2" fmla="*/ 278 w 548"/>
                    <a:gd name="T3" fmla="*/ 29 h 186"/>
                    <a:gd name="T4" fmla="*/ 548 w 548"/>
                    <a:gd name="T5" fmla="*/ 14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48" h="186">
                      <a:moveTo>
                        <a:pt x="0" y="186"/>
                      </a:moveTo>
                      <a:cubicBezTo>
                        <a:pt x="93" y="122"/>
                        <a:pt x="187" y="58"/>
                        <a:pt x="278" y="29"/>
                      </a:cubicBezTo>
                      <a:cubicBezTo>
                        <a:pt x="369" y="0"/>
                        <a:pt x="499" y="17"/>
                        <a:pt x="548" y="14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7" name="Freeform 79">
                  <a:extLst>
                    <a:ext uri="{FF2B5EF4-FFF2-40B4-BE49-F238E27FC236}">
                      <a16:creationId xmlns:a16="http://schemas.microsoft.com/office/drawing/2014/main" id="{2007B0D1-66BC-7541-AF8D-601CDD56A00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800" y="2060"/>
                  <a:ext cx="230" cy="242"/>
                </a:xfrm>
                <a:custGeom>
                  <a:avLst/>
                  <a:gdLst>
                    <a:gd name="T0" fmla="*/ 0 w 230"/>
                    <a:gd name="T1" fmla="*/ 0 h 242"/>
                    <a:gd name="T2" fmla="*/ 90 w 230"/>
                    <a:gd name="T3" fmla="*/ 160 h 242"/>
                    <a:gd name="T4" fmla="*/ 50 w 230"/>
                    <a:gd name="T5" fmla="*/ 240 h 242"/>
                    <a:gd name="T6" fmla="*/ 140 w 230"/>
                    <a:gd name="T7" fmla="*/ 170 h 242"/>
                    <a:gd name="T8" fmla="*/ 230 w 230"/>
                    <a:gd name="T9" fmla="*/ 240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242">
                      <a:moveTo>
                        <a:pt x="0" y="0"/>
                      </a:moveTo>
                      <a:cubicBezTo>
                        <a:pt x="41" y="60"/>
                        <a:pt x="82" y="120"/>
                        <a:pt x="90" y="160"/>
                      </a:cubicBezTo>
                      <a:cubicBezTo>
                        <a:pt x="98" y="200"/>
                        <a:pt x="42" y="238"/>
                        <a:pt x="50" y="240"/>
                      </a:cubicBezTo>
                      <a:cubicBezTo>
                        <a:pt x="58" y="242"/>
                        <a:pt x="110" y="170"/>
                        <a:pt x="140" y="170"/>
                      </a:cubicBezTo>
                      <a:cubicBezTo>
                        <a:pt x="170" y="170"/>
                        <a:pt x="208" y="222"/>
                        <a:pt x="230" y="2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783" name="Group 44">
                <a:extLst>
                  <a:ext uri="{FF2B5EF4-FFF2-40B4-BE49-F238E27FC236}">
                    <a16:creationId xmlns:a16="http://schemas.microsoft.com/office/drawing/2014/main" id="{08C08A76-42F6-DE41-840B-4E825A320C5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14" y="3254"/>
                <a:ext cx="2725" cy="2763"/>
                <a:chOff x="2414" y="3254"/>
                <a:chExt cx="2725" cy="2763"/>
              </a:xfrm>
            </p:grpSpPr>
            <p:sp>
              <p:nvSpPr>
                <p:cNvPr id="821" name="Freeform 43">
                  <a:extLst>
                    <a:ext uri="{FF2B5EF4-FFF2-40B4-BE49-F238E27FC236}">
                      <a16:creationId xmlns:a16="http://schemas.microsoft.com/office/drawing/2014/main" id="{3A4E9E10-EFCF-E04A-856E-0847600CF9D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4" y="3254"/>
                  <a:ext cx="2664" cy="2763"/>
                </a:xfrm>
                <a:custGeom>
                  <a:avLst/>
                  <a:gdLst>
                    <a:gd name="T0" fmla="*/ 2536 w 2664"/>
                    <a:gd name="T1" fmla="*/ 2679 h 2763"/>
                    <a:gd name="T2" fmla="*/ 2214 w 2664"/>
                    <a:gd name="T3" fmla="*/ 1891 h 2763"/>
                    <a:gd name="T4" fmla="*/ 1929 w 2664"/>
                    <a:gd name="T5" fmla="*/ 1156 h 2763"/>
                    <a:gd name="T6" fmla="*/ 1666 w 2664"/>
                    <a:gd name="T7" fmla="*/ 901 h 2763"/>
                    <a:gd name="T8" fmla="*/ 1411 w 2664"/>
                    <a:gd name="T9" fmla="*/ 864 h 2763"/>
                    <a:gd name="T10" fmla="*/ 1224 w 2664"/>
                    <a:gd name="T11" fmla="*/ 969 h 2763"/>
                    <a:gd name="T12" fmla="*/ 1006 w 2664"/>
                    <a:gd name="T13" fmla="*/ 1216 h 2763"/>
                    <a:gd name="T14" fmla="*/ 916 w 2664"/>
                    <a:gd name="T15" fmla="*/ 1104 h 2763"/>
                    <a:gd name="T16" fmla="*/ 826 w 2664"/>
                    <a:gd name="T17" fmla="*/ 1156 h 2763"/>
                    <a:gd name="T18" fmla="*/ 796 w 2664"/>
                    <a:gd name="T19" fmla="*/ 1104 h 2763"/>
                    <a:gd name="T20" fmla="*/ 774 w 2664"/>
                    <a:gd name="T21" fmla="*/ 811 h 2763"/>
                    <a:gd name="T22" fmla="*/ 661 w 2664"/>
                    <a:gd name="T23" fmla="*/ 594 h 2763"/>
                    <a:gd name="T24" fmla="*/ 451 w 2664"/>
                    <a:gd name="T25" fmla="*/ 504 h 2763"/>
                    <a:gd name="T26" fmla="*/ 174 w 2664"/>
                    <a:gd name="T27" fmla="*/ 519 h 2763"/>
                    <a:gd name="T28" fmla="*/ 1 w 2664"/>
                    <a:gd name="T29" fmla="*/ 369 h 2763"/>
                    <a:gd name="T30" fmla="*/ 166 w 2664"/>
                    <a:gd name="T31" fmla="*/ 121 h 2763"/>
                    <a:gd name="T32" fmla="*/ 519 w 2664"/>
                    <a:gd name="T33" fmla="*/ 24 h 2763"/>
                    <a:gd name="T34" fmla="*/ 946 w 2664"/>
                    <a:gd name="T35" fmla="*/ 24 h 2763"/>
                    <a:gd name="T36" fmla="*/ 1591 w 2664"/>
                    <a:gd name="T37" fmla="*/ 166 h 2763"/>
                    <a:gd name="T38" fmla="*/ 2041 w 2664"/>
                    <a:gd name="T39" fmla="*/ 376 h 2763"/>
                    <a:gd name="T40" fmla="*/ 2289 w 2664"/>
                    <a:gd name="T41" fmla="*/ 654 h 2763"/>
                    <a:gd name="T42" fmla="*/ 2206 w 2664"/>
                    <a:gd name="T43" fmla="*/ 759 h 2763"/>
                    <a:gd name="T44" fmla="*/ 2086 w 2664"/>
                    <a:gd name="T45" fmla="*/ 781 h 2763"/>
                    <a:gd name="T46" fmla="*/ 1891 w 2664"/>
                    <a:gd name="T47" fmla="*/ 759 h 2763"/>
                    <a:gd name="T48" fmla="*/ 1839 w 2664"/>
                    <a:gd name="T49" fmla="*/ 796 h 2763"/>
                    <a:gd name="T50" fmla="*/ 1869 w 2664"/>
                    <a:gd name="T51" fmla="*/ 856 h 2763"/>
                    <a:gd name="T52" fmla="*/ 1996 w 2664"/>
                    <a:gd name="T53" fmla="*/ 939 h 2763"/>
                    <a:gd name="T54" fmla="*/ 2161 w 2664"/>
                    <a:gd name="T55" fmla="*/ 1119 h 2763"/>
                    <a:gd name="T56" fmla="*/ 2214 w 2664"/>
                    <a:gd name="T57" fmla="*/ 1314 h 2763"/>
                    <a:gd name="T58" fmla="*/ 2319 w 2664"/>
                    <a:gd name="T59" fmla="*/ 1509 h 2763"/>
                    <a:gd name="T60" fmla="*/ 2424 w 2664"/>
                    <a:gd name="T61" fmla="*/ 1689 h 2763"/>
                    <a:gd name="T62" fmla="*/ 2559 w 2664"/>
                    <a:gd name="T63" fmla="*/ 1801 h 2763"/>
                    <a:gd name="T64" fmla="*/ 2656 w 2664"/>
                    <a:gd name="T65" fmla="*/ 1846 h 2763"/>
                    <a:gd name="T66" fmla="*/ 2604 w 2664"/>
                    <a:gd name="T67" fmla="*/ 2019 h 2763"/>
                    <a:gd name="T68" fmla="*/ 2551 w 2664"/>
                    <a:gd name="T69" fmla="*/ 2116 h 2763"/>
                    <a:gd name="T70" fmla="*/ 2536 w 2664"/>
                    <a:gd name="T71" fmla="*/ 2191 h 2763"/>
                    <a:gd name="T72" fmla="*/ 2536 w 2664"/>
                    <a:gd name="T73" fmla="*/ 2394 h 2763"/>
                    <a:gd name="T74" fmla="*/ 2536 w 2664"/>
                    <a:gd name="T75" fmla="*/ 2679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64" h="2763">
                      <a:moveTo>
                        <a:pt x="2536" y="2679"/>
                      </a:moveTo>
                      <a:cubicBezTo>
                        <a:pt x="2482" y="2595"/>
                        <a:pt x="2315" y="2145"/>
                        <a:pt x="2214" y="1891"/>
                      </a:cubicBezTo>
                      <a:cubicBezTo>
                        <a:pt x="2113" y="1637"/>
                        <a:pt x="2020" y="1321"/>
                        <a:pt x="1929" y="1156"/>
                      </a:cubicBezTo>
                      <a:cubicBezTo>
                        <a:pt x="1838" y="991"/>
                        <a:pt x="1752" y="950"/>
                        <a:pt x="1666" y="901"/>
                      </a:cubicBezTo>
                      <a:cubicBezTo>
                        <a:pt x="1580" y="852"/>
                        <a:pt x="1485" y="853"/>
                        <a:pt x="1411" y="864"/>
                      </a:cubicBezTo>
                      <a:cubicBezTo>
                        <a:pt x="1337" y="875"/>
                        <a:pt x="1291" y="910"/>
                        <a:pt x="1224" y="969"/>
                      </a:cubicBezTo>
                      <a:cubicBezTo>
                        <a:pt x="1157" y="1028"/>
                        <a:pt x="1057" y="1194"/>
                        <a:pt x="1006" y="1216"/>
                      </a:cubicBezTo>
                      <a:cubicBezTo>
                        <a:pt x="955" y="1238"/>
                        <a:pt x="946" y="1114"/>
                        <a:pt x="916" y="1104"/>
                      </a:cubicBezTo>
                      <a:cubicBezTo>
                        <a:pt x="886" y="1094"/>
                        <a:pt x="846" y="1156"/>
                        <a:pt x="826" y="1156"/>
                      </a:cubicBezTo>
                      <a:cubicBezTo>
                        <a:pt x="806" y="1156"/>
                        <a:pt x="805" y="1161"/>
                        <a:pt x="796" y="1104"/>
                      </a:cubicBezTo>
                      <a:cubicBezTo>
                        <a:pt x="787" y="1047"/>
                        <a:pt x="796" y="896"/>
                        <a:pt x="774" y="811"/>
                      </a:cubicBezTo>
                      <a:cubicBezTo>
                        <a:pt x="752" y="726"/>
                        <a:pt x="715" y="645"/>
                        <a:pt x="661" y="594"/>
                      </a:cubicBezTo>
                      <a:cubicBezTo>
                        <a:pt x="607" y="543"/>
                        <a:pt x="532" y="516"/>
                        <a:pt x="451" y="504"/>
                      </a:cubicBezTo>
                      <a:cubicBezTo>
                        <a:pt x="370" y="492"/>
                        <a:pt x="249" y="541"/>
                        <a:pt x="174" y="519"/>
                      </a:cubicBezTo>
                      <a:cubicBezTo>
                        <a:pt x="99" y="497"/>
                        <a:pt x="2" y="435"/>
                        <a:pt x="1" y="369"/>
                      </a:cubicBezTo>
                      <a:cubicBezTo>
                        <a:pt x="0" y="303"/>
                        <a:pt x="80" y="178"/>
                        <a:pt x="166" y="121"/>
                      </a:cubicBezTo>
                      <a:cubicBezTo>
                        <a:pt x="252" y="64"/>
                        <a:pt x="389" y="40"/>
                        <a:pt x="519" y="24"/>
                      </a:cubicBezTo>
                      <a:cubicBezTo>
                        <a:pt x="649" y="8"/>
                        <a:pt x="767" y="0"/>
                        <a:pt x="946" y="24"/>
                      </a:cubicBezTo>
                      <a:cubicBezTo>
                        <a:pt x="1125" y="48"/>
                        <a:pt x="1408" y="107"/>
                        <a:pt x="1591" y="166"/>
                      </a:cubicBezTo>
                      <a:cubicBezTo>
                        <a:pt x="1774" y="225"/>
                        <a:pt x="1925" y="295"/>
                        <a:pt x="2041" y="376"/>
                      </a:cubicBezTo>
                      <a:cubicBezTo>
                        <a:pt x="2157" y="457"/>
                        <a:pt x="2262" y="590"/>
                        <a:pt x="2289" y="654"/>
                      </a:cubicBezTo>
                      <a:cubicBezTo>
                        <a:pt x="2316" y="718"/>
                        <a:pt x="2240" y="738"/>
                        <a:pt x="2206" y="759"/>
                      </a:cubicBezTo>
                      <a:cubicBezTo>
                        <a:pt x="2172" y="780"/>
                        <a:pt x="2138" y="781"/>
                        <a:pt x="2086" y="781"/>
                      </a:cubicBezTo>
                      <a:cubicBezTo>
                        <a:pt x="2034" y="781"/>
                        <a:pt x="1932" y="757"/>
                        <a:pt x="1891" y="759"/>
                      </a:cubicBezTo>
                      <a:cubicBezTo>
                        <a:pt x="1850" y="761"/>
                        <a:pt x="1843" y="780"/>
                        <a:pt x="1839" y="796"/>
                      </a:cubicBezTo>
                      <a:cubicBezTo>
                        <a:pt x="1835" y="812"/>
                        <a:pt x="1843" y="832"/>
                        <a:pt x="1869" y="856"/>
                      </a:cubicBezTo>
                      <a:cubicBezTo>
                        <a:pt x="1895" y="880"/>
                        <a:pt x="1947" y="895"/>
                        <a:pt x="1996" y="939"/>
                      </a:cubicBezTo>
                      <a:cubicBezTo>
                        <a:pt x="2045" y="983"/>
                        <a:pt x="2125" y="1057"/>
                        <a:pt x="2161" y="1119"/>
                      </a:cubicBezTo>
                      <a:cubicBezTo>
                        <a:pt x="2197" y="1181"/>
                        <a:pt x="2188" y="1249"/>
                        <a:pt x="2214" y="1314"/>
                      </a:cubicBezTo>
                      <a:cubicBezTo>
                        <a:pt x="2240" y="1379"/>
                        <a:pt x="2284" y="1446"/>
                        <a:pt x="2319" y="1509"/>
                      </a:cubicBezTo>
                      <a:cubicBezTo>
                        <a:pt x="2354" y="1572"/>
                        <a:pt x="2384" y="1640"/>
                        <a:pt x="2424" y="1689"/>
                      </a:cubicBezTo>
                      <a:cubicBezTo>
                        <a:pt x="2464" y="1738"/>
                        <a:pt x="2520" y="1775"/>
                        <a:pt x="2559" y="1801"/>
                      </a:cubicBezTo>
                      <a:cubicBezTo>
                        <a:pt x="2598" y="1827"/>
                        <a:pt x="2648" y="1810"/>
                        <a:pt x="2656" y="1846"/>
                      </a:cubicBezTo>
                      <a:cubicBezTo>
                        <a:pt x="2664" y="1882"/>
                        <a:pt x="2621" y="1974"/>
                        <a:pt x="2604" y="2019"/>
                      </a:cubicBezTo>
                      <a:cubicBezTo>
                        <a:pt x="2587" y="2064"/>
                        <a:pt x="2562" y="2087"/>
                        <a:pt x="2551" y="2116"/>
                      </a:cubicBezTo>
                      <a:cubicBezTo>
                        <a:pt x="2540" y="2145"/>
                        <a:pt x="2538" y="2145"/>
                        <a:pt x="2536" y="2191"/>
                      </a:cubicBezTo>
                      <a:cubicBezTo>
                        <a:pt x="2534" y="2237"/>
                        <a:pt x="2536" y="2317"/>
                        <a:pt x="2536" y="2394"/>
                      </a:cubicBezTo>
                      <a:cubicBezTo>
                        <a:pt x="2536" y="2471"/>
                        <a:pt x="2590" y="2763"/>
                        <a:pt x="2536" y="267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822" name="Freeform 41">
                  <a:extLst>
                    <a:ext uri="{FF2B5EF4-FFF2-40B4-BE49-F238E27FC236}">
                      <a16:creationId xmlns:a16="http://schemas.microsoft.com/office/drawing/2014/main" id="{FF2C0119-4169-D04F-8F70-9C67A26A9C3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195" y="3878"/>
                  <a:ext cx="944" cy="1984"/>
                </a:xfrm>
                <a:custGeom>
                  <a:avLst/>
                  <a:gdLst>
                    <a:gd name="T0" fmla="*/ 748 w 944"/>
                    <a:gd name="T1" fmla="*/ 1980 h 1984"/>
                    <a:gd name="T2" fmla="*/ 703 w 944"/>
                    <a:gd name="T3" fmla="*/ 1740 h 1984"/>
                    <a:gd name="T4" fmla="*/ 763 w 944"/>
                    <a:gd name="T5" fmla="*/ 1470 h 1984"/>
                    <a:gd name="T6" fmla="*/ 875 w 944"/>
                    <a:gd name="T7" fmla="*/ 1305 h 1984"/>
                    <a:gd name="T8" fmla="*/ 778 w 944"/>
                    <a:gd name="T9" fmla="*/ 1192 h 1984"/>
                    <a:gd name="T10" fmla="*/ 508 w 944"/>
                    <a:gd name="T11" fmla="*/ 1012 h 1984"/>
                    <a:gd name="T12" fmla="*/ 380 w 944"/>
                    <a:gd name="T13" fmla="*/ 720 h 1984"/>
                    <a:gd name="T14" fmla="*/ 275 w 944"/>
                    <a:gd name="T15" fmla="*/ 457 h 1984"/>
                    <a:gd name="T16" fmla="*/ 200 w 944"/>
                    <a:gd name="T17" fmla="*/ 367 h 1984"/>
                    <a:gd name="T18" fmla="*/ 140 w 944"/>
                    <a:gd name="T19" fmla="*/ 292 h 1984"/>
                    <a:gd name="T20" fmla="*/ 20 w 944"/>
                    <a:gd name="T21" fmla="*/ 225 h 1984"/>
                    <a:gd name="T22" fmla="*/ 20 w 944"/>
                    <a:gd name="T23" fmla="*/ 120 h 1984"/>
                    <a:gd name="T24" fmla="*/ 125 w 944"/>
                    <a:gd name="T25" fmla="*/ 112 h 1984"/>
                    <a:gd name="T26" fmla="*/ 200 w 944"/>
                    <a:gd name="T27" fmla="*/ 112 h 1984"/>
                    <a:gd name="T28" fmla="*/ 238 w 944"/>
                    <a:gd name="T29" fmla="*/ 7 h 1984"/>
                    <a:gd name="T30" fmla="*/ 328 w 944"/>
                    <a:gd name="T31" fmla="*/ 67 h 1984"/>
                    <a:gd name="T32" fmla="*/ 358 w 944"/>
                    <a:gd name="T33" fmla="*/ 112 h 1984"/>
                    <a:gd name="T34" fmla="*/ 463 w 944"/>
                    <a:gd name="T35" fmla="*/ 90 h 1984"/>
                    <a:gd name="T36" fmla="*/ 515 w 944"/>
                    <a:gd name="T37" fmla="*/ 120 h 1984"/>
                    <a:gd name="T38" fmla="*/ 455 w 944"/>
                    <a:gd name="T39" fmla="*/ 157 h 1984"/>
                    <a:gd name="T40" fmla="*/ 373 w 944"/>
                    <a:gd name="T41" fmla="*/ 232 h 1984"/>
                    <a:gd name="T42" fmla="*/ 275 w 944"/>
                    <a:gd name="T43" fmla="*/ 217 h 1984"/>
                    <a:gd name="T44" fmla="*/ 215 w 944"/>
                    <a:gd name="T45" fmla="*/ 172 h 1984"/>
                    <a:gd name="T46" fmla="*/ 140 w 944"/>
                    <a:gd name="T47" fmla="*/ 165 h 1984"/>
                    <a:gd name="T48" fmla="*/ 95 w 944"/>
                    <a:gd name="T49" fmla="*/ 180 h 1984"/>
                    <a:gd name="T50" fmla="*/ 133 w 944"/>
                    <a:gd name="T51" fmla="*/ 240 h 1984"/>
                    <a:gd name="T52" fmla="*/ 275 w 944"/>
                    <a:gd name="T53" fmla="*/ 292 h 1984"/>
                    <a:gd name="T54" fmla="*/ 418 w 944"/>
                    <a:gd name="T55" fmla="*/ 472 h 1984"/>
                    <a:gd name="T56" fmla="*/ 515 w 944"/>
                    <a:gd name="T57" fmla="*/ 675 h 1984"/>
                    <a:gd name="T58" fmla="*/ 560 w 944"/>
                    <a:gd name="T59" fmla="*/ 817 h 1984"/>
                    <a:gd name="T60" fmla="*/ 650 w 944"/>
                    <a:gd name="T61" fmla="*/ 1012 h 1984"/>
                    <a:gd name="T62" fmla="*/ 860 w 944"/>
                    <a:gd name="T63" fmla="*/ 1170 h 1984"/>
                    <a:gd name="T64" fmla="*/ 943 w 944"/>
                    <a:gd name="T65" fmla="*/ 1290 h 1984"/>
                    <a:gd name="T66" fmla="*/ 853 w 944"/>
                    <a:gd name="T67" fmla="*/ 1515 h 1984"/>
                    <a:gd name="T68" fmla="*/ 755 w 944"/>
                    <a:gd name="T69" fmla="*/ 1717 h 1984"/>
                    <a:gd name="T70" fmla="*/ 748 w 944"/>
                    <a:gd name="T71" fmla="*/ 1980 h 1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44" h="1984">
                      <a:moveTo>
                        <a:pt x="748" y="1980"/>
                      </a:moveTo>
                      <a:cubicBezTo>
                        <a:pt x="740" y="1984"/>
                        <a:pt x="701" y="1825"/>
                        <a:pt x="703" y="1740"/>
                      </a:cubicBezTo>
                      <a:cubicBezTo>
                        <a:pt x="705" y="1655"/>
                        <a:pt x="734" y="1542"/>
                        <a:pt x="763" y="1470"/>
                      </a:cubicBezTo>
                      <a:cubicBezTo>
                        <a:pt x="792" y="1398"/>
                        <a:pt x="873" y="1351"/>
                        <a:pt x="875" y="1305"/>
                      </a:cubicBezTo>
                      <a:cubicBezTo>
                        <a:pt x="877" y="1259"/>
                        <a:pt x="839" y="1241"/>
                        <a:pt x="778" y="1192"/>
                      </a:cubicBezTo>
                      <a:cubicBezTo>
                        <a:pt x="717" y="1143"/>
                        <a:pt x="574" y="1091"/>
                        <a:pt x="508" y="1012"/>
                      </a:cubicBezTo>
                      <a:cubicBezTo>
                        <a:pt x="442" y="933"/>
                        <a:pt x="419" y="812"/>
                        <a:pt x="380" y="720"/>
                      </a:cubicBezTo>
                      <a:cubicBezTo>
                        <a:pt x="341" y="628"/>
                        <a:pt x="305" y="516"/>
                        <a:pt x="275" y="457"/>
                      </a:cubicBezTo>
                      <a:cubicBezTo>
                        <a:pt x="245" y="398"/>
                        <a:pt x="222" y="394"/>
                        <a:pt x="200" y="367"/>
                      </a:cubicBezTo>
                      <a:cubicBezTo>
                        <a:pt x="178" y="340"/>
                        <a:pt x="170" y="316"/>
                        <a:pt x="140" y="292"/>
                      </a:cubicBezTo>
                      <a:cubicBezTo>
                        <a:pt x="110" y="268"/>
                        <a:pt x="40" y="254"/>
                        <a:pt x="20" y="225"/>
                      </a:cubicBezTo>
                      <a:cubicBezTo>
                        <a:pt x="0" y="196"/>
                        <a:pt x="3" y="139"/>
                        <a:pt x="20" y="120"/>
                      </a:cubicBezTo>
                      <a:cubicBezTo>
                        <a:pt x="37" y="101"/>
                        <a:pt x="95" y="113"/>
                        <a:pt x="125" y="112"/>
                      </a:cubicBezTo>
                      <a:cubicBezTo>
                        <a:pt x="155" y="111"/>
                        <a:pt x="181" y="129"/>
                        <a:pt x="200" y="112"/>
                      </a:cubicBezTo>
                      <a:cubicBezTo>
                        <a:pt x="219" y="95"/>
                        <a:pt x="217" y="14"/>
                        <a:pt x="238" y="7"/>
                      </a:cubicBezTo>
                      <a:cubicBezTo>
                        <a:pt x="259" y="0"/>
                        <a:pt x="308" y="50"/>
                        <a:pt x="328" y="67"/>
                      </a:cubicBezTo>
                      <a:cubicBezTo>
                        <a:pt x="348" y="84"/>
                        <a:pt x="336" y="108"/>
                        <a:pt x="358" y="112"/>
                      </a:cubicBezTo>
                      <a:cubicBezTo>
                        <a:pt x="380" y="116"/>
                        <a:pt x="437" y="89"/>
                        <a:pt x="463" y="90"/>
                      </a:cubicBezTo>
                      <a:cubicBezTo>
                        <a:pt x="489" y="91"/>
                        <a:pt x="516" y="109"/>
                        <a:pt x="515" y="120"/>
                      </a:cubicBezTo>
                      <a:cubicBezTo>
                        <a:pt x="514" y="131"/>
                        <a:pt x="479" y="138"/>
                        <a:pt x="455" y="157"/>
                      </a:cubicBezTo>
                      <a:cubicBezTo>
                        <a:pt x="431" y="176"/>
                        <a:pt x="403" y="222"/>
                        <a:pt x="373" y="232"/>
                      </a:cubicBezTo>
                      <a:cubicBezTo>
                        <a:pt x="343" y="242"/>
                        <a:pt x="301" y="227"/>
                        <a:pt x="275" y="217"/>
                      </a:cubicBezTo>
                      <a:cubicBezTo>
                        <a:pt x="249" y="207"/>
                        <a:pt x="237" y="181"/>
                        <a:pt x="215" y="172"/>
                      </a:cubicBezTo>
                      <a:cubicBezTo>
                        <a:pt x="193" y="163"/>
                        <a:pt x="160" y="164"/>
                        <a:pt x="140" y="165"/>
                      </a:cubicBezTo>
                      <a:cubicBezTo>
                        <a:pt x="120" y="166"/>
                        <a:pt x="96" y="168"/>
                        <a:pt x="95" y="180"/>
                      </a:cubicBezTo>
                      <a:cubicBezTo>
                        <a:pt x="94" y="192"/>
                        <a:pt x="103" y="221"/>
                        <a:pt x="133" y="240"/>
                      </a:cubicBezTo>
                      <a:cubicBezTo>
                        <a:pt x="163" y="259"/>
                        <a:pt x="228" y="253"/>
                        <a:pt x="275" y="292"/>
                      </a:cubicBezTo>
                      <a:cubicBezTo>
                        <a:pt x="322" y="331"/>
                        <a:pt x="378" y="408"/>
                        <a:pt x="418" y="472"/>
                      </a:cubicBezTo>
                      <a:cubicBezTo>
                        <a:pt x="458" y="536"/>
                        <a:pt x="491" y="618"/>
                        <a:pt x="515" y="675"/>
                      </a:cubicBezTo>
                      <a:cubicBezTo>
                        <a:pt x="539" y="732"/>
                        <a:pt x="538" y="761"/>
                        <a:pt x="560" y="817"/>
                      </a:cubicBezTo>
                      <a:cubicBezTo>
                        <a:pt x="582" y="873"/>
                        <a:pt x="600" y="953"/>
                        <a:pt x="650" y="1012"/>
                      </a:cubicBezTo>
                      <a:cubicBezTo>
                        <a:pt x="700" y="1071"/>
                        <a:pt x="811" y="1124"/>
                        <a:pt x="860" y="1170"/>
                      </a:cubicBezTo>
                      <a:cubicBezTo>
                        <a:pt x="909" y="1216"/>
                        <a:pt x="944" y="1233"/>
                        <a:pt x="943" y="1290"/>
                      </a:cubicBezTo>
                      <a:cubicBezTo>
                        <a:pt x="942" y="1347"/>
                        <a:pt x="884" y="1444"/>
                        <a:pt x="853" y="1515"/>
                      </a:cubicBezTo>
                      <a:cubicBezTo>
                        <a:pt x="822" y="1586"/>
                        <a:pt x="771" y="1638"/>
                        <a:pt x="755" y="1717"/>
                      </a:cubicBezTo>
                      <a:cubicBezTo>
                        <a:pt x="739" y="1796"/>
                        <a:pt x="756" y="1976"/>
                        <a:pt x="748" y="19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784" name="Group 40">
                <a:extLst>
                  <a:ext uri="{FF2B5EF4-FFF2-40B4-BE49-F238E27FC236}">
                    <a16:creationId xmlns:a16="http://schemas.microsoft.com/office/drawing/2014/main" id="{19DEE5C5-7085-5D41-93BA-2C59E5EDA3F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15" y="4123"/>
                <a:ext cx="1887" cy="2164"/>
                <a:chOff x="4615" y="4123"/>
                <a:chExt cx="1887" cy="2164"/>
              </a:xfrm>
            </p:grpSpPr>
            <p:grpSp>
              <p:nvGrpSpPr>
                <p:cNvPr id="785" name="Group 39">
                  <a:extLst>
                    <a:ext uri="{FF2B5EF4-FFF2-40B4-BE49-F238E27FC236}">
                      <a16:creationId xmlns:a16="http://schemas.microsoft.com/office/drawing/2014/main" id="{FE6CB111-A448-EE4B-B49C-8E6066746FA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44" y="4133"/>
                  <a:ext cx="1858" cy="2154"/>
                  <a:chOff x="4644" y="4133"/>
                  <a:chExt cx="1858" cy="2154"/>
                </a:xfrm>
              </p:grpSpPr>
              <p:sp>
                <p:nvSpPr>
                  <p:cNvPr id="809" name="Freeform 4">
                    <a:extLst>
                      <a:ext uri="{FF2B5EF4-FFF2-40B4-BE49-F238E27FC236}">
                        <a16:creationId xmlns:a16="http://schemas.microsoft.com/office/drawing/2014/main" id="{1661A94B-A1E3-694E-B4CF-6C96F506BE4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44" y="4133"/>
                    <a:ext cx="1858" cy="2154"/>
                  </a:xfrm>
                  <a:custGeom>
                    <a:avLst/>
                    <a:gdLst>
                      <a:gd name="T0" fmla="*/ 272 w 1858"/>
                      <a:gd name="T1" fmla="*/ 1692 h 2154"/>
                      <a:gd name="T2" fmla="*/ 677 w 1858"/>
                      <a:gd name="T3" fmla="*/ 2082 h 2154"/>
                      <a:gd name="T4" fmla="*/ 954 w 1858"/>
                      <a:gd name="T5" fmla="*/ 2052 h 2154"/>
                      <a:gd name="T6" fmla="*/ 1089 w 1858"/>
                      <a:gd name="T7" fmla="*/ 1969 h 2154"/>
                      <a:gd name="T8" fmla="*/ 1224 w 1858"/>
                      <a:gd name="T9" fmla="*/ 1894 h 2154"/>
                      <a:gd name="T10" fmla="*/ 1359 w 1858"/>
                      <a:gd name="T11" fmla="*/ 1819 h 2154"/>
                      <a:gd name="T12" fmla="*/ 1509 w 1858"/>
                      <a:gd name="T13" fmla="*/ 1662 h 2154"/>
                      <a:gd name="T14" fmla="*/ 1659 w 1858"/>
                      <a:gd name="T15" fmla="*/ 1512 h 2154"/>
                      <a:gd name="T16" fmla="*/ 1757 w 1858"/>
                      <a:gd name="T17" fmla="*/ 1279 h 2154"/>
                      <a:gd name="T18" fmla="*/ 1839 w 1858"/>
                      <a:gd name="T19" fmla="*/ 1092 h 2154"/>
                      <a:gd name="T20" fmla="*/ 1787 w 1858"/>
                      <a:gd name="T21" fmla="*/ 1002 h 2154"/>
                      <a:gd name="T22" fmla="*/ 1809 w 1858"/>
                      <a:gd name="T23" fmla="*/ 844 h 2154"/>
                      <a:gd name="T24" fmla="*/ 1832 w 1858"/>
                      <a:gd name="T25" fmla="*/ 724 h 2154"/>
                      <a:gd name="T26" fmla="*/ 1719 w 1858"/>
                      <a:gd name="T27" fmla="*/ 679 h 2154"/>
                      <a:gd name="T28" fmla="*/ 1487 w 1858"/>
                      <a:gd name="T29" fmla="*/ 717 h 2154"/>
                      <a:gd name="T30" fmla="*/ 1404 w 1858"/>
                      <a:gd name="T31" fmla="*/ 604 h 2154"/>
                      <a:gd name="T32" fmla="*/ 1359 w 1858"/>
                      <a:gd name="T33" fmla="*/ 507 h 2154"/>
                      <a:gd name="T34" fmla="*/ 1277 w 1858"/>
                      <a:gd name="T35" fmla="*/ 424 h 2154"/>
                      <a:gd name="T36" fmla="*/ 1179 w 1858"/>
                      <a:gd name="T37" fmla="*/ 342 h 2154"/>
                      <a:gd name="T38" fmla="*/ 1082 w 1858"/>
                      <a:gd name="T39" fmla="*/ 222 h 2154"/>
                      <a:gd name="T40" fmla="*/ 1014 w 1858"/>
                      <a:gd name="T41" fmla="*/ 184 h 2154"/>
                      <a:gd name="T42" fmla="*/ 932 w 1858"/>
                      <a:gd name="T43" fmla="*/ 102 h 2154"/>
                      <a:gd name="T44" fmla="*/ 827 w 1858"/>
                      <a:gd name="T45" fmla="*/ 72 h 2154"/>
                      <a:gd name="T46" fmla="*/ 692 w 1858"/>
                      <a:gd name="T47" fmla="*/ 4 h 2154"/>
                      <a:gd name="T48" fmla="*/ 542 w 1858"/>
                      <a:gd name="T49" fmla="*/ 12 h 2154"/>
                      <a:gd name="T50" fmla="*/ 392 w 1858"/>
                      <a:gd name="T51" fmla="*/ 42 h 2154"/>
                      <a:gd name="T52" fmla="*/ 309 w 1858"/>
                      <a:gd name="T53" fmla="*/ 117 h 2154"/>
                      <a:gd name="T54" fmla="*/ 197 w 1858"/>
                      <a:gd name="T55" fmla="*/ 154 h 2154"/>
                      <a:gd name="T56" fmla="*/ 129 w 1858"/>
                      <a:gd name="T57" fmla="*/ 312 h 2154"/>
                      <a:gd name="T58" fmla="*/ 47 w 1858"/>
                      <a:gd name="T59" fmla="*/ 357 h 2154"/>
                      <a:gd name="T60" fmla="*/ 24 w 1858"/>
                      <a:gd name="T61" fmla="*/ 477 h 2154"/>
                      <a:gd name="T62" fmla="*/ 9 w 1858"/>
                      <a:gd name="T63" fmla="*/ 544 h 2154"/>
                      <a:gd name="T64" fmla="*/ 2 w 1858"/>
                      <a:gd name="T65" fmla="*/ 687 h 2154"/>
                      <a:gd name="T66" fmla="*/ 24 w 1858"/>
                      <a:gd name="T67" fmla="*/ 792 h 2154"/>
                      <a:gd name="T68" fmla="*/ 77 w 1858"/>
                      <a:gd name="T69" fmla="*/ 844 h 2154"/>
                      <a:gd name="T70" fmla="*/ 129 w 1858"/>
                      <a:gd name="T71" fmla="*/ 912 h 2154"/>
                      <a:gd name="T72" fmla="*/ 279 w 1858"/>
                      <a:gd name="T73" fmla="*/ 934 h 2154"/>
                      <a:gd name="T74" fmla="*/ 384 w 1858"/>
                      <a:gd name="T75" fmla="*/ 942 h 2154"/>
                      <a:gd name="T76" fmla="*/ 369 w 1858"/>
                      <a:gd name="T77" fmla="*/ 1032 h 2154"/>
                      <a:gd name="T78" fmla="*/ 317 w 1858"/>
                      <a:gd name="T79" fmla="*/ 1114 h 2154"/>
                      <a:gd name="T80" fmla="*/ 219 w 1858"/>
                      <a:gd name="T81" fmla="*/ 1332 h 2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858" h="2154">
                        <a:moveTo>
                          <a:pt x="219" y="1332"/>
                        </a:moveTo>
                        <a:cubicBezTo>
                          <a:pt x="220" y="1422"/>
                          <a:pt x="228" y="1566"/>
                          <a:pt x="272" y="1692"/>
                        </a:cubicBezTo>
                        <a:cubicBezTo>
                          <a:pt x="316" y="1818"/>
                          <a:pt x="415" y="2024"/>
                          <a:pt x="482" y="2089"/>
                        </a:cubicBezTo>
                        <a:cubicBezTo>
                          <a:pt x="549" y="2154"/>
                          <a:pt x="606" y="2077"/>
                          <a:pt x="677" y="2082"/>
                        </a:cubicBezTo>
                        <a:cubicBezTo>
                          <a:pt x="748" y="2087"/>
                          <a:pt x="863" y="2124"/>
                          <a:pt x="909" y="2119"/>
                        </a:cubicBezTo>
                        <a:cubicBezTo>
                          <a:pt x="955" y="2114"/>
                          <a:pt x="930" y="2062"/>
                          <a:pt x="954" y="2052"/>
                        </a:cubicBezTo>
                        <a:cubicBezTo>
                          <a:pt x="978" y="2042"/>
                          <a:pt x="1030" y="2073"/>
                          <a:pt x="1052" y="2059"/>
                        </a:cubicBezTo>
                        <a:cubicBezTo>
                          <a:pt x="1074" y="2045"/>
                          <a:pt x="1064" y="1985"/>
                          <a:pt x="1089" y="1969"/>
                        </a:cubicBezTo>
                        <a:cubicBezTo>
                          <a:pt x="1114" y="1953"/>
                          <a:pt x="1179" y="1974"/>
                          <a:pt x="1202" y="1962"/>
                        </a:cubicBezTo>
                        <a:cubicBezTo>
                          <a:pt x="1225" y="1950"/>
                          <a:pt x="1204" y="1906"/>
                          <a:pt x="1224" y="1894"/>
                        </a:cubicBezTo>
                        <a:cubicBezTo>
                          <a:pt x="1244" y="1882"/>
                          <a:pt x="1299" y="1900"/>
                          <a:pt x="1322" y="1887"/>
                        </a:cubicBezTo>
                        <a:cubicBezTo>
                          <a:pt x="1345" y="1874"/>
                          <a:pt x="1340" y="1836"/>
                          <a:pt x="1359" y="1819"/>
                        </a:cubicBezTo>
                        <a:cubicBezTo>
                          <a:pt x="1378" y="1802"/>
                          <a:pt x="1409" y="1808"/>
                          <a:pt x="1434" y="1782"/>
                        </a:cubicBezTo>
                        <a:cubicBezTo>
                          <a:pt x="1459" y="1756"/>
                          <a:pt x="1483" y="1691"/>
                          <a:pt x="1509" y="1662"/>
                        </a:cubicBezTo>
                        <a:cubicBezTo>
                          <a:pt x="1535" y="1633"/>
                          <a:pt x="1567" y="1634"/>
                          <a:pt x="1592" y="1609"/>
                        </a:cubicBezTo>
                        <a:cubicBezTo>
                          <a:pt x="1617" y="1584"/>
                          <a:pt x="1642" y="1547"/>
                          <a:pt x="1659" y="1512"/>
                        </a:cubicBezTo>
                        <a:cubicBezTo>
                          <a:pt x="1676" y="1477"/>
                          <a:pt x="1681" y="1438"/>
                          <a:pt x="1697" y="1399"/>
                        </a:cubicBezTo>
                        <a:cubicBezTo>
                          <a:pt x="1713" y="1360"/>
                          <a:pt x="1737" y="1314"/>
                          <a:pt x="1757" y="1279"/>
                        </a:cubicBezTo>
                        <a:cubicBezTo>
                          <a:pt x="1777" y="1244"/>
                          <a:pt x="1803" y="1220"/>
                          <a:pt x="1817" y="1189"/>
                        </a:cubicBezTo>
                        <a:cubicBezTo>
                          <a:pt x="1831" y="1158"/>
                          <a:pt x="1835" y="1121"/>
                          <a:pt x="1839" y="1092"/>
                        </a:cubicBezTo>
                        <a:cubicBezTo>
                          <a:pt x="1843" y="1063"/>
                          <a:pt x="1848" y="1032"/>
                          <a:pt x="1839" y="1017"/>
                        </a:cubicBezTo>
                        <a:cubicBezTo>
                          <a:pt x="1830" y="1002"/>
                          <a:pt x="1786" y="1019"/>
                          <a:pt x="1787" y="1002"/>
                        </a:cubicBezTo>
                        <a:cubicBezTo>
                          <a:pt x="1788" y="985"/>
                          <a:pt x="1843" y="938"/>
                          <a:pt x="1847" y="912"/>
                        </a:cubicBezTo>
                        <a:cubicBezTo>
                          <a:pt x="1851" y="886"/>
                          <a:pt x="1808" y="866"/>
                          <a:pt x="1809" y="844"/>
                        </a:cubicBezTo>
                        <a:cubicBezTo>
                          <a:pt x="1810" y="822"/>
                          <a:pt x="1850" y="797"/>
                          <a:pt x="1854" y="777"/>
                        </a:cubicBezTo>
                        <a:cubicBezTo>
                          <a:pt x="1858" y="757"/>
                          <a:pt x="1834" y="743"/>
                          <a:pt x="1832" y="724"/>
                        </a:cubicBezTo>
                        <a:cubicBezTo>
                          <a:pt x="1830" y="705"/>
                          <a:pt x="1858" y="672"/>
                          <a:pt x="1839" y="664"/>
                        </a:cubicBezTo>
                        <a:cubicBezTo>
                          <a:pt x="1820" y="656"/>
                          <a:pt x="1754" y="673"/>
                          <a:pt x="1719" y="679"/>
                        </a:cubicBezTo>
                        <a:cubicBezTo>
                          <a:pt x="1684" y="685"/>
                          <a:pt x="1668" y="696"/>
                          <a:pt x="1629" y="702"/>
                        </a:cubicBezTo>
                        <a:cubicBezTo>
                          <a:pt x="1590" y="708"/>
                          <a:pt x="1516" y="724"/>
                          <a:pt x="1487" y="717"/>
                        </a:cubicBezTo>
                        <a:cubicBezTo>
                          <a:pt x="1458" y="710"/>
                          <a:pt x="1471" y="676"/>
                          <a:pt x="1457" y="657"/>
                        </a:cubicBezTo>
                        <a:cubicBezTo>
                          <a:pt x="1443" y="638"/>
                          <a:pt x="1419" y="619"/>
                          <a:pt x="1404" y="604"/>
                        </a:cubicBezTo>
                        <a:cubicBezTo>
                          <a:pt x="1389" y="589"/>
                          <a:pt x="1374" y="583"/>
                          <a:pt x="1367" y="567"/>
                        </a:cubicBezTo>
                        <a:cubicBezTo>
                          <a:pt x="1360" y="551"/>
                          <a:pt x="1369" y="519"/>
                          <a:pt x="1359" y="507"/>
                        </a:cubicBezTo>
                        <a:cubicBezTo>
                          <a:pt x="1349" y="495"/>
                          <a:pt x="1321" y="506"/>
                          <a:pt x="1307" y="492"/>
                        </a:cubicBezTo>
                        <a:cubicBezTo>
                          <a:pt x="1293" y="478"/>
                          <a:pt x="1288" y="442"/>
                          <a:pt x="1277" y="424"/>
                        </a:cubicBezTo>
                        <a:cubicBezTo>
                          <a:pt x="1266" y="406"/>
                          <a:pt x="1255" y="401"/>
                          <a:pt x="1239" y="387"/>
                        </a:cubicBezTo>
                        <a:cubicBezTo>
                          <a:pt x="1223" y="373"/>
                          <a:pt x="1194" y="361"/>
                          <a:pt x="1179" y="342"/>
                        </a:cubicBezTo>
                        <a:cubicBezTo>
                          <a:pt x="1164" y="323"/>
                          <a:pt x="1165" y="294"/>
                          <a:pt x="1149" y="274"/>
                        </a:cubicBezTo>
                        <a:cubicBezTo>
                          <a:pt x="1133" y="254"/>
                          <a:pt x="1101" y="228"/>
                          <a:pt x="1082" y="222"/>
                        </a:cubicBezTo>
                        <a:cubicBezTo>
                          <a:pt x="1063" y="216"/>
                          <a:pt x="1048" y="243"/>
                          <a:pt x="1037" y="237"/>
                        </a:cubicBezTo>
                        <a:cubicBezTo>
                          <a:pt x="1026" y="231"/>
                          <a:pt x="1024" y="198"/>
                          <a:pt x="1014" y="184"/>
                        </a:cubicBezTo>
                        <a:cubicBezTo>
                          <a:pt x="1004" y="170"/>
                          <a:pt x="991" y="168"/>
                          <a:pt x="977" y="154"/>
                        </a:cubicBezTo>
                        <a:cubicBezTo>
                          <a:pt x="963" y="140"/>
                          <a:pt x="947" y="120"/>
                          <a:pt x="932" y="102"/>
                        </a:cubicBezTo>
                        <a:cubicBezTo>
                          <a:pt x="917" y="84"/>
                          <a:pt x="904" y="54"/>
                          <a:pt x="887" y="49"/>
                        </a:cubicBezTo>
                        <a:cubicBezTo>
                          <a:pt x="870" y="44"/>
                          <a:pt x="849" y="76"/>
                          <a:pt x="827" y="72"/>
                        </a:cubicBezTo>
                        <a:cubicBezTo>
                          <a:pt x="805" y="68"/>
                          <a:pt x="774" y="38"/>
                          <a:pt x="752" y="27"/>
                        </a:cubicBezTo>
                        <a:cubicBezTo>
                          <a:pt x="730" y="16"/>
                          <a:pt x="717" y="8"/>
                          <a:pt x="692" y="4"/>
                        </a:cubicBezTo>
                        <a:cubicBezTo>
                          <a:pt x="667" y="0"/>
                          <a:pt x="627" y="3"/>
                          <a:pt x="602" y="4"/>
                        </a:cubicBezTo>
                        <a:cubicBezTo>
                          <a:pt x="577" y="5"/>
                          <a:pt x="559" y="10"/>
                          <a:pt x="542" y="12"/>
                        </a:cubicBezTo>
                        <a:cubicBezTo>
                          <a:pt x="525" y="14"/>
                          <a:pt x="522" y="14"/>
                          <a:pt x="497" y="19"/>
                        </a:cubicBezTo>
                        <a:cubicBezTo>
                          <a:pt x="472" y="24"/>
                          <a:pt x="414" y="32"/>
                          <a:pt x="392" y="42"/>
                        </a:cubicBezTo>
                        <a:cubicBezTo>
                          <a:pt x="370" y="52"/>
                          <a:pt x="376" y="67"/>
                          <a:pt x="362" y="79"/>
                        </a:cubicBezTo>
                        <a:cubicBezTo>
                          <a:pt x="348" y="91"/>
                          <a:pt x="329" y="113"/>
                          <a:pt x="309" y="117"/>
                        </a:cubicBezTo>
                        <a:cubicBezTo>
                          <a:pt x="289" y="121"/>
                          <a:pt x="261" y="96"/>
                          <a:pt x="242" y="102"/>
                        </a:cubicBezTo>
                        <a:cubicBezTo>
                          <a:pt x="223" y="108"/>
                          <a:pt x="208" y="135"/>
                          <a:pt x="197" y="154"/>
                        </a:cubicBezTo>
                        <a:cubicBezTo>
                          <a:pt x="186" y="173"/>
                          <a:pt x="185" y="188"/>
                          <a:pt x="174" y="214"/>
                        </a:cubicBezTo>
                        <a:cubicBezTo>
                          <a:pt x="163" y="240"/>
                          <a:pt x="143" y="290"/>
                          <a:pt x="129" y="312"/>
                        </a:cubicBezTo>
                        <a:cubicBezTo>
                          <a:pt x="115" y="334"/>
                          <a:pt x="106" y="341"/>
                          <a:pt x="92" y="349"/>
                        </a:cubicBezTo>
                        <a:cubicBezTo>
                          <a:pt x="78" y="357"/>
                          <a:pt x="55" y="346"/>
                          <a:pt x="47" y="357"/>
                        </a:cubicBezTo>
                        <a:cubicBezTo>
                          <a:pt x="39" y="368"/>
                          <a:pt x="51" y="397"/>
                          <a:pt x="47" y="417"/>
                        </a:cubicBezTo>
                        <a:cubicBezTo>
                          <a:pt x="43" y="437"/>
                          <a:pt x="20" y="456"/>
                          <a:pt x="24" y="477"/>
                        </a:cubicBezTo>
                        <a:cubicBezTo>
                          <a:pt x="28" y="498"/>
                          <a:pt x="71" y="533"/>
                          <a:pt x="69" y="544"/>
                        </a:cubicBezTo>
                        <a:cubicBezTo>
                          <a:pt x="67" y="555"/>
                          <a:pt x="18" y="532"/>
                          <a:pt x="9" y="544"/>
                        </a:cubicBezTo>
                        <a:cubicBezTo>
                          <a:pt x="0" y="556"/>
                          <a:pt x="18" y="595"/>
                          <a:pt x="17" y="619"/>
                        </a:cubicBezTo>
                        <a:cubicBezTo>
                          <a:pt x="16" y="643"/>
                          <a:pt x="0" y="666"/>
                          <a:pt x="2" y="687"/>
                        </a:cubicBezTo>
                        <a:cubicBezTo>
                          <a:pt x="4" y="708"/>
                          <a:pt x="28" y="730"/>
                          <a:pt x="32" y="747"/>
                        </a:cubicBezTo>
                        <a:cubicBezTo>
                          <a:pt x="36" y="764"/>
                          <a:pt x="18" y="785"/>
                          <a:pt x="24" y="792"/>
                        </a:cubicBezTo>
                        <a:cubicBezTo>
                          <a:pt x="30" y="799"/>
                          <a:pt x="60" y="783"/>
                          <a:pt x="69" y="792"/>
                        </a:cubicBezTo>
                        <a:cubicBezTo>
                          <a:pt x="78" y="801"/>
                          <a:pt x="68" y="835"/>
                          <a:pt x="77" y="844"/>
                        </a:cubicBezTo>
                        <a:cubicBezTo>
                          <a:pt x="86" y="853"/>
                          <a:pt x="113" y="833"/>
                          <a:pt x="122" y="844"/>
                        </a:cubicBezTo>
                        <a:cubicBezTo>
                          <a:pt x="131" y="855"/>
                          <a:pt x="119" y="898"/>
                          <a:pt x="129" y="912"/>
                        </a:cubicBezTo>
                        <a:cubicBezTo>
                          <a:pt x="139" y="926"/>
                          <a:pt x="157" y="923"/>
                          <a:pt x="182" y="927"/>
                        </a:cubicBezTo>
                        <a:cubicBezTo>
                          <a:pt x="207" y="931"/>
                          <a:pt x="257" y="924"/>
                          <a:pt x="279" y="934"/>
                        </a:cubicBezTo>
                        <a:cubicBezTo>
                          <a:pt x="301" y="944"/>
                          <a:pt x="300" y="986"/>
                          <a:pt x="317" y="987"/>
                        </a:cubicBezTo>
                        <a:cubicBezTo>
                          <a:pt x="334" y="988"/>
                          <a:pt x="365" y="943"/>
                          <a:pt x="384" y="942"/>
                        </a:cubicBezTo>
                        <a:cubicBezTo>
                          <a:pt x="403" y="941"/>
                          <a:pt x="431" y="964"/>
                          <a:pt x="429" y="979"/>
                        </a:cubicBezTo>
                        <a:cubicBezTo>
                          <a:pt x="427" y="994"/>
                          <a:pt x="374" y="1013"/>
                          <a:pt x="369" y="1032"/>
                        </a:cubicBezTo>
                        <a:cubicBezTo>
                          <a:pt x="364" y="1051"/>
                          <a:pt x="408" y="1078"/>
                          <a:pt x="399" y="1092"/>
                        </a:cubicBezTo>
                        <a:cubicBezTo>
                          <a:pt x="390" y="1106"/>
                          <a:pt x="339" y="1104"/>
                          <a:pt x="317" y="1114"/>
                        </a:cubicBezTo>
                        <a:cubicBezTo>
                          <a:pt x="295" y="1124"/>
                          <a:pt x="276" y="1113"/>
                          <a:pt x="264" y="1152"/>
                        </a:cubicBezTo>
                        <a:cubicBezTo>
                          <a:pt x="252" y="1191"/>
                          <a:pt x="218" y="1242"/>
                          <a:pt x="219" y="1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0" name="Freeform 28">
                    <a:extLst>
                      <a:ext uri="{FF2B5EF4-FFF2-40B4-BE49-F238E27FC236}">
                        <a16:creationId xmlns:a16="http://schemas.microsoft.com/office/drawing/2014/main" id="{E6610661-A4ED-F74B-83B6-7A6BF4D45F4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23" y="6118"/>
                    <a:ext cx="547" cy="40"/>
                  </a:xfrm>
                  <a:custGeom>
                    <a:avLst/>
                    <a:gdLst>
                      <a:gd name="T0" fmla="*/ 0 w 547"/>
                      <a:gd name="T1" fmla="*/ 40 h 40"/>
                      <a:gd name="T2" fmla="*/ 165 w 547"/>
                      <a:gd name="T3" fmla="*/ 17 h 40"/>
                      <a:gd name="T4" fmla="*/ 375 w 547"/>
                      <a:gd name="T5" fmla="*/ 2 h 40"/>
                      <a:gd name="T6" fmla="*/ 547 w 547"/>
                      <a:gd name="T7" fmla="*/ 3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47" h="40">
                        <a:moveTo>
                          <a:pt x="0" y="40"/>
                        </a:moveTo>
                        <a:cubicBezTo>
                          <a:pt x="51" y="31"/>
                          <a:pt x="103" y="23"/>
                          <a:pt x="165" y="17"/>
                        </a:cubicBezTo>
                        <a:cubicBezTo>
                          <a:pt x="227" y="11"/>
                          <a:pt x="311" y="0"/>
                          <a:pt x="375" y="2"/>
                        </a:cubicBezTo>
                        <a:cubicBezTo>
                          <a:pt x="439" y="4"/>
                          <a:pt x="493" y="18"/>
                          <a:pt x="547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1" name="Freeform 29">
                    <a:extLst>
                      <a:ext uri="{FF2B5EF4-FFF2-40B4-BE49-F238E27FC236}">
                        <a16:creationId xmlns:a16="http://schemas.microsoft.com/office/drawing/2014/main" id="{F6FDC40C-0375-FE46-B18B-980834C43E6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00" y="5978"/>
                    <a:ext cx="698" cy="82"/>
                  </a:xfrm>
                  <a:custGeom>
                    <a:avLst/>
                    <a:gdLst>
                      <a:gd name="T0" fmla="*/ 0 w 698"/>
                      <a:gd name="T1" fmla="*/ 82 h 82"/>
                      <a:gd name="T2" fmla="*/ 300 w 698"/>
                      <a:gd name="T3" fmla="*/ 7 h 82"/>
                      <a:gd name="T4" fmla="*/ 698 w 698"/>
                      <a:gd name="T5" fmla="*/ 37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98" h="82">
                        <a:moveTo>
                          <a:pt x="0" y="82"/>
                        </a:moveTo>
                        <a:cubicBezTo>
                          <a:pt x="92" y="48"/>
                          <a:pt x="184" y="14"/>
                          <a:pt x="300" y="7"/>
                        </a:cubicBezTo>
                        <a:cubicBezTo>
                          <a:pt x="416" y="0"/>
                          <a:pt x="631" y="32"/>
                          <a:pt x="698" y="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2" name="Freeform 30">
                    <a:extLst>
                      <a:ext uri="{FF2B5EF4-FFF2-40B4-BE49-F238E27FC236}">
                        <a16:creationId xmlns:a16="http://schemas.microsoft.com/office/drawing/2014/main" id="{8833B080-CBEF-3347-A832-F6A6C46E5F2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040" y="5841"/>
                    <a:ext cx="998" cy="122"/>
                  </a:xfrm>
                  <a:custGeom>
                    <a:avLst/>
                    <a:gdLst>
                      <a:gd name="T0" fmla="*/ 0 w 998"/>
                      <a:gd name="T1" fmla="*/ 122 h 122"/>
                      <a:gd name="T2" fmla="*/ 330 w 998"/>
                      <a:gd name="T3" fmla="*/ 84 h 122"/>
                      <a:gd name="T4" fmla="*/ 548 w 998"/>
                      <a:gd name="T5" fmla="*/ 9 h 122"/>
                      <a:gd name="T6" fmla="*/ 998 w 998"/>
                      <a:gd name="T7" fmla="*/ 32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98" h="122">
                        <a:moveTo>
                          <a:pt x="0" y="122"/>
                        </a:moveTo>
                        <a:cubicBezTo>
                          <a:pt x="119" y="112"/>
                          <a:pt x="239" y="103"/>
                          <a:pt x="330" y="84"/>
                        </a:cubicBezTo>
                        <a:cubicBezTo>
                          <a:pt x="421" y="65"/>
                          <a:pt x="437" y="18"/>
                          <a:pt x="548" y="9"/>
                        </a:cubicBezTo>
                        <a:cubicBezTo>
                          <a:pt x="659" y="0"/>
                          <a:pt x="828" y="16"/>
                          <a:pt x="998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3" name="Freeform 31">
                    <a:extLst>
                      <a:ext uri="{FF2B5EF4-FFF2-40B4-BE49-F238E27FC236}">
                        <a16:creationId xmlns:a16="http://schemas.microsoft.com/office/drawing/2014/main" id="{666AFA89-70A1-014F-A3B8-39D37BACDA3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0" y="5729"/>
                    <a:ext cx="1170" cy="129"/>
                  </a:xfrm>
                  <a:custGeom>
                    <a:avLst/>
                    <a:gdLst>
                      <a:gd name="T0" fmla="*/ 0 w 1170"/>
                      <a:gd name="T1" fmla="*/ 129 h 129"/>
                      <a:gd name="T2" fmla="*/ 345 w 1170"/>
                      <a:gd name="T3" fmla="*/ 91 h 129"/>
                      <a:gd name="T4" fmla="*/ 623 w 1170"/>
                      <a:gd name="T5" fmla="*/ 9 h 129"/>
                      <a:gd name="T6" fmla="*/ 1170 w 1170"/>
                      <a:gd name="T7" fmla="*/ 39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70" h="129">
                        <a:moveTo>
                          <a:pt x="0" y="129"/>
                        </a:moveTo>
                        <a:cubicBezTo>
                          <a:pt x="120" y="120"/>
                          <a:pt x="241" y="111"/>
                          <a:pt x="345" y="91"/>
                        </a:cubicBezTo>
                        <a:cubicBezTo>
                          <a:pt x="449" y="71"/>
                          <a:pt x="486" y="18"/>
                          <a:pt x="623" y="9"/>
                        </a:cubicBezTo>
                        <a:cubicBezTo>
                          <a:pt x="760" y="0"/>
                          <a:pt x="965" y="19"/>
                          <a:pt x="1170" y="39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4" name="Freeform 32">
                    <a:extLst>
                      <a:ext uri="{FF2B5EF4-FFF2-40B4-BE49-F238E27FC236}">
                        <a16:creationId xmlns:a16="http://schemas.microsoft.com/office/drawing/2014/main" id="{2B7D899A-E889-9A48-8F0D-829625D7A70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43" y="5723"/>
                    <a:ext cx="307" cy="22"/>
                  </a:xfrm>
                  <a:custGeom>
                    <a:avLst/>
                    <a:gdLst>
                      <a:gd name="T0" fmla="*/ 0 w 307"/>
                      <a:gd name="T1" fmla="*/ 22 h 22"/>
                      <a:gd name="T2" fmla="*/ 307 w 307"/>
                      <a:gd name="T3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07" h="22">
                        <a:moveTo>
                          <a:pt x="0" y="22"/>
                        </a:moveTo>
                        <a:cubicBezTo>
                          <a:pt x="77" y="22"/>
                          <a:pt x="256" y="4"/>
                          <a:pt x="307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5" name="Freeform 33">
                    <a:extLst>
                      <a:ext uri="{FF2B5EF4-FFF2-40B4-BE49-F238E27FC236}">
                        <a16:creationId xmlns:a16="http://schemas.microsoft.com/office/drawing/2014/main" id="{89148A65-B3EF-BE42-9697-46675DA4B98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5599"/>
                    <a:ext cx="555" cy="49"/>
                  </a:xfrm>
                  <a:custGeom>
                    <a:avLst/>
                    <a:gdLst>
                      <a:gd name="T0" fmla="*/ 0 w 555"/>
                      <a:gd name="T1" fmla="*/ 49 h 49"/>
                      <a:gd name="T2" fmla="*/ 173 w 555"/>
                      <a:gd name="T3" fmla="*/ 4 h 49"/>
                      <a:gd name="T4" fmla="*/ 555 w 555"/>
                      <a:gd name="T5" fmla="*/ 26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55" h="49">
                        <a:moveTo>
                          <a:pt x="0" y="49"/>
                        </a:moveTo>
                        <a:cubicBezTo>
                          <a:pt x="40" y="28"/>
                          <a:pt x="81" y="8"/>
                          <a:pt x="173" y="4"/>
                        </a:cubicBezTo>
                        <a:cubicBezTo>
                          <a:pt x="265" y="0"/>
                          <a:pt x="410" y="13"/>
                          <a:pt x="555" y="26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6" name="Freeform 34">
                    <a:extLst>
                      <a:ext uri="{FF2B5EF4-FFF2-40B4-BE49-F238E27FC236}">
                        <a16:creationId xmlns:a16="http://schemas.microsoft.com/office/drawing/2014/main" id="{691068E9-DB85-4E47-8FAD-610E2FF2DA3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25" y="5475"/>
                    <a:ext cx="420" cy="53"/>
                  </a:xfrm>
                  <a:custGeom>
                    <a:avLst/>
                    <a:gdLst>
                      <a:gd name="T0" fmla="*/ 0 w 420"/>
                      <a:gd name="T1" fmla="*/ 53 h 53"/>
                      <a:gd name="T2" fmla="*/ 195 w 420"/>
                      <a:gd name="T3" fmla="*/ 15 h 53"/>
                      <a:gd name="T4" fmla="*/ 420 w 420"/>
                      <a:gd name="T5" fmla="*/ 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0" h="53">
                        <a:moveTo>
                          <a:pt x="0" y="53"/>
                        </a:moveTo>
                        <a:cubicBezTo>
                          <a:pt x="62" y="38"/>
                          <a:pt x="125" y="24"/>
                          <a:pt x="195" y="15"/>
                        </a:cubicBezTo>
                        <a:cubicBezTo>
                          <a:pt x="265" y="6"/>
                          <a:pt x="342" y="3"/>
                          <a:pt x="420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7" name="Freeform 35">
                    <a:extLst>
                      <a:ext uri="{FF2B5EF4-FFF2-40B4-BE49-F238E27FC236}">
                        <a16:creationId xmlns:a16="http://schemas.microsoft.com/office/drawing/2014/main" id="{E61A13E4-6A10-3B48-956A-0EDB85DCB2C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40" y="5325"/>
                    <a:ext cx="465" cy="45"/>
                  </a:xfrm>
                  <a:custGeom>
                    <a:avLst/>
                    <a:gdLst>
                      <a:gd name="T0" fmla="*/ 0 w 465"/>
                      <a:gd name="T1" fmla="*/ 45 h 45"/>
                      <a:gd name="T2" fmla="*/ 465 w 465"/>
                      <a:gd name="T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65" h="45">
                        <a:moveTo>
                          <a:pt x="0" y="45"/>
                        </a:moveTo>
                        <a:cubicBezTo>
                          <a:pt x="0" y="45"/>
                          <a:pt x="232" y="22"/>
                          <a:pt x="465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8" name="Freeform 36">
                    <a:extLst>
                      <a:ext uri="{FF2B5EF4-FFF2-40B4-BE49-F238E27FC236}">
                        <a16:creationId xmlns:a16="http://schemas.microsoft.com/office/drawing/2014/main" id="{CA064B19-1116-3241-B306-A2293C0EBEE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060" y="5193"/>
                    <a:ext cx="398" cy="50"/>
                  </a:xfrm>
                  <a:custGeom>
                    <a:avLst/>
                    <a:gdLst>
                      <a:gd name="T0" fmla="*/ 0 w 398"/>
                      <a:gd name="T1" fmla="*/ 50 h 50"/>
                      <a:gd name="T2" fmla="*/ 270 w 398"/>
                      <a:gd name="T3" fmla="*/ 5 h 50"/>
                      <a:gd name="T4" fmla="*/ 398 w 398"/>
                      <a:gd name="T5" fmla="*/ 2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8" h="50">
                        <a:moveTo>
                          <a:pt x="0" y="50"/>
                        </a:moveTo>
                        <a:cubicBezTo>
                          <a:pt x="102" y="30"/>
                          <a:pt x="204" y="10"/>
                          <a:pt x="270" y="5"/>
                        </a:cubicBezTo>
                        <a:cubicBezTo>
                          <a:pt x="336" y="0"/>
                          <a:pt x="367" y="10"/>
                          <a:pt x="398" y="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9" name="Freeform 37">
                    <a:extLst>
                      <a:ext uri="{FF2B5EF4-FFF2-40B4-BE49-F238E27FC236}">
                        <a16:creationId xmlns:a16="http://schemas.microsoft.com/office/drawing/2014/main" id="{8766AE26-34A8-1B4F-B5A0-F002A84468F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05" y="5061"/>
                    <a:ext cx="345" cy="54"/>
                  </a:xfrm>
                  <a:custGeom>
                    <a:avLst/>
                    <a:gdLst>
                      <a:gd name="T0" fmla="*/ 0 w 345"/>
                      <a:gd name="T1" fmla="*/ 54 h 54"/>
                      <a:gd name="T2" fmla="*/ 218 w 345"/>
                      <a:gd name="T3" fmla="*/ 9 h 54"/>
                      <a:gd name="T4" fmla="*/ 345 w 345"/>
                      <a:gd name="T5" fmla="*/ 2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5" h="54">
                        <a:moveTo>
                          <a:pt x="0" y="54"/>
                        </a:moveTo>
                        <a:cubicBezTo>
                          <a:pt x="80" y="36"/>
                          <a:pt x="161" y="18"/>
                          <a:pt x="218" y="9"/>
                        </a:cubicBezTo>
                        <a:cubicBezTo>
                          <a:pt x="275" y="0"/>
                          <a:pt x="310" y="1"/>
                          <a:pt x="345" y="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20" name="Freeform 38">
                    <a:extLst>
                      <a:ext uri="{FF2B5EF4-FFF2-40B4-BE49-F238E27FC236}">
                        <a16:creationId xmlns:a16="http://schemas.microsoft.com/office/drawing/2014/main" id="{3395D483-FD92-6C4D-B8A8-28843E758FD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35" y="4929"/>
                    <a:ext cx="330" cy="51"/>
                  </a:xfrm>
                  <a:custGeom>
                    <a:avLst/>
                    <a:gdLst>
                      <a:gd name="T0" fmla="*/ 0 w 330"/>
                      <a:gd name="T1" fmla="*/ 51 h 51"/>
                      <a:gd name="T2" fmla="*/ 218 w 330"/>
                      <a:gd name="T3" fmla="*/ 6 h 51"/>
                      <a:gd name="T4" fmla="*/ 330 w 330"/>
                      <a:gd name="T5" fmla="*/ 14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1">
                        <a:moveTo>
                          <a:pt x="0" y="51"/>
                        </a:moveTo>
                        <a:cubicBezTo>
                          <a:pt x="81" y="31"/>
                          <a:pt x="163" y="12"/>
                          <a:pt x="218" y="6"/>
                        </a:cubicBezTo>
                        <a:cubicBezTo>
                          <a:pt x="273" y="0"/>
                          <a:pt x="301" y="7"/>
                          <a:pt x="330" y="14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6" name="Group 27">
                  <a:extLst>
                    <a:ext uri="{FF2B5EF4-FFF2-40B4-BE49-F238E27FC236}">
                      <a16:creationId xmlns:a16="http://schemas.microsoft.com/office/drawing/2014/main" id="{29412B2B-9B68-C247-A95E-473A3B71531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15" y="4123"/>
                  <a:ext cx="1511" cy="1644"/>
                  <a:chOff x="4615" y="4123"/>
                  <a:chExt cx="1511" cy="1644"/>
                </a:xfrm>
              </p:grpSpPr>
              <p:sp>
                <p:nvSpPr>
                  <p:cNvPr id="787" name="Freeform 5">
                    <a:extLst>
                      <a:ext uri="{FF2B5EF4-FFF2-40B4-BE49-F238E27FC236}">
                        <a16:creationId xmlns:a16="http://schemas.microsoft.com/office/drawing/2014/main" id="{AACB3DC5-8B95-F544-B04E-BA26607C96B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15" y="4123"/>
                    <a:ext cx="1511" cy="1644"/>
                  </a:xfrm>
                  <a:custGeom>
                    <a:avLst/>
                    <a:gdLst>
                      <a:gd name="T0" fmla="*/ 325 w 1511"/>
                      <a:gd name="T1" fmla="*/ 1420 h 1644"/>
                      <a:gd name="T2" fmla="*/ 377 w 1511"/>
                      <a:gd name="T3" fmla="*/ 1517 h 1644"/>
                      <a:gd name="T4" fmla="*/ 430 w 1511"/>
                      <a:gd name="T5" fmla="*/ 1525 h 1644"/>
                      <a:gd name="T6" fmla="*/ 490 w 1511"/>
                      <a:gd name="T7" fmla="*/ 1532 h 1644"/>
                      <a:gd name="T8" fmla="*/ 467 w 1511"/>
                      <a:gd name="T9" fmla="*/ 1562 h 1644"/>
                      <a:gd name="T10" fmla="*/ 527 w 1511"/>
                      <a:gd name="T11" fmla="*/ 1562 h 1644"/>
                      <a:gd name="T12" fmla="*/ 617 w 1511"/>
                      <a:gd name="T13" fmla="*/ 1585 h 1644"/>
                      <a:gd name="T14" fmla="*/ 685 w 1511"/>
                      <a:gd name="T15" fmla="*/ 1615 h 1644"/>
                      <a:gd name="T16" fmla="*/ 730 w 1511"/>
                      <a:gd name="T17" fmla="*/ 1637 h 1644"/>
                      <a:gd name="T18" fmla="*/ 797 w 1511"/>
                      <a:gd name="T19" fmla="*/ 1607 h 1644"/>
                      <a:gd name="T20" fmla="*/ 842 w 1511"/>
                      <a:gd name="T21" fmla="*/ 1637 h 1644"/>
                      <a:gd name="T22" fmla="*/ 925 w 1511"/>
                      <a:gd name="T23" fmla="*/ 1637 h 1644"/>
                      <a:gd name="T24" fmla="*/ 1030 w 1511"/>
                      <a:gd name="T25" fmla="*/ 1562 h 1644"/>
                      <a:gd name="T26" fmla="*/ 1075 w 1511"/>
                      <a:gd name="T27" fmla="*/ 1532 h 1644"/>
                      <a:gd name="T28" fmla="*/ 1180 w 1511"/>
                      <a:gd name="T29" fmla="*/ 1457 h 1644"/>
                      <a:gd name="T30" fmla="*/ 1240 w 1511"/>
                      <a:gd name="T31" fmla="*/ 1375 h 1644"/>
                      <a:gd name="T32" fmla="*/ 1322 w 1511"/>
                      <a:gd name="T33" fmla="*/ 1262 h 1644"/>
                      <a:gd name="T34" fmla="*/ 1345 w 1511"/>
                      <a:gd name="T35" fmla="*/ 1202 h 1644"/>
                      <a:gd name="T36" fmla="*/ 1420 w 1511"/>
                      <a:gd name="T37" fmla="*/ 1082 h 1644"/>
                      <a:gd name="T38" fmla="*/ 1420 w 1511"/>
                      <a:gd name="T39" fmla="*/ 1015 h 1644"/>
                      <a:gd name="T40" fmla="*/ 1472 w 1511"/>
                      <a:gd name="T41" fmla="*/ 970 h 1644"/>
                      <a:gd name="T42" fmla="*/ 1472 w 1511"/>
                      <a:gd name="T43" fmla="*/ 827 h 1644"/>
                      <a:gd name="T44" fmla="*/ 1480 w 1511"/>
                      <a:gd name="T45" fmla="*/ 722 h 1644"/>
                      <a:gd name="T46" fmla="*/ 1405 w 1511"/>
                      <a:gd name="T47" fmla="*/ 677 h 1644"/>
                      <a:gd name="T48" fmla="*/ 1420 w 1511"/>
                      <a:gd name="T49" fmla="*/ 572 h 1644"/>
                      <a:gd name="T50" fmla="*/ 1330 w 1511"/>
                      <a:gd name="T51" fmla="*/ 505 h 1644"/>
                      <a:gd name="T52" fmla="*/ 1262 w 1511"/>
                      <a:gd name="T53" fmla="*/ 377 h 1644"/>
                      <a:gd name="T54" fmla="*/ 1187 w 1511"/>
                      <a:gd name="T55" fmla="*/ 287 h 1644"/>
                      <a:gd name="T56" fmla="*/ 1067 w 1511"/>
                      <a:gd name="T57" fmla="*/ 235 h 1644"/>
                      <a:gd name="T58" fmla="*/ 1045 w 1511"/>
                      <a:gd name="T59" fmla="*/ 145 h 1644"/>
                      <a:gd name="T60" fmla="*/ 940 w 1511"/>
                      <a:gd name="T61" fmla="*/ 100 h 1644"/>
                      <a:gd name="T62" fmla="*/ 850 w 1511"/>
                      <a:gd name="T63" fmla="*/ 77 h 1644"/>
                      <a:gd name="T64" fmla="*/ 767 w 1511"/>
                      <a:gd name="T65" fmla="*/ 40 h 1644"/>
                      <a:gd name="T66" fmla="*/ 565 w 1511"/>
                      <a:gd name="T67" fmla="*/ 10 h 1644"/>
                      <a:gd name="T68" fmla="*/ 565 w 1511"/>
                      <a:gd name="T69" fmla="*/ 62 h 1644"/>
                      <a:gd name="T70" fmla="*/ 490 w 1511"/>
                      <a:gd name="T71" fmla="*/ 40 h 1644"/>
                      <a:gd name="T72" fmla="*/ 422 w 1511"/>
                      <a:gd name="T73" fmla="*/ 62 h 1644"/>
                      <a:gd name="T74" fmla="*/ 355 w 1511"/>
                      <a:gd name="T75" fmla="*/ 122 h 1644"/>
                      <a:gd name="T76" fmla="*/ 287 w 1511"/>
                      <a:gd name="T77" fmla="*/ 115 h 1644"/>
                      <a:gd name="T78" fmla="*/ 257 w 1511"/>
                      <a:gd name="T79" fmla="*/ 182 h 1644"/>
                      <a:gd name="T80" fmla="*/ 190 w 1511"/>
                      <a:gd name="T81" fmla="*/ 227 h 1644"/>
                      <a:gd name="T82" fmla="*/ 137 w 1511"/>
                      <a:gd name="T83" fmla="*/ 302 h 1644"/>
                      <a:gd name="T84" fmla="*/ 190 w 1511"/>
                      <a:gd name="T85" fmla="*/ 340 h 1644"/>
                      <a:gd name="T86" fmla="*/ 70 w 1511"/>
                      <a:gd name="T87" fmla="*/ 430 h 1644"/>
                      <a:gd name="T88" fmla="*/ 62 w 1511"/>
                      <a:gd name="T89" fmla="*/ 422 h 1644"/>
                      <a:gd name="T90" fmla="*/ 92 w 1511"/>
                      <a:gd name="T91" fmla="*/ 535 h 1644"/>
                      <a:gd name="T92" fmla="*/ 92 w 1511"/>
                      <a:gd name="T93" fmla="*/ 580 h 1644"/>
                      <a:gd name="T94" fmla="*/ 25 w 1511"/>
                      <a:gd name="T95" fmla="*/ 550 h 1644"/>
                      <a:gd name="T96" fmla="*/ 47 w 1511"/>
                      <a:gd name="T97" fmla="*/ 677 h 1644"/>
                      <a:gd name="T98" fmla="*/ 47 w 1511"/>
                      <a:gd name="T99" fmla="*/ 752 h 1644"/>
                      <a:gd name="T100" fmla="*/ 122 w 1511"/>
                      <a:gd name="T101" fmla="*/ 797 h 1644"/>
                      <a:gd name="T102" fmla="*/ 92 w 1511"/>
                      <a:gd name="T103" fmla="*/ 812 h 1644"/>
                      <a:gd name="T104" fmla="*/ 152 w 1511"/>
                      <a:gd name="T105" fmla="*/ 865 h 1644"/>
                      <a:gd name="T106" fmla="*/ 235 w 1511"/>
                      <a:gd name="T107" fmla="*/ 932 h 1644"/>
                      <a:gd name="T108" fmla="*/ 287 w 1511"/>
                      <a:gd name="T109" fmla="*/ 962 h 1644"/>
                      <a:gd name="T110" fmla="*/ 370 w 1511"/>
                      <a:gd name="T111" fmla="*/ 977 h 1644"/>
                      <a:gd name="T112" fmla="*/ 415 w 1511"/>
                      <a:gd name="T113" fmla="*/ 985 h 1644"/>
                      <a:gd name="T114" fmla="*/ 355 w 1511"/>
                      <a:gd name="T115" fmla="*/ 1112 h 1644"/>
                      <a:gd name="T116" fmla="*/ 287 w 1511"/>
                      <a:gd name="T117" fmla="*/ 1120 h 1644"/>
                      <a:gd name="T118" fmla="*/ 280 w 1511"/>
                      <a:gd name="T119" fmla="*/ 1315 h 1644"/>
                      <a:gd name="T120" fmla="*/ 257 w 1511"/>
                      <a:gd name="T121" fmla="*/ 1382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511" h="1644">
                        <a:moveTo>
                          <a:pt x="257" y="1382"/>
                        </a:moveTo>
                        <a:cubicBezTo>
                          <a:pt x="269" y="1418"/>
                          <a:pt x="288" y="1412"/>
                          <a:pt x="325" y="1420"/>
                        </a:cubicBezTo>
                        <a:cubicBezTo>
                          <a:pt x="308" y="1444"/>
                          <a:pt x="306" y="1465"/>
                          <a:pt x="332" y="1487"/>
                        </a:cubicBezTo>
                        <a:cubicBezTo>
                          <a:pt x="346" y="1499"/>
                          <a:pt x="377" y="1517"/>
                          <a:pt x="377" y="1517"/>
                        </a:cubicBezTo>
                        <a:cubicBezTo>
                          <a:pt x="392" y="1512"/>
                          <a:pt x="408" y="1495"/>
                          <a:pt x="422" y="1502"/>
                        </a:cubicBezTo>
                        <a:cubicBezTo>
                          <a:pt x="429" y="1506"/>
                          <a:pt x="424" y="1519"/>
                          <a:pt x="430" y="1525"/>
                        </a:cubicBezTo>
                        <a:cubicBezTo>
                          <a:pt x="443" y="1538"/>
                          <a:pt x="475" y="1555"/>
                          <a:pt x="475" y="1555"/>
                        </a:cubicBezTo>
                        <a:cubicBezTo>
                          <a:pt x="480" y="1547"/>
                          <a:pt x="498" y="1537"/>
                          <a:pt x="490" y="1532"/>
                        </a:cubicBezTo>
                        <a:cubicBezTo>
                          <a:pt x="479" y="1525"/>
                          <a:pt x="460" y="1530"/>
                          <a:pt x="452" y="1540"/>
                        </a:cubicBezTo>
                        <a:cubicBezTo>
                          <a:pt x="447" y="1547"/>
                          <a:pt x="460" y="1557"/>
                          <a:pt x="467" y="1562"/>
                        </a:cubicBezTo>
                        <a:cubicBezTo>
                          <a:pt x="476" y="1568"/>
                          <a:pt x="487" y="1567"/>
                          <a:pt x="497" y="1570"/>
                        </a:cubicBezTo>
                        <a:cubicBezTo>
                          <a:pt x="507" y="1567"/>
                          <a:pt x="518" y="1566"/>
                          <a:pt x="527" y="1562"/>
                        </a:cubicBezTo>
                        <a:cubicBezTo>
                          <a:pt x="535" y="1558"/>
                          <a:pt x="541" y="1545"/>
                          <a:pt x="550" y="1547"/>
                        </a:cubicBezTo>
                        <a:cubicBezTo>
                          <a:pt x="575" y="1553"/>
                          <a:pt x="593" y="1576"/>
                          <a:pt x="617" y="1585"/>
                        </a:cubicBezTo>
                        <a:cubicBezTo>
                          <a:pt x="623" y="1583"/>
                          <a:pt x="666" y="1567"/>
                          <a:pt x="670" y="1570"/>
                        </a:cubicBezTo>
                        <a:cubicBezTo>
                          <a:pt x="682" y="1580"/>
                          <a:pt x="672" y="1606"/>
                          <a:pt x="685" y="1615"/>
                        </a:cubicBezTo>
                        <a:cubicBezTo>
                          <a:pt x="692" y="1620"/>
                          <a:pt x="699" y="1626"/>
                          <a:pt x="707" y="1630"/>
                        </a:cubicBezTo>
                        <a:cubicBezTo>
                          <a:pt x="714" y="1634"/>
                          <a:pt x="722" y="1635"/>
                          <a:pt x="730" y="1637"/>
                        </a:cubicBezTo>
                        <a:cubicBezTo>
                          <a:pt x="747" y="1635"/>
                          <a:pt x="766" y="1637"/>
                          <a:pt x="782" y="1630"/>
                        </a:cubicBezTo>
                        <a:cubicBezTo>
                          <a:pt x="790" y="1626"/>
                          <a:pt x="788" y="1607"/>
                          <a:pt x="797" y="1607"/>
                        </a:cubicBezTo>
                        <a:cubicBezTo>
                          <a:pt x="805" y="1607"/>
                          <a:pt x="798" y="1625"/>
                          <a:pt x="805" y="1630"/>
                        </a:cubicBezTo>
                        <a:cubicBezTo>
                          <a:pt x="815" y="1637"/>
                          <a:pt x="830" y="1635"/>
                          <a:pt x="842" y="1637"/>
                        </a:cubicBezTo>
                        <a:cubicBezTo>
                          <a:pt x="855" y="1635"/>
                          <a:pt x="868" y="1634"/>
                          <a:pt x="880" y="1630"/>
                        </a:cubicBezTo>
                        <a:cubicBezTo>
                          <a:pt x="918" y="1616"/>
                          <a:pt x="887" y="1600"/>
                          <a:pt x="925" y="1637"/>
                        </a:cubicBezTo>
                        <a:cubicBezTo>
                          <a:pt x="1014" y="1629"/>
                          <a:pt x="993" y="1644"/>
                          <a:pt x="1015" y="1585"/>
                        </a:cubicBezTo>
                        <a:cubicBezTo>
                          <a:pt x="1001" y="1534"/>
                          <a:pt x="1000" y="1562"/>
                          <a:pt x="1030" y="1562"/>
                        </a:cubicBezTo>
                        <a:cubicBezTo>
                          <a:pt x="1040" y="1562"/>
                          <a:pt x="1050" y="1557"/>
                          <a:pt x="1060" y="1555"/>
                        </a:cubicBezTo>
                        <a:cubicBezTo>
                          <a:pt x="1065" y="1547"/>
                          <a:pt x="1067" y="1537"/>
                          <a:pt x="1075" y="1532"/>
                        </a:cubicBezTo>
                        <a:cubicBezTo>
                          <a:pt x="1078" y="1530"/>
                          <a:pt x="1157" y="1498"/>
                          <a:pt x="1165" y="1495"/>
                        </a:cubicBezTo>
                        <a:cubicBezTo>
                          <a:pt x="1227" y="1453"/>
                          <a:pt x="1159" y="1509"/>
                          <a:pt x="1180" y="1457"/>
                        </a:cubicBezTo>
                        <a:cubicBezTo>
                          <a:pt x="1185" y="1445"/>
                          <a:pt x="1215" y="1438"/>
                          <a:pt x="1225" y="1435"/>
                        </a:cubicBezTo>
                        <a:cubicBezTo>
                          <a:pt x="1255" y="1414"/>
                          <a:pt x="1261" y="1406"/>
                          <a:pt x="1240" y="1375"/>
                        </a:cubicBezTo>
                        <a:cubicBezTo>
                          <a:pt x="1273" y="1366"/>
                          <a:pt x="1288" y="1363"/>
                          <a:pt x="1300" y="1330"/>
                        </a:cubicBezTo>
                        <a:cubicBezTo>
                          <a:pt x="1274" y="1290"/>
                          <a:pt x="1298" y="1298"/>
                          <a:pt x="1322" y="1262"/>
                        </a:cubicBezTo>
                        <a:cubicBezTo>
                          <a:pt x="1320" y="1252"/>
                          <a:pt x="1320" y="1241"/>
                          <a:pt x="1315" y="1232"/>
                        </a:cubicBezTo>
                        <a:cubicBezTo>
                          <a:pt x="1294" y="1195"/>
                          <a:pt x="1257" y="1215"/>
                          <a:pt x="1345" y="1202"/>
                        </a:cubicBezTo>
                        <a:cubicBezTo>
                          <a:pt x="1364" y="1174"/>
                          <a:pt x="1372" y="1144"/>
                          <a:pt x="1382" y="1112"/>
                        </a:cubicBezTo>
                        <a:cubicBezTo>
                          <a:pt x="1368" y="1067"/>
                          <a:pt x="1373" y="1109"/>
                          <a:pt x="1420" y="1082"/>
                        </a:cubicBezTo>
                        <a:cubicBezTo>
                          <a:pt x="1427" y="1078"/>
                          <a:pt x="1425" y="1067"/>
                          <a:pt x="1427" y="1060"/>
                        </a:cubicBezTo>
                        <a:cubicBezTo>
                          <a:pt x="1382" y="1013"/>
                          <a:pt x="1413" y="1060"/>
                          <a:pt x="1420" y="1015"/>
                        </a:cubicBezTo>
                        <a:cubicBezTo>
                          <a:pt x="1424" y="989"/>
                          <a:pt x="1390" y="984"/>
                          <a:pt x="1435" y="1000"/>
                        </a:cubicBezTo>
                        <a:cubicBezTo>
                          <a:pt x="1446" y="997"/>
                          <a:pt x="1481" y="997"/>
                          <a:pt x="1472" y="970"/>
                        </a:cubicBezTo>
                        <a:cubicBezTo>
                          <a:pt x="1466" y="953"/>
                          <a:pt x="1442" y="925"/>
                          <a:pt x="1442" y="925"/>
                        </a:cubicBezTo>
                        <a:cubicBezTo>
                          <a:pt x="1478" y="869"/>
                          <a:pt x="1484" y="905"/>
                          <a:pt x="1472" y="827"/>
                        </a:cubicBezTo>
                        <a:cubicBezTo>
                          <a:pt x="1511" y="815"/>
                          <a:pt x="1509" y="807"/>
                          <a:pt x="1487" y="775"/>
                        </a:cubicBezTo>
                        <a:cubicBezTo>
                          <a:pt x="1485" y="757"/>
                          <a:pt x="1486" y="739"/>
                          <a:pt x="1480" y="722"/>
                        </a:cubicBezTo>
                        <a:cubicBezTo>
                          <a:pt x="1474" y="705"/>
                          <a:pt x="1450" y="677"/>
                          <a:pt x="1450" y="677"/>
                        </a:cubicBezTo>
                        <a:cubicBezTo>
                          <a:pt x="1435" y="682"/>
                          <a:pt x="1405" y="696"/>
                          <a:pt x="1405" y="677"/>
                        </a:cubicBezTo>
                        <a:cubicBezTo>
                          <a:pt x="1405" y="667"/>
                          <a:pt x="1420" y="662"/>
                          <a:pt x="1427" y="655"/>
                        </a:cubicBezTo>
                        <a:cubicBezTo>
                          <a:pt x="1425" y="627"/>
                          <a:pt x="1428" y="599"/>
                          <a:pt x="1420" y="572"/>
                        </a:cubicBezTo>
                        <a:cubicBezTo>
                          <a:pt x="1417" y="563"/>
                          <a:pt x="1403" y="564"/>
                          <a:pt x="1397" y="557"/>
                        </a:cubicBezTo>
                        <a:cubicBezTo>
                          <a:pt x="1346" y="499"/>
                          <a:pt x="1395" y="517"/>
                          <a:pt x="1330" y="505"/>
                        </a:cubicBezTo>
                        <a:cubicBezTo>
                          <a:pt x="1321" y="480"/>
                          <a:pt x="1308" y="462"/>
                          <a:pt x="1300" y="437"/>
                        </a:cubicBezTo>
                        <a:cubicBezTo>
                          <a:pt x="1237" y="459"/>
                          <a:pt x="1289" y="404"/>
                          <a:pt x="1262" y="377"/>
                        </a:cubicBezTo>
                        <a:cubicBezTo>
                          <a:pt x="1246" y="361"/>
                          <a:pt x="1218" y="366"/>
                          <a:pt x="1195" y="362"/>
                        </a:cubicBezTo>
                        <a:cubicBezTo>
                          <a:pt x="1192" y="337"/>
                          <a:pt x="1191" y="312"/>
                          <a:pt x="1187" y="287"/>
                        </a:cubicBezTo>
                        <a:cubicBezTo>
                          <a:pt x="1186" y="279"/>
                          <a:pt x="1186" y="269"/>
                          <a:pt x="1180" y="265"/>
                        </a:cubicBezTo>
                        <a:cubicBezTo>
                          <a:pt x="1154" y="247"/>
                          <a:pt x="1098" y="240"/>
                          <a:pt x="1067" y="235"/>
                        </a:cubicBezTo>
                        <a:cubicBezTo>
                          <a:pt x="1052" y="187"/>
                          <a:pt x="1055" y="229"/>
                          <a:pt x="1007" y="212"/>
                        </a:cubicBezTo>
                        <a:cubicBezTo>
                          <a:pt x="1041" y="161"/>
                          <a:pt x="1031" y="184"/>
                          <a:pt x="1045" y="145"/>
                        </a:cubicBezTo>
                        <a:cubicBezTo>
                          <a:pt x="1029" y="100"/>
                          <a:pt x="1002" y="117"/>
                          <a:pt x="955" y="122"/>
                        </a:cubicBezTo>
                        <a:cubicBezTo>
                          <a:pt x="950" y="115"/>
                          <a:pt x="947" y="106"/>
                          <a:pt x="940" y="100"/>
                        </a:cubicBezTo>
                        <a:cubicBezTo>
                          <a:pt x="926" y="88"/>
                          <a:pt x="895" y="70"/>
                          <a:pt x="895" y="70"/>
                        </a:cubicBezTo>
                        <a:cubicBezTo>
                          <a:pt x="880" y="72"/>
                          <a:pt x="861" y="67"/>
                          <a:pt x="850" y="77"/>
                        </a:cubicBezTo>
                        <a:cubicBezTo>
                          <a:pt x="838" y="87"/>
                          <a:pt x="835" y="122"/>
                          <a:pt x="835" y="122"/>
                        </a:cubicBezTo>
                        <a:cubicBezTo>
                          <a:pt x="826" y="86"/>
                          <a:pt x="803" y="51"/>
                          <a:pt x="767" y="40"/>
                        </a:cubicBezTo>
                        <a:cubicBezTo>
                          <a:pt x="726" y="12"/>
                          <a:pt x="685" y="39"/>
                          <a:pt x="640" y="25"/>
                        </a:cubicBezTo>
                        <a:cubicBezTo>
                          <a:pt x="609" y="5"/>
                          <a:pt x="602" y="0"/>
                          <a:pt x="565" y="10"/>
                        </a:cubicBezTo>
                        <a:cubicBezTo>
                          <a:pt x="562" y="17"/>
                          <a:pt x="557" y="24"/>
                          <a:pt x="557" y="32"/>
                        </a:cubicBezTo>
                        <a:cubicBezTo>
                          <a:pt x="557" y="42"/>
                          <a:pt x="571" y="53"/>
                          <a:pt x="565" y="62"/>
                        </a:cubicBezTo>
                        <a:cubicBezTo>
                          <a:pt x="561" y="69"/>
                          <a:pt x="550" y="58"/>
                          <a:pt x="542" y="55"/>
                        </a:cubicBezTo>
                        <a:cubicBezTo>
                          <a:pt x="501" y="41"/>
                          <a:pt x="540" y="52"/>
                          <a:pt x="490" y="40"/>
                        </a:cubicBezTo>
                        <a:cubicBezTo>
                          <a:pt x="477" y="42"/>
                          <a:pt x="463" y="40"/>
                          <a:pt x="452" y="47"/>
                        </a:cubicBezTo>
                        <a:cubicBezTo>
                          <a:pt x="418" y="69"/>
                          <a:pt x="477" y="81"/>
                          <a:pt x="422" y="62"/>
                        </a:cubicBezTo>
                        <a:cubicBezTo>
                          <a:pt x="384" y="70"/>
                          <a:pt x="368" y="67"/>
                          <a:pt x="347" y="100"/>
                        </a:cubicBezTo>
                        <a:cubicBezTo>
                          <a:pt x="350" y="107"/>
                          <a:pt x="363" y="122"/>
                          <a:pt x="355" y="122"/>
                        </a:cubicBezTo>
                        <a:cubicBezTo>
                          <a:pt x="346" y="122"/>
                          <a:pt x="348" y="103"/>
                          <a:pt x="340" y="100"/>
                        </a:cubicBezTo>
                        <a:cubicBezTo>
                          <a:pt x="334" y="98"/>
                          <a:pt x="295" y="112"/>
                          <a:pt x="287" y="115"/>
                        </a:cubicBezTo>
                        <a:cubicBezTo>
                          <a:pt x="279" y="123"/>
                          <a:pt x="252" y="147"/>
                          <a:pt x="250" y="160"/>
                        </a:cubicBezTo>
                        <a:cubicBezTo>
                          <a:pt x="249" y="168"/>
                          <a:pt x="262" y="177"/>
                          <a:pt x="257" y="182"/>
                        </a:cubicBezTo>
                        <a:cubicBezTo>
                          <a:pt x="252" y="187"/>
                          <a:pt x="242" y="177"/>
                          <a:pt x="235" y="175"/>
                        </a:cubicBezTo>
                        <a:cubicBezTo>
                          <a:pt x="204" y="184"/>
                          <a:pt x="200" y="197"/>
                          <a:pt x="190" y="227"/>
                        </a:cubicBezTo>
                        <a:cubicBezTo>
                          <a:pt x="240" y="245"/>
                          <a:pt x="206" y="253"/>
                          <a:pt x="182" y="265"/>
                        </a:cubicBezTo>
                        <a:cubicBezTo>
                          <a:pt x="163" y="275"/>
                          <a:pt x="152" y="287"/>
                          <a:pt x="137" y="302"/>
                        </a:cubicBezTo>
                        <a:cubicBezTo>
                          <a:pt x="140" y="310"/>
                          <a:pt x="138" y="320"/>
                          <a:pt x="145" y="325"/>
                        </a:cubicBezTo>
                        <a:cubicBezTo>
                          <a:pt x="158" y="334"/>
                          <a:pt x="190" y="340"/>
                          <a:pt x="190" y="340"/>
                        </a:cubicBezTo>
                        <a:cubicBezTo>
                          <a:pt x="148" y="353"/>
                          <a:pt x="107" y="345"/>
                          <a:pt x="70" y="370"/>
                        </a:cubicBezTo>
                        <a:cubicBezTo>
                          <a:pt x="64" y="386"/>
                          <a:pt x="50" y="414"/>
                          <a:pt x="70" y="430"/>
                        </a:cubicBezTo>
                        <a:cubicBezTo>
                          <a:pt x="77" y="435"/>
                          <a:pt x="98" y="421"/>
                          <a:pt x="92" y="415"/>
                        </a:cubicBezTo>
                        <a:cubicBezTo>
                          <a:pt x="85" y="408"/>
                          <a:pt x="72" y="420"/>
                          <a:pt x="62" y="422"/>
                        </a:cubicBezTo>
                        <a:cubicBezTo>
                          <a:pt x="34" y="441"/>
                          <a:pt x="35" y="458"/>
                          <a:pt x="25" y="490"/>
                        </a:cubicBezTo>
                        <a:cubicBezTo>
                          <a:pt x="37" y="527"/>
                          <a:pt x="55" y="527"/>
                          <a:pt x="92" y="535"/>
                        </a:cubicBezTo>
                        <a:cubicBezTo>
                          <a:pt x="36" y="553"/>
                          <a:pt x="42" y="501"/>
                          <a:pt x="55" y="587"/>
                        </a:cubicBezTo>
                        <a:cubicBezTo>
                          <a:pt x="67" y="585"/>
                          <a:pt x="85" y="590"/>
                          <a:pt x="92" y="580"/>
                        </a:cubicBezTo>
                        <a:cubicBezTo>
                          <a:pt x="100" y="569"/>
                          <a:pt x="57" y="544"/>
                          <a:pt x="55" y="542"/>
                        </a:cubicBezTo>
                        <a:cubicBezTo>
                          <a:pt x="45" y="545"/>
                          <a:pt x="33" y="544"/>
                          <a:pt x="25" y="550"/>
                        </a:cubicBezTo>
                        <a:cubicBezTo>
                          <a:pt x="0" y="570"/>
                          <a:pt x="20" y="631"/>
                          <a:pt x="32" y="655"/>
                        </a:cubicBezTo>
                        <a:cubicBezTo>
                          <a:pt x="36" y="663"/>
                          <a:pt x="39" y="672"/>
                          <a:pt x="47" y="677"/>
                        </a:cubicBezTo>
                        <a:cubicBezTo>
                          <a:pt x="60" y="685"/>
                          <a:pt x="92" y="692"/>
                          <a:pt x="92" y="692"/>
                        </a:cubicBezTo>
                        <a:cubicBezTo>
                          <a:pt x="50" y="713"/>
                          <a:pt x="62" y="712"/>
                          <a:pt x="47" y="752"/>
                        </a:cubicBezTo>
                        <a:cubicBezTo>
                          <a:pt x="61" y="793"/>
                          <a:pt x="67" y="766"/>
                          <a:pt x="92" y="805"/>
                        </a:cubicBezTo>
                        <a:cubicBezTo>
                          <a:pt x="102" y="802"/>
                          <a:pt x="117" y="806"/>
                          <a:pt x="122" y="797"/>
                        </a:cubicBezTo>
                        <a:cubicBezTo>
                          <a:pt x="126" y="790"/>
                          <a:pt x="107" y="787"/>
                          <a:pt x="100" y="790"/>
                        </a:cubicBezTo>
                        <a:cubicBezTo>
                          <a:pt x="93" y="793"/>
                          <a:pt x="95" y="805"/>
                          <a:pt x="92" y="812"/>
                        </a:cubicBezTo>
                        <a:cubicBezTo>
                          <a:pt x="104" y="848"/>
                          <a:pt x="98" y="868"/>
                          <a:pt x="137" y="842"/>
                        </a:cubicBezTo>
                        <a:cubicBezTo>
                          <a:pt x="142" y="850"/>
                          <a:pt x="150" y="856"/>
                          <a:pt x="152" y="865"/>
                        </a:cubicBezTo>
                        <a:cubicBezTo>
                          <a:pt x="156" y="887"/>
                          <a:pt x="129" y="913"/>
                          <a:pt x="175" y="925"/>
                        </a:cubicBezTo>
                        <a:cubicBezTo>
                          <a:pt x="194" y="930"/>
                          <a:pt x="215" y="930"/>
                          <a:pt x="235" y="932"/>
                        </a:cubicBezTo>
                        <a:cubicBezTo>
                          <a:pt x="240" y="940"/>
                          <a:pt x="242" y="950"/>
                          <a:pt x="250" y="955"/>
                        </a:cubicBezTo>
                        <a:cubicBezTo>
                          <a:pt x="261" y="961"/>
                          <a:pt x="287" y="962"/>
                          <a:pt x="287" y="962"/>
                        </a:cubicBezTo>
                        <a:cubicBezTo>
                          <a:pt x="304" y="1010"/>
                          <a:pt x="348" y="990"/>
                          <a:pt x="392" y="985"/>
                        </a:cubicBezTo>
                        <a:cubicBezTo>
                          <a:pt x="385" y="982"/>
                          <a:pt x="370" y="969"/>
                          <a:pt x="370" y="977"/>
                        </a:cubicBezTo>
                        <a:cubicBezTo>
                          <a:pt x="370" y="986"/>
                          <a:pt x="383" y="990"/>
                          <a:pt x="392" y="992"/>
                        </a:cubicBezTo>
                        <a:cubicBezTo>
                          <a:pt x="400" y="993"/>
                          <a:pt x="415" y="985"/>
                          <a:pt x="415" y="985"/>
                        </a:cubicBezTo>
                        <a:cubicBezTo>
                          <a:pt x="393" y="1018"/>
                          <a:pt x="402" y="1017"/>
                          <a:pt x="415" y="1052"/>
                        </a:cubicBezTo>
                        <a:cubicBezTo>
                          <a:pt x="388" y="1072"/>
                          <a:pt x="365" y="1080"/>
                          <a:pt x="355" y="1112"/>
                        </a:cubicBezTo>
                        <a:cubicBezTo>
                          <a:pt x="371" y="1164"/>
                          <a:pt x="360" y="1116"/>
                          <a:pt x="340" y="1112"/>
                        </a:cubicBezTo>
                        <a:cubicBezTo>
                          <a:pt x="322" y="1108"/>
                          <a:pt x="305" y="1117"/>
                          <a:pt x="287" y="1120"/>
                        </a:cubicBezTo>
                        <a:cubicBezTo>
                          <a:pt x="251" y="1173"/>
                          <a:pt x="310" y="1247"/>
                          <a:pt x="265" y="1292"/>
                        </a:cubicBezTo>
                        <a:cubicBezTo>
                          <a:pt x="270" y="1300"/>
                          <a:pt x="280" y="1306"/>
                          <a:pt x="280" y="1315"/>
                        </a:cubicBezTo>
                        <a:cubicBezTo>
                          <a:pt x="280" y="1324"/>
                          <a:pt x="268" y="1329"/>
                          <a:pt x="265" y="1337"/>
                        </a:cubicBezTo>
                        <a:cubicBezTo>
                          <a:pt x="257" y="1359"/>
                          <a:pt x="257" y="1365"/>
                          <a:pt x="257" y="13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88" name="Freeform 6">
                    <a:extLst>
                      <a:ext uri="{FF2B5EF4-FFF2-40B4-BE49-F238E27FC236}">
                        <a16:creationId xmlns:a16="http://schemas.microsoft.com/office/drawing/2014/main" id="{2608A931-D61A-CD4E-BE5D-6DB7A94C0EC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712" y="4515"/>
                    <a:ext cx="418" cy="420"/>
                  </a:xfrm>
                  <a:custGeom>
                    <a:avLst/>
                    <a:gdLst>
                      <a:gd name="T0" fmla="*/ 28 w 418"/>
                      <a:gd name="T1" fmla="*/ 0 h 420"/>
                      <a:gd name="T2" fmla="*/ 43 w 418"/>
                      <a:gd name="T3" fmla="*/ 68 h 420"/>
                      <a:gd name="T4" fmla="*/ 66 w 418"/>
                      <a:gd name="T5" fmla="*/ 90 h 420"/>
                      <a:gd name="T6" fmla="*/ 88 w 418"/>
                      <a:gd name="T7" fmla="*/ 98 h 420"/>
                      <a:gd name="T8" fmla="*/ 96 w 418"/>
                      <a:gd name="T9" fmla="*/ 143 h 420"/>
                      <a:gd name="T10" fmla="*/ 141 w 418"/>
                      <a:gd name="T11" fmla="*/ 188 h 420"/>
                      <a:gd name="T12" fmla="*/ 163 w 418"/>
                      <a:gd name="T13" fmla="*/ 210 h 420"/>
                      <a:gd name="T14" fmla="*/ 276 w 418"/>
                      <a:gd name="T15" fmla="*/ 293 h 420"/>
                      <a:gd name="T16" fmla="*/ 343 w 418"/>
                      <a:gd name="T17" fmla="*/ 338 h 420"/>
                      <a:gd name="T18" fmla="*/ 396 w 418"/>
                      <a:gd name="T19" fmla="*/ 405 h 420"/>
                      <a:gd name="T20" fmla="*/ 418 w 418"/>
                      <a:gd name="T21" fmla="*/ 420 h 4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18" h="420">
                        <a:moveTo>
                          <a:pt x="28" y="0"/>
                        </a:moveTo>
                        <a:cubicBezTo>
                          <a:pt x="6" y="33"/>
                          <a:pt x="0" y="52"/>
                          <a:pt x="43" y="68"/>
                        </a:cubicBezTo>
                        <a:cubicBezTo>
                          <a:pt x="51" y="75"/>
                          <a:pt x="57" y="84"/>
                          <a:pt x="66" y="90"/>
                        </a:cubicBezTo>
                        <a:cubicBezTo>
                          <a:pt x="72" y="94"/>
                          <a:pt x="84" y="91"/>
                          <a:pt x="88" y="98"/>
                        </a:cubicBezTo>
                        <a:cubicBezTo>
                          <a:pt x="96" y="111"/>
                          <a:pt x="88" y="130"/>
                          <a:pt x="96" y="143"/>
                        </a:cubicBezTo>
                        <a:cubicBezTo>
                          <a:pt x="107" y="161"/>
                          <a:pt x="126" y="173"/>
                          <a:pt x="141" y="188"/>
                        </a:cubicBezTo>
                        <a:cubicBezTo>
                          <a:pt x="148" y="195"/>
                          <a:pt x="163" y="210"/>
                          <a:pt x="163" y="210"/>
                        </a:cubicBezTo>
                        <a:cubicBezTo>
                          <a:pt x="183" y="268"/>
                          <a:pt x="221" y="274"/>
                          <a:pt x="276" y="293"/>
                        </a:cubicBezTo>
                        <a:cubicBezTo>
                          <a:pt x="303" y="302"/>
                          <a:pt x="316" y="328"/>
                          <a:pt x="343" y="338"/>
                        </a:cubicBezTo>
                        <a:cubicBezTo>
                          <a:pt x="355" y="372"/>
                          <a:pt x="353" y="376"/>
                          <a:pt x="396" y="405"/>
                        </a:cubicBezTo>
                        <a:cubicBezTo>
                          <a:pt x="403" y="410"/>
                          <a:pt x="418" y="420"/>
                          <a:pt x="418" y="4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89" name="Freeform 7">
                    <a:extLst>
                      <a:ext uri="{FF2B5EF4-FFF2-40B4-BE49-F238E27FC236}">
                        <a16:creationId xmlns:a16="http://schemas.microsoft.com/office/drawing/2014/main" id="{0027CE3C-4FED-DE44-ADC5-022BD5E85E4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833" y="4350"/>
                    <a:ext cx="365" cy="510"/>
                  </a:xfrm>
                  <a:custGeom>
                    <a:avLst/>
                    <a:gdLst>
                      <a:gd name="T0" fmla="*/ 12 w 365"/>
                      <a:gd name="T1" fmla="*/ 0 h 510"/>
                      <a:gd name="T2" fmla="*/ 50 w 365"/>
                      <a:gd name="T3" fmla="*/ 83 h 510"/>
                      <a:gd name="T4" fmla="*/ 95 w 365"/>
                      <a:gd name="T5" fmla="*/ 158 h 510"/>
                      <a:gd name="T6" fmla="*/ 110 w 365"/>
                      <a:gd name="T7" fmla="*/ 180 h 510"/>
                      <a:gd name="T8" fmla="*/ 185 w 365"/>
                      <a:gd name="T9" fmla="*/ 248 h 510"/>
                      <a:gd name="T10" fmla="*/ 230 w 365"/>
                      <a:gd name="T11" fmla="*/ 315 h 510"/>
                      <a:gd name="T12" fmla="*/ 275 w 365"/>
                      <a:gd name="T13" fmla="*/ 383 h 510"/>
                      <a:gd name="T14" fmla="*/ 320 w 365"/>
                      <a:gd name="T15" fmla="*/ 435 h 510"/>
                      <a:gd name="T16" fmla="*/ 365 w 365"/>
                      <a:gd name="T17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5" h="510">
                        <a:moveTo>
                          <a:pt x="12" y="0"/>
                        </a:moveTo>
                        <a:cubicBezTo>
                          <a:pt x="0" y="39"/>
                          <a:pt x="17" y="61"/>
                          <a:pt x="50" y="83"/>
                        </a:cubicBezTo>
                        <a:cubicBezTo>
                          <a:pt x="73" y="128"/>
                          <a:pt x="60" y="105"/>
                          <a:pt x="95" y="158"/>
                        </a:cubicBezTo>
                        <a:cubicBezTo>
                          <a:pt x="100" y="165"/>
                          <a:pt x="110" y="180"/>
                          <a:pt x="110" y="180"/>
                        </a:cubicBezTo>
                        <a:cubicBezTo>
                          <a:pt x="123" y="223"/>
                          <a:pt x="142" y="237"/>
                          <a:pt x="185" y="248"/>
                        </a:cubicBezTo>
                        <a:cubicBezTo>
                          <a:pt x="195" y="278"/>
                          <a:pt x="207" y="293"/>
                          <a:pt x="230" y="315"/>
                        </a:cubicBezTo>
                        <a:cubicBezTo>
                          <a:pt x="240" y="347"/>
                          <a:pt x="247" y="364"/>
                          <a:pt x="275" y="383"/>
                        </a:cubicBezTo>
                        <a:cubicBezTo>
                          <a:pt x="296" y="413"/>
                          <a:pt x="284" y="424"/>
                          <a:pt x="320" y="435"/>
                        </a:cubicBezTo>
                        <a:cubicBezTo>
                          <a:pt x="348" y="454"/>
                          <a:pt x="365" y="475"/>
                          <a:pt x="365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0" name="Freeform 8">
                    <a:extLst>
                      <a:ext uri="{FF2B5EF4-FFF2-40B4-BE49-F238E27FC236}">
                        <a16:creationId xmlns:a16="http://schemas.microsoft.com/office/drawing/2014/main" id="{9A918E63-2B73-1749-ACFC-04CB2FDA0AB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35" y="5198"/>
                    <a:ext cx="210" cy="337"/>
                  </a:xfrm>
                  <a:custGeom>
                    <a:avLst/>
                    <a:gdLst>
                      <a:gd name="T0" fmla="*/ 210 w 210"/>
                      <a:gd name="T1" fmla="*/ 0 h 337"/>
                      <a:gd name="T2" fmla="*/ 173 w 210"/>
                      <a:gd name="T3" fmla="*/ 127 h 337"/>
                      <a:gd name="T4" fmla="*/ 128 w 210"/>
                      <a:gd name="T5" fmla="*/ 150 h 337"/>
                      <a:gd name="T6" fmla="*/ 60 w 210"/>
                      <a:gd name="T7" fmla="*/ 232 h 337"/>
                      <a:gd name="T8" fmla="*/ 45 w 210"/>
                      <a:gd name="T9" fmla="*/ 255 h 337"/>
                      <a:gd name="T10" fmla="*/ 38 w 210"/>
                      <a:gd name="T11" fmla="*/ 307 h 337"/>
                      <a:gd name="T12" fmla="*/ 0 w 210"/>
                      <a:gd name="T13" fmla="*/ 337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0" h="337">
                        <a:moveTo>
                          <a:pt x="210" y="0"/>
                        </a:moveTo>
                        <a:cubicBezTo>
                          <a:pt x="204" y="25"/>
                          <a:pt x="186" y="110"/>
                          <a:pt x="173" y="127"/>
                        </a:cubicBezTo>
                        <a:cubicBezTo>
                          <a:pt x="163" y="139"/>
                          <a:pt x="142" y="145"/>
                          <a:pt x="128" y="150"/>
                        </a:cubicBezTo>
                        <a:cubicBezTo>
                          <a:pt x="97" y="196"/>
                          <a:pt x="121" y="213"/>
                          <a:pt x="60" y="232"/>
                        </a:cubicBezTo>
                        <a:cubicBezTo>
                          <a:pt x="55" y="240"/>
                          <a:pt x="48" y="246"/>
                          <a:pt x="45" y="255"/>
                        </a:cubicBezTo>
                        <a:cubicBezTo>
                          <a:pt x="40" y="272"/>
                          <a:pt x="45" y="291"/>
                          <a:pt x="38" y="307"/>
                        </a:cubicBezTo>
                        <a:cubicBezTo>
                          <a:pt x="31" y="322"/>
                          <a:pt x="11" y="326"/>
                          <a:pt x="0" y="3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1" name="Freeform 9">
                    <a:extLst>
                      <a:ext uri="{FF2B5EF4-FFF2-40B4-BE49-F238E27FC236}">
                        <a16:creationId xmlns:a16="http://schemas.microsoft.com/office/drawing/2014/main" id="{C1FEAFAF-5FA2-7741-8B29-CF27CEFE1D5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95" y="4845"/>
                    <a:ext cx="413" cy="168"/>
                  </a:xfrm>
                  <a:custGeom>
                    <a:avLst/>
                    <a:gdLst>
                      <a:gd name="T0" fmla="*/ 0 w 413"/>
                      <a:gd name="T1" fmla="*/ 0 h 168"/>
                      <a:gd name="T2" fmla="*/ 98 w 413"/>
                      <a:gd name="T3" fmla="*/ 53 h 168"/>
                      <a:gd name="T4" fmla="*/ 120 w 413"/>
                      <a:gd name="T5" fmla="*/ 45 h 168"/>
                      <a:gd name="T6" fmla="*/ 128 w 413"/>
                      <a:gd name="T7" fmla="*/ 68 h 168"/>
                      <a:gd name="T8" fmla="*/ 188 w 413"/>
                      <a:gd name="T9" fmla="*/ 83 h 168"/>
                      <a:gd name="T10" fmla="*/ 225 w 413"/>
                      <a:gd name="T11" fmla="*/ 113 h 168"/>
                      <a:gd name="T12" fmla="*/ 248 w 413"/>
                      <a:gd name="T13" fmla="*/ 135 h 168"/>
                      <a:gd name="T14" fmla="*/ 330 w 413"/>
                      <a:gd name="T15" fmla="*/ 158 h 168"/>
                      <a:gd name="T16" fmla="*/ 360 w 413"/>
                      <a:gd name="T17" fmla="*/ 150 h 168"/>
                      <a:gd name="T18" fmla="*/ 405 w 413"/>
                      <a:gd name="T19" fmla="*/ 150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13" h="168">
                        <a:moveTo>
                          <a:pt x="0" y="0"/>
                        </a:moveTo>
                        <a:cubicBezTo>
                          <a:pt x="33" y="17"/>
                          <a:pt x="67" y="33"/>
                          <a:pt x="98" y="53"/>
                        </a:cubicBezTo>
                        <a:cubicBezTo>
                          <a:pt x="105" y="50"/>
                          <a:pt x="113" y="42"/>
                          <a:pt x="120" y="45"/>
                        </a:cubicBezTo>
                        <a:cubicBezTo>
                          <a:pt x="127" y="49"/>
                          <a:pt x="122" y="62"/>
                          <a:pt x="128" y="68"/>
                        </a:cubicBezTo>
                        <a:cubicBezTo>
                          <a:pt x="143" y="83"/>
                          <a:pt x="168" y="79"/>
                          <a:pt x="188" y="83"/>
                        </a:cubicBezTo>
                        <a:cubicBezTo>
                          <a:pt x="220" y="131"/>
                          <a:pt x="183" y="85"/>
                          <a:pt x="225" y="113"/>
                        </a:cubicBezTo>
                        <a:cubicBezTo>
                          <a:pt x="234" y="119"/>
                          <a:pt x="239" y="129"/>
                          <a:pt x="248" y="135"/>
                        </a:cubicBezTo>
                        <a:cubicBezTo>
                          <a:pt x="269" y="149"/>
                          <a:pt x="306" y="152"/>
                          <a:pt x="330" y="158"/>
                        </a:cubicBezTo>
                        <a:cubicBezTo>
                          <a:pt x="340" y="155"/>
                          <a:pt x="350" y="150"/>
                          <a:pt x="360" y="150"/>
                        </a:cubicBezTo>
                        <a:cubicBezTo>
                          <a:pt x="413" y="150"/>
                          <a:pt x="371" y="168"/>
                          <a:pt x="405" y="1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2" name="Freeform 10">
                    <a:extLst>
                      <a:ext uri="{FF2B5EF4-FFF2-40B4-BE49-F238E27FC236}">
                        <a16:creationId xmlns:a16="http://schemas.microsoft.com/office/drawing/2014/main" id="{FCCE2A53-B45F-0F48-BB07-32F0DAB43C8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1" y="4245"/>
                    <a:ext cx="247" cy="503"/>
                  </a:xfrm>
                  <a:custGeom>
                    <a:avLst/>
                    <a:gdLst>
                      <a:gd name="T0" fmla="*/ 22 w 247"/>
                      <a:gd name="T1" fmla="*/ 0 h 503"/>
                      <a:gd name="T2" fmla="*/ 7 w 247"/>
                      <a:gd name="T3" fmla="*/ 30 h 503"/>
                      <a:gd name="T4" fmla="*/ 89 w 247"/>
                      <a:gd name="T5" fmla="*/ 98 h 503"/>
                      <a:gd name="T6" fmla="*/ 142 w 247"/>
                      <a:gd name="T7" fmla="*/ 248 h 503"/>
                      <a:gd name="T8" fmla="*/ 187 w 247"/>
                      <a:gd name="T9" fmla="*/ 368 h 503"/>
                      <a:gd name="T10" fmla="*/ 247 w 247"/>
                      <a:gd name="T11" fmla="*/ 503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7" h="503">
                        <a:moveTo>
                          <a:pt x="22" y="0"/>
                        </a:moveTo>
                        <a:cubicBezTo>
                          <a:pt x="17" y="10"/>
                          <a:pt x="8" y="19"/>
                          <a:pt x="7" y="30"/>
                        </a:cubicBezTo>
                        <a:cubicBezTo>
                          <a:pt x="0" y="81"/>
                          <a:pt x="56" y="86"/>
                          <a:pt x="89" y="98"/>
                        </a:cubicBezTo>
                        <a:cubicBezTo>
                          <a:pt x="69" y="162"/>
                          <a:pt x="100" y="206"/>
                          <a:pt x="142" y="248"/>
                        </a:cubicBezTo>
                        <a:cubicBezTo>
                          <a:pt x="155" y="290"/>
                          <a:pt x="163" y="331"/>
                          <a:pt x="187" y="368"/>
                        </a:cubicBezTo>
                        <a:cubicBezTo>
                          <a:pt x="198" y="402"/>
                          <a:pt x="217" y="487"/>
                          <a:pt x="247" y="503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3" name="Freeform 11">
                    <a:extLst>
                      <a:ext uri="{FF2B5EF4-FFF2-40B4-BE49-F238E27FC236}">
                        <a16:creationId xmlns:a16="http://schemas.microsoft.com/office/drawing/2014/main" id="{1365FE76-AF14-4744-A510-0DD09A8D54C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80" y="4470"/>
                    <a:ext cx="473" cy="503"/>
                  </a:xfrm>
                  <a:custGeom>
                    <a:avLst/>
                    <a:gdLst>
                      <a:gd name="T0" fmla="*/ 0 w 473"/>
                      <a:gd name="T1" fmla="*/ 503 h 503"/>
                      <a:gd name="T2" fmla="*/ 68 w 473"/>
                      <a:gd name="T3" fmla="*/ 458 h 503"/>
                      <a:gd name="T4" fmla="*/ 83 w 473"/>
                      <a:gd name="T5" fmla="*/ 390 h 503"/>
                      <a:gd name="T6" fmla="*/ 188 w 473"/>
                      <a:gd name="T7" fmla="*/ 300 h 503"/>
                      <a:gd name="T8" fmla="*/ 263 w 473"/>
                      <a:gd name="T9" fmla="*/ 225 h 503"/>
                      <a:gd name="T10" fmla="*/ 323 w 473"/>
                      <a:gd name="T11" fmla="*/ 173 h 503"/>
                      <a:gd name="T12" fmla="*/ 405 w 473"/>
                      <a:gd name="T13" fmla="*/ 98 h 503"/>
                      <a:gd name="T14" fmla="*/ 473 w 473"/>
                      <a:gd name="T15" fmla="*/ 0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3" h="503">
                        <a:moveTo>
                          <a:pt x="0" y="503"/>
                        </a:moveTo>
                        <a:cubicBezTo>
                          <a:pt x="23" y="480"/>
                          <a:pt x="37" y="467"/>
                          <a:pt x="68" y="458"/>
                        </a:cubicBezTo>
                        <a:cubicBezTo>
                          <a:pt x="86" y="431"/>
                          <a:pt x="93" y="421"/>
                          <a:pt x="83" y="390"/>
                        </a:cubicBezTo>
                        <a:cubicBezTo>
                          <a:pt x="126" y="362"/>
                          <a:pt x="160" y="343"/>
                          <a:pt x="188" y="300"/>
                        </a:cubicBezTo>
                        <a:cubicBezTo>
                          <a:pt x="202" y="255"/>
                          <a:pt x="231" y="257"/>
                          <a:pt x="263" y="225"/>
                        </a:cubicBezTo>
                        <a:cubicBezTo>
                          <a:pt x="286" y="202"/>
                          <a:pt x="293" y="182"/>
                          <a:pt x="323" y="173"/>
                        </a:cubicBezTo>
                        <a:cubicBezTo>
                          <a:pt x="355" y="151"/>
                          <a:pt x="374" y="119"/>
                          <a:pt x="405" y="98"/>
                        </a:cubicBezTo>
                        <a:cubicBezTo>
                          <a:pt x="425" y="67"/>
                          <a:pt x="429" y="0"/>
                          <a:pt x="47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4" name="Freeform 12">
                    <a:extLst>
                      <a:ext uri="{FF2B5EF4-FFF2-40B4-BE49-F238E27FC236}">
                        <a16:creationId xmlns:a16="http://schemas.microsoft.com/office/drawing/2014/main" id="{3716859C-6D64-A74F-BF5D-2D3F87F9AA51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75" y="5228"/>
                    <a:ext cx="83" cy="450"/>
                  </a:xfrm>
                  <a:custGeom>
                    <a:avLst/>
                    <a:gdLst>
                      <a:gd name="T0" fmla="*/ 83 w 83"/>
                      <a:gd name="T1" fmla="*/ 0 h 450"/>
                      <a:gd name="T2" fmla="*/ 30 w 83"/>
                      <a:gd name="T3" fmla="*/ 120 h 450"/>
                      <a:gd name="T4" fmla="*/ 0 w 83"/>
                      <a:gd name="T5" fmla="*/ 367 h 450"/>
                      <a:gd name="T6" fmla="*/ 15 w 83"/>
                      <a:gd name="T7" fmla="*/ 450 h 4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3" h="450">
                        <a:moveTo>
                          <a:pt x="83" y="0"/>
                        </a:moveTo>
                        <a:cubicBezTo>
                          <a:pt x="44" y="25"/>
                          <a:pt x="42" y="76"/>
                          <a:pt x="30" y="120"/>
                        </a:cubicBezTo>
                        <a:cubicBezTo>
                          <a:pt x="24" y="222"/>
                          <a:pt x="7" y="265"/>
                          <a:pt x="0" y="367"/>
                        </a:cubicBezTo>
                        <a:cubicBezTo>
                          <a:pt x="19" y="424"/>
                          <a:pt x="15" y="396"/>
                          <a:pt x="15" y="4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5" name="Freeform 13">
                    <a:extLst>
                      <a:ext uri="{FF2B5EF4-FFF2-40B4-BE49-F238E27FC236}">
                        <a16:creationId xmlns:a16="http://schemas.microsoft.com/office/drawing/2014/main" id="{5951CC54-7A3E-B547-BBD8-94F1AF98E2B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332" y="5235"/>
                    <a:ext cx="113" cy="510"/>
                  </a:xfrm>
                  <a:custGeom>
                    <a:avLst/>
                    <a:gdLst>
                      <a:gd name="T0" fmla="*/ 8 w 113"/>
                      <a:gd name="T1" fmla="*/ 0 h 510"/>
                      <a:gd name="T2" fmla="*/ 1 w 113"/>
                      <a:gd name="T3" fmla="*/ 23 h 510"/>
                      <a:gd name="T4" fmla="*/ 16 w 113"/>
                      <a:gd name="T5" fmla="*/ 68 h 510"/>
                      <a:gd name="T6" fmla="*/ 61 w 113"/>
                      <a:gd name="T7" fmla="*/ 315 h 510"/>
                      <a:gd name="T8" fmla="*/ 91 w 113"/>
                      <a:gd name="T9" fmla="*/ 413 h 510"/>
                      <a:gd name="T10" fmla="*/ 113 w 113"/>
                      <a:gd name="T11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3" h="510">
                        <a:moveTo>
                          <a:pt x="8" y="0"/>
                        </a:moveTo>
                        <a:cubicBezTo>
                          <a:pt x="6" y="8"/>
                          <a:pt x="0" y="15"/>
                          <a:pt x="1" y="23"/>
                        </a:cubicBezTo>
                        <a:cubicBezTo>
                          <a:pt x="3" y="39"/>
                          <a:pt x="16" y="68"/>
                          <a:pt x="16" y="68"/>
                        </a:cubicBezTo>
                        <a:cubicBezTo>
                          <a:pt x="27" y="149"/>
                          <a:pt x="39" y="237"/>
                          <a:pt x="61" y="315"/>
                        </a:cubicBezTo>
                        <a:cubicBezTo>
                          <a:pt x="71" y="350"/>
                          <a:pt x="71" y="382"/>
                          <a:pt x="91" y="413"/>
                        </a:cubicBezTo>
                        <a:cubicBezTo>
                          <a:pt x="73" y="462"/>
                          <a:pt x="69" y="466"/>
                          <a:pt x="113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6" name="Freeform 14">
                    <a:extLst>
                      <a:ext uri="{FF2B5EF4-FFF2-40B4-BE49-F238E27FC236}">
                        <a16:creationId xmlns:a16="http://schemas.microsoft.com/office/drawing/2014/main" id="{A4B04C48-734A-4442-9DC1-F65891165C2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75" y="5243"/>
                    <a:ext cx="212" cy="405"/>
                  </a:xfrm>
                  <a:custGeom>
                    <a:avLst/>
                    <a:gdLst>
                      <a:gd name="T0" fmla="*/ 0 w 212"/>
                      <a:gd name="T1" fmla="*/ 0 h 405"/>
                      <a:gd name="T2" fmla="*/ 38 w 212"/>
                      <a:gd name="T3" fmla="*/ 45 h 405"/>
                      <a:gd name="T4" fmla="*/ 68 w 212"/>
                      <a:gd name="T5" fmla="*/ 142 h 405"/>
                      <a:gd name="T6" fmla="*/ 90 w 212"/>
                      <a:gd name="T7" fmla="*/ 255 h 405"/>
                      <a:gd name="T8" fmla="*/ 135 w 212"/>
                      <a:gd name="T9" fmla="*/ 285 h 405"/>
                      <a:gd name="T10" fmla="*/ 188 w 212"/>
                      <a:gd name="T11" fmla="*/ 375 h 405"/>
                      <a:gd name="T12" fmla="*/ 210 w 212"/>
                      <a:gd name="T13" fmla="*/ 405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2" h="405">
                        <a:moveTo>
                          <a:pt x="0" y="0"/>
                        </a:moveTo>
                        <a:cubicBezTo>
                          <a:pt x="11" y="16"/>
                          <a:pt x="29" y="27"/>
                          <a:pt x="38" y="45"/>
                        </a:cubicBezTo>
                        <a:cubicBezTo>
                          <a:pt x="52" y="72"/>
                          <a:pt x="52" y="110"/>
                          <a:pt x="68" y="142"/>
                        </a:cubicBezTo>
                        <a:cubicBezTo>
                          <a:pt x="71" y="163"/>
                          <a:pt x="83" y="243"/>
                          <a:pt x="90" y="255"/>
                        </a:cubicBezTo>
                        <a:cubicBezTo>
                          <a:pt x="99" y="270"/>
                          <a:pt x="135" y="285"/>
                          <a:pt x="135" y="285"/>
                        </a:cubicBezTo>
                        <a:cubicBezTo>
                          <a:pt x="152" y="310"/>
                          <a:pt x="169" y="351"/>
                          <a:pt x="188" y="375"/>
                        </a:cubicBezTo>
                        <a:cubicBezTo>
                          <a:pt x="212" y="404"/>
                          <a:pt x="210" y="385"/>
                          <a:pt x="210" y="40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7" name="Freeform 15">
                    <a:extLst>
                      <a:ext uri="{FF2B5EF4-FFF2-40B4-BE49-F238E27FC236}">
                        <a16:creationId xmlns:a16="http://schemas.microsoft.com/office/drawing/2014/main" id="{8D2937F8-F71F-2848-9479-C88404CCE30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80" y="5220"/>
                    <a:ext cx="293" cy="300"/>
                  </a:xfrm>
                  <a:custGeom>
                    <a:avLst/>
                    <a:gdLst>
                      <a:gd name="T0" fmla="*/ 0 w 293"/>
                      <a:gd name="T1" fmla="*/ 0 h 300"/>
                      <a:gd name="T2" fmla="*/ 98 w 293"/>
                      <a:gd name="T3" fmla="*/ 120 h 300"/>
                      <a:gd name="T4" fmla="*/ 180 w 293"/>
                      <a:gd name="T5" fmla="*/ 225 h 300"/>
                      <a:gd name="T6" fmla="*/ 233 w 293"/>
                      <a:gd name="T7" fmla="*/ 263 h 300"/>
                      <a:gd name="T8" fmla="*/ 293 w 293"/>
                      <a:gd name="T9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3" h="300">
                        <a:moveTo>
                          <a:pt x="0" y="0"/>
                        </a:moveTo>
                        <a:cubicBezTo>
                          <a:pt x="46" y="30"/>
                          <a:pt x="46" y="104"/>
                          <a:pt x="98" y="120"/>
                        </a:cubicBezTo>
                        <a:cubicBezTo>
                          <a:pt x="130" y="169"/>
                          <a:pt x="112" y="209"/>
                          <a:pt x="180" y="225"/>
                        </a:cubicBezTo>
                        <a:cubicBezTo>
                          <a:pt x="195" y="235"/>
                          <a:pt x="221" y="251"/>
                          <a:pt x="233" y="263"/>
                        </a:cubicBezTo>
                        <a:cubicBezTo>
                          <a:pt x="257" y="287"/>
                          <a:pt x="256" y="300"/>
                          <a:pt x="293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8" name="Freeform 16">
                    <a:extLst>
                      <a:ext uri="{FF2B5EF4-FFF2-40B4-BE49-F238E27FC236}">
                        <a16:creationId xmlns:a16="http://schemas.microsoft.com/office/drawing/2014/main" id="{DAE7ADBE-A226-B643-85AA-D0B91BA7C15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25" y="5168"/>
                    <a:ext cx="270" cy="172"/>
                  </a:xfrm>
                  <a:custGeom>
                    <a:avLst/>
                    <a:gdLst>
                      <a:gd name="T0" fmla="*/ 0 w 270"/>
                      <a:gd name="T1" fmla="*/ 0 h 172"/>
                      <a:gd name="T2" fmla="*/ 45 w 270"/>
                      <a:gd name="T3" fmla="*/ 37 h 172"/>
                      <a:gd name="T4" fmla="*/ 75 w 270"/>
                      <a:gd name="T5" fmla="*/ 82 h 172"/>
                      <a:gd name="T6" fmla="*/ 165 w 270"/>
                      <a:gd name="T7" fmla="*/ 120 h 172"/>
                      <a:gd name="T8" fmla="*/ 188 w 270"/>
                      <a:gd name="T9" fmla="*/ 135 h 172"/>
                      <a:gd name="T10" fmla="*/ 270 w 270"/>
                      <a:gd name="T11" fmla="*/ 172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0" h="172">
                        <a:moveTo>
                          <a:pt x="0" y="0"/>
                        </a:moveTo>
                        <a:cubicBezTo>
                          <a:pt x="14" y="13"/>
                          <a:pt x="35" y="20"/>
                          <a:pt x="45" y="37"/>
                        </a:cubicBezTo>
                        <a:cubicBezTo>
                          <a:pt x="74" y="89"/>
                          <a:pt x="29" y="67"/>
                          <a:pt x="75" y="82"/>
                        </a:cubicBezTo>
                        <a:cubicBezTo>
                          <a:pt x="104" y="101"/>
                          <a:pt x="135" y="105"/>
                          <a:pt x="165" y="120"/>
                        </a:cubicBezTo>
                        <a:cubicBezTo>
                          <a:pt x="173" y="124"/>
                          <a:pt x="180" y="131"/>
                          <a:pt x="188" y="135"/>
                        </a:cubicBezTo>
                        <a:cubicBezTo>
                          <a:pt x="222" y="150"/>
                          <a:pt x="245" y="147"/>
                          <a:pt x="270" y="17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9" name="Freeform 17">
                    <a:extLst>
                      <a:ext uri="{FF2B5EF4-FFF2-40B4-BE49-F238E27FC236}">
                        <a16:creationId xmlns:a16="http://schemas.microsoft.com/office/drawing/2014/main" id="{9BD1AE6B-057D-1A44-AB7C-24DDEDB0967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55" y="5025"/>
                    <a:ext cx="413" cy="110"/>
                  </a:xfrm>
                  <a:custGeom>
                    <a:avLst/>
                    <a:gdLst>
                      <a:gd name="T0" fmla="*/ 0 w 413"/>
                      <a:gd name="T1" fmla="*/ 90 h 110"/>
                      <a:gd name="T2" fmla="*/ 188 w 413"/>
                      <a:gd name="T3" fmla="*/ 68 h 110"/>
                      <a:gd name="T4" fmla="*/ 263 w 413"/>
                      <a:gd name="T5" fmla="*/ 45 h 110"/>
                      <a:gd name="T6" fmla="*/ 413 w 413"/>
                      <a:gd name="T7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13" h="110">
                        <a:moveTo>
                          <a:pt x="0" y="90"/>
                        </a:moveTo>
                        <a:cubicBezTo>
                          <a:pt x="58" y="110"/>
                          <a:pt x="129" y="76"/>
                          <a:pt x="188" y="68"/>
                        </a:cubicBezTo>
                        <a:cubicBezTo>
                          <a:pt x="212" y="59"/>
                          <a:pt x="240" y="57"/>
                          <a:pt x="263" y="45"/>
                        </a:cubicBezTo>
                        <a:cubicBezTo>
                          <a:pt x="311" y="20"/>
                          <a:pt x="358" y="0"/>
                          <a:pt x="41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0" name="Freeform 18">
                    <a:extLst>
                      <a:ext uri="{FF2B5EF4-FFF2-40B4-BE49-F238E27FC236}">
                        <a16:creationId xmlns:a16="http://schemas.microsoft.com/office/drawing/2014/main" id="{B4C4C560-758A-614F-89DA-2F7848BA4E5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35" y="4823"/>
                    <a:ext cx="203" cy="187"/>
                  </a:xfrm>
                  <a:custGeom>
                    <a:avLst/>
                    <a:gdLst>
                      <a:gd name="T0" fmla="*/ 203 w 203"/>
                      <a:gd name="T1" fmla="*/ 0 h 187"/>
                      <a:gd name="T2" fmla="*/ 150 w 203"/>
                      <a:gd name="T3" fmla="*/ 82 h 187"/>
                      <a:gd name="T4" fmla="*/ 165 w 203"/>
                      <a:gd name="T5" fmla="*/ 105 h 187"/>
                      <a:gd name="T6" fmla="*/ 143 w 203"/>
                      <a:gd name="T7" fmla="*/ 112 h 187"/>
                      <a:gd name="T8" fmla="*/ 90 w 203"/>
                      <a:gd name="T9" fmla="*/ 142 h 187"/>
                      <a:gd name="T10" fmla="*/ 0 w 203"/>
                      <a:gd name="T11" fmla="*/ 187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03" h="187">
                        <a:moveTo>
                          <a:pt x="203" y="0"/>
                        </a:moveTo>
                        <a:cubicBezTo>
                          <a:pt x="175" y="18"/>
                          <a:pt x="162" y="50"/>
                          <a:pt x="150" y="82"/>
                        </a:cubicBezTo>
                        <a:cubicBezTo>
                          <a:pt x="155" y="90"/>
                          <a:pt x="167" y="96"/>
                          <a:pt x="165" y="105"/>
                        </a:cubicBezTo>
                        <a:cubicBezTo>
                          <a:pt x="163" y="112"/>
                          <a:pt x="150" y="109"/>
                          <a:pt x="143" y="112"/>
                        </a:cubicBezTo>
                        <a:cubicBezTo>
                          <a:pt x="125" y="121"/>
                          <a:pt x="108" y="133"/>
                          <a:pt x="90" y="142"/>
                        </a:cubicBezTo>
                        <a:cubicBezTo>
                          <a:pt x="78" y="181"/>
                          <a:pt x="38" y="187"/>
                          <a:pt x="0" y="18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1" name="Freeform 19">
                    <a:extLst>
                      <a:ext uri="{FF2B5EF4-FFF2-40B4-BE49-F238E27FC236}">
                        <a16:creationId xmlns:a16="http://schemas.microsoft.com/office/drawing/2014/main" id="{AF2C2572-E20C-9A41-931C-F44EFD27897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13" y="4658"/>
                    <a:ext cx="157" cy="306"/>
                  </a:xfrm>
                  <a:custGeom>
                    <a:avLst/>
                    <a:gdLst>
                      <a:gd name="T0" fmla="*/ 157 w 157"/>
                      <a:gd name="T1" fmla="*/ 0 h 306"/>
                      <a:gd name="T2" fmla="*/ 127 w 157"/>
                      <a:gd name="T3" fmla="*/ 52 h 306"/>
                      <a:gd name="T4" fmla="*/ 75 w 157"/>
                      <a:gd name="T5" fmla="*/ 157 h 306"/>
                      <a:gd name="T6" fmla="*/ 37 w 157"/>
                      <a:gd name="T7" fmla="*/ 255 h 306"/>
                      <a:gd name="T8" fmla="*/ 0 w 157"/>
                      <a:gd name="T9" fmla="*/ 285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7" h="306">
                        <a:moveTo>
                          <a:pt x="157" y="0"/>
                        </a:moveTo>
                        <a:cubicBezTo>
                          <a:pt x="126" y="10"/>
                          <a:pt x="117" y="20"/>
                          <a:pt x="127" y="52"/>
                        </a:cubicBezTo>
                        <a:cubicBezTo>
                          <a:pt x="118" y="90"/>
                          <a:pt x="97" y="124"/>
                          <a:pt x="75" y="157"/>
                        </a:cubicBezTo>
                        <a:cubicBezTo>
                          <a:pt x="65" y="193"/>
                          <a:pt x="57" y="224"/>
                          <a:pt x="37" y="255"/>
                        </a:cubicBezTo>
                        <a:cubicBezTo>
                          <a:pt x="32" y="270"/>
                          <a:pt x="21" y="306"/>
                          <a:pt x="0" y="28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2" name="Freeform 20">
                    <a:extLst>
                      <a:ext uri="{FF2B5EF4-FFF2-40B4-BE49-F238E27FC236}">
                        <a16:creationId xmlns:a16="http://schemas.microsoft.com/office/drawing/2014/main" id="{CE440DAD-3952-804C-AA61-98735459415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4568"/>
                    <a:ext cx="150" cy="360"/>
                  </a:xfrm>
                  <a:custGeom>
                    <a:avLst/>
                    <a:gdLst>
                      <a:gd name="T0" fmla="*/ 150 w 150"/>
                      <a:gd name="T1" fmla="*/ 0 h 360"/>
                      <a:gd name="T2" fmla="*/ 98 w 150"/>
                      <a:gd name="T3" fmla="*/ 52 h 360"/>
                      <a:gd name="T4" fmla="*/ 83 w 150"/>
                      <a:gd name="T5" fmla="*/ 142 h 360"/>
                      <a:gd name="T6" fmla="*/ 75 w 150"/>
                      <a:gd name="T7" fmla="*/ 165 h 360"/>
                      <a:gd name="T8" fmla="*/ 60 w 150"/>
                      <a:gd name="T9" fmla="*/ 187 h 360"/>
                      <a:gd name="T10" fmla="*/ 38 w 150"/>
                      <a:gd name="T11" fmla="*/ 277 h 360"/>
                      <a:gd name="T12" fmla="*/ 8 w 150"/>
                      <a:gd name="T13" fmla="*/ 322 h 360"/>
                      <a:gd name="T14" fmla="*/ 0 w 150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0" h="360">
                        <a:moveTo>
                          <a:pt x="150" y="0"/>
                        </a:moveTo>
                        <a:cubicBezTo>
                          <a:pt x="120" y="10"/>
                          <a:pt x="108" y="22"/>
                          <a:pt x="98" y="52"/>
                        </a:cubicBezTo>
                        <a:cubicBezTo>
                          <a:pt x="129" y="100"/>
                          <a:pt x="123" y="102"/>
                          <a:pt x="83" y="142"/>
                        </a:cubicBezTo>
                        <a:cubicBezTo>
                          <a:pt x="80" y="150"/>
                          <a:pt x="79" y="158"/>
                          <a:pt x="75" y="165"/>
                        </a:cubicBezTo>
                        <a:cubicBezTo>
                          <a:pt x="71" y="173"/>
                          <a:pt x="63" y="179"/>
                          <a:pt x="60" y="187"/>
                        </a:cubicBezTo>
                        <a:cubicBezTo>
                          <a:pt x="50" y="214"/>
                          <a:pt x="51" y="250"/>
                          <a:pt x="38" y="277"/>
                        </a:cubicBezTo>
                        <a:cubicBezTo>
                          <a:pt x="30" y="293"/>
                          <a:pt x="8" y="322"/>
                          <a:pt x="8" y="322"/>
                        </a:cubicBezTo>
                        <a:cubicBezTo>
                          <a:pt x="5" y="335"/>
                          <a:pt x="0" y="360"/>
                          <a:pt x="0" y="36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3" name="Freeform 21">
                    <a:extLst>
                      <a:ext uri="{FF2B5EF4-FFF2-40B4-BE49-F238E27FC236}">
                        <a16:creationId xmlns:a16="http://schemas.microsoft.com/office/drawing/2014/main" id="{A8A640F7-FB1A-A545-86F7-96F7CD1DA8F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70" y="4540"/>
                    <a:ext cx="98" cy="395"/>
                  </a:xfrm>
                  <a:custGeom>
                    <a:avLst/>
                    <a:gdLst>
                      <a:gd name="T0" fmla="*/ 98 w 98"/>
                      <a:gd name="T1" fmla="*/ 58 h 395"/>
                      <a:gd name="T2" fmla="*/ 68 w 98"/>
                      <a:gd name="T3" fmla="*/ 88 h 395"/>
                      <a:gd name="T4" fmla="*/ 30 w 98"/>
                      <a:gd name="T5" fmla="*/ 298 h 395"/>
                      <a:gd name="T6" fmla="*/ 23 w 98"/>
                      <a:gd name="T7" fmla="*/ 343 h 395"/>
                      <a:gd name="T8" fmla="*/ 0 w 98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395">
                        <a:moveTo>
                          <a:pt x="98" y="58"/>
                        </a:moveTo>
                        <a:cubicBezTo>
                          <a:pt x="78" y="0"/>
                          <a:pt x="71" y="70"/>
                          <a:pt x="68" y="88"/>
                        </a:cubicBezTo>
                        <a:cubicBezTo>
                          <a:pt x="56" y="156"/>
                          <a:pt x="52" y="233"/>
                          <a:pt x="30" y="298"/>
                        </a:cubicBezTo>
                        <a:cubicBezTo>
                          <a:pt x="28" y="313"/>
                          <a:pt x="28" y="329"/>
                          <a:pt x="23" y="343"/>
                        </a:cubicBezTo>
                        <a:cubicBezTo>
                          <a:pt x="16" y="363"/>
                          <a:pt x="0" y="371"/>
                          <a:pt x="0" y="39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4" name="Freeform 22">
                    <a:extLst>
                      <a:ext uri="{FF2B5EF4-FFF2-40B4-BE49-F238E27FC236}">
                        <a16:creationId xmlns:a16="http://schemas.microsoft.com/office/drawing/2014/main" id="{E2043DCC-2B2E-4D44-86B8-192D093A65F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65" y="4665"/>
                    <a:ext cx="75" cy="300"/>
                  </a:xfrm>
                  <a:custGeom>
                    <a:avLst/>
                    <a:gdLst>
                      <a:gd name="T0" fmla="*/ 68 w 75"/>
                      <a:gd name="T1" fmla="*/ 0 h 300"/>
                      <a:gd name="T2" fmla="*/ 45 w 75"/>
                      <a:gd name="T3" fmla="*/ 75 h 300"/>
                      <a:gd name="T4" fmla="*/ 60 w 75"/>
                      <a:gd name="T5" fmla="*/ 120 h 300"/>
                      <a:gd name="T6" fmla="*/ 68 w 75"/>
                      <a:gd name="T7" fmla="*/ 143 h 300"/>
                      <a:gd name="T8" fmla="*/ 38 w 75"/>
                      <a:gd name="T9" fmla="*/ 188 h 300"/>
                      <a:gd name="T10" fmla="*/ 23 w 75"/>
                      <a:gd name="T11" fmla="*/ 233 h 300"/>
                      <a:gd name="T12" fmla="*/ 0 w 75"/>
                      <a:gd name="T13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300">
                        <a:moveTo>
                          <a:pt x="68" y="0"/>
                        </a:moveTo>
                        <a:cubicBezTo>
                          <a:pt x="50" y="55"/>
                          <a:pt x="57" y="30"/>
                          <a:pt x="45" y="75"/>
                        </a:cubicBezTo>
                        <a:cubicBezTo>
                          <a:pt x="50" y="90"/>
                          <a:pt x="55" y="105"/>
                          <a:pt x="60" y="120"/>
                        </a:cubicBezTo>
                        <a:cubicBezTo>
                          <a:pt x="63" y="128"/>
                          <a:pt x="68" y="143"/>
                          <a:pt x="68" y="143"/>
                        </a:cubicBezTo>
                        <a:cubicBezTo>
                          <a:pt x="49" y="195"/>
                          <a:pt x="75" y="132"/>
                          <a:pt x="38" y="188"/>
                        </a:cubicBezTo>
                        <a:cubicBezTo>
                          <a:pt x="35" y="193"/>
                          <a:pt x="25" y="228"/>
                          <a:pt x="23" y="233"/>
                        </a:cubicBezTo>
                        <a:cubicBezTo>
                          <a:pt x="14" y="298"/>
                          <a:pt x="33" y="284"/>
                          <a:pt x="0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5" name="Freeform 23">
                    <a:extLst>
                      <a:ext uri="{FF2B5EF4-FFF2-40B4-BE49-F238E27FC236}">
                        <a16:creationId xmlns:a16="http://schemas.microsoft.com/office/drawing/2014/main" id="{F48012C1-DF92-A443-AA43-940E4338FB0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37" y="4748"/>
                    <a:ext cx="98" cy="292"/>
                  </a:xfrm>
                  <a:custGeom>
                    <a:avLst/>
                    <a:gdLst>
                      <a:gd name="T0" fmla="*/ 98 w 98"/>
                      <a:gd name="T1" fmla="*/ 0 h 292"/>
                      <a:gd name="T2" fmla="*/ 68 w 98"/>
                      <a:gd name="T3" fmla="*/ 67 h 292"/>
                      <a:gd name="T4" fmla="*/ 53 w 98"/>
                      <a:gd name="T5" fmla="*/ 165 h 292"/>
                      <a:gd name="T6" fmla="*/ 8 w 98"/>
                      <a:gd name="T7" fmla="*/ 262 h 292"/>
                      <a:gd name="T8" fmla="*/ 1 w 98"/>
                      <a:gd name="T9" fmla="*/ 292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292">
                        <a:moveTo>
                          <a:pt x="98" y="0"/>
                        </a:moveTo>
                        <a:cubicBezTo>
                          <a:pt x="83" y="22"/>
                          <a:pt x="77" y="42"/>
                          <a:pt x="68" y="67"/>
                        </a:cubicBezTo>
                        <a:cubicBezTo>
                          <a:pt x="77" y="109"/>
                          <a:pt x="76" y="129"/>
                          <a:pt x="53" y="165"/>
                        </a:cubicBezTo>
                        <a:cubicBezTo>
                          <a:pt x="43" y="196"/>
                          <a:pt x="26" y="236"/>
                          <a:pt x="8" y="262"/>
                        </a:cubicBezTo>
                        <a:cubicBezTo>
                          <a:pt x="0" y="287"/>
                          <a:pt x="1" y="277"/>
                          <a:pt x="1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6" name="Freeform 24">
                    <a:extLst>
                      <a:ext uri="{FF2B5EF4-FFF2-40B4-BE49-F238E27FC236}">
                        <a16:creationId xmlns:a16="http://schemas.microsoft.com/office/drawing/2014/main" id="{930B7B16-07B9-8C46-8E19-1BBEAE54A94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00" y="4358"/>
                    <a:ext cx="270" cy="315"/>
                  </a:xfrm>
                  <a:custGeom>
                    <a:avLst/>
                    <a:gdLst>
                      <a:gd name="T0" fmla="*/ 270 w 270"/>
                      <a:gd name="T1" fmla="*/ 0 h 315"/>
                      <a:gd name="T2" fmla="*/ 255 w 270"/>
                      <a:gd name="T3" fmla="*/ 45 h 315"/>
                      <a:gd name="T4" fmla="*/ 248 w 270"/>
                      <a:gd name="T5" fmla="*/ 97 h 315"/>
                      <a:gd name="T6" fmla="*/ 225 w 270"/>
                      <a:gd name="T7" fmla="*/ 105 h 315"/>
                      <a:gd name="T8" fmla="*/ 180 w 270"/>
                      <a:gd name="T9" fmla="*/ 135 h 315"/>
                      <a:gd name="T10" fmla="*/ 135 w 270"/>
                      <a:gd name="T11" fmla="*/ 217 h 315"/>
                      <a:gd name="T12" fmla="*/ 98 w 270"/>
                      <a:gd name="T13" fmla="*/ 262 h 315"/>
                      <a:gd name="T14" fmla="*/ 0 w 270"/>
                      <a:gd name="T15" fmla="*/ 315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0" h="315">
                        <a:moveTo>
                          <a:pt x="270" y="0"/>
                        </a:moveTo>
                        <a:cubicBezTo>
                          <a:pt x="265" y="15"/>
                          <a:pt x="260" y="30"/>
                          <a:pt x="255" y="45"/>
                        </a:cubicBezTo>
                        <a:cubicBezTo>
                          <a:pt x="249" y="62"/>
                          <a:pt x="256" y="81"/>
                          <a:pt x="248" y="97"/>
                        </a:cubicBezTo>
                        <a:cubicBezTo>
                          <a:pt x="244" y="104"/>
                          <a:pt x="232" y="101"/>
                          <a:pt x="225" y="105"/>
                        </a:cubicBezTo>
                        <a:cubicBezTo>
                          <a:pt x="209" y="114"/>
                          <a:pt x="180" y="135"/>
                          <a:pt x="180" y="135"/>
                        </a:cubicBezTo>
                        <a:cubicBezTo>
                          <a:pt x="166" y="178"/>
                          <a:pt x="170" y="194"/>
                          <a:pt x="135" y="217"/>
                        </a:cubicBezTo>
                        <a:cubicBezTo>
                          <a:pt x="126" y="231"/>
                          <a:pt x="113" y="253"/>
                          <a:pt x="98" y="262"/>
                        </a:cubicBezTo>
                        <a:cubicBezTo>
                          <a:pt x="61" y="283"/>
                          <a:pt x="22" y="274"/>
                          <a:pt x="0" y="31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7" name="Freeform 25">
                    <a:extLst>
                      <a:ext uri="{FF2B5EF4-FFF2-40B4-BE49-F238E27FC236}">
                        <a16:creationId xmlns:a16="http://schemas.microsoft.com/office/drawing/2014/main" id="{E05841DC-C725-7548-88BA-E715F38A389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15" y="4283"/>
                    <a:ext cx="188" cy="307"/>
                  </a:xfrm>
                  <a:custGeom>
                    <a:avLst/>
                    <a:gdLst>
                      <a:gd name="T0" fmla="*/ 188 w 188"/>
                      <a:gd name="T1" fmla="*/ 0 h 307"/>
                      <a:gd name="T2" fmla="*/ 135 w 188"/>
                      <a:gd name="T3" fmla="*/ 52 h 307"/>
                      <a:gd name="T4" fmla="*/ 143 w 188"/>
                      <a:gd name="T5" fmla="*/ 75 h 307"/>
                      <a:gd name="T6" fmla="*/ 90 w 188"/>
                      <a:gd name="T7" fmla="*/ 165 h 307"/>
                      <a:gd name="T8" fmla="*/ 75 w 188"/>
                      <a:gd name="T9" fmla="*/ 187 h 307"/>
                      <a:gd name="T10" fmla="*/ 23 w 188"/>
                      <a:gd name="T11" fmla="*/ 277 h 307"/>
                      <a:gd name="T12" fmla="*/ 0 w 188"/>
                      <a:gd name="T13" fmla="*/ 292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8" h="307">
                        <a:moveTo>
                          <a:pt x="188" y="0"/>
                        </a:moveTo>
                        <a:cubicBezTo>
                          <a:pt x="157" y="9"/>
                          <a:pt x="146" y="22"/>
                          <a:pt x="135" y="52"/>
                        </a:cubicBezTo>
                        <a:cubicBezTo>
                          <a:pt x="138" y="60"/>
                          <a:pt x="144" y="67"/>
                          <a:pt x="143" y="75"/>
                        </a:cubicBezTo>
                        <a:cubicBezTo>
                          <a:pt x="141" y="86"/>
                          <a:pt x="91" y="163"/>
                          <a:pt x="90" y="165"/>
                        </a:cubicBezTo>
                        <a:cubicBezTo>
                          <a:pt x="85" y="172"/>
                          <a:pt x="75" y="187"/>
                          <a:pt x="75" y="187"/>
                        </a:cubicBezTo>
                        <a:cubicBezTo>
                          <a:pt x="64" y="222"/>
                          <a:pt x="46" y="249"/>
                          <a:pt x="23" y="277"/>
                        </a:cubicBezTo>
                        <a:cubicBezTo>
                          <a:pt x="3" y="301"/>
                          <a:pt x="15" y="307"/>
                          <a:pt x="0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8" name="Freeform 26">
                    <a:extLst>
                      <a:ext uri="{FF2B5EF4-FFF2-40B4-BE49-F238E27FC236}">
                        <a16:creationId xmlns:a16="http://schemas.microsoft.com/office/drawing/2014/main" id="{DD93BF7E-BCF2-5C44-9BEE-3B10EBAB996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26" y="4178"/>
                    <a:ext cx="99" cy="494"/>
                  </a:xfrm>
                  <a:custGeom>
                    <a:avLst/>
                    <a:gdLst>
                      <a:gd name="T0" fmla="*/ 77 w 99"/>
                      <a:gd name="T1" fmla="*/ 0 h 494"/>
                      <a:gd name="T2" fmla="*/ 54 w 99"/>
                      <a:gd name="T3" fmla="*/ 7 h 494"/>
                      <a:gd name="T4" fmla="*/ 47 w 99"/>
                      <a:gd name="T5" fmla="*/ 30 h 494"/>
                      <a:gd name="T6" fmla="*/ 9 w 99"/>
                      <a:gd name="T7" fmla="*/ 97 h 494"/>
                      <a:gd name="T8" fmla="*/ 62 w 99"/>
                      <a:gd name="T9" fmla="*/ 180 h 494"/>
                      <a:gd name="T10" fmla="*/ 32 w 99"/>
                      <a:gd name="T11" fmla="*/ 322 h 494"/>
                      <a:gd name="T12" fmla="*/ 47 w 99"/>
                      <a:gd name="T13" fmla="*/ 442 h 494"/>
                      <a:gd name="T14" fmla="*/ 99 w 99"/>
                      <a:gd name="T15" fmla="*/ 465 h 4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9" h="494">
                        <a:moveTo>
                          <a:pt x="77" y="0"/>
                        </a:moveTo>
                        <a:cubicBezTo>
                          <a:pt x="69" y="2"/>
                          <a:pt x="60" y="1"/>
                          <a:pt x="54" y="7"/>
                        </a:cubicBezTo>
                        <a:cubicBezTo>
                          <a:pt x="48" y="13"/>
                          <a:pt x="51" y="23"/>
                          <a:pt x="47" y="30"/>
                        </a:cubicBezTo>
                        <a:cubicBezTo>
                          <a:pt x="0" y="116"/>
                          <a:pt x="29" y="43"/>
                          <a:pt x="9" y="97"/>
                        </a:cubicBezTo>
                        <a:cubicBezTo>
                          <a:pt x="21" y="132"/>
                          <a:pt x="48" y="140"/>
                          <a:pt x="62" y="180"/>
                        </a:cubicBezTo>
                        <a:cubicBezTo>
                          <a:pt x="9" y="231"/>
                          <a:pt x="24" y="230"/>
                          <a:pt x="32" y="322"/>
                        </a:cubicBezTo>
                        <a:cubicBezTo>
                          <a:pt x="20" y="366"/>
                          <a:pt x="24" y="402"/>
                          <a:pt x="47" y="442"/>
                        </a:cubicBezTo>
                        <a:cubicBezTo>
                          <a:pt x="63" y="470"/>
                          <a:pt x="70" y="494"/>
                          <a:pt x="99" y="46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781" name="Freeform 85">
              <a:extLst>
                <a:ext uri="{FF2B5EF4-FFF2-40B4-BE49-F238E27FC236}">
                  <a16:creationId xmlns:a16="http://schemas.microsoft.com/office/drawing/2014/main" id="{83DF31A7-6882-194C-975E-355960C4208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9" y="5106"/>
              <a:ext cx="510" cy="398"/>
            </a:xfrm>
            <a:custGeom>
              <a:avLst/>
              <a:gdLst>
                <a:gd name="T0" fmla="*/ 29 w 510"/>
                <a:gd name="T1" fmla="*/ 212 h 398"/>
                <a:gd name="T2" fmla="*/ 6 w 510"/>
                <a:gd name="T3" fmla="*/ 324 h 398"/>
                <a:gd name="T4" fmla="*/ 66 w 510"/>
                <a:gd name="T5" fmla="*/ 369 h 398"/>
                <a:gd name="T6" fmla="*/ 224 w 510"/>
                <a:gd name="T7" fmla="*/ 392 h 398"/>
                <a:gd name="T8" fmla="*/ 374 w 510"/>
                <a:gd name="T9" fmla="*/ 362 h 398"/>
                <a:gd name="T10" fmla="*/ 501 w 510"/>
                <a:gd name="T11" fmla="*/ 174 h 398"/>
                <a:gd name="T12" fmla="*/ 426 w 510"/>
                <a:gd name="T13" fmla="*/ 9 h 398"/>
                <a:gd name="T14" fmla="*/ 119 w 510"/>
                <a:gd name="T15" fmla="*/ 122 h 398"/>
                <a:gd name="T16" fmla="*/ 29 w 510"/>
                <a:gd name="T17" fmla="*/ 21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0" h="398">
                  <a:moveTo>
                    <a:pt x="29" y="212"/>
                  </a:moveTo>
                  <a:cubicBezTo>
                    <a:pt x="10" y="246"/>
                    <a:pt x="0" y="298"/>
                    <a:pt x="6" y="324"/>
                  </a:cubicBezTo>
                  <a:cubicBezTo>
                    <a:pt x="12" y="350"/>
                    <a:pt x="30" y="358"/>
                    <a:pt x="66" y="369"/>
                  </a:cubicBezTo>
                  <a:cubicBezTo>
                    <a:pt x="102" y="380"/>
                    <a:pt x="173" y="393"/>
                    <a:pt x="224" y="392"/>
                  </a:cubicBezTo>
                  <a:cubicBezTo>
                    <a:pt x="275" y="391"/>
                    <a:pt x="328" y="398"/>
                    <a:pt x="374" y="362"/>
                  </a:cubicBezTo>
                  <a:cubicBezTo>
                    <a:pt x="420" y="326"/>
                    <a:pt x="492" y="233"/>
                    <a:pt x="501" y="174"/>
                  </a:cubicBezTo>
                  <a:cubicBezTo>
                    <a:pt x="510" y="115"/>
                    <a:pt x="490" y="18"/>
                    <a:pt x="426" y="9"/>
                  </a:cubicBezTo>
                  <a:cubicBezTo>
                    <a:pt x="362" y="0"/>
                    <a:pt x="185" y="92"/>
                    <a:pt x="119" y="122"/>
                  </a:cubicBezTo>
                  <a:cubicBezTo>
                    <a:pt x="53" y="152"/>
                    <a:pt x="48" y="178"/>
                    <a:pt x="29" y="212"/>
                  </a:cubicBez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  <p:sp>
        <p:nvSpPr>
          <p:cNvPr id="858" name="Ellipse 857">
            <a:extLst>
              <a:ext uri="{FF2B5EF4-FFF2-40B4-BE49-F238E27FC236}">
                <a16:creationId xmlns:a16="http://schemas.microsoft.com/office/drawing/2014/main" id="{FFAD8773-8B19-AC43-B652-C51B4707DB07}"/>
              </a:ext>
            </a:extLst>
          </p:cNvPr>
          <p:cNvSpPr/>
          <p:nvPr/>
        </p:nvSpPr>
        <p:spPr>
          <a:xfrm>
            <a:off x="966615" y="1173108"/>
            <a:ext cx="144000" cy="144000"/>
          </a:xfrm>
          <a:prstGeom prst="ellipse">
            <a:avLst/>
          </a:prstGeom>
          <a:solidFill>
            <a:srgbClr val="F6EBF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Ellipse 858">
            <a:extLst>
              <a:ext uri="{FF2B5EF4-FFF2-40B4-BE49-F238E27FC236}">
                <a16:creationId xmlns:a16="http://schemas.microsoft.com/office/drawing/2014/main" id="{9C3E67C7-786C-0B43-B75F-737537DD95E2}"/>
              </a:ext>
            </a:extLst>
          </p:cNvPr>
          <p:cNvSpPr/>
          <p:nvPr/>
        </p:nvSpPr>
        <p:spPr>
          <a:xfrm>
            <a:off x="966485" y="170588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0" name="Connecteur droit 859">
            <a:extLst>
              <a:ext uri="{FF2B5EF4-FFF2-40B4-BE49-F238E27FC236}">
                <a16:creationId xmlns:a16="http://schemas.microsoft.com/office/drawing/2014/main" id="{86CC6CF1-8261-EB4D-9C4E-B34DCD959F93}"/>
              </a:ext>
            </a:extLst>
          </p:cNvPr>
          <p:cNvCxnSpPr>
            <a:cxnSpLocks/>
          </p:cNvCxnSpPr>
          <p:nvPr/>
        </p:nvCxnSpPr>
        <p:spPr>
          <a:xfrm flipH="1">
            <a:off x="805447" y="1293479"/>
            <a:ext cx="189898" cy="7986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Connecteur droit 860">
            <a:extLst>
              <a:ext uri="{FF2B5EF4-FFF2-40B4-BE49-F238E27FC236}">
                <a16:creationId xmlns:a16="http://schemas.microsoft.com/office/drawing/2014/main" id="{D2C51047-6AD9-7441-AF91-00486F9A5B4D}"/>
              </a:ext>
            </a:extLst>
          </p:cNvPr>
          <p:cNvCxnSpPr>
            <a:cxnSpLocks/>
            <a:endCxn id="825" idx="4"/>
          </p:cNvCxnSpPr>
          <p:nvPr/>
        </p:nvCxnSpPr>
        <p:spPr>
          <a:xfrm flipH="1">
            <a:off x="720932" y="1234301"/>
            <a:ext cx="265115" cy="3013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1CFF5B2A-8CC6-1848-A7B3-83EC4D6883D1}"/>
              </a:ext>
            </a:extLst>
          </p:cNvPr>
          <p:cNvSpPr/>
          <p:nvPr/>
        </p:nvSpPr>
        <p:spPr>
          <a:xfrm>
            <a:off x="180917" y="2056846"/>
            <a:ext cx="1691923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3" name="ZoneTexte 862">
            <a:extLst>
              <a:ext uri="{FF2B5EF4-FFF2-40B4-BE49-F238E27FC236}">
                <a16:creationId xmlns:a16="http://schemas.microsoft.com/office/drawing/2014/main" id="{CB32D01A-DE0A-2B40-936D-0940472F93A4}"/>
              </a:ext>
            </a:extLst>
          </p:cNvPr>
          <p:cNvSpPr txBox="1"/>
          <p:nvPr/>
        </p:nvSpPr>
        <p:spPr>
          <a:xfrm>
            <a:off x="231562" y="1901856"/>
            <a:ext cx="79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Network size</a:t>
            </a:r>
          </a:p>
        </p:txBody>
      </p:sp>
      <p:grpSp>
        <p:nvGrpSpPr>
          <p:cNvPr id="864" name="Groupe 863">
            <a:extLst>
              <a:ext uri="{FF2B5EF4-FFF2-40B4-BE49-F238E27FC236}">
                <a16:creationId xmlns:a16="http://schemas.microsoft.com/office/drawing/2014/main" id="{6349650E-A44C-6A45-8DB1-F631C0882CA0}"/>
              </a:ext>
            </a:extLst>
          </p:cNvPr>
          <p:cNvGrpSpPr/>
          <p:nvPr/>
        </p:nvGrpSpPr>
        <p:grpSpPr>
          <a:xfrm>
            <a:off x="668901" y="2299060"/>
            <a:ext cx="536518" cy="276999"/>
            <a:chOff x="2848054" y="1313408"/>
            <a:chExt cx="1418381" cy="777059"/>
          </a:xfrm>
        </p:grpSpPr>
        <p:sp>
          <p:nvSpPr>
            <p:cNvPr id="865" name="Forme libre 864">
              <a:extLst>
                <a:ext uri="{FF2B5EF4-FFF2-40B4-BE49-F238E27FC236}">
                  <a16:creationId xmlns:a16="http://schemas.microsoft.com/office/drawing/2014/main" id="{D48DC2AB-3813-AC40-A2F6-CA575019E9F4}"/>
                </a:ext>
              </a:extLst>
            </p:cNvPr>
            <p:cNvSpPr/>
            <p:nvPr/>
          </p:nvSpPr>
          <p:spPr>
            <a:xfrm>
              <a:off x="2848054" y="1313408"/>
              <a:ext cx="595300" cy="777059"/>
            </a:xfrm>
            <a:custGeom>
              <a:avLst/>
              <a:gdLst>
                <a:gd name="connsiteX0" fmla="*/ 32892 w 1592563"/>
                <a:gd name="connsiteY0" fmla="*/ 524646 h 1597845"/>
                <a:gd name="connsiteX1" fmla="*/ 427597 w 1592563"/>
                <a:gd name="connsiteY1" fmla="*/ 518068 h 1597845"/>
                <a:gd name="connsiteX2" fmla="*/ 644685 w 1592563"/>
                <a:gd name="connsiteY2" fmla="*/ 399656 h 1597845"/>
                <a:gd name="connsiteX3" fmla="*/ 776253 w 1592563"/>
                <a:gd name="connsiteY3" fmla="*/ 235196 h 1597845"/>
                <a:gd name="connsiteX4" fmla="*/ 953870 w 1592563"/>
                <a:gd name="connsiteY4" fmla="*/ 57578 h 1597845"/>
                <a:gd name="connsiteX5" fmla="*/ 1184115 w 1592563"/>
                <a:gd name="connsiteY5" fmla="*/ 4951 h 1597845"/>
                <a:gd name="connsiteX6" fmla="*/ 1434095 w 1592563"/>
                <a:gd name="connsiteY6" fmla="*/ 162833 h 1597845"/>
                <a:gd name="connsiteX7" fmla="*/ 1591977 w 1592563"/>
                <a:gd name="connsiteY7" fmla="*/ 800940 h 1597845"/>
                <a:gd name="connsiteX8" fmla="*/ 1473565 w 1592563"/>
                <a:gd name="connsiteY8" fmla="*/ 1419311 h 1597845"/>
                <a:gd name="connsiteX9" fmla="*/ 1138066 w 1592563"/>
                <a:gd name="connsiteY9" fmla="*/ 1596928 h 1597845"/>
                <a:gd name="connsiteX10" fmla="*/ 769675 w 1592563"/>
                <a:gd name="connsiteY10" fmla="*/ 1366683 h 1597845"/>
                <a:gd name="connsiteX11" fmla="*/ 638106 w 1592563"/>
                <a:gd name="connsiteY11" fmla="*/ 1314056 h 1597845"/>
                <a:gd name="connsiteX12" fmla="*/ 467067 w 1592563"/>
                <a:gd name="connsiteY12" fmla="*/ 1300899 h 1597845"/>
                <a:gd name="connsiteX13" fmla="*/ 0 w 1592563"/>
                <a:gd name="connsiteY13" fmla="*/ 1340370 h 159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2563" h="1597845">
                  <a:moveTo>
                    <a:pt x="32892" y="524646"/>
                  </a:moveTo>
                  <a:cubicBezTo>
                    <a:pt x="179261" y="531773"/>
                    <a:pt x="325631" y="538900"/>
                    <a:pt x="427597" y="518068"/>
                  </a:cubicBezTo>
                  <a:cubicBezTo>
                    <a:pt x="529563" y="497236"/>
                    <a:pt x="586576" y="446801"/>
                    <a:pt x="644685" y="399656"/>
                  </a:cubicBezTo>
                  <a:cubicBezTo>
                    <a:pt x="702794" y="352511"/>
                    <a:pt x="724722" y="292209"/>
                    <a:pt x="776253" y="235196"/>
                  </a:cubicBezTo>
                  <a:cubicBezTo>
                    <a:pt x="827784" y="178183"/>
                    <a:pt x="885893" y="95952"/>
                    <a:pt x="953870" y="57578"/>
                  </a:cubicBezTo>
                  <a:cubicBezTo>
                    <a:pt x="1021847" y="19204"/>
                    <a:pt x="1104078" y="-12592"/>
                    <a:pt x="1184115" y="4951"/>
                  </a:cubicBezTo>
                  <a:cubicBezTo>
                    <a:pt x="1264153" y="22493"/>
                    <a:pt x="1366118" y="30168"/>
                    <a:pt x="1434095" y="162833"/>
                  </a:cubicBezTo>
                  <a:cubicBezTo>
                    <a:pt x="1502072" y="295498"/>
                    <a:pt x="1585399" y="591527"/>
                    <a:pt x="1591977" y="800940"/>
                  </a:cubicBezTo>
                  <a:cubicBezTo>
                    <a:pt x="1598555" y="1010353"/>
                    <a:pt x="1549217" y="1286646"/>
                    <a:pt x="1473565" y="1419311"/>
                  </a:cubicBezTo>
                  <a:cubicBezTo>
                    <a:pt x="1397913" y="1551976"/>
                    <a:pt x="1255381" y="1605699"/>
                    <a:pt x="1138066" y="1596928"/>
                  </a:cubicBezTo>
                  <a:cubicBezTo>
                    <a:pt x="1020751" y="1588157"/>
                    <a:pt x="853002" y="1413828"/>
                    <a:pt x="769675" y="1366683"/>
                  </a:cubicBezTo>
                  <a:cubicBezTo>
                    <a:pt x="686348" y="1319538"/>
                    <a:pt x="688541" y="1325020"/>
                    <a:pt x="638106" y="1314056"/>
                  </a:cubicBezTo>
                  <a:cubicBezTo>
                    <a:pt x="587671" y="1303092"/>
                    <a:pt x="573418" y="1296513"/>
                    <a:pt x="467067" y="1300899"/>
                  </a:cubicBezTo>
                  <a:cubicBezTo>
                    <a:pt x="360716" y="1305285"/>
                    <a:pt x="180358" y="1322827"/>
                    <a:pt x="0" y="134037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866" name="Forme libre 865">
              <a:extLst>
                <a:ext uri="{FF2B5EF4-FFF2-40B4-BE49-F238E27FC236}">
                  <a16:creationId xmlns:a16="http://schemas.microsoft.com/office/drawing/2014/main" id="{7E1F6B0F-16FC-CB4E-9BDA-47B70930082B}"/>
                </a:ext>
              </a:extLst>
            </p:cNvPr>
            <p:cNvSpPr/>
            <p:nvPr/>
          </p:nvSpPr>
          <p:spPr>
            <a:xfrm>
              <a:off x="3671135" y="1325931"/>
              <a:ext cx="595300" cy="752013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867" name="ZoneTexte 866">
            <a:extLst>
              <a:ext uri="{FF2B5EF4-FFF2-40B4-BE49-F238E27FC236}">
                <a16:creationId xmlns:a16="http://schemas.microsoft.com/office/drawing/2014/main" id="{DB7A0A45-8331-7544-AE75-0917EA234446}"/>
              </a:ext>
            </a:extLst>
          </p:cNvPr>
          <p:cNvSpPr txBox="1"/>
          <p:nvPr/>
        </p:nvSpPr>
        <p:spPr>
          <a:xfrm>
            <a:off x="759066" y="2082032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1-1</a:t>
            </a:r>
          </a:p>
        </p:txBody>
      </p:sp>
      <p:sp>
        <p:nvSpPr>
          <p:cNvPr id="868" name="ZoneTexte 867">
            <a:extLst>
              <a:ext uri="{FF2B5EF4-FFF2-40B4-BE49-F238E27FC236}">
                <a16:creationId xmlns:a16="http://schemas.microsoft.com/office/drawing/2014/main" id="{5F0F8CC9-0850-6842-B594-3F13376711B1}"/>
              </a:ext>
            </a:extLst>
          </p:cNvPr>
          <p:cNvSpPr txBox="1"/>
          <p:nvPr/>
        </p:nvSpPr>
        <p:spPr>
          <a:xfrm>
            <a:off x="231893" y="208203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869" name="Forme libre 868">
            <a:extLst>
              <a:ext uri="{FF2B5EF4-FFF2-40B4-BE49-F238E27FC236}">
                <a16:creationId xmlns:a16="http://schemas.microsoft.com/office/drawing/2014/main" id="{D69EA49A-FE9C-6A45-90B3-ED7AEBF4165E}"/>
              </a:ext>
            </a:extLst>
          </p:cNvPr>
          <p:cNvSpPr/>
          <p:nvPr/>
        </p:nvSpPr>
        <p:spPr>
          <a:xfrm>
            <a:off x="239846" y="2307988"/>
            <a:ext cx="225179" cy="268071"/>
          </a:xfrm>
          <a:custGeom>
            <a:avLst/>
            <a:gdLst>
              <a:gd name="connsiteX0" fmla="*/ 366651 w 366651"/>
              <a:gd name="connsiteY0" fmla="*/ 144923 h 517468"/>
              <a:gd name="connsiteX1" fmla="*/ 234380 w 366651"/>
              <a:gd name="connsiteY1" fmla="*/ 127671 h 517468"/>
              <a:gd name="connsiteX2" fmla="*/ 188372 w 366651"/>
              <a:gd name="connsiteY2" fmla="*/ 93165 h 517468"/>
              <a:gd name="connsiteX3" fmla="*/ 136614 w 366651"/>
              <a:gd name="connsiteY3" fmla="*/ 18403 h 517468"/>
              <a:gd name="connsiteX4" fmla="*/ 90606 w 366651"/>
              <a:gd name="connsiteY4" fmla="*/ 1150 h 517468"/>
              <a:gd name="connsiteX5" fmla="*/ 33097 w 366651"/>
              <a:gd name="connsiteY5" fmla="*/ 41406 h 517468"/>
              <a:gd name="connsiteX6" fmla="*/ 4342 w 366651"/>
              <a:gd name="connsiteY6" fmla="*/ 144923 h 517468"/>
              <a:gd name="connsiteX7" fmla="*/ 4342 w 366651"/>
              <a:gd name="connsiteY7" fmla="*/ 334704 h 517468"/>
              <a:gd name="connsiteX8" fmla="*/ 44598 w 366651"/>
              <a:gd name="connsiteY8" fmla="*/ 478478 h 517468"/>
              <a:gd name="connsiteX9" fmla="*/ 130863 w 366651"/>
              <a:gd name="connsiteY9" fmla="*/ 512984 h 517468"/>
              <a:gd name="connsiteX10" fmla="*/ 228629 w 366651"/>
              <a:gd name="connsiteY10" fmla="*/ 397965 h 517468"/>
              <a:gd name="connsiteX11" fmla="*/ 355149 w 366651"/>
              <a:gd name="connsiteY11" fmla="*/ 357708 h 51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651" h="517468">
                <a:moveTo>
                  <a:pt x="366651" y="144923"/>
                </a:moveTo>
                <a:cubicBezTo>
                  <a:pt x="315372" y="140610"/>
                  <a:pt x="264093" y="136297"/>
                  <a:pt x="234380" y="127671"/>
                </a:cubicBezTo>
                <a:cubicBezTo>
                  <a:pt x="204667" y="119045"/>
                  <a:pt x="204666" y="111376"/>
                  <a:pt x="188372" y="93165"/>
                </a:cubicBezTo>
                <a:cubicBezTo>
                  <a:pt x="172078" y="74954"/>
                  <a:pt x="152908" y="33739"/>
                  <a:pt x="136614" y="18403"/>
                </a:cubicBezTo>
                <a:cubicBezTo>
                  <a:pt x="120320" y="3067"/>
                  <a:pt x="107859" y="-2684"/>
                  <a:pt x="90606" y="1150"/>
                </a:cubicBezTo>
                <a:cubicBezTo>
                  <a:pt x="73353" y="4984"/>
                  <a:pt x="47474" y="17444"/>
                  <a:pt x="33097" y="41406"/>
                </a:cubicBezTo>
                <a:cubicBezTo>
                  <a:pt x="18720" y="65368"/>
                  <a:pt x="9135" y="96040"/>
                  <a:pt x="4342" y="144923"/>
                </a:cubicBezTo>
                <a:cubicBezTo>
                  <a:pt x="-451" y="193806"/>
                  <a:pt x="-2367" y="279112"/>
                  <a:pt x="4342" y="334704"/>
                </a:cubicBezTo>
                <a:cubicBezTo>
                  <a:pt x="11051" y="390296"/>
                  <a:pt x="23511" y="448765"/>
                  <a:pt x="44598" y="478478"/>
                </a:cubicBezTo>
                <a:cubicBezTo>
                  <a:pt x="65685" y="508191"/>
                  <a:pt x="100191" y="526403"/>
                  <a:pt x="130863" y="512984"/>
                </a:cubicBezTo>
                <a:cubicBezTo>
                  <a:pt x="161535" y="499565"/>
                  <a:pt x="191248" y="423844"/>
                  <a:pt x="228629" y="397965"/>
                </a:cubicBezTo>
                <a:cubicBezTo>
                  <a:pt x="266010" y="372086"/>
                  <a:pt x="310579" y="364897"/>
                  <a:pt x="355149" y="357708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870" name="Ellipse 869">
            <a:extLst>
              <a:ext uri="{FF2B5EF4-FFF2-40B4-BE49-F238E27FC236}">
                <a16:creationId xmlns:a16="http://schemas.microsoft.com/office/drawing/2014/main" id="{9FDD447D-E99D-1B4E-A105-1C5F2BE4094B}"/>
              </a:ext>
            </a:extLst>
          </p:cNvPr>
          <p:cNvSpPr/>
          <p:nvPr/>
        </p:nvSpPr>
        <p:spPr>
          <a:xfrm>
            <a:off x="1348903" y="223469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71" name="Ellipse 870">
            <a:extLst>
              <a:ext uri="{FF2B5EF4-FFF2-40B4-BE49-F238E27FC236}">
                <a16:creationId xmlns:a16="http://schemas.microsoft.com/office/drawing/2014/main" id="{D6DD0F22-6D79-514B-90F8-4F3ABEED48D5}"/>
              </a:ext>
            </a:extLst>
          </p:cNvPr>
          <p:cNvSpPr/>
          <p:nvPr/>
        </p:nvSpPr>
        <p:spPr>
          <a:xfrm>
            <a:off x="1348903" y="228560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72" name="Ellipse 871">
            <a:extLst>
              <a:ext uri="{FF2B5EF4-FFF2-40B4-BE49-F238E27FC236}">
                <a16:creationId xmlns:a16="http://schemas.microsoft.com/office/drawing/2014/main" id="{7034DD5A-7DF3-824E-B755-42B021932110}"/>
              </a:ext>
            </a:extLst>
          </p:cNvPr>
          <p:cNvSpPr/>
          <p:nvPr/>
        </p:nvSpPr>
        <p:spPr>
          <a:xfrm>
            <a:off x="1348903" y="233650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73" name="Ellipse 872">
            <a:extLst>
              <a:ext uri="{FF2B5EF4-FFF2-40B4-BE49-F238E27FC236}">
                <a16:creationId xmlns:a16="http://schemas.microsoft.com/office/drawing/2014/main" id="{23E47216-C571-A24C-B984-FB9019D9D82B}"/>
              </a:ext>
            </a:extLst>
          </p:cNvPr>
          <p:cNvSpPr/>
          <p:nvPr/>
        </p:nvSpPr>
        <p:spPr>
          <a:xfrm>
            <a:off x="1348903" y="2387410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74" name="Ellipse 873">
            <a:extLst>
              <a:ext uri="{FF2B5EF4-FFF2-40B4-BE49-F238E27FC236}">
                <a16:creationId xmlns:a16="http://schemas.microsoft.com/office/drawing/2014/main" id="{BF4C1D06-7FF7-E845-B904-43388A86594A}"/>
              </a:ext>
            </a:extLst>
          </p:cNvPr>
          <p:cNvSpPr/>
          <p:nvPr/>
        </p:nvSpPr>
        <p:spPr>
          <a:xfrm>
            <a:off x="1348903" y="243831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75" name="Ellipse 874">
            <a:extLst>
              <a:ext uri="{FF2B5EF4-FFF2-40B4-BE49-F238E27FC236}">
                <a16:creationId xmlns:a16="http://schemas.microsoft.com/office/drawing/2014/main" id="{56CD8EEC-13A9-AE41-8C5F-5D3E8B738F49}"/>
              </a:ext>
            </a:extLst>
          </p:cNvPr>
          <p:cNvSpPr/>
          <p:nvPr/>
        </p:nvSpPr>
        <p:spPr>
          <a:xfrm>
            <a:off x="1603915" y="234259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876" name="Connecteur droit avec flèche 875">
            <a:extLst>
              <a:ext uri="{FF2B5EF4-FFF2-40B4-BE49-F238E27FC236}">
                <a16:creationId xmlns:a16="http://schemas.microsoft.com/office/drawing/2014/main" id="{50F1752E-8D4D-6A42-A40D-B56A0943908F}"/>
              </a:ext>
            </a:extLst>
          </p:cNvPr>
          <p:cNvCxnSpPr>
            <a:cxnSpLocks/>
            <a:stCxn id="870" idx="6"/>
            <a:endCxn id="875" idx="0"/>
          </p:cNvCxnSpPr>
          <p:nvPr/>
        </p:nvCxnSpPr>
        <p:spPr>
          <a:xfrm>
            <a:off x="1492903" y="2306698"/>
            <a:ext cx="183012" cy="3589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Connecteur droit avec flèche 876">
            <a:extLst>
              <a:ext uri="{FF2B5EF4-FFF2-40B4-BE49-F238E27FC236}">
                <a16:creationId xmlns:a16="http://schemas.microsoft.com/office/drawing/2014/main" id="{7728F321-99DA-FA47-8E67-AE4C01E48669}"/>
              </a:ext>
            </a:extLst>
          </p:cNvPr>
          <p:cNvCxnSpPr>
            <a:cxnSpLocks/>
            <a:stCxn id="874" idx="6"/>
            <a:endCxn id="875" idx="4"/>
          </p:cNvCxnSpPr>
          <p:nvPr/>
        </p:nvCxnSpPr>
        <p:spPr>
          <a:xfrm flipV="1">
            <a:off x="1492903" y="2486592"/>
            <a:ext cx="183012" cy="2372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Connecteur droit avec flèche 877">
            <a:extLst>
              <a:ext uri="{FF2B5EF4-FFF2-40B4-BE49-F238E27FC236}">
                <a16:creationId xmlns:a16="http://schemas.microsoft.com/office/drawing/2014/main" id="{8E2289B3-9F9E-CE40-8CBB-57111D42DC73}"/>
              </a:ext>
            </a:extLst>
          </p:cNvPr>
          <p:cNvCxnSpPr>
            <a:cxnSpLocks/>
            <a:stCxn id="873" idx="6"/>
            <a:endCxn id="875" idx="3"/>
          </p:cNvCxnSpPr>
          <p:nvPr/>
        </p:nvCxnSpPr>
        <p:spPr>
          <a:xfrm>
            <a:off x="1492903" y="2459410"/>
            <a:ext cx="132100" cy="609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Connecteur droit avec flèche 878">
            <a:extLst>
              <a:ext uri="{FF2B5EF4-FFF2-40B4-BE49-F238E27FC236}">
                <a16:creationId xmlns:a16="http://schemas.microsoft.com/office/drawing/2014/main" id="{FCB4CF32-D2B6-8347-8D52-C478B4965B71}"/>
              </a:ext>
            </a:extLst>
          </p:cNvPr>
          <p:cNvCxnSpPr>
            <a:cxnSpLocks/>
            <a:stCxn id="871" idx="6"/>
            <a:endCxn id="875" idx="1"/>
          </p:cNvCxnSpPr>
          <p:nvPr/>
        </p:nvCxnSpPr>
        <p:spPr>
          <a:xfrm>
            <a:off x="1492903" y="2357602"/>
            <a:ext cx="132100" cy="607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Connecteur droit avec flèche 879">
            <a:extLst>
              <a:ext uri="{FF2B5EF4-FFF2-40B4-BE49-F238E27FC236}">
                <a16:creationId xmlns:a16="http://schemas.microsoft.com/office/drawing/2014/main" id="{F64A1B75-9C3E-0047-BA97-A2EA82263DC2}"/>
              </a:ext>
            </a:extLst>
          </p:cNvPr>
          <p:cNvCxnSpPr>
            <a:cxnSpLocks/>
            <a:stCxn id="872" idx="6"/>
            <a:endCxn id="875" idx="2"/>
          </p:cNvCxnSpPr>
          <p:nvPr/>
        </p:nvCxnSpPr>
        <p:spPr>
          <a:xfrm>
            <a:off x="1492903" y="2408506"/>
            <a:ext cx="111012" cy="6086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ZoneTexte 880">
            <a:extLst>
              <a:ext uri="{FF2B5EF4-FFF2-40B4-BE49-F238E27FC236}">
                <a16:creationId xmlns:a16="http://schemas.microsoft.com/office/drawing/2014/main" id="{FE6DE5FF-63A5-B045-AD6D-93E6FE7B5071}"/>
              </a:ext>
            </a:extLst>
          </p:cNvPr>
          <p:cNvSpPr txBox="1"/>
          <p:nvPr/>
        </p:nvSpPr>
        <p:spPr>
          <a:xfrm>
            <a:off x="1435770" y="2080490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L-1</a:t>
            </a:r>
          </a:p>
        </p:txBody>
      </p:sp>
      <p:sp>
        <p:nvSpPr>
          <p:cNvPr id="882" name="Ellipse 881">
            <a:extLst>
              <a:ext uri="{FF2B5EF4-FFF2-40B4-BE49-F238E27FC236}">
                <a16:creationId xmlns:a16="http://schemas.microsoft.com/office/drawing/2014/main" id="{DB3FF15E-F17D-C543-88DA-066FE1A7F19F}"/>
              </a:ext>
            </a:extLst>
          </p:cNvPr>
          <p:cNvSpPr/>
          <p:nvPr/>
        </p:nvSpPr>
        <p:spPr>
          <a:xfrm>
            <a:off x="1068041" y="280082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83" name="Ellipse 882">
            <a:extLst>
              <a:ext uri="{FF2B5EF4-FFF2-40B4-BE49-F238E27FC236}">
                <a16:creationId xmlns:a16="http://schemas.microsoft.com/office/drawing/2014/main" id="{49AE035A-3586-B542-9D9C-DB8B1FA8F5CE}"/>
              </a:ext>
            </a:extLst>
          </p:cNvPr>
          <p:cNvSpPr/>
          <p:nvPr/>
        </p:nvSpPr>
        <p:spPr>
          <a:xfrm>
            <a:off x="1224574" y="272223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84" name="Ellipse 883">
            <a:extLst>
              <a:ext uri="{FF2B5EF4-FFF2-40B4-BE49-F238E27FC236}">
                <a16:creationId xmlns:a16="http://schemas.microsoft.com/office/drawing/2014/main" id="{EFA202E2-1408-0142-B7DB-A26E6D3DD399}"/>
              </a:ext>
            </a:extLst>
          </p:cNvPr>
          <p:cNvSpPr/>
          <p:nvPr/>
        </p:nvSpPr>
        <p:spPr>
          <a:xfrm>
            <a:off x="1348624" y="281764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85" name="Ellipse 884">
            <a:extLst>
              <a:ext uri="{FF2B5EF4-FFF2-40B4-BE49-F238E27FC236}">
                <a16:creationId xmlns:a16="http://schemas.microsoft.com/office/drawing/2014/main" id="{591482B3-C9A0-B14F-846E-E9D49E62077A}"/>
              </a:ext>
            </a:extLst>
          </p:cNvPr>
          <p:cNvSpPr/>
          <p:nvPr/>
        </p:nvSpPr>
        <p:spPr>
          <a:xfrm>
            <a:off x="1326566" y="300214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Ellipse 885">
            <a:extLst>
              <a:ext uri="{FF2B5EF4-FFF2-40B4-BE49-F238E27FC236}">
                <a16:creationId xmlns:a16="http://schemas.microsoft.com/office/drawing/2014/main" id="{23ACE602-6DE0-6748-BB8C-5ADC86B84772}"/>
              </a:ext>
            </a:extLst>
          </p:cNvPr>
          <p:cNvSpPr/>
          <p:nvPr/>
        </p:nvSpPr>
        <p:spPr>
          <a:xfrm>
            <a:off x="1099764" y="299573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7" name="Connecteur droit avec flèche 886">
            <a:extLst>
              <a:ext uri="{FF2B5EF4-FFF2-40B4-BE49-F238E27FC236}">
                <a16:creationId xmlns:a16="http://schemas.microsoft.com/office/drawing/2014/main" id="{403622E7-FF2C-BC4B-9E77-61887A9AFE05}"/>
              </a:ext>
            </a:extLst>
          </p:cNvPr>
          <p:cNvCxnSpPr>
            <a:cxnSpLocks/>
            <a:stCxn id="882" idx="5"/>
            <a:endCxn id="883" idx="4"/>
          </p:cNvCxnSpPr>
          <p:nvPr/>
        </p:nvCxnSpPr>
        <p:spPr>
          <a:xfrm flipV="1">
            <a:off x="1190953" y="2866232"/>
            <a:ext cx="105621" cy="5750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Connecteur droit avec flèche 887">
            <a:extLst>
              <a:ext uri="{FF2B5EF4-FFF2-40B4-BE49-F238E27FC236}">
                <a16:creationId xmlns:a16="http://schemas.microsoft.com/office/drawing/2014/main" id="{19D153D7-EDA0-7644-A85B-34448D90026A}"/>
              </a:ext>
            </a:extLst>
          </p:cNvPr>
          <p:cNvCxnSpPr>
            <a:cxnSpLocks/>
            <a:stCxn id="882" idx="5"/>
            <a:endCxn id="886" idx="7"/>
          </p:cNvCxnSpPr>
          <p:nvPr/>
        </p:nvCxnSpPr>
        <p:spPr>
          <a:xfrm>
            <a:off x="1190953" y="2923736"/>
            <a:ext cx="31723" cy="9308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Connecteur droit avec flèche 888">
            <a:extLst>
              <a:ext uri="{FF2B5EF4-FFF2-40B4-BE49-F238E27FC236}">
                <a16:creationId xmlns:a16="http://schemas.microsoft.com/office/drawing/2014/main" id="{D1D0A1E1-FC1D-414D-8DC2-ABFF7A4754E1}"/>
              </a:ext>
            </a:extLst>
          </p:cNvPr>
          <p:cNvCxnSpPr>
            <a:cxnSpLocks/>
            <a:stCxn id="883" idx="4"/>
            <a:endCxn id="884" idx="3"/>
          </p:cNvCxnSpPr>
          <p:nvPr/>
        </p:nvCxnSpPr>
        <p:spPr>
          <a:xfrm>
            <a:off x="1296574" y="2866232"/>
            <a:ext cx="73138" cy="7432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0B812840-C616-5D4E-9B88-31CA29274D30}"/>
              </a:ext>
            </a:extLst>
          </p:cNvPr>
          <p:cNvCxnSpPr>
            <a:cxnSpLocks/>
            <a:stCxn id="886" idx="7"/>
            <a:endCxn id="885" idx="1"/>
          </p:cNvCxnSpPr>
          <p:nvPr/>
        </p:nvCxnSpPr>
        <p:spPr>
          <a:xfrm>
            <a:off x="1222676" y="3016824"/>
            <a:ext cx="124978" cy="640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Connecteur droit avec flèche 890">
            <a:extLst>
              <a:ext uri="{FF2B5EF4-FFF2-40B4-BE49-F238E27FC236}">
                <a16:creationId xmlns:a16="http://schemas.microsoft.com/office/drawing/2014/main" id="{9F8F77A9-3CFE-8F47-838F-8B9615F7860A}"/>
              </a:ext>
            </a:extLst>
          </p:cNvPr>
          <p:cNvCxnSpPr>
            <a:cxnSpLocks/>
            <a:stCxn id="886" idx="7"/>
            <a:endCxn id="883" idx="4"/>
          </p:cNvCxnSpPr>
          <p:nvPr/>
        </p:nvCxnSpPr>
        <p:spPr>
          <a:xfrm flipV="1">
            <a:off x="1222676" y="2866232"/>
            <a:ext cx="73898" cy="150592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Connecteur droit avec flèche 891">
            <a:extLst>
              <a:ext uri="{FF2B5EF4-FFF2-40B4-BE49-F238E27FC236}">
                <a16:creationId xmlns:a16="http://schemas.microsoft.com/office/drawing/2014/main" id="{E806AA9E-3830-754B-A36C-554FAA9F0B5F}"/>
              </a:ext>
            </a:extLst>
          </p:cNvPr>
          <p:cNvCxnSpPr>
            <a:cxnSpLocks/>
            <a:stCxn id="885" idx="1"/>
            <a:endCxn id="883" idx="4"/>
          </p:cNvCxnSpPr>
          <p:nvPr/>
        </p:nvCxnSpPr>
        <p:spPr>
          <a:xfrm flipH="1" flipV="1">
            <a:off x="1296574" y="2866232"/>
            <a:ext cx="51080" cy="157000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Connecteur droit avec flèche 892">
            <a:extLst>
              <a:ext uri="{FF2B5EF4-FFF2-40B4-BE49-F238E27FC236}">
                <a16:creationId xmlns:a16="http://schemas.microsoft.com/office/drawing/2014/main" id="{6A53E941-BDBC-6843-BB95-6CE7EB87CF3B}"/>
              </a:ext>
            </a:extLst>
          </p:cNvPr>
          <p:cNvCxnSpPr>
            <a:cxnSpLocks/>
            <a:stCxn id="885" idx="1"/>
            <a:endCxn id="882" idx="5"/>
          </p:cNvCxnSpPr>
          <p:nvPr/>
        </p:nvCxnSpPr>
        <p:spPr>
          <a:xfrm flipH="1" flipV="1">
            <a:off x="1190953" y="2923736"/>
            <a:ext cx="156701" cy="99496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Connecteur droit avec flèche 893">
            <a:extLst>
              <a:ext uri="{FF2B5EF4-FFF2-40B4-BE49-F238E27FC236}">
                <a16:creationId xmlns:a16="http://schemas.microsoft.com/office/drawing/2014/main" id="{153070BB-5898-9F47-9452-0337AA4CF3D9}"/>
              </a:ext>
            </a:extLst>
          </p:cNvPr>
          <p:cNvCxnSpPr>
            <a:cxnSpLocks/>
            <a:stCxn id="885" idx="1"/>
            <a:endCxn id="884" idx="3"/>
          </p:cNvCxnSpPr>
          <p:nvPr/>
        </p:nvCxnSpPr>
        <p:spPr>
          <a:xfrm flipV="1">
            <a:off x="1347654" y="2940555"/>
            <a:ext cx="22058" cy="82677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Connecteur droit avec flèche 894">
            <a:extLst>
              <a:ext uri="{FF2B5EF4-FFF2-40B4-BE49-F238E27FC236}">
                <a16:creationId xmlns:a16="http://schemas.microsoft.com/office/drawing/2014/main" id="{11E331C4-668C-1C45-A37F-F337015F0984}"/>
              </a:ext>
            </a:extLst>
          </p:cNvPr>
          <p:cNvCxnSpPr>
            <a:cxnSpLocks/>
            <a:stCxn id="886" idx="7"/>
            <a:endCxn id="884" idx="3"/>
          </p:cNvCxnSpPr>
          <p:nvPr/>
        </p:nvCxnSpPr>
        <p:spPr>
          <a:xfrm flipV="1">
            <a:off x="1222676" y="2940555"/>
            <a:ext cx="147036" cy="76269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ZoneTexte 895">
            <a:extLst>
              <a:ext uri="{FF2B5EF4-FFF2-40B4-BE49-F238E27FC236}">
                <a16:creationId xmlns:a16="http://schemas.microsoft.com/office/drawing/2014/main" id="{D45322BA-F317-074E-B9D2-2377168BBC59}"/>
              </a:ext>
            </a:extLst>
          </p:cNvPr>
          <p:cNvSpPr txBox="1"/>
          <p:nvPr/>
        </p:nvSpPr>
        <p:spPr>
          <a:xfrm>
            <a:off x="941746" y="2552667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Assembly</a:t>
            </a:r>
          </a:p>
        </p:txBody>
      </p:sp>
      <p:sp>
        <p:nvSpPr>
          <p:cNvPr id="897" name="ZoneTexte 896">
            <a:extLst>
              <a:ext uri="{FF2B5EF4-FFF2-40B4-BE49-F238E27FC236}">
                <a16:creationId xmlns:a16="http://schemas.microsoft.com/office/drawing/2014/main" id="{096161C1-ECD9-1B4B-81D1-9A82300A6175}"/>
              </a:ext>
            </a:extLst>
          </p:cNvPr>
          <p:cNvSpPr txBox="1"/>
          <p:nvPr/>
        </p:nvSpPr>
        <p:spPr>
          <a:xfrm>
            <a:off x="307764" y="2552667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 </a:t>
            </a:r>
            <a:r>
              <a:rPr lang="en-US" sz="700" baseline="30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&gt;</a:t>
            </a:r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 XL</a:t>
            </a:r>
          </a:p>
        </p:txBody>
      </p:sp>
      <p:sp>
        <p:nvSpPr>
          <p:cNvPr id="898" name="Ellipse 897">
            <a:extLst>
              <a:ext uri="{FF2B5EF4-FFF2-40B4-BE49-F238E27FC236}">
                <a16:creationId xmlns:a16="http://schemas.microsoft.com/office/drawing/2014/main" id="{D7F8B767-3A06-D740-8E41-BCC46BF9AC13}"/>
              </a:ext>
            </a:extLst>
          </p:cNvPr>
          <p:cNvSpPr/>
          <p:nvPr/>
        </p:nvSpPr>
        <p:spPr>
          <a:xfrm>
            <a:off x="343010" y="279153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99" name="Ellipse 898">
            <a:extLst>
              <a:ext uri="{FF2B5EF4-FFF2-40B4-BE49-F238E27FC236}">
                <a16:creationId xmlns:a16="http://schemas.microsoft.com/office/drawing/2014/main" id="{651DE1AA-4834-0546-B18A-B07CCB19C184}"/>
              </a:ext>
            </a:extLst>
          </p:cNvPr>
          <p:cNvSpPr/>
          <p:nvPr/>
        </p:nvSpPr>
        <p:spPr>
          <a:xfrm>
            <a:off x="343010" y="284243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00" name="Ellipse 899">
            <a:extLst>
              <a:ext uri="{FF2B5EF4-FFF2-40B4-BE49-F238E27FC236}">
                <a16:creationId xmlns:a16="http://schemas.microsoft.com/office/drawing/2014/main" id="{54347FB2-B250-6148-8436-1222E40CB123}"/>
              </a:ext>
            </a:extLst>
          </p:cNvPr>
          <p:cNvSpPr/>
          <p:nvPr/>
        </p:nvSpPr>
        <p:spPr>
          <a:xfrm>
            <a:off x="343010" y="289334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01" name="Ellipse 900">
            <a:extLst>
              <a:ext uri="{FF2B5EF4-FFF2-40B4-BE49-F238E27FC236}">
                <a16:creationId xmlns:a16="http://schemas.microsoft.com/office/drawing/2014/main" id="{C9A20F46-F214-D149-A760-3644BA42195A}"/>
              </a:ext>
            </a:extLst>
          </p:cNvPr>
          <p:cNvSpPr/>
          <p:nvPr/>
        </p:nvSpPr>
        <p:spPr>
          <a:xfrm>
            <a:off x="343010" y="294424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02" name="Ellipse 901">
            <a:extLst>
              <a:ext uri="{FF2B5EF4-FFF2-40B4-BE49-F238E27FC236}">
                <a16:creationId xmlns:a16="http://schemas.microsoft.com/office/drawing/2014/main" id="{E8BDD028-591C-304D-AEB1-BD3CAEDB07DD}"/>
              </a:ext>
            </a:extLst>
          </p:cNvPr>
          <p:cNvSpPr/>
          <p:nvPr/>
        </p:nvSpPr>
        <p:spPr>
          <a:xfrm>
            <a:off x="343010" y="299515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3" name="Connecteur droit avec flèche 902">
            <a:extLst>
              <a:ext uri="{FF2B5EF4-FFF2-40B4-BE49-F238E27FC236}">
                <a16:creationId xmlns:a16="http://schemas.microsoft.com/office/drawing/2014/main" id="{07C81F15-2094-C94C-A59E-852C9CD71F90}"/>
              </a:ext>
            </a:extLst>
          </p:cNvPr>
          <p:cNvCxnSpPr>
            <a:cxnSpLocks/>
            <a:stCxn id="898" idx="6"/>
            <a:endCxn id="908" idx="2"/>
          </p:cNvCxnSpPr>
          <p:nvPr/>
        </p:nvCxnSpPr>
        <p:spPr>
          <a:xfrm>
            <a:off x="487010" y="2863534"/>
            <a:ext cx="135423" cy="11324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Connecteur droit avec flèche 903">
            <a:extLst>
              <a:ext uri="{FF2B5EF4-FFF2-40B4-BE49-F238E27FC236}">
                <a16:creationId xmlns:a16="http://schemas.microsoft.com/office/drawing/2014/main" id="{2046D3F1-8CB0-CF49-9CC1-C5E711AF9701}"/>
              </a:ext>
            </a:extLst>
          </p:cNvPr>
          <p:cNvCxnSpPr>
            <a:cxnSpLocks/>
            <a:stCxn id="902" idx="6"/>
            <a:endCxn id="908" idx="2"/>
          </p:cNvCxnSpPr>
          <p:nvPr/>
        </p:nvCxnSpPr>
        <p:spPr>
          <a:xfrm flipV="1">
            <a:off x="487010" y="2874858"/>
            <a:ext cx="135423" cy="192293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Connecteur droit avec flèche 904">
            <a:extLst>
              <a:ext uri="{FF2B5EF4-FFF2-40B4-BE49-F238E27FC236}">
                <a16:creationId xmlns:a16="http://schemas.microsoft.com/office/drawing/2014/main" id="{156F75F5-251A-BA4C-9463-D54A634CB593}"/>
              </a:ext>
            </a:extLst>
          </p:cNvPr>
          <p:cNvCxnSpPr>
            <a:cxnSpLocks/>
            <a:stCxn id="901" idx="6"/>
            <a:endCxn id="908" idx="2"/>
          </p:cNvCxnSpPr>
          <p:nvPr/>
        </p:nvCxnSpPr>
        <p:spPr>
          <a:xfrm flipV="1">
            <a:off x="487010" y="2874858"/>
            <a:ext cx="135423" cy="141388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Connecteur droit avec flèche 905">
            <a:extLst>
              <a:ext uri="{FF2B5EF4-FFF2-40B4-BE49-F238E27FC236}">
                <a16:creationId xmlns:a16="http://schemas.microsoft.com/office/drawing/2014/main" id="{72330D3E-2583-AB4C-9904-F66620193689}"/>
              </a:ext>
            </a:extLst>
          </p:cNvPr>
          <p:cNvCxnSpPr>
            <a:cxnSpLocks/>
            <a:stCxn id="899" idx="6"/>
            <a:endCxn id="908" idx="2"/>
          </p:cNvCxnSpPr>
          <p:nvPr/>
        </p:nvCxnSpPr>
        <p:spPr>
          <a:xfrm flipV="1">
            <a:off x="487010" y="2874858"/>
            <a:ext cx="135423" cy="39580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Connecteur droit avec flèche 906">
            <a:extLst>
              <a:ext uri="{FF2B5EF4-FFF2-40B4-BE49-F238E27FC236}">
                <a16:creationId xmlns:a16="http://schemas.microsoft.com/office/drawing/2014/main" id="{CE686A68-F5EF-494D-989B-5EB22FD52340}"/>
              </a:ext>
            </a:extLst>
          </p:cNvPr>
          <p:cNvCxnSpPr>
            <a:cxnSpLocks/>
            <a:stCxn id="900" idx="6"/>
            <a:endCxn id="908" idx="2"/>
          </p:cNvCxnSpPr>
          <p:nvPr/>
        </p:nvCxnSpPr>
        <p:spPr>
          <a:xfrm flipV="1">
            <a:off x="487010" y="2874858"/>
            <a:ext cx="135423" cy="90484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Ellipse 907">
            <a:extLst>
              <a:ext uri="{FF2B5EF4-FFF2-40B4-BE49-F238E27FC236}">
                <a16:creationId xmlns:a16="http://schemas.microsoft.com/office/drawing/2014/main" id="{F7E4355F-1F35-3D40-9A75-3C7267E2CD02}"/>
              </a:ext>
            </a:extLst>
          </p:cNvPr>
          <p:cNvSpPr/>
          <p:nvPr/>
        </p:nvSpPr>
        <p:spPr>
          <a:xfrm>
            <a:off x="622433" y="280285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09" name="Ellipse 908">
            <a:extLst>
              <a:ext uri="{FF2B5EF4-FFF2-40B4-BE49-F238E27FC236}">
                <a16:creationId xmlns:a16="http://schemas.microsoft.com/office/drawing/2014/main" id="{849C4B6F-195C-AC45-9A19-8EE07964976D}"/>
              </a:ext>
            </a:extLst>
          </p:cNvPr>
          <p:cNvSpPr/>
          <p:nvPr/>
        </p:nvSpPr>
        <p:spPr>
          <a:xfrm>
            <a:off x="622433" y="287845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10" name="Ellipse 909">
            <a:extLst>
              <a:ext uri="{FF2B5EF4-FFF2-40B4-BE49-F238E27FC236}">
                <a16:creationId xmlns:a16="http://schemas.microsoft.com/office/drawing/2014/main" id="{ECE9AAE2-9D83-C74C-B8A5-3D6C8474E62D}"/>
              </a:ext>
            </a:extLst>
          </p:cNvPr>
          <p:cNvSpPr/>
          <p:nvPr/>
        </p:nvSpPr>
        <p:spPr>
          <a:xfrm>
            <a:off x="622433" y="2954060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911" name="Connecteur droit avec flèche 910">
            <a:extLst>
              <a:ext uri="{FF2B5EF4-FFF2-40B4-BE49-F238E27FC236}">
                <a16:creationId xmlns:a16="http://schemas.microsoft.com/office/drawing/2014/main" id="{A07B6F2C-BDBE-1D49-BE70-B56CD802F229}"/>
              </a:ext>
            </a:extLst>
          </p:cNvPr>
          <p:cNvCxnSpPr>
            <a:cxnSpLocks/>
            <a:stCxn id="909" idx="2"/>
            <a:endCxn id="898" idx="6"/>
          </p:cNvCxnSpPr>
          <p:nvPr/>
        </p:nvCxnSpPr>
        <p:spPr>
          <a:xfrm flipH="1" flipV="1">
            <a:off x="487010" y="2863534"/>
            <a:ext cx="135423" cy="86925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5CF8B515-404C-314F-9B1F-A4DC68177B42}"/>
              </a:ext>
            </a:extLst>
          </p:cNvPr>
          <p:cNvCxnSpPr>
            <a:cxnSpLocks/>
            <a:stCxn id="909" idx="2"/>
            <a:endCxn id="899" idx="6"/>
          </p:cNvCxnSpPr>
          <p:nvPr/>
        </p:nvCxnSpPr>
        <p:spPr>
          <a:xfrm flipH="1" flipV="1">
            <a:off x="487010" y="2914438"/>
            <a:ext cx="135423" cy="36021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Connecteur droit avec flèche 912">
            <a:extLst>
              <a:ext uri="{FF2B5EF4-FFF2-40B4-BE49-F238E27FC236}">
                <a16:creationId xmlns:a16="http://schemas.microsoft.com/office/drawing/2014/main" id="{6641CD21-90A8-F344-9D7A-AD4865BAD01E}"/>
              </a:ext>
            </a:extLst>
          </p:cNvPr>
          <p:cNvCxnSpPr>
            <a:cxnSpLocks/>
            <a:stCxn id="909" idx="2"/>
            <a:endCxn id="900" idx="6"/>
          </p:cNvCxnSpPr>
          <p:nvPr/>
        </p:nvCxnSpPr>
        <p:spPr>
          <a:xfrm flipH="1">
            <a:off x="487010" y="2950459"/>
            <a:ext cx="135423" cy="1488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Connecteur droit avec flèche 913">
            <a:extLst>
              <a:ext uri="{FF2B5EF4-FFF2-40B4-BE49-F238E27FC236}">
                <a16:creationId xmlns:a16="http://schemas.microsoft.com/office/drawing/2014/main" id="{F1D57D27-2AF5-A548-9B0A-255F45CAC7EA}"/>
              </a:ext>
            </a:extLst>
          </p:cNvPr>
          <p:cNvCxnSpPr>
            <a:cxnSpLocks/>
            <a:stCxn id="909" idx="2"/>
            <a:endCxn id="901" idx="6"/>
          </p:cNvCxnSpPr>
          <p:nvPr/>
        </p:nvCxnSpPr>
        <p:spPr>
          <a:xfrm flipH="1">
            <a:off x="487010" y="2950459"/>
            <a:ext cx="135423" cy="65787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Connecteur droit avec flèche 914">
            <a:extLst>
              <a:ext uri="{FF2B5EF4-FFF2-40B4-BE49-F238E27FC236}">
                <a16:creationId xmlns:a16="http://schemas.microsoft.com/office/drawing/2014/main" id="{9AFA46D1-FC34-4E42-9C34-8C6ADB50F03F}"/>
              </a:ext>
            </a:extLst>
          </p:cNvPr>
          <p:cNvCxnSpPr>
            <a:cxnSpLocks/>
            <a:stCxn id="909" idx="2"/>
            <a:endCxn id="902" idx="6"/>
          </p:cNvCxnSpPr>
          <p:nvPr/>
        </p:nvCxnSpPr>
        <p:spPr>
          <a:xfrm flipH="1">
            <a:off x="487010" y="2950459"/>
            <a:ext cx="135423" cy="116692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Connecteur droit avec flèche 915">
            <a:extLst>
              <a:ext uri="{FF2B5EF4-FFF2-40B4-BE49-F238E27FC236}">
                <a16:creationId xmlns:a16="http://schemas.microsoft.com/office/drawing/2014/main" id="{4DB79B59-B469-E946-A8EC-FE43087FF314}"/>
              </a:ext>
            </a:extLst>
          </p:cNvPr>
          <p:cNvCxnSpPr>
            <a:cxnSpLocks/>
            <a:stCxn id="910" idx="2"/>
            <a:endCxn id="898" idx="6"/>
          </p:cNvCxnSpPr>
          <p:nvPr/>
        </p:nvCxnSpPr>
        <p:spPr>
          <a:xfrm flipH="1" flipV="1">
            <a:off x="487010" y="2863534"/>
            <a:ext cx="135423" cy="162526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Connecteur droit avec flèche 916">
            <a:extLst>
              <a:ext uri="{FF2B5EF4-FFF2-40B4-BE49-F238E27FC236}">
                <a16:creationId xmlns:a16="http://schemas.microsoft.com/office/drawing/2014/main" id="{A89FE031-30A4-6E43-B33E-67A362F5AA5B}"/>
              </a:ext>
            </a:extLst>
          </p:cNvPr>
          <p:cNvCxnSpPr>
            <a:cxnSpLocks/>
            <a:stCxn id="910" idx="2"/>
            <a:endCxn id="899" idx="6"/>
          </p:cNvCxnSpPr>
          <p:nvPr/>
        </p:nvCxnSpPr>
        <p:spPr>
          <a:xfrm flipH="1" flipV="1">
            <a:off x="487010" y="2914438"/>
            <a:ext cx="135423" cy="111622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Connecteur droit avec flèche 917">
            <a:extLst>
              <a:ext uri="{FF2B5EF4-FFF2-40B4-BE49-F238E27FC236}">
                <a16:creationId xmlns:a16="http://schemas.microsoft.com/office/drawing/2014/main" id="{9F92C293-69BF-7440-BFE2-DFE7892E5ABE}"/>
              </a:ext>
            </a:extLst>
          </p:cNvPr>
          <p:cNvCxnSpPr>
            <a:cxnSpLocks/>
            <a:stCxn id="910" idx="2"/>
            <a:endCxn id="900" idx="6"/>
          </p:cNvCxnSpPr>
          <p:nvPr/>
        </p:nvCxnSpPr>
        <p:spPr>
          <a:xfrm flipH="1" flipV="1">
            <a:off x="487010" y="2965342"/>
            <a:ext cx="135423" cy="60718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Connecteur droit avec flèche 918">
            <a:extLst>
              <a:ext uri="{FF2B5EF4-FFF2-40B4-BE49-F238E27FC236}">
                <a16:creationId xmlns:a16="http://schemas.microsoft.com/office/drawing/2014/main" id="{D16ED416-359B-AB40-9774-F173385E87C5}"/>
              </a:ext>
            </a:extLst>
          </p:cNvPr>
          <p:cNvCxnSpPr>
            <a:cxnSpLocks/>
            <a:stCxn id="910" idx="2"/>
            <a:endCxn id="901" idx="6"/>
          </p:cNvCxnSpPr>
          <p:nvPr/>
        </p:nvCxnSpPr>
        <p:spPr>
          <a:xfrm flipH="1" flipV="1">
            <a:off x="487010" y="3016246"/>
            <a:ext cx="135423" cy="9814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Connecteur droit avec flèche 919">
            <a:extLst>
              <a:ext uri="{FF2B5EF4-FFF2-40B4-BE49-F238E27FC236}">
                <a16:creationId xmlns:a16="http://schemas.microsoft.com/office/drawing/2014/main" id="{94BA0D02-5B68-C549-8601-3AF1FDAB4645}"/>
              </a:ext>
            </a:extLst>
          </p:cNvPr>
          <p:cNvCxnSpPr>
            <a:cxnSpLocks/>
            <a:stCxn id="910" idx="2"/>
            <a:endCxn id="902" idx="6"/>
          </p:cNvCxnSpPr>
          <p:nvPr/>
        </p:nvCxnSpPr>
        <p:spPr>
          <a:xfrm flipH="1">
            <a:off x="487010" y="3026060"/>
            <a:ext cx="135423" cy="41091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ectangle : coins arrondis 531">
            <a:extLst>
              <a:ext uri="{FF2B5EF4-FFF2-40B4-BE49-F238E27FC236}">
                <a16:creationId xmlns:a16="http://schemas.microsoft.com/office/drawing/2014/main" id="{FAF324DB-D6A2-5D47-8F73-8A88DB63EC3C}"/>
              </a:ext>
            </a:extLst>
          </p:cNvPr>
          <p:cNvSpPr/>
          <p:nvPr/>
        </p:nvSpPr>
        <p:spPr>
          <a:xfrm>
            <a:off x="179793" y="3325181"/>
            <a:ext cx="1692633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3" name="ZoneTexte 532">
            <a:extLst>
              <a:ext uri="{FF2B5EF4-FFF2-40B4-BE49-F238E27FC236}">
                <a16:creationId xmlns:a16="http://schemas.microsoft.com/office/drawing/2014/main" id="{9D34EC10-494B-064A-993C-D6BDCBA1CDD8}"/>
              </a:ext>
            </a:extLst>
          </p:cNvPr>
          <p:cNvSpPr txBox="1"/>
          <p:nvPr/>
        </p:nvSpPr>
        <p:spPr>
          <a:xfrm>
            <a:off x="258355" y="3178447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Neuron model</a:t>
            </a:r>
          </a:p>
        </p:txBody>
      </p:sp>
      <p:sp>
        <p:nvSpPr>
          <p:cNvPr id="534" name="ZoneTexte 533">
            <a:extLst>
              <a:ext uri="{FF2B5EF4-FFF2-40B4-BE49-F238E27FC236}">
                <a16:creationId xmlns:a16="http://schemas.microsoft.com/office/drawing/2014/main" id="{63E7777F-92F8-864D-AD0D-40508F9215CB}"/>
              </a:ext>
            </a:extLst>
          </p:cNvPr>
          <p:cNvSpPr txBox="1"/>
          <p:nvPr/>
        </p:nvSpPr>
        <p:spPr>
          <a:xfrm>
            <a:off x="208026" y="3993739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EB</a:t>
            </a:r>
          </a:p>
        </p:txBody>
      </p:sp>
      <p:sp>
        <p:nvSpPr>
          <p:cNvPr id="535" name="ZoneTexte 534">
            <a:extLst>
              <a:ext uri="{FF2B5EF4-FFF2-40B4-BE49-F238E27FC236}">
                <a16:creationId xmlns:a16="http://schemas.microsoft.com/office/drawing/2014/main" id="{1834D421-8AF2-BD4E-A710-2F04D02304D8}"/>
              </a:ext>
            </a:extLst>
          </p:cNvPr>
          <p:cNvSpPr txBox="1"/>
          <p:nvPr/>
        </p:nvSpPr>
        <p:spPr>
          <a:xfrm>
            <a:off x="1191629" y="395123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Others</a:t>
            </a:r>
          </a:p>
        </p:txBody>
      </p:sp>
      <p:grpSp>
        <p:nvGrpSpPr>
          <p:cNvPr id="536" name="Groupe 535">
            <a:extLst>
              <a:ext uri="{FF2B5EF4-FFF2-40B4-BE49-F238E27FC236}">
                <a16:creationId xmlns:a16="http://schemas.microsoft.com/office/drawing/2014/main" id="{010445B8-DE43-0741-BEA9-4FBA5D17AB05}"/>
              </a:ext>
            </a:extLst>
          </p:cNvPr>
          <p:cNvGrpSpPr/>
          <p:nvPr/>
        </p:nvGrpSpPr>
        <p:grpSpPr>
          <a:xfrm>
            <a:off x="285286" y="4223441"/>
            <a:ext cx="426018" cy="95575"/>
            <a:chOff x="979351" y="381196"/>
            <a:chExt cx="566567" cy="183733"/>
          </a:xfrm>
        </p:grpSpPr>
        <p:grpSp>
          <p:nvGrpSpPr>
            <p:cNvPr id="537" name="Groupe 536">
              <a:extLst>
                <a:ext uri="{FF2B5EF4-FFF2-40B4-BE49-F238E27FC236}">
                  <a16:creationId xmlns:a16="http://schemas.microsoft.com/office/drawing/2014/main" id="{1806F46D-52C3-A249-8368-511C55875318}"/>
                </a:ext>
              </a:extLst>
            </p:cNvPr>
            <p:cNvGrpSpPr/>
            <p:nvPr/>
          </p:nvGrpSpPr>
          <p:grpSpPr>
            <a:xfrm>
              <a:off x="979351" y="382167"/>
              <a:ext cx="566567" cy="182136"/>
              <a:chOff x="608678" y="385307"/>
              <a:chExt cx="566567" cy="182136"/>
            </a:xfrm>
          </p:grpSpPr>
          <p:cxnSp>
            <p:nvCxnSpPr>
              <p:cNvPr id="545" name="Connecteur droit 544">
                <a:extLst>
                  <a:ext uri="{FF2B5EF4-FFF2-40B4-BE49-F238E27FC236}">
                    <a16:creationId xmlns:a16="http://schemas.microsoft.com/office/drawing/2014/main" id="{51033DDA-E6C5-054D-AD9A-9614352B6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78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necteur droit 546">
                <a:extLst>
                  <a:ext uri="{FF2B5EF4-FFF2-40B4-BE49-F238E27FC236}">
                    <a16:creationId xmlns:a16="http://schemas.microsoft.com/office/drawing/2014/main" id="{BF4549AF-47FD-2B4A-9486-FCDBB7259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Connecteur droit 554">
                <a:extLst>
                  <a:ext uri="{FF2B5EF4-FFF2-40B4-BE49-F238E27FC236}">
                    <a16:creationId xmlns:a16="http://schemas.microsoft.com/office/drawing/2014/main" id="{7BE0FB6A-0C65-334F-9AEE-CF657299D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8" name="Connecteur droit 537">
              <a:extLst>
                <a:ext uri="{FF2B5EF4-FFF2-40B4-BE49-F238E27FC236}">
                  <a16:creationId xmlns:a16="http://schemas.microsoft.com/office/drawing/2014/main" id="{624F5644-638F-3B4B-A121-4F86F2132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Connecteur droit 540">
              <a:extLst>
                <a:ext uri="{FF2B5EF4-FFF2-40B4-BE49-F238E27FC236}">
                  <a16:creationId xmlns:a16="http://schemas.microsoft.com/office/drawing/2014/main" id="{CE5A0A6B-021D-CC4E-A60D-04B4F6C0E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6" name="Ellipse 555">
            <a:extLst>
              <a:ext uri="{FF2B5EF4-FFF2-40B4-BE49-F238E27FC236}">
                <a16:creationId xmlns:a16="http://schemas.microsoft.com/office/drawing/2014/main" id="{8785AE6A-A488-474D-A3B8-827251A24D0F}"/>
              </a:ext>
            </a:extLst>
          </p:cNvPr>
          <p:cNvSpPr/>
          <p:nvPr/>
        </p:nvSpPr>
        <p:spPr>
          <a:xfrm>
            <a:off x="306183" y="3627236"/>
            <a:ext cx="324000" cy="32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557" name="ZoneTexte 556">
            <a:extLst>
              <a:ext uri="{FF2B5EF4-FFF2-40B4-BE49-F238E27FC236}">
                <a16:creationId xmlns:a16="http://schemas.microsoft.com/office/drawing/2014/main" id="{894B2E1E-F15D-F446-B2C5-3D3AF9AAFDB4}"/>
              </a:ext>
            </a:extLst>
          </p:cNvPr>
          <p:cNvSpPr txBox="1"/>
          <p:nvPr/>
        </p:nvSpPr>
        <p:spPr>
          <a:xfrm>
            <a:off x="209765" y="338877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Cond</a:t>
            </a:r>
          </a:p>
        </p:txBody>
      </p:sp>
      <p:sp>
        <p:nvSpPr>
          <p:cNvPr id="558" name="ZoneTexte 557">
            <a:extLst>
              <a:ext uri="{FF2B5EF4-FFF2-40B4-BE49-F238E27FC236}">
                <a16:creationId xmlns:a16="http://schemas.microsoft.com/office/drawing/2014/main" id="{87126DE5-A014-864E-94B6-D354CF157831}"/>
              </a:ext>
            </a:extLst>
          </p:cNvPr>
          <p:cNvSpPr txBox="1"/>
          <p:nvPr/>
        </p:nvSpPr>
        <p:spPr>
          <a:xfrm>
            <a:off x="1333462" y="3384115"/>
            <a:ext cx="327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IF</a:t>
            </a:r>
          </a:p>
        </p:txBody>
      </p:sp>
      <p:sp>
        <p:nvSpPr>
          <p:cNvPr id="559" name="Rectangle : coins arrondis 558">
            <a:extLst>
              <a:ext uri="{FF2B5EF4-FFF2-40B4-BE49-F238E27FC236}">
                <a16:creationId xmlns:a16="http://schemas.microsoft.com/office/drawing/2014/main" id="{FF9162D1-38D6-4549-A008-BB1ABBF17FBD}"/>
              </a:ext>
            </a:extLst>
          </p:cNvPr>
          <p:cNvSpPr/>
          <p:nvPr/>
        </p:nvSpPr>
        <p:spPr>
          <a:xfrm>
            <a:off x="182005" y="4647894"/>
            <a:ext cx="1692634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ZoneTexte 559">
            <a:extLst>
              <a:ext uri="{FF2B5EF4-FFF2-40B4-BE49-F238E27FC236}">
                <a16:creationId xmlns:a16="http://schemas.microsoft.com/office/drawing/2014/main" id="{276CE20E-4377-BB4A-BEC9-AB711B2084D0}"/>
              </a:ext>
            </a:extLst>
          </p:cNvPr>
          <p:cNvSpPr txBox="1"/>
          <p:nvPr/>
        </p:nvSpPr>
        <p:spPr>
          <a:xfrm>
            <a:off x="263230" y="4505345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Synaptic strength</a:t>
            </a: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D8F17D2-20F3-DA42-A964-17113243286D}"/>
              </a:ext>
            </a:extLst>
          </p:cNvPr>
          <p:cNvGrpSpPr/>
          <p:nvPr/>
        </p:nvGrpSpPr>
        <p:grpSpPr>
          <a:xfrm rot="11933359">
            <a:off x="258653" y="3732400"/>
            <a:ext cx="91562" cy="65428"/>
            <a:chOff x="656765" y="4264185"/>
            <a:chExt cx="91562" cy="65428"/>
          </a:xfrm>
        </p:grpSpPr>
        <p:sp>
          <p:nvSpPr>
            <p:cNvPr id="562" name="Ellipse 561">
              <a:extLst>
                <a:ext uri="{FF2B5EF4-FFF2-40B4-BE49-F238E27FC236}">
                  <a16:creationId xmlns:a16="http://schemas.microsoft.com/office/drawing/2014/main" id="{C4CEA5C0-9D92-0547-B95F-A650BD8FEED2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563" name="Ellipse 562">
              <a:extLst>
                <a:ext uri="{FF2B5EF4-FFF2-40B4-BE49-F238E27FC236}">
                  <a16:creationId xmlns:a16="http://schemas.microsoft.com/office/drawing/2014/main" id="{31E78D1F-1539-974C-9DDD-15997DE179F8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grpSp>
        <p:nvGrpSpPr>
          <p:cNvPr id="564" name="Groupe 563">
            <a:extLst>
              <a:ext uri="{FF2B5EF4-FFF2-40B4-BE49-F238E27FC236}">
                <a16:creationId xmlns:a16="http://schemas.microsoft.com/office/drawing/2014/main" id="{71C8B173-4F8F-B04F-B3E5-7C1F2775716B}"/>
              </a:ext>
            </a:extLst>
          </p:cNvPr>
          <p:cNvGrpSpPr/>
          <p:nvPr/>
        </p:nvGrpSpPr>
        <p:grpSpPr>
          <a:xfrm rot="16378999">
            <a:off x="390955" y="3605605"/>
            <a:ext cx="89840" cy="67597"/>
            <a:chOff x="651269" y="4262392"/>
            <a:chExt cx="89840" cy="67597"/>
          </a:xfrm>
        </p:grpSpPr>
        <p:sp>
          <p:nvSpPr>
            <p:cNvPr id="565" name="Ellipse 564">
              <a:extLst>
                <a:ext uri="{FF2B5EF4-FFF2-40B4-BE49-F238E27FC236}">
                  <a16:creationId xmlns:a16="http://schemas.microsoft.com/office/drawing/2014/main" id="{6CA9C4E2-869C-6A43-BD9E-943259D6CB35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566" name="Ellipse 565">
              <a:extLst>
                <a:ext uri="{FF2B5EF4-FFF2-40B4-BE49-F238E27FC236}">
                  <a16:creationId xmlns:a16="http://schemas.microsoft.com/office/drawing/2014/main" id="{9E7EF27E-9A4A-2F45-AF77-085104FBEDE3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573" name="Forme libre 572">
            <a:extLst>
              <a:ext uri="{FF2B5EF4-FFF2-40B4-BE49-F238E27FC236}">
                <a16:creationId xmlns:a16="http://schemas.microsoft.com/office/drawing/2014/main" id="{694D3B40-0514-E54A-BAE6-000912C0A0D5}"/>
              </a:ext>
            </a:extLst>
          </p:cNvPr>
          <p:cNvSpPr/>
          <p:nvPr/>
        </p:nvSpPr>
        <p:spPr>
          <a:xfrm>
            <a:off x="715130" y="3714843"/>
            <a:ext cx="214870" cy="194259"/>
          </a:xfrm>
          <a:custGeom>
            <a:avLst/>
            <a:gdLst>
              <a:gd name="connsiteX0" fmla="*/ 0 w 126498"/>
              <a:gd name="connsiteY0" fmla="*/ 242833 h 286006"/>
              <a:gd name="connsiteX1" fmla="*/ 50599 w 126498"/>
              <a:gd name="connsiteY1" fmla="*/ 195848 h 286006"/>
              <a:gd name="connsiteX2" fmla="*/ 65056 w 126498"/>
              <a:gd name="connsiteY2" fmla="*/ 680 h 286006"/>
              <a:gd name="connsiteX3" fmla="*/ 72285 w 126498"/>
              <a:gd name="connsiteY3" fmla="*/ 271747 h 286006"/>
              <a:gd name="connsiteX4" fmla="*/ 97584 w 126498"/>
              <a:gd name="connsiteY4" fmla="*/ 246447 h 286006"/>
              <a:gd name="connsiteX5" fmla="*/ 126498 w 126498"/>
              <a:gd name="connsiteY5" fmla="*/ 231990 h 28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498" h="286006">
                <a:moveTo>
                  <a:pt x="0" y="242833"/>
                </a:moveTo>
                <a:cubicBezTo>
                  <a:pt x="19878" y="239520"/>
                  <a:pt x="39756" y="236207"/>
                  <a:pt x="50599" y="195848"/>
                </a:cubicBezTo>
                <a:cubicBezTo>
                  <a:pt x="61442" y="155489"/>
                  <a:pt x="61442" y="-11970"/>
                  <a:pt x="65056" y="680"/>
                </a:cubicBezTo>
                <a:cubicBezTo>
                  <a:pt x="68670" y="13330"/>
                  <a:pt x="66864" y="230786"/>
                  <a:pt x="72285" y="271747"/>
                </a:cubicBezTo>
                <a:cubicBezTo>
                  <a:pt x="77706" y="312708"/>
                  <a:pt x="88549" y="253073"/>
                  <a:pt x="97584" y="246447"/>
                </a:cubicBezTo>
                <a:cubicBezTo>
                  <a:pt x="106619" y="239821"/>
                  <a:pt x="116558" y="235905"/>
                  <a:pt x="126498" y="23199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575" name="ZoneTexte 574">
            <a:extLst>
              <a:ext uri="{FF2B5EF4-FFF2-40B4-BE49-F238E27FC236}">
                <a16:creationId xmlns:a16="http://schemas.microsoft.com/office/drawing/2014/main" id="{1885610B-C2F3-E74C-849C-ABD54719B581}"/>
              </a:ext>
            </a:extLst>
          </p:cNvPr>
          <p:cNvSpPr txBox="1"/>
          <p:nvPr/>
        </p:nvSpPr>
        <p:spPr>
          <a:xfrm>
            <a:off x="651272" y="3500087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576" name="Groupe 575">
            <a:extLst>
              <a:ext uri="{FF2B5EF4-FFF2-40B4-BE49-F238E27FC236}">
                <a16:creationId xmlns:a16="http://schemas.microsoft.com/office/drawing/2014/main" id="{D032A1AE-BE3E-B347-8029-7E9D7AAC7EC8}"/>
              </a:ext>
            </a:extLst>
          </p:cNvPr>
          <p:cNvGrpSpPr/>
          <p:nvPr/>
        </p:nvGrpSpPr>
        <p:grpSpPr>
          <a:xfrm rot="2340953">
            <a:off x="565468" y="3579418"/>
            <a:ext cx="132930" cy="219630"/>
            <a:chOff x="1257204" y="639358"/>
            <a:chExt cx="349852" cy="480992"/>
          </a:xfrm>
        </p:grpSpPr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2FEDD491-8149-8549-9A0C-61B246AB831D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263337" y="639358"/>
              <a:ext cx="343719" cy="473011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8" name="Groupe 577">
              <a:extLst>
                <a:ext uri="{FF2B5EF4-FFF2-40B4-BE49-F238E27FC236}">
                  <a16:creationId xmlns:a16="http://schemas.microsoft.com/office/drawing/2014/main" id="{8DD34B16-8249-F446-B121-B3321A8EC54A}"/>
                </a:ext>
              </a:extLst>
            </p:cNvPr>
            <p:cNvGrpSpPr/>
            <p:nvPr/>
          </p:nvGrpSpPr>
          <p:grpSpPr>
            <a:xfrm>
              <a:off x="1257204" y="743730"/>
              <a:ext cx="285878" cy="376620"/>
              <a:chOff x="458838" y="921651"/>
              <a:chExt cx="162692" cy="223696"/>
            </a:xfrm>
          </p:grpSpPr>
          <p:cxnSp>
            <p:nvCxnSpPr>
              <p:cNvPr id="580" name="Connecteur droit 579">
                <a:extLst>
                  <a:ext uri="{FF2B5EF4-FFF2-40B4-BE49-F238E27FC236}">
                    <a16:creationId xmlns:a16="http://schemas.microsoft.com/office/drawing/2014/main" id="{9B9573A1-CC97-9B4D-9449-53348BD45A74}"/>
                  </a:ext>
                </a:extLst>
              </p:cNvPr>
              <p:cNvCxnSpPr>
                <a:cxnSpLocks noChangeAspect="1"/>
                <a:endCxn id="587" idx="2"/>
              </p:cNvCxnSpPr>
              <p:nvPr/>
            </p:nvCxnSpPr>
            <p:spPr>
              <a:xfrm flipV="1">
                <a:off x="458838" y="955361"/>
                <a:ext cx="119712" cy="1899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Connecteur droit 580">
                <a:extLst>
                  <a:ext uri="{FF2B5EF4-FFF2-40B4-BE49-F238E27FC236}">
                    <a16:creationId xmlns:a16="http://schemas.microsoft.com/office/drawing/2014/main" id="{78690E74-51E1-3A4B-8397-AFB0C1264B62}"/>
                  </a:ext>
                </a:extLst>
              </p:cNvPr>
              <p:cNvCxnSpPr>
                <a:cxnSpLocks/>
                <a:endCxn id="587" idx="0"/>
              </p:cNvCxnSpPr>
              <p:nvPr/>
            </p:nvCxnSpPr>
            <p:spPr>
              <a:xfrm flipV="1">
                <a:off x="459981" y="967043"/>
                <a:ext cx="134841" cy="17830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7" name="Arc 586">
                <a:extLst>
                  <a:ext uri="{FF2B5EF4-FFF2-40B4-BE49-F238E27FC236}">
                    <a16:creationId xmlns:a16="http://schemas.microsoft.com/office/drawing/2014/main" id="{7D8ED6FC-9F91-954E-B941-A61D033A4D6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84997">
                <a:off x="575811" y="921651"/>
                <a:ext cx="45719" cy="45719"/>
              </a:xfrm>
              <a:prstGeom prst="arc">
                <a:avLst>
                  <a:gd name="adj1" fmla="val 17396457"/>
                  <a:gd name="adj2" fmla="val 20514833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Light" panose="020B0403020202020204" pitchFamily="34" charset="0"/>
                </a:endParaRPr>
              </a:p>
            </p:txBody>
          </p:sp>
        </p:grpSp>
      </p:grpSp>
      <p:sp>
        <p:nvSpPr>
          <p:cNvPr id="588" name="Forme libre 587">
            <a:extLst>
              <a:ext uri="{FF2B5EF4-FFF2-40B4-BE49-F238E27FC236}">
                <a16:creationId xmlns:a16="http://schemas.microsoft.com/office/drawing/2014/main" id="{467C2C1C-C4BC-E943-8349-4E0EFEC5CAC1}"/>
              </a:ext>
            </a:extLst>
          </p:cNvPr>
          <p:cNvSpPr/>
          <p:nvPr/>
        </p:nvSpPr>
        <p:spPr>
          <a:xfrm>
            <a:off x="1464545" y="3722608"/>
            <a:ext cx="96253" cy="84221"/>
          </a:xfrm>
          <a:custGeom>
            <a:avLst/>
            <a:gdLst>
              <a:gd name="connsiteX0" fmla="*/ 0 w 96253"/>
              <a:gd name="connsiteY0" fmla="*/ 84221 h 84221"/>
              <a:gd name="connsiteX1" fmla="*/ 36095 w 96253"/>
              <a:gd name="connsiteY1" fmla="*/ 32084 h 84221"/>
              <a:gd name="connsiteX2" fmla="*/ 96253 w 96253"/>
              <a:gd name="connsiteY2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53" h="84221">
                <a:moveTo>
                  <a:pt x="0" y="84221"/>
                </a:moveTo>
                <a:cubicBezTo>
                  <a:pt x="10026" y="65171"/>
                  <a:pt x="20053" y="46121"/>
                  <a:pt x="36095" y="32084"/>
                </a:cubicBezTo>
                <a:cubicBezTo>
                  <a:pt x="52137" y="18047"/>
                  <a:pt x="74195" y="9023"/>
                  <a:pt x="96253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589" name="Forme libre 588">
            <a:extLst>
              <a:ext uri="{FF2B5EF4-FFF2-40B4-BE49-F238E27FC236}">
                <a16:creationId xmlns:a16="http://schemas.microsoft.com/office/drawing/2014/main" id="{A858BE0B-9513-334F-9261-B09EFBF4838F}"/>
              </a:ext>
            </a:extLst>
          </p:cNvPr>
          <p:cNvSpPr/>
          <p:nvPr/>
        </p:nvSpPr>
        <p:spPr>
          <a:xfrm>
            <a:off x="1567625" y="3723279"/>
            <a:ext cx="96253" cy="84221"/>
          </a:xfrm>
          <a:custGeom>
            <a:avLst/>
            <a:gdLst>
              <a:gd name="connsiteX0" fmla="*/ 0 w 96253"/>
              <a:gd name="connsiteY0" fmla="*/ 84221 h 84221"/>
              <a:gd name="connsiteX1" fmla="*/ 36095 w 96253"/>
              <a:gd name="connsiteY1" fmla="*/ 32084 h 84221"/>
              <a:gd name="connsiteX2" fmla="*/ 96253 w 96253"/>
              <a:gd name="connsiteY2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53" h="84221">
                <a:moveTo>
                  <a:pt x="0" y="84221"/>
                </a:moveTo>
                <a:cubicBezTo>
                  <a:pt x="10026" y="65171"/>
                  <a:pt x="20053" y="46121"/>
                  <a:pt x="36095" y="32084"/>
                </a:cubicBezTo>
                <a:cubicBezTo>
                  <a:pt x="52137" y="18047"/>
                  <a:pt x="74195" y="9023"/>
                  <a:pt x="96253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590" name="Connecteur droit 589">
            <a:extLst>
              <a:ext uri="{FF2B5EF4-FFF2-40B4-BE49-F238E27FC236}">
                <a16:creationId xmlns:a16="http://schemas.microsoft.com/office/drawing/2014/main" id="{F206D466-ED8E-7444-81CD-78A55F176E69}"/>
              </a:ext>
            </a:extLst>
          </p:cNvPr>
          <p:cNvCxnSpPr>
            <a:cxnSpLocks/>
          </p:cNvCxnSpPr>
          <p:nvPr/>
        </p:nvCxnSpPr>
        <p:spPr>
          <a:xfrm>
            <a:off x="1399907" y="3806829"/>
            <a:ext cx="36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Connecteur droit 590">
            <a:extLst>
              <a:ext uri="{FF2B5EF4-FFF2-40B4-BE49-F238E27FC236}">
                <a16:creationId xmlns:a16="http://schemas.microsoft.com/office/drawing/2014/main" id="{217B1892-7321-DC41-9100-5DE6B929F701}"/>
              </a:ext>
            </a:extLst>
          </p:cNvPr>
          <p:cNvCxnSpPr>
            <a:cxnSpLocks/>
          </p:cNvCxnSpPr>
          <p:nvPr/>
        </p:nvCxnSpPr>
        <p:spPr>
          <a:xfrm>
            <a:off x="1399907" y="3722608"/>
            <a:ext cx="36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necteur droit 591">
            <a:extLst>
              <a:ext uri="{FF2B5EF4-FFF2-40B4-BE49-F238E27FC236}">
                <a16:creationId xmlns:a16="http://schemas.microsoft.com/office/drawing/2014/main" id="{A41DF092-60F4-D744-9039-391C5FA6974D}"/>
              </a:ext>
            </a:extLst>
          </p:cNvPr>
          <p:cNvCxnSpPr>
            <a:cxnSpLocks/>
          </p:cNvCxnSpPr>
          <p:nvPr/>
        </p:nvCxnSpPr>
        <p:spPr>
          <a:xfrm flipV="1">
            <a:off x="1561859" y="3574807"/>
            <a:ext cx="0" cy="147801"/>
          </a:xfrm>
          <a:prstGeom prst="line">
            <a:avLst/>
          </a:prstGeom>
          <a:ln w="6350">
            <a:solidFill>
              <a:srgbClr val="91B1B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Connecteur droit 592">
            <a:extLst>
              <a:ext uri="{FF2B5EF4-FFF2-40B4-BE49-F238E27FC236}">
                <a16:creationId xmlns:a16="http://schemas.microsoft.com/office/drawing/2014/main" id="{04E14CFF-23D3-AE47-A17F-AB4166341F08}"/>
              </a:ext>
            </a:extLst>
          </p:cNvPr>
          <p:cNvCxnSpPr>
            <a:cxnSpLocks/>
          </p:cNvCxnSpPr>
          <p:nvPr/>
        </p:nvCxnSpPr>
        <p:spPr>
          <a:xfrm flipV="1">
            <a:off x="1663878" y="3578393"/>
            <a:ext cx="0" cy="147801"/>
          </a:xfrm>
          <a:prstGeom prst="line">
            <a:avLst/>
          </a:prstGeom>
          <a:ln w="6350">
            <a:solidFill>
              <a:srgbClr val="91B1B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ZoneTexte 593">
            <a:extLst>
              <a:ext uri="{FF2B5EF4-FFF2-40B4-BE49-F238E27FC236}">
                <a16:creationId xmlns:a16="http://schemas.microsoft.com/office/drawing/2014/main" id="{91AD98FE-248C-154E-B3CE-AA66353EB601}"/>
              </a:ext>
            </a:extLst>
          </p:cNvPr>
          <p:cNvSpPr txBox="1"/>
          <p:nvPr/>
        </p:nvSpPr>
        <p:spPr>
          <a:xfrm>
            <a:off x="1167714" y="3704780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reset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5" name="ZoneTexte 594">
            <a:extLst>
              <a:ext uri="{FF2B5EF4-FFF2-40B4-BE49-F238E27FC236}">
                <a16:creationId xmlns:a16="http://schemas.microsoft.com/office/drawing/2014/main" id="{D130E52F-AF63-3144-8A8A-26611B10D863}"/>
              </a:ext>
            </a:extLst>
          </p:cNvPr>
          <p:cNvSpPr txBox="1"/>
          <p:nvPr/>
        </p:nvSpPr>
        <p:spPr>
          <a:xfrm>
            <a:off x="1168920" y="36071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th</a:t>
            </a:r>
          </a:p>
        </p:txBody>
      </p:sp>
      <p:cxnSp>
        <p:nvCxnSpPr>
          <p:cNvPr id="596" name="Connecteur droit 595">
            <a:extLst>
              <a:ext uri="{FF2B5EF4-FFF2-40B4-BE49-F238E27FC236}">
                <a16:creationId xmlns:a16="http://schemas.microsoft.com/office/drawing/2014/main" id="{5001E657-EB43-AA47-874F-90079BB7D55F}"/>
              </a:ext>
            </a:extLst>
          </p:cNvPr>
          <p:cNvCxnSpPr>
            <a:cxnSpLocks/>
          </p:cNvCxnSpPr>
          <p:nvPr/>
        </p:nvCxnSpPr>
        <p:spPr>
          <a:xfrm flipV="1">
            <a:off x="1561184" y="3717939"/>
            <a:ext cx="0" cy="90000"/>
          </a:xfrm>
          <a:prstGeom prst="line">
            <a:avLst/>
          </a:prstGeom>
          <a:ln w="3175">
            <a:solidFill>
              <a:srgbClr val="91B1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>
            <a:extLst>
              <a:ext uri="{FF2B5EF4-FFF2-40B4-BE49-F238E27FC236}">
                <a16:creationId xmlns:a16="http://schemas.microsoft.com/office/drawing/2014/main" id="{BD4DDD79-B411-D349-9B72-10C6BCD344AD}"/>
              </a:ext>
            </a:extLst>
          </p:cNvPr>
          <p:cNvCxnSpPr>
            <a:cxnSpLocks/>
          </p:cNvCxnSpPr>
          <p:nvPr/>
        </p:nvCxnSpPr>
        <p:spPr>
          <a:xfrm flipV="1">
            <a:off x="1662650" y="3717939"/>
            <a:ext cx="0" cy="90000"/>
          </a:xfrm>
          <a:prstGeom prst="line">
            <a:avLst/>
          </a:prstGeom>
          <a:ln w="3175">
            <a:solidFill>
              <a:srgbClr val="91B1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ectangle 597">
            <a:extLst>
              <a:ext uri="{FF2B5EF4-FFF2-40B4-BE49-F238E27FC236}">
                <a16:creationId xmlns:a16="http://schemas.microsoft.com/office/drawing/2014/main" id="{C0C72424-E2E9-D24F-A739-C0416ED250BB}"/>
              </a:ext>
            </a:extLst>
          </p:cNvPr>
          <p:cNvSpPr/>
          <p:nvPr/>
        </p:nvSpPr>
        <p:spPr>
          <a:xfrm>
            <a:off x="1168993" y="4200678"/>
            <a:ext cx="150148" cy="4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599" name="Ellipse 598">
            <a:extLst>
              <a:ext uri="{FF2B5EF4-FFF2-40B4-BE49-F238E27FC236}">
                <a16:creationId xmlns:a16="http://schemas.microsoft.com/office/drawing/2014/main" id="{4AFAD93B-7EA5-FF41-8240-B1FEFC7DF1C3}"/>
              </a:ext>
            </a:extLst>
          </p:cNvPr>
          <p:cNvSpPr/>
          <p:nvPr/>
        </p:nvSpPr>
        <p:spPr>
          <a:xfrm>
            <a:off x="1303864" y="4156239"/>
            <a:ext cx="133127" cy="13440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00" name="ZoneTexte 599">
            <a:extLst>
              <a:ext uri="{FF2B5EF4-FFF2-40B4-BE49-F238E27FC236}">
                <a16:creationId xmlns:a16="http://schemas.microsoft.com/office/drawing/2014/main" id="{C96B95E0-0414-134D-93BE-9EB2BB712045}"/>
              </a:ext>
            </a:extLst>
          </p:cNvPr>
          <p:cNvSpPr txBox="1"/>
          <p:nvPr/>
        </p:nvSpPr>
        <p:spPr>
          <a:xfrm>
            <a:off x="1264119" y="4245049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8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</a:p>
        </p:txBody>
      </p:sp>
      <p:sp>
        <p:nvSpPr>
          <p:cNvPr id="601" name="ZoneTexte 600">
            <a:extLst>
              <a:ext uri="{FF2B5EF4-FFF2-40B4-BE49-F238E27FC236}">
                <a16:creationId xmlns:a16="http://schemas.microsoft.com/office/drawing/2014/main" id="{E59271EA-1816-EB40-97B8-A75F94A99740}"/>
              </a:ext>
            </a:extLst>
          </p:cNvPr>
          <p:cNvSpPr txBox="1"/>
          <p:nvPr/>
        </p:nvSpPr>
        <p:spPr>
          <a:xfrm>
            <a:off x="1110954" y="423760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8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d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02" name="ZoneTexte 601">
            <a:extLst>
              <a:ext uri="{FF2B5EF4-FFF2-40B4-BE49-F238E27FC236}">
                <a16:creationId xmlns:a16="http://schemas.microsoft.com/office/drawing/2014/main" id="{FB029222-430E-FC49-BA21-56C19C2BA027}"/>
              </a:ext>
            </a:extLst>
          </p:cNvPr>
          <p:cNvSpPr txBox="1"/>
          <p:nvPr/>
        </p:nvSpPr>
        <p:spPr>
          <a:xfrm>
            <a:off x="651701" y="41543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spike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03" name="Forme libre 602">
            <a:extLst>
              <a:ext uri="{FF2B5EF4-FFF2-40B4-BE49-F238E27FC236}">
                <a16:creationId xmlns:a16="http://schemas.microsoft.com/office/drawing/2014/main" id="{1ED77383-D83B-5D40-B409-FCA4DACF3137}"/>
              </a:ext>
            </a:extLst>
          </p:cNvPr>
          <p:cNvSpPr/>
          <p:nvPr/>
        </p:nvSpPr>
        <p:spPr>
          <a:xfrm>
            <a:off x="1574763" y="4171303"/>
            <a:ext cx="190280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04" name="ZoneTexte 603">
            <a:extLst>
              <a:ext uri="{FF2B5EF4-FFF2-40B4-BE49-F238E27FC236}">
                <a16:creationId xmlns:a16="http://schemas.microsoft.com/office/drawing/2014/main" id="{1BF0BF12-D4F1-6343-8C44-079E8317304C}"/>
              </a:ext>
            </a:extLst>
          </p:cNvPr>
          <p:cNvSpPr txBox="1"/>
          <p:nvPr/>
        </p:nvSpPr>
        <p:spPr>
          <a:xfrm>
            <a:off x="1467403" y="4264339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EPSP</a:t>
            </a:r>
          </a:p>
        </p:txBody>
      </p:sp>
      <p:grpSp>
        <p:nvGrpSpPr>
          <p:cNvPr id="628" name="Groupe 627">
            <a:extLst>
              <a:ext uri="{FF2B5EF4-FFF2-40B4-BE49-F238E27FC236}">
                <a16:creationId xmlns:a16="http://schemas.microsoft.com/office/drawing/2014/main" id="{668D39E2-5DB6-9349-8C8F-BEC3B90D13F4}"/>
              </a:ext>
            </a:extLst>
          </p:cNvPr>
          <p:cNvGrpSpPr/>
          <p:nvPr/>
        </p:nvGrpSpPr>
        <p:grpSpPr>
          <a:xfrm>
            <a:off x="1311106" y="4695792"/>
            <a:ext cx="371530" cy="356752"/>
            <a:chOff x="3597086" y="4184181"/>
            <a:chExt cx="371530" cy="356752"/>
          </a:xfrm>
        </p:grpSpPr>
        <p:sp>
          <p:nvSpPr>
            <p:cNvPr id="629" name="Ellipse 628">
              <a:extLst>
                <a:ext uri="{FF2B5EF4-FFF2-40B4-BE49-F238E27FC236}">
                  <a16:creationId xmlns:a16="http://schemas.microsoft.com/office/drawing/2014/main" id="{AB939570-079E-9541-ACE8-5B7373A17F8A}"/>
                </a:ext>
              </a:extLst>
            </p:cNvPr>
            <p:cNvSpPr/>
            <p:nvPr/>
          </p:nvSpPr>
          <p:spPr>
            <a:xfrm>
              <a:off x="3644616" y="4216933"/>
              <a:ext cx="324000" cy="32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0" name="Groupe 629">
              <a:extLst>
                <a:ext uri="{FF2B5EF4-FFF2-40B4-BE49-F238E27FC236}">
                  <a16:creationId xmlns:a16="http://schemas.microsoft.com/office/drawing/2014/main" id="{7A189209-9489-604A-9016-3F5A6B1BEB5D}"/>
                </a:ext>
              </a:extLst>
            </p:cNvPr>
            <p:cNvGrpSpPr/>
            <p:nvPr/>
          </p:nvGrpSpPr>
          <p:grpSpPr>
            <a:xfrm rot="11933359">
              <a:off x="3597086" y="4322097"/>
              <a:ext cx="91562" cy="65428"/>
              <a:chOff x="656765" y="4264185"/>
              <a:chExt cx="91562" cy="65428"/>
            </a:xfrm>
          </p:grpSpPr>
          <p:sp>
            <p:nvSpPr>
              <p:cNvPr id="635" name="Ellipse 634">
                <a:extLst>
                  <a:ext uri="{FF2B5EF4-FFF2-40B4-BE49-F238E27FC236}">
                    <a16:creationId xmlns:a16="http://schemas.microsoft.com/office/drawing/2014/main" id="{01F9E23B-9D97-C248-85B5-E0918BBE735C}"/>
                  </a:ext>
                </a:extLst>
              </p:cNvPr>
              <p:cNvSpPr/>
              <p:nvPr/>
            </p:nvSpPr>
            <p:spPr>
              <a:xfrm rot="20586946">
                <a:off x="656765" y="4264185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Ellipse 635">
                <a:extLst>
                  <a:ext uri="{FF2B5EF4-FFF2-40B4-BE49-F238E27FC236}">
                    <a16:creationId xmlns:a16="http://schemas.microsoft.com/office/drawing/2014/main" id="{431CE706-77A7-7A40-829D-DC34C39ADC66}"/>
                  </a:ext>
                </a:extLst>
              </p:cNvPr>
              <p:cNvSpPr/>
              <p:nvPr/>
            </p:nvSpPr>
            <p:spPr>
              <a:xfrm rot="21043009">
                <a:off x="665527" y="4297213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1" name="Groupe 630">
              <a:extLst>
                <a:ext uri="{FF2B5EF4-FFF2-40B4-BE49-F238E27FC236}">
                  <a16:creationId xmlns:a16="http://schemas.microsoft.com/office/drawing/2014/main" id="{5F7B5B40-C38C-104B-A0EB-5C63F0AA080F}"/>
                </a:ext>
              </a:extLst>
            </p:cNvPr>
            <p:cNvGrpSpPr/>
            <p:nvPr/>
          </p:nvGrpSpPr>
          <p:grpSpPr>
            <a:xfrm rot="16378999">
              <a:off x="3729388" y="4195302"/>
              <a:ext cx="89840" cy="67597"/>
              <a:chOff x="651269" y="4262392"/>
              <a:chExt cx="89840" cy="67597"/>
            </a:xfrm>
          </p:grpSpPr>
          <p:sp>
            <p:nvSpPr>
              <p:cNvPr id="632" name="Ellipse 631">
                <a:extLst>
                  <a:ext uri="{FF2B5EF4-FFF2-40B4-BE49-F238E27FC236}">
                    <a16:creationId xmlns:a16="http://schemas.microsoft.com/office/drawing/2014/main" id="{46FC090D-58E3-114B-A58A-4EC2E684F652}"/>
                  </a:ext>
                </a:extLst>
              </p:cNvPr>
              <p:cNvSpPr/>
              <p:nvPr/>
            </p:nvSpPr>
            <p:spPr>
              <a:xfrm rot="20586946">
                <a:off x="651269" y="4262392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Ellipse 632">
                <a:extLst>
                  <a:ext uri="{FF2B5EF4-FFF2-40B4-BE49-F238E27FC236}">
                    <a16:creationId xmlns:a16="http://schemas.microsoft.com/office/drawing/2014/main" id="{67D25DE0-1588-3F4F-AD71-9D0D034AE0DF}"/>
                  </a:ext>
                </a:extLst>
              </p:cNvPr>
              <p:cNvSpPr/>
              <p:nvPr/>
            </p:nvSpPr>
            <p:spPr>
              <a:xfrm rot="21043009">
                <a:off x="658309" y="4297589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7" name="ZoneTexte 636">
            <a:extLst>
              <a:ext uri="{FF2B5EF4-FFF2-40B4-BE49-F238E27FC236}">
                <a16:creationId xmlns:a16="http://schemas.microsoft.com/office/drawing/2014/main" id="{F30B510E-107A-844D-8465-78C259A53E25}"/>
              </a:ext>
            </a:extLst>
          </p:cNvPr>
          <p:cNvSpPr txBox="1"/>
          <p:nvPr/>
        </p:nvSpPr>
        <p:spPr>
          <a:xfrm>
            <a:off x="793636" y="4773024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sz="1000" baseline="-25000" dirty="0" err="1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syn</a:t>
            </a:r>
            <a:endParaRPr lang="en-US" sz="1000" baseline="-25000" dirty="0"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8" name="ZoneTexte 637">
            <a:extLst>
              <a:ext uri="{FF2B5EF4-FFF2-40B4-BE49-F238E27FC236}">
                <a16:creationId xmlns:a16="http://schemas.microsoft.com/office/drawing/2014/main" id="{C9B3EBBB-5F80-4449-846D-11D49A82AB1A}"/>
              </a:ext>
            </a:extLst>
          </p:cNvPr>
          <p:cNvSpPr txBox="1"/>
          <p:nvPr/>
        </p:nvSpPr>
        <p:spPr>
          <a:xfrm>
            <a:off x="793636" y="5105234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AMPA</a:t>
            </a:r>
            <a:endParaRPr lang="en-US" sz="1000" baseline="-25000" dirty="0"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9" name="Ellipse 638">
            <a:extLst>
              <a:ext uri="{FF2B5EF4-FFF2-40B4-BE49-F238E27FC236}">
                <a16:creationId xmlns:a16="http://schemas.microsoft.com/office/drawing/2014/main" id="{B7C70985-4B4D-D24C-A37D-AD3A1A30CBD6}"/>
              </a:ext>
            </a:extLst>
          </p:cNvPr>
          <p:cNvSpPr/>
          <p:nvPr/>
        </p:nvSpPr>
        <p:spPr>
          <a:xfrm>
            <a:off x="177654" y="4920186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40" name="Ellipse 639">
            <a:extLst>
              <a:ext uri="{FF2B5EF4-FFF2-40B4-BE49-F238E27FC236}">
                <a16:creationId xmlns:a16="http://schemas.microsoft.com/office/drawing/2014/main" id="{D1D850AC-4B88-3447-B50B-B863CD828128}"/>
              </a:ext>
            </a:extLst>
          </p:cNvPr>
          <p:cNvSpPr/>
          <p:nvPr/>
        </p:nvSpPr>
        <p:spPr>
          <a:xfrm>
            <a:off x="499634" y="4921366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641" name="Connecteur droit avec flèche 640">
            <a:extLst>
              <a:ext uri="{FF2B5EF4-FFF2-40B4-BE49-F238E27FC236}">
                <a16:creationId xmlns:a16="http://schemas.microsoft.com/office/drawing/2014/main" id="{191534D8-C463-9A42-AD2C-006743E759C4}"/>
              </a:ext>
            </a:extLst>
          </p:cNvPr>
          <p:cNvCxnSpPr>
            <a:cxnSpLocks/>
            <a:stCxn id="639" idx="6"/>
            <a:endCxn id="640" idx="2"/>
          </p:cNvCxnSpPr>
          <p:nvPr/>
        </p:nvCxnSpPr>
        <p:spPr>
          <a:xfrm>
            <a:off x="393654" y="5028186"/>
            <a:ext cx="105980" cy="1180"/>
          </a:xfrm>
          <a:prstGeom prst="straightConnector1">
            <a:avLst/>
          </a:prstGeom>
          <a:ln w="6350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ZoneTexte 641">
            <a:extLst>
              <a:ext uri="{FF2B5EF4-FFF2-40B4-BE49-F238E27FC236}">
                <a16:creationId xmlns:a16="http://schemas.microsoft.com/office/drawing/2014/main" id="{B3AF8D5F-F3CD-5643-90EE-0192B80B6B44}"/>
              </a:ext>
            </a:extLst>
          </p:cNvPr>
          <p:cNvSpPr txBox="1"/>
          <p:nvPr/>
        </p:nvSpPr>
        <p:spPr>
          <a:xfrm>
            <a:off x="327422" y="4749293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  <a:endParaRPr lang="en-US" sz="1000" baseline="-25000" dirty="0"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43" name="Forme libre 642">
            <a:extLst>
              <a:ext uri="{FF2B5EF4-FFF2-40B4-BE49-F238E27FC236}">
                <a16:creationId xmlns:a16="http://schemas.microsoft.com/office/drawing/2014/main" id="{A60434B0-8D5E-3B4D-9707-7DA0E07F5C8D}"/>
              </a:ext>
            </a:extLst>
          </p:cNvPr>
          <p:cNvSpPr/>
          <p:nvPr/>
        </p:nvSpPr>
        <p:spPr>
          <a:xfrm>
            <a:off x="318705" y="5533332"/>
            <a:ext cx="403848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44" name="ZoneTexte 643">
            <a:extLst>
              <a:ext uri="{FF2B5EF4-FFF2-40B4-BE49-F238E27FC236}">
                <a16:creationId xmlns:a16="http://schemas.microsoft.com/office/drawing/2014/main" id="{81C4B9D8-4E9E-3140-92BC-3DA7FB3DD28F}"/>
              </a:ext>
            </a:extLst>
          </p:cNvPr>
          <p:cNvSpPr txBox="1"/>
          <p:nvPr/>
        </p:nvSpPr>
        <p:spPr>
          <a:xfrm>
            <a:off x="185926" y="5187905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∆EPSP</a:t>
            </a:r>
          </a:p>
        </p:txBody>
      </p:sp>
      <p:sp>
        <p:nvSpPr>
          <p:cNvPr id="645" name="Forme libre 644">
            <a:extLst>
              <a:ext uri="{FF2B5EF4-FFF2-40B4-BE49-F238E27FC236}">
                <a16:creationId xmlns:a16="http://schemas.microsoft.com/office/drawing/2014/main" id="{DEBAF972-6D7C-9944-A3CD-08108CA358DB}"/>
              </a:ext>
            </a:extLst>
          </p:cNvPr>
          <p:cNvSpPr/>
          <p:nvPr/>
        </p:nvSpPr>
        <p:spPr>
          <a:xfrm>
            <a:off x="318705" y="5433306"/>
            <a:ext cx="403848" cy="22328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rgbClr val="B80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grpSp>
        <p:nvGrpSpPr>
          <p:cNvPr id="646" name="Groupe 645">
            <a:extLst>
              <a:ext uri="{FF2B5EF4-FFF2-40B4-BE49-F238E27FC236}">
                <a16:creationId xmlns:a16="http://schemas.microsoft.com/office/drawing/2014/main" id="{EB040799-9B8C-2549-AA93-B634696FB0D8}"/>
              </a:ext>
            </a:extLst>
          </p:cNvPr>
          <p:cNvGrpSpPr/>
          <p:nvPr/>
        </p:nvGrpSpPr>
        <p:grpSpPr>
          <a:xfrm rot="8090541">
            <a:off x="1380033" y="4982993"/>
            <a:ext cx="89840" cy="67597"/>
            <a:chOff x="651269" y="4262392"/>
            <a:chExt cx="89840" cy="67597"/>
          </a:xfrm>
          <a:solidFill>
            <a:srgbClr val="E399B2"/>
          </a:solidFill>
        </p:grpSpPr>
        <p:sp>
          <p:nvSpPr>
            <p:cNvPr id="647" name="Ellipse 646">
              <a:extLst>
                <a:ext uri="{FF2B5EF4-FFF2-40B4-BE49-F238E27FC236}">
                  <a16:creationId xmlns:a16="http://schemas.microsoft.com/office/drawing/2014/main" id="{BF99CD22-A754-514A-94F2-D4E6858026E5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48" name="Ellipse 647">
              <a:extLst>
                <a:ext uri="{FF2B5EF4-FFF2-40B4-BE49-F238E27FC236}">
                  <a16:creationId xmlns:a16="http://schemas.microsoft.com/office/drawing/2014/main" id="{277C0CAF-DCBF-B24E-AF6B-FDF50F7EAA75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grpSp>
        <p:nvGrpSpPr>
          <p:cNvPr id="649" name="Groupe 648">
            <a:extLst>
              <a:ext uri="{FF2B5EF4-FFF2-40B4-BE49-F238E27FC236}">
                <a16:creationId xmlns:a16="http://schemas.microsoft.com/office/drawing/2014/main" id="{61B460CC-4F1C-BB4F-B4E1-337D5EB84712}"/>
              </a:ext>
            </a:extLst>
          </p:cNvPr>
          <p:cNvGrpSpPr/>
          <p:nvPr/>
        </p:nvGrpSpPr>
        <p:grpSpPr>
          <a:xfrm rot="3717800">
            <a:off x="1588406" y="4973906"/>
            <a:ext cx="89840" cy="67597"/>
            <a:chOff x="651269" y="4262392"/>
            <a:chExt cx="89840" cy="67597"/>
          </a:xfrm>
          <a:solidFill>
            <a:srgbClr val="E399B2"/>
          </a:solidFill>
        </p:grpSpPr>
        <p:sp>
          <p:nvSpPr>
            <p:cNvPr id="652" name="Ellipse 651">
              <a:extLst>
                <a:ext uri="{FF2B5EF4-FFF2-40B4-BE49-F238E27FC236}">
                  <a16:creationId xmlns:a16="http://schemas.microsoft.com/office/drawing/2014/main" id="{CFAB21FA-A707-9C4E-B63E-67C58525ABCC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53" name="Ellipse 652">
              <a:extLst>
                <a:ext uri="{FF2B5EF4-FFF2-40B4-BE49-F238E27FC236}">
                  <a16:creationId xmlns:a16="http://schemas.microsoft.com/office/drawing/2014/main" id="{6AAEF6C2-6C43-9142-BC68-E2F1B462BA5C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cxnSp>
        <p:nvCxnSpPr>
          <p:cNvPr id="654" name="Connecteur droit 653">
            <a:extLst>
              <a:ext uri="{FF2B5EF4-FFF2-40B4-BE49-F238E27FC236}">
                <a16:creationId xmlns:a16="http://schemas.microsoft.com/office/drawing/2014/main" id="{8C4395A8-32CE-034F-AB8F-29EB027C3908}"/>
              </a:ext>
            </a:extLst>
          </p:cNvPr>
          <p:cNvCxnSpPr>
            <a:cxnSpLocks/>
          </p:cNvCxnSpPr>
          <p:nvPr/>
        </p:nvCxnSpPr>
        <p:spPr>
          <a:xfrm flipH="1">
            <a:off x="1439374" y="4920186"/>
            <a:ext cx="72000" cy="43293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necteur droit 654">
            <a:extLst>
              <a:ext uri="{FF2B5EF4-FFF2-40B4-BE49-F238E27FC236}">
                <a16:creationId xmlns:a16="http://schemas.microsoft.com/office/drawing/2014/main" id="{35F41B9D-C401-6F47-BC9D-7175C697A497}"/>
              </a:ext>
            </a:extLst>
          </p:cNvPr>
          <p:cNvCxnSpPr>
            <a:cxnSpLocks/>
          </p:cNvCxnSpPr>
          <p:nvPr/>
        </p:nvCxnSpPr>
        <p:spPr>
          <a:xfrm flipH="1">
            <a:off x="1490286" y="4920186"/>
            <a:ext cx="36949" cy="43293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6" name="Groupe 655">
            <a:extLst>
              <a:ext uri="{FF2B5EF4-FFF2-40B4-BE49-F238E27FC236}">
                <a16:creationId xmlns:a16="http://schemas.microsoft.com/office/drawing/2014/main" id="{72A7B942-E1D1-D241-B1F2-319B6641689D}"/>
              </a:ext>
            </a:extLst>
          </p:cNvPr>
          <p:cNvGrpSpPr/>
          <p:nvPr/>
        </p:nvGrpSpPr>
        <p:grpSpPr>
          <a:xfrm>
            <a:off x="1345719" y="5248767"/>
            <a:ext cx="330196" cy="364589"/>
            <a:chOff x="3240455" y="2740338"/>
            <a:chExt cx="680038" cy="752014"/>
          </a:xfrm>
        </p:grpSpPr>
        <p:sp>
          <p:nvSpPr>
            <p:cNvPr id="658" name="Forme libre 657">
              <a:extLst>
                <a:ext uri="{FF2B5EF4-FFF2-40B4-BE49-F238E27FC236}">
                  <a16:creationId xmlns:a16="http://schemas.microsoft.com/office/drawing/2014/main" id="{DC3A4F62-1717-0F49-9BD1-0B001489751D}"/>
                </a:ext>
              </a:extLst>
            </p:cNvPr>
            <p:cNvSpPr/>
            <p:nvPr/>
          </p:nvSpPr>
          <p:spPr>
            <a:xfrm>
              <a:off x="3240455" y="2740338"/>
              <a:ext cx="595300" cy="752014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59" name="Ellipse 658">
              <a:extLst>
                <a:ext uri="{FF2B5EF4-FFF2-40B4-BE49-F238E27FC236}">
                  <a16:creationId xmlns:a16="http://schemas.microsoft.com/office/drawing/2014/main" id="{908F920E-41C7-E745-BA4C-E2A7C29A2C19}"/>
                </a:ext>
              </a:extLst>
            </p:cNvPr>
            <p:cNvSpPr/>
            <p:nvPr/>
          </p:nvSpPr>
          <p:spPr>
            <a:xfrm>
              <a:off x="3609226" y="3005141"/>
              <a:ext cx="311267" cy="215108"/>
            </a:xfrm>
            <a:prstGeom prst="ellipse">
              <a:avLst/>
            </a:prstGeom>
            <a:solidFill>
              <a:srgbClr val="E4E7EE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60" name="Ellipse 659">
              <a:extLst>
                <a:ext uri="{FF2B5EF4-FFF2-40B4-BE49-F238E27FC236}">
                  <a16:creationId xmlns:a16="http://schemas.microsoft.com/office/drawing/2014/main" id="{D800340B-8278-E146-9B19-54CBC78F2696}"/>
                </a:ext>
              </a:extLst>
            </p:cNvPr>
            <p:cNvSpPr/>
            <p:nvPr/>
          </p:nvSpPr>
          <p:spPr>
            <a:xfrm rot="1647510">
              <a:off x="3745991" y="3041842"/>
              <a:ext cx="128879" cy="33177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61" name="Ellipse 660">
              <a:extLst>
                <a:ext uri="{FF2B5EF4-FFF2-40B4-BE49-F238E27FC236}">
                  <a16:creationId xmlns:a16="http://schemas.microsoft.com/office/drawing/2014/main" id="{D7F77175-62A6-824E-A520-8E5CDEA5A828}"/>
                </a:ext>
              </a:extLst>
            </p:cNvPr>
            <p:cNvSpPr/>
            <p:nvPr/>
          </p:nvSpPr>
          <p:spPr>
            <a:xfrm rot="1647510">
              <a:off x="3731279" y="3071684"/>
              <a:ext cx="128879" cy="33177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62" name="Ellipse 661">
              <a:extLst>
                <a:ext uri="{FF2B5EF4-FFF2-40B4-BE49-F238E27FC236}">
                  <a16:creationId xmlns:a16="http://schemas.microsoft.com/office/drawing/2014/main" id="{B523A563-8753-0845-B773-3D65E7225EBC}"/>
                </a:ext>
              </a:extLst>
            </p:cNvPr>
            <p:cNvSpPr/>
            <p:nvPr/>
          </p:nvSpPr>
          <p:spPr>
            <a:xfrm rot="18867938">
              <a:off x="3686980" y="3128581"/>
              <a:ext cx="78340" cy="37371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63" name="Ellipse 662">
              <a:extLst>
                <a:ext uri="{FF2B5EF4-FFF2-40B4-BE49-F238E27FC236}">
                  <a16:creationId xmlns:a16="http://schemas.microsoft.com/office/drawing/2014/main" id="{85E03793-D34F-924F-AE7F-826173014621}"/>
                </a:ext>
              </a:extLst>
            </p:cNvPr>
            <p:cNvSpPr/>
            <p:nvPr/>
          </p:nvSpPr>
          <p:spPr>
            <a:xfrm rot="18867938">
              <a:off x="3714021" y="3154522"/>
              <a:ext cx="78340" cy="37371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664" name="Ellipse 663">
            <a:extLst>
              <a:ext uri="{FF2B5EF4-FFF2-40B4-BE49-F238E27FC236}">
                <a16:creationId xmlns:a16="http://schemas.microsoft.com/office/drawing/2014/main" id="{D8AF1839-269A-B848-944E-62C1F4B62154}"/>
              </a:ext>
            </a:extLst>
          </p:cNvPr>
          <p:cNvSpPr/>
          <p:nvPr/>
        </p:nvSpPr>
        <p:spPr>
          <a:xfrm rot="7533550">
            <a:off x="1396264" y="5416794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5" name="Ellipse 664">
            <a:extLst>
              <a:ext uri="{FF2B5EF4-FFF2-40B4-BE49-F238E27FC236}">
                <a16:creationId xmlns:a16="http://schemas.microsoft.com/office/drawing/2014/main" id="{902F1C5A-05C9-7041-A067-CEE7010DA5EE}"/>
              </a:ext>
            </a:extLst>
          </p:cNvPr>
          <p:cNvSpPr/>
          <p:nvPr/>
        </p:nvSpPr>
        <p:spPr>
          <a:xfrm rot="7533550">
            <a:off x="1453632" y="5361069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6" name="Ellipse 665">
            <a:extLst>
              <a:ext uri="{FF2B5EF4-FFF2-40B4-BE49-F238E27FC236}">
                <a16:creationId xmlns:a16="http://schemas.microsoft.com/office/drawing/2014/main" id="{1927DAEB-819C-9347-AD55-612C34D32013}"/>
              </a:ext>
            </a:extLst>
          </p:cNvPr>
          <p:cNvSpPr/>
          <p:nvPr/>
        </p:nvSpPr>
        <p:spPr>
          <a:xfrm rot="7533550">
            <a:off x="1454923" y="5440418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7" name="Ellipse 666">
            <a:extLst>
              <a:ext uri="{FF2B5EF4-FFF2-40B4-BE49-F238E27FC236}">
                <a16:creationId xmlns:a16="http://schemas.microsoft.com/office/drawing/2014/main" id="{505F1195-8364-B54F-8A55-4FAEB89F69B1}"/>
              </a:ext>
            </a:extLst>
          </p:cNvPr>
          <p:cNvSpPr/>
          <p:nvPr/>
        </p:nvSpPr>
        <p:spPr>
          <a:xfrm rot="7533550">
            <a:off x="1427172" y="5492574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grpSp>
        <p:nvGrpSpPr>
          <p:cNvPr id="668" name="Groupe 667">
            <a:extLst>
              <a:ext uri="{FF2B5EF4-FFF2-40B4-BE49-F238E27FC236}">
                <a16:creationId xmlns:a16="http://schemas.microsoft.com/office/drawing/2014/main" id="{1036B951-2C01-F94B-A6AE-04EE7DDC9CE0}"/>
              </a:ext>
            </a:extLst>
          </p:cNvPr>
          <p:cNvGrpSpPr/>
          <p:nvPr/>
        </p:nvGrpSpPr>
        <p:grpSpPr>
          <a:xfrm rot="11933359">
            <a:off x="1308227" y="5342118"/>
            <a:ext cx="91562" cy="65428"/>
            <a:chOff x="656765" y="4264185"/>
            <a:chExt cx="91562" cy="65428"/>
          </a:xfrm>
        </p:grpSpPr>
        <p:sp>
          <p:nvSpPr>
            <p:cNvPr id="669" name="Ellipse 668">
              <a:extLst>
                <a:ext uri="{FF2B5EF4-FFF2-40B4-BE49-F238E27FC236}">
                  <a16:creationId xmlns:a16="http://schemas.microsoft.com/office/drawing/2014/main" id="{8CCC0A2F-75AF-0C42-B371-929485405D85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70" name="Ellipse 669">
              <a:extLst>
                <a:ext uri="{FF2B5EF4-FFF2-40B4-BE49-F238E27FC236}">
                  <a16:creationId xmlns:a16="http://schemas.microsoft.com/office/drawing/2014/main" id="{43737E8D-2D4B-D44D-80D0-6DE9C63DC7A9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674" name="ZoneTexte 673">
            <a:extLst>
              <a:ext uri="{FF2B5EF4-FFF2-40B4-BE49-F238E27FC236}">
                <a16:creationId xmlns:a16="http://schemas.microsoft.com/office/drawing/2014/main" id="{62FBA081-2CC7-9341-A839-E8810802940A}"/>
              </a:ext>
            </a:extLst>
          </p:cNvPr>
          <p:cNvSpPr txBox="1"/>
          <p:nvPr/>
        </p:nvSpPr>
        <p:spPr>
          <a:xfrm>
            <a:off x="793636" y="5437443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bio</a:t>
            </a:r>
            <a:endParaRPr lang="en-US" sz="1000" baseline="-25000" dirty="0"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314" name="Graphique 310" descr="Programmatrice contour">
            <a:extLst>
              <a:ext uri="{FF2B5EF4-FFF2-40B4-BE49-F238E27FC236}">
                <a16:creationId xmlns:a16="http://schemas.microsoft.com/office/drawing/2014/main" id="{BAAB9E6B-A885-E2CC-BA5E-002971440D4D}"/>
              </a:ext>
            </a:extLst>
          </p:cNvPr>
          <p:cNvGrpSpPr/>
          <p:nvPr/>
        </p:nvGrpSpPr>
        <p:grpSpPr>
          <a:xfrm>
            <a:off x="888410" y="154778"/>
            <a:ext cx="380223" cy="529530"/>
            <a:chOff x="2577158" y="4128286"/>
            <a:chExt cx="605216" cy="809632"/>
          </a:xfrm>
          <a:solidFill>
            <a:srgbClr val="000000"/>
          </a:solidFill>
        </p:grpSpPr>
        <p:sp>
          <p:nvSpPr>
            <p:cNvPr id="318" name="Forme libre 317">
              <a:extLst>
                <a:ext uri="{FF2B5EF4-FFF2-40B4-BE49-F238E27FC236}">
                  <a16:creationId xmlns:a16="http://schemas.microsoft.com/office/drawing/2014/main" id="{7A1F2824-A4DB-9FA0-E29C-9020510D0E67}"/>
                </a:ext>
              </a:extLst>
            </p:cNvPr>
            <p:cNvSpPr/>
            <p:nvPr/>
          </p:nvSpPr>
          <p:spPr>
            <a:xfrm>
              <a:off x="2577158" y="4128286"/>
              <a:ext cx="605216" cy="736499"/>
            </a:xfrm>
            <a:custGeom>
              <a:avLst/>
              <a:gdLst>
                <a:gd name="connsiteX0" fmla="*/ 421934 w 605216"/>
                <a:gd name="connsiteY0" fmla="*/ 419107 h 736499"/>
                <a:gd name="connsiteX1" fmla="*/ 544016 w 605216"/>
                <a:gd name="connsiteY1" fmla="*/ 483544 h 736499"/>
                <a:gd name="connsiteX2" fmla="*/ 569267 w 605216"/>
                <a:gd name="connsiteY2" fmla="*/ 533626 h 736499"/>
                <a:gd name="connsiteX3" fmla="*/ 586002 w 605216"/>
                <a:gd name="connsiteY3" fmla="*/ 667195 h 736499"/>
                <a:gd name="connsiteX4" fmla="*/ 574334 w 605216"/>
                <a:gd name="connsiteY4" fmla="*/ 693742 h 736499"/>
                <a:gd name="connsiteX5" fmla="*/ 531167 w 605216"/>
                <a:gd name="connsiteY5" fmla="*/ 715973 h 736499"/>
                <a:gd name="connsiteX6" fmla="*/ 531167 w 605216"/>
                <a:gd name="connsiteY6" fmla="*/ 736499 h 736499"/>
                <a:gd name="connsiteX7" fmla="*/ 584993 w 605216"/>
                <a:gd name="connsiteY7" fmla="*/ 709477 h 736499"/>
                <a:gd name="connsiteX8" fmla="*/ 604833 w 605216"/>
                <a:gd name="connsiteY8" fmla="*/ 664900 h 736499"/>
                <a:gd name="connsiteX9" fmla="*/ 588317 w 605216"/>
                <a:gd name="connsiteY9" fmla="*/ 532721 h 736499"/>
                <a:gd name="connsiteX10" fmla="*/ 556399 w 605216"/>
                <a:gd name="connsiteY10" fmla="*/ 469018 h 736499"/>
                <a:gd name="connsiteX11" fmla="*/ 472055 w 605216"/>
                <a:gd name="connsiteY11" fmla="*/ 418783 h 736499"/>
                <a:gd name="connsiteX12" fmla="*/ 474055 w 605216"/>
                <a:gd name="connsiteY12" fmla="*/ 177353 h 736499"/>
                <a:gd name="connsiteX13" fmla="*/ 468397 w 605216"/>
                <a:gd name="connsiteY13" fmla="*/ 129119 h 736499"/>
                <a:gd name="connsiteX14" fmla="*/ 377471 w 605216"/>
                <a:gd name="connsiteY14" fmla="*/ 17838 h 736499"/>
                <a:gd name="connsiteX15" fmla="*/ 354878 w 605216"/>
                <a:gd name="connsiteY15" fmla="*/ 19743 h 736499"/>
                <a:gd name="connsiteX16" fmla="*/ 353811 w 605216"/>
                <a:gd name="connsiteY16" fmla="*/ 20505 h 736499"/>
                <a:gd name="connsiteX17" fmla="*/ 349592 w 605216"/>
                <a:gd name="connsiteY17" fmla="*/ 14609 h 736499"/>
                <a:gd name="connsiteX18" fmla="*/ 330799 w 605216"/>
                <a:gd name="connsiteY18" fmla="*/ 2550 h 736499"/>
                <a:gd name="connsiteX19" fmla="*/ 190562 w 605216"/>
                <a:gd name="connsiteY19" fmla="*/ 41279 h 736499"/>
                <a:gd name="connsiteX20" fmla="*/ 131688 w 605216"/>
                <a:gd name="connsiteY20" fmla="*/ 174953 h 736499"/>
                <a:gd name="connsiteX21" fmla="*/ 133212 w 605216"/>
                <a:gd name="connsiteY21" fmla="*/ 418793 h 736499"/>
                <a:gd name="connsiteX22" fmla="*/ 48792 w 605216"/>
                <a:gd name="connsiteY22" fmla="*/ 469066 h 736499"/>
                <a:gd name="connsiteX23" fmla="*/ 16864 w 605216"/>
                <a:gd name="connsiteY23" fmla="*/ 532769 h 736499"/>
                <a:gd name="connsiteX24" fmla="*/ 367 w 605216"/>
                <a:gd name="connsiteY24" fmla="*/ 665014 h 736499"/>
                <a:gd name="connsiteX25" fmla="*/ 20227 w 605216"/>
                <a:gd name="connsiteY25" fmla="*/ 709467 h 736499"/>
                <a:gd name="connsiteX26" fmla="*/ 73967 w 605216"/>
                <a:gd name="connsiteY26" fmla="*/ 736490 h 736499"/>
                <a:gd name="connsiteX27" fmla="*/ 73967 w 605216"/>
                <a:gd name="connsiteY27" fmla="*/ 715954 h 736499"/>
                <a:gd name="connsiteX28" fmla="*/ 30923 w 605216"/>
                <a:gd name="connsiteY28" fmla="*/ 693732 h 736499"/>
                <a:gd name="connsiteX29" fmla="*/ 19246 w 605216"/>
                <a:gd name="connsiteY29" fmla="*/ 667291 h 736499"/>
                <a:gd name="connsiteX30" fmla="*/ 35867 w 605216"/>
                <a:gd name="connsiteY30" fmla="*/ 534607 h 736499"/>
                <a:gd name="connsiteX31" fmla="*/ 35943 w 605216"/>
                <a:gd name="connsiteY31" fmla="*/ 533655 h 736499"/>
                <a:gd name="connsiteX32" fmla="*/ 61156 w 605216"/>
                <a:gd name="connsiteY32" fmla="*/ 483572 h 736499"/>
                <a:gd name="connsiteX33" fmla="*/ 183200 w 605216"/>
                <a:gd name="connsiteY33" fmla="*/ 419107 h 736499"/>
                <a:gd name="connsiteX34" fmla="*/ 302567 w 605216"/>
                <a:gd name="connsiteY34" fmla="*/ 447682 h 736499"/>
                <a:gd name="connsiteX35" fmla="*/ 421934 w 605216"/>
                <a:gd name="connsiteY35" fmla="*/ 419107 h 736499"/>
                <a:gd name="connsiteX36" fmla="*/ 175313 w 605216"/>
                <a:gd name="connsiteY36" fmla="*/ 401781 h 736499"/>
                <a:gd name="connsiteX37" fmla="*/ 152215 w 605216"/>
                <a:gd name="connsiteY37" fmla="*/ 410706 h 736499"/>
                <a:gd name="connsiteX38" fmla="*/ 150738 w 605216"/>
                <a:gd name="connsiteY38" fmla="*/ 174829 h 736499"/>
                <a:gd name="connsiteX39" fmla="*/ 202916 w 605216"/>
                <a:gd name="connsiteY39" fmla="*/ 55767 h 736499"/>
                <a:gd name="connsiteX40" fmla="*/ 327446 w 605216"/>
                <a:gd name="connsiteY40" fmla="*/ 21334 h 736499"/>
                <a:gd name="connsiteX41" fmla="*/ 334056 w 605216"/>
                <a:gd name="connsiteY41" fmla="*/ 25715 h 736499"/>
                <a:gd name="connsiteX42" fmla="*/ 343801 w 605216"/>
                <a:gd name="connsiteY42" fmla="*/ 39336 h 736499"/>
                <a:gd name="connsiteX43" fmla="*/ 357069 w 605216"/>
                <a:gd name="connsiteY43" fmla="*/ 41555 h 736499"/>
                <a:gd name="connsiteX44" fmla="*/ 365879 w 605216"/>
                <a:gd name="connsiteY44" fmla="*/ 35278 h 736499"/>
                <a:gd name="connsiteX45" fmla="*/ 368927 w 605216"/>
                <a:gd name="connsiteY45" fmla="*/ 34897 h 736499"/>
                <a:gd name="connsiteX46" fmla="*/ 449966 w 605216"/>
                <a:gd name="connsiteY46" fmla="*/ 134148 h 736499"/>
                <a:gd name="connsiteX47" fmla="*/ 454967 w 605216"/>
                <a:gd name="connsiteY47" fmla="*/ 177267 h 736499"/>
                <a:gd name="connsiteX48" fmla="*/ 453062 w 605216"/>
                <a:gd name="connsiteY48" fmla="*/ 410754 h 736499"/>
                <a:gd name="connsiteX49" fmla="*/ 430621 w 605216"/>
                <a:gd name="connsiteY49" fmla="*/ 402067 h 736499"/>
                <a:gd name="connsiteX50" fmla="*/ 400141 w 605216"/>
                <a:gd name="connsiteY50" fmla="*/ 389561 h 736499"/>
                <a:gd name="connsiteX51" fmla="*/ 388292 w 605216"/>
                <a:gd name="connsiteY51" fmla="*/ 371939 h 736499"/>
                <a:gd name="connsiteX52" fmla="*/ 388292 w 605216"/>
                <a:gd name="connsiteY52" fmla="*/ 340145 h 736499"/>
                <a:gd name="connsiteX53" fmla="*/ 435917 w 605216"/>
                <a:gd name="connsiteY53" fmla="*/ 238132 h 736499"/>
                <a:gd name="connsiteX54" fmla="*/ 435917 w 605216"/>
                <a:gd name="connsiteY54" fmla="*/ 190507 h 736499"/>
                <a:gd name="connsiteX55" fmla="*/ 407342 w 605216"/>
                <a:gd name="connsiteY55" fmla="*/ 161932 h 736499"/>
                <a:gd name="connsiteX56" fmla="*/ 197792 w 605216"/>
                <a:gd name="connsiteY56" fmla="*/ 161932 h 736499"/>
                <a:gd name="connsiteX57" fmla="*/ 169217 w 605216"/>
                <a:gd name="connsiteY57" fmla="*/ 190507 h 736499"/>
                <a:gd name="connsiteX58" fmla="*/ 169217 w 605216"/>
                <a:gd name="connsiteY58" fmla="*/ 238132 h 736499"/>
                <a:gd name="connsiteX59" fmla="*/ 216766 w 605216"/>
                <a:gd name="connsiteY59" fmla="*/ 340050 h 736499"/>
                <a:gd name="connsiteX60" fmla="*/ 216766 w 605216"/>
                <a:gd name="connsiteY60" fmla="*/ 371901 h 736499"/>
                <a:gd name="connsiteX61" fmla="*/ 204974 w 605216"/>
                <a:gd name="connsiteY61" fmla="*/ 389580 h 736499"/>
                <a:gd name="connsiteX62" fmla="*/ 188267 w 605216"/>
                <a:gd name="connsiteY62" fmla="*/ 238132 h 736499"/>
                <a:gd name="connsiteX63" fmla="*/ 188267 w 605216"/>
                <a:gd name="connsiteY63" fmla="*/ 190507 h 736499"/>
                <a:gd name="connsiteX64" fmla="*/ 197792 w 605216"/>
                <a:gd name="connsiteY64" fmla="*/ 180982 h 736499"/>
                <a:gd name="connsiteX65" fmla="*/ 407342 w 605216"/>
                <a:gd name="connsiteY65" fmla="*/ 180982 h 736499"/>
                <a:gd name="connsiteX66" fmla="*/ 416867 w 605216"/>
                <a:gd name="connsiteY66" fmla="*/ 190507 h 736499"/>
                <a:gd name="connsiteX67" fmla="*/ 416867 w 605216"/>
                <a:gd name="connsiteY67" fmla="*/ 238132 h 736499"/>
                <a:gd name="connsiteX68" fmla="*/ 302567 w 605216"/>
                <a:gd name="connsiteY68" fmla="*/ 352432 h 736499"/>
                <a:gd name="connsiteX69" fmla="*/ 188267 w 605216"/>
                <a:gd name="connsiteY69" fmla="*/ 238132 h 736499"/>
                <a:gd name="connsiteX70" fmla="*/ 302567 w 605216"/>
                <a:gd name="connsiteY70" fmla="*/ 428632 h 736499"/>
                <a:gd name="connsiteX71" fmla="*/ 205564 w 605216"/>
                <a:gd name="connsiteY71" fmla="*/ 409887 h 736499"/>
                <a:gd name="connsiteX72" fmla="*/ 212232 w 605216"/>
                <a:gd name="connsiteY72" fmla="*/ 407163 h 736499"/>
                <a:gd name="connsiteX73" fmla="*/ 235892 w 605216"/>
                <a:gd name="connsiteY73" fmla="*/ 371930 h 736499"/>
                <a:gd name="connsiteX74" fmla="*/ 235892 w 605216"/>
                <a:gd name="connsiteY74" fmla="*/ 353385 h 736499"/>
                <a:gd name="connsiteX75" fmla="*/ 369242 w 605216"/>
                <a:gd name="connsiteY75" fmla="*/ 353451 h 736499"/>
                <a:gd name="connsiteX76" fmla="*/ 369242 w 605216"/>
                <a:gd name="connsiteY76" fmla="*/ 371930 h 736499"/>
                <a:gd name="connsiteX77" fmla="*/ 392873 w 605216"/>
                <a:gd name="connsiteY77" fmla="*/ 407172 h 736499"/>
                <a:gd name="connsiteX78" fmla="*/ 399541 w 605216"/>
                <a:gd name="connsiteY78" fmla="*/ 409906 h 736499"/>
                <a:gd name="connsiteX79" fmla="*/ 302567 w 605216"/>
                <a:gd name="connsiteY79" fmla="*/ 428632 h 73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05216" h="736499">
                  <a:moveTo>
                    <a:pt x="421934" y="419107"/>
                  </a:moveTo>
                  <a:cubicBezTo>
                    <a:pt x="475636" y="439110"/>
                    <a:pt x="516879" y="460474"/>
                    <a:pt x="544016" y="483544"/>
                  </a:cubicBezTo>
                  <a:cubicBezTo>
                    <a:pt x="559293" y="495790"/>
                    <a:pt x="568506" y="514062"/>
                    <a:pt x="569267" y="533626"/>
                  </a:cubicBezTo>
                  <a:lnTo>
                    <a:pt x="586002" y="667195"/>
                  </a:lnTo>
                  <a:cubicBezTo>
                    <a:pt x="587371" y="677528"/>
                    <a:pt x="582872" y="687764"/>
                    <a:pt x="574334" y="693742"/>
                  </a:cubicBezTo>
                  <a:cubicBezTo>
                    <a:pt x="560779" y="702670"/>
                    <a:pt x="546308" y="710124"/>
                    <a:pt x="531167" y="715973"/>
                  </a:cubicBezTo>
                  <a:lnTo>
                    <a:pt x="531167" y="736499"/>
                  </a:lnTo>
                  <a:cubicBezTo>
                    <a:pt x="550108" y="729639"/>
                    <a:pt x="568175" y="720569"/>
                    <a:pt x="584993" y="709477"/>
                  </a:cubicBezTo>
                  <a:cubicBezTo>
                    <a:pt x="599414" y="699491"/>
                    <a:pt x="607067" y="682298"/>
                    <a:pt x="604833" y="664900"/>
                  </a:cubicBezTo>
                  <a:lnTo>
                    <a:pt x="588317" y="532721"/>
                  </a:lnTo>
                  <a:cubicBezTo>
                    <a:pt x="587181" y="507925"/>
                    <a:pt x="575580" y="484774"/>
                    <a:pt x="556399" y="469018"/>
                  </a:cubicBezTo>
                  <a:cubicBezTo>
                    <a:pt x="530822" y="448339"/>
                    <a:pt x="502419" y="431423"/>
                    <a:pt x="472055" y="418783"/>
                  </a:cubicBezTo>
                  <a:cubicBezTo>
                    <a:pt x="472312" y="392390"/>
                    <a:pt x="473788" y="238427"/>
                    <a:pt x="474055" y="177353"/>
                  </a:cubicBezTo>
                  <a:cubicBezTo>
                    <a:pt x="474371" y="161092"/>
                    <a:pt x="472467" y="144864"/>
                    <a:pt x="468397" y="129119"/>
                  </a:cubicBezTo>
                  <a:cubicBezTo>
                    <a:pt x="455310" y="80774"/>
                    <a:pt x="422238" y="40298"/>
                    <a:pt x="377471" y="17838"/>
                  </a:cubicBezTo>
                  <a:cubicBezTo>
                    <a:pt x="370169" y="14239"/>
                    <a:pt x="361475" y="14972"/>
                    <a:pt x="354878" y="19743"/>
                  </a:cubicBezTo>
                  <a:lnTo>
                    <a:pt x="353811" y="20505"/>
                  </a:lnTo>
                  <a:lnTo>
                    <a:pt x="349592" y="14609"/>
                  </a:lnTo>
                  <a:cubicBezTo>
                    <a:pt x="345161" y="8271"/>
                    <a:pt x="338407" y="3938"/>
                    <a:pt x="330799" y="2550"/>
                  </a:cubicBezTo>
                  <a:cubicBezTo>
                    <a:pt x="280610" y="-6248"/>
                    <a:pt x="229123" y="7971"/>
                    <a:pt x="190562" y="41279"/>
                  </a:cubicBezTo>
                  <a:cubicBezTo>
                    <a:pt x="152215" y="74997"/>
                    <a:pt x="130677" y="123901"/>
                    <a:pt x="131688" y="174953"/>
                  </a:cubicBezTo>
                  <a:lnTo>
                    <a:pt x="133212" y="418793"/>
                  </a:lnTo>
                  <a:cubicBezTo>
                    <a:pt x="102817" y="431435"/>
                    <a:pt x="74388" y="448364"/>
                    <a:pt x="48792" y="469066"/>
                  </a:cubicBezTo>
                  <a:cubicBezTo>
                    <a:pt x="29607" y="484819"/>
                    <a:pt x="18004" y="507971"/>
                    <a:pt x="16864" y="532769"/>
                  </a:cubicBezTo>
                  <a:lnTo>
                    <a:pt x="367" y="665014"/>
                  </a:lnTo>
                  <a:cubicBezTo>
                    <a:pt x="-1814" y="682374"/>
                    <a:pt x="5840" y="699508"/>
                    <a:pt x="20227" y="709467"/>
                  </a:cubicBezTo>
                  <a:cubicBezTo>
                    <a:pt x="37017" y="720554"/>
                    <a:pt x="55055" y="729623"/>
                    <a:pt x="73967" y="736490"/>
                  </a:cubicBezTo>
                  <a:lnTo>
                    <a:pt x="73967" y="715954"/>
                  </a:lnTo>
                  <a:cubicBezTo>
                    <a:pt x="58870" y="710099"/>
                    <a:pt x="44439" y="702649"/>
                    <a:pt x="30923" y="693732"/>
                  </a:cubicBezTo>
                  <a:cubicBezTo>
                    <a:pt x="22414" y="687778"/>
                    <a:pt x="17915" y="677591"/>
                    <a:pt x="19246" y="667291"/>
                  </a:cubicBezTo>
                  <a:lnTo>
                    <a:pt x="35867" y="534607"/>
                  </a:lnTo>
                  <a:lnTo>
                    <a:pt x="35943" y="533655"/>
                  </a:lnTo>
                  <a:cubicBezTo>
                    <a:pt x="36695" y="514096"/>
                    <a:pt x="45893" y="495825"/>
                    <a:pt x="61156" y="483572"/>
                  </a:cubicBezTo>
                  <a:cubicBezTo>
                    <a:pt x="88731" y="460065"/>
                    <a:pt x="128088" y="439386"/>
                    <a:pt x="183200" y="419107"/>
                  </a:cubicBezTo>
                  <a:cubicBezTo>
                    <a:pt x="208993" y="436833"/>
                    <a:pt x="253989" y="447682"/>
                    <a:pt x="302567" y="447682"/>
                  </a:cubicBezTo>
                  <a:cubicBezTo>
                    <a:pt x="351144" y="447682"/>
                    <a:pt x="396140" y="436833"/>
                    <a:pt x="421934" y="419107"/>
                  </a:cubicBezTo>
                  <a:close/>
                  <a:moveTo>
                    <a:pt x="175313" y="401781"/>
                  </a:moveTo>
                  <a:cubicBezTo>
                    <a:pt x="167280" y="404741"/>
                    <a:pt x="159580" y="407715"/>
                    <a:pt x="152215" y="410706"/>
                  </a:cubicBezTo>
                  <a:lnTo>
                    <a:pt x="150738" y="174829"/>
                  </a:lnTo>
                  <a:cubicBezTo>
                    <a:pt x="149762" y="129397"/>
                    <a:pt x="168850" y="85842"/>
                    <a:pt x="202916" y="55767"/>
                  </a:cubicBezTo>
                  <a:cubicBezTo>
                    <a:pt x="237142" y="26158"/>
                    <a:pt x="282871" y="13514"/>
                    <a:pt x="327446" y="21334"/>
                  </a:cubicBezTo>
                  <a:cubicBezTo>
                    <a:pt x="330133" y="21885"/>
                    <a:pt x="332502" y="23455"/>
                    <a:pt x="334056" y="25715"/>
                  </a:cubicBezTo>
                  <a:lnTo>
                    <a:pt x="343801" y="39336"/>
                  </a:lnTo>
                  <a:cubicBezTo>
                    <a:pt x="346855" y="43606"/>
                    <a:pt x="352790" y="44599"/>
                    <a:pt x="357069" y="41555"/>
                  </a:cubicBezTo>
                  <a:lnTo>
                    <a:pt x="365879" y="35278"/>
                  </a:lnTo>
                  <a:cubicBezTo>
                    <a:pt x="366754" y="34615"/>
                    <a:pt x="367917" y="34470"/>
                    <a:pt x="368927" y="34897"/>
                  </a:cubicBezTo>
                  <a:cubicBezTo>
                    <a:pt x="408834" y="54940"/>
                    <a:pt x="438310" y="91039"/>
                    <a:pt x="449966" y="134148"/>
                  </a:cubicBezTo>
                  <a:cubicBezTo>
                    <a:pt x="453587" y="148227"/>
                    <a:pt x="455270" y="162733"/>
                    <a:pt x="454967" y="177267"/>
                  </a:cubicBezTo>
                  <a:cubicBezTo>
                    <a:pt x="454719" y="233770"/>
                    <a:pt x="453433" y="369920"/>
                    <a:pt x="453062" y="410754"/>
                  </a:cubicBezTo>
                  <a:cubicBezTo>
                    <a:pt x="445880" y="407846"/>
                    <a:pt x="438400" y="404950"/>
                    <a:pt x="430621" y="402067"/>
                  </a:cubicBezTo>
                  <a:lnTo>
                    <a:pt x="400141" y="389561"/>
                  </a:lnTo>
                  <a:cubicBezTo>
                    <a:pt x="392980" y="386637"/>
                    <a:pt x="388299" y="379674"/>
                    <a:pt x="388292" y="371939"/>
                  </a:cubicBezTo>
                  <a:lnTo>
                    <a:pt x="388292" y="340145"/>
                  </a:lnTo>
                  <a:cubicBezTo>
                    <a:pt x="418478" y="314862"/>
                    <a:pt x="435918" y="277508"/>
                    <a:pt x="435917" y="238132"/>
                  </a:cubicBezTo>
                  <a:lnTo>
                    <a:pt x="435917" y="190507"/>
                  </a:lnTo>
                  <a:cubicBezTo>
                    <a:pt x="435917" y="174725"/>
                    <a:pt x="423124" y="161932"/>
                    <a:pt x="407342" y="161932"/>
                  </a:cubicBezTo>
                  <a:lnTo>
                    <a:pt x="197792" y="161932"/>
                  </a:lnTo>
                  <a:cubicBezTo>
                    <a:pt x="182010" y="161932"/>
                    <a:pt x="169217" y="174725"/>
                    <a:pt x="169217" y="190507"/>
                  </a:cubicBezTo>
                  <a:lnTo>
                    <a:pt x="169217" y="238132"/>
                  </a:lnTo>
                  <a:cubicBezTo>
                    <a:pt x="169222" y="277463"/>
                    <a:pt x="186629" y="314776"/>
                    <a:pt x="216766" y="340050"/>
                  </a:cubicBezTo>
                  <a:lnTo>
                    <a:pt x="216766" y="371901"/>
                  </a:lnTo>
                  <a:cubicBezTo>
                    <a:pt x="216792" y="379642"/>
                    <a:pt x="212132" y="386630"/>
                    <a:pt x="204974" y="389580"/>
                  </a:cubicBezTo>
                  <a:close/>
                  <a:moveTo>
                    <a:pt x="188267" y="238132"/>
                  </a:moveTo>
                  <a:lnTo>
                    <a:pt x="188267" y="190507"/>
                  </a:lnTo>
                  <a:cubicBezTo>
                    <a:pt x="188267" y="185247"/>
                    <a:pt x="192531" y="180982"/>
                    <a:pt x="197792" y="180982"/>
                  </a:cubicBezTo>
                  <a:lnTo>
                    <a:pt x="407342" y="180982"/>
                  </a:lnTo>
                  <a:cubicBezTo>
                    <a:pt x="412602" y="180982"/>
                    <a:pt x="416867" y="185247"/>
                    <a:pt x="416867" y="190507"/>
                  </a:cubicBezTo>
                  <a:lnTo>
                    <a:pt x="416867" y="238132"/>
                  </a:lnTo>
                  <a:cubicBezTo>
                    <a:pt x="416867" y="301258"/>
                    <a:pt x="365693" y="352432"/>
                    <a:pt x="302567" y="352432"/>
                  </a:cubicBezTo>
                  <a:cubicBezTo>
                    <a:pt x="239441" y="352432"/>
                    <a:pt x="188267" y="301258"/>
                    <a:pt x="188267" y="238132"/>
                  </a:cubicBezTo>
                  <a:close/>
                  <a:moveTo>
                    <a:pt x="302567" y="428632"/>
                  </a:moveTo>
                  <a:cubicBezTo>
                    <a:pt x="269264" y="429399"/>
                    <a:pt x="236184" y="423006"/>
                    <a:pt x="205564" y="409887"/>
                  </a:cubicBezTo>
                  <a:lnTo>
                    <a:pt x="212232" y="407163"/>
                  </a:lnTo>
                  <a:cubicBezTo>
                    <a:pt x="226555" y="401330"/>
                    <a:pt x="235913" y="387396"/>
                    <a:pt x="235892" y="371930"/>
                  </a:cubicBezTo>
                  <a:lnTo>
                    <a:pt x="235892" y="353385"/>
                  </a:lnTo>
                  <a:cubicBezTo>
                    <a:pt x="277075" y="377460"/>
                    <a:pt x="328034" y="377486"/>
                    <a:pt x="369242" y="353451"/>
                  </a:cubicBezTo>
                  <a:lnTo>
                    <a:pt x="369242" y="371930"/>
                  </a:lnTo>
                  <a:cubicBezTo>
                    <a:pt x="369214" y="387392"/>
                    <a:pt x="378559" y="401328"/>
                    <a:pt x="392873" y="407172"/>
                  </a:cubicBezTo>
                  <a:lnTo>
                    <a:pt x="399541" y="409906"/>
                  </a:lnTo>
                  <a:cubicBezTo>
                    <a:pt x="368929" y="423018"/>
                    <a:pt x="335860" y="429405"/>
                    <a:pt x="302567" y="42863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orme libre 344">
              <a:extLst>
                <a:ext uri="{FF2B5EF4-FFF2-40B4-BE49-F238E27FC236}">
                  <a16:creationId xmlns:a16="http://schemas.microsoft.com/office/drawing/2014/main" id="{26A29719-2632-C2F3-D22F-CBF9A6757306}"/>
                </a:ext>
              </a:extLst>
            </p:cNvPr>
            <p:cNvSpPr/>
            <p:nvPr/>
          </p:nvSpPr>
          <p:spPr>
            <a:xfrm>
              <a:off x="2603500" y="4633118"/>
              <a:ext cx="552450" cy="304800"/>
            </a:xfrm>
            <a:custGeom>
              <a:avLst/>
              <a:gdLst>
                <a:gd name="connsiteX0" fmla="*/ 485775 w 552450"/>
                <a:gd name="connsiteY0" fmla="*/ 33719 h 304800"/>
                <a:gd name="connsiteX1" fmla="*/ 451866 w 552450"/>
                <a:gd name="connsiteY1" fmla="*/ 0 h 304800"/>
                <a:gd name="connsiteX2" fmla="*/ 451809 w 552450"/>
                <a:gd name="connsiteY2" fmla="*/ 0 h 304800"/>
                <a:gd name="connsiteX3" fmla="*/ 100432 w 552450"/>
                <a:gd name="connsiteY3" fmla="*/ 0 h 304800"/>
                <a:gd name="connsiteX4" fmla="*/ 66675 w 552450"/>
                <a:gd name="connsiteY4" fmla="*/ 33719 h 304800"/>
                <a:gd name="connsiteX5" fmla="*/ 66675 w 552450"/>
                <a:gd name="connsiteY5" fmla="*/ 249460 h 304800"/>
                <a:gd name="connsiteX6" fmla="*/ 0 w 552450"/>
                <a:gd name="connsiteY6" fmla="*/ 249460 h 304800"/>
                <a:gd name="connsiteX7" fmla="*/ 0 w 552450"/>
                <a:gd name="connsiteY7" fmla="*/ 271120 h 304800"/>
                <a:gd name="connsiteX8" fmla="*/ 33757 w 552450"/>
                <a:gd name="connsiteY8" fmla="*/ 304800 h 304800"/>
                <a:gd name="connsiteX9" fmla="*/ 518808 w 552450"/>
                <a:gd name="connsiteY9" fmla="*/ 304800 h 304800"/>
                <a:gd name="connsiteX10" fmla="*/ 552450 w 552450"/>
                <a:gd name="connsiteY10" fmla="*/ 271082 h 304800"/>
                <a:gd name="connsiteX11" fmla="*/ 552450 w 552450"/>
                <a:gd name="connsiteY11" fmla="*/ 249460 h 304800"/>
                <a:gd name="connsiteX12" fmla="*/ 485775 w 552450"/>
                <a:gd name="connsiteY12" fmla="*/ 249460 h 304800"/>
                <a:gd name="connsiteX13" fmla="*/ 533400 w 552450"/>
                <a:gd name="connsiteY13" fmla="*/ 268510 h 304800"/>
                <a:gd name="connsiteX14" fmla="*/ 533400 w 552450"/>
                <a:gd name="connsiteY14" fmla="*/ 271044 h 304800"/>
                <a:gd name="connsiteX15" fmla="*/ 518770 w 552450"/>
                <a:gd name="connsiteY15" fmla="*/ 285750 h 304800"/>
                <a:gd name="connsiteX16" fmla="*/ 33795 w 552450"/>
                <a:gd name="connsiteY16" fmla="*/ 285750 h 304800"/>
                <a:gd name="connsiteX17" fmla="*/ 19050 w 552450"/>
                <a:gd name="connsiteY17" fmla="*/ 271082 h 304800"/>
                <a:gd name="connsiteX18" fmla="*/ 19050 w 552450"/>
                <a:gd name="connsiteY18" fmla="*/ 268510 h 304800"/>
                <a:gd name="connsiteX19" fmla="*/ 85725 w 552450"/>
                <a:gd name="connsiteY19" fmla="*/ 268510 h 304800"/>
                <a:gd name="connsiteX20" fmla="*/ 85725 w 552450"/>
                <a:gd name="connsiteY20" fmla="*/ 33719 h 304800"/>
                <a:gd name="connsiteX21" fmla="*/ 100432 w 552450"/>
                <a:gd name="connsiteY21" fmla="*/ 19050 h 304800"/>
                <a:gd name="connsiteX22" fmla="*/ 452095 w 552450"/>
                <a:gd name="connsiteY22" fmla="*/ 19050 h 304800"/>
                <a:gd name="connsiteX23" fmla="*/ 466725 w 552450"/>
                <a:gd name="connsiteY23" fmla="*/ 33719 h 304800"/>
                <a:gd name="connsiteX24" fmla="*/ 466725 w 552450"/>
                <a:gd name="connsiteY24" fmla="*/ 26851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52450" h="304800">
                  <a:moveTo>
                    <a:pt x="485775" y="33719"/>
                  </a:moveTo>
                  <a:cubicBezTo>
                    <a:pt x="485723" y="15044"/>
                    <a:pt x="470542" y="-52"/>
                    <a:pt x="451866" y="0"/>
                  </a:cubicBezTo>
                  <a:cubicBezTo>
                    <a:pt x="451847" y="0"/>
                    <a:pt x="451828" y="0"/>
                    <a:pt x="451809" y="0"/>
                  </a:cubicBezTo>
                  <a:lnTo>
                    <a:pt x="100432" y="0"/>
                  </a:lnTo>
                  <a:cubicBezTo>
                    <a:pt x="81804" y="0"/>
                    <a:pt x="66696" y="15091"/>
                    <a:pt x="66675" y="33719"/>
                  </a:cubicBezTo>
                  <a:lnTo>
                    <a:pt x="66675" y="249460"/>
                  </a:lnTo>
                  <a:lnTo>
                    <a:pt x="0" y="249460"/>
                  </a:lnTo>
                  <a:lnTo>
                    <a:pt x="0" y="271120"/>
                  </a:lnTo>
                  <a:cubicBezTo>
                    <a:pt x="125" y="289698"/>
                    <a:pt x="15177" y="304717"/>
                    <a:pt x="33757" y="304800"/>
                  </a:cubicBezTo>
                  <a:lnTo>
                    <a:pt x="518808" y="304800"/>
                  </a:lnTo>
                  <a:cubicBezTo>
                    <a:pt x="537357" y="304654"/>
                    <a:pt x="552346" y="289631"/>
                    <a:pt x="552450" y="271082"/>
                  </a:cubicBezTo>
                  <a:lnTo>
                    <a:pt x="552450" y="249460"/>
                  </a:lnTo>
                  <a:lnTo>
                    <a:pt x="485775" y="249460"/>
                  </a:lnTo>
                  <a:close/>
                  <a:moveTo>
                    <a:pt x="533400" y="268510"/>
                  </a:moveTo>
                  <a:lnTo>
                    <a:pt x="533400" y="271044"/>
                  </a:lnTo>
                  <a:cubicBezTo>
                    <a:pt x="533349" y="279115"/>
                    <a:pt x="526840" y="285657"/>
                    <a:pt x="518770" y="285750"/>
                  </a:cubicBezTo>
                  <a:lnTo>
                    <a:pt x="33795" y="285750"/>
                  </a:lnTo>
                  <a:cubicBezTo>
                    <a:pt x="25692" y="285724"/>
                    <a:pt x="19118" y="279185"/>
                    <a:pt x="19050" y="271082"/>
                  </a:cubicBezTo>
                  <a:lnTo>
                    <a:pt x="19050" y="268510"/>
                  </a:lnTo>
                  <a:lnTo>
                    <a:pt x="85725" y="268510"/>
                  </a:lnTo>
                  <a:lnTo>
                    <a:pt x="85725" y="33719"/>
                  </a:lnTo>
                  <a:cubicBezTo>
                    <a:pt x="85735" y="25607"/>
                    <a:pt x="92320" y="19040"/>
                    <a:pt x="100432" y="19050"/>
                  </a:cubicBezTo>
                  <a:lnTo>
                    <a:pt x="452095" y="19050"/>
                  </a:lnTo>
                  <a:cubicBezTo>
                    <a:pt x="460177" y="19082"/>
                    <a:pt x="466715" y="25637"/>
                    <a:pt x="466725" y="33719"/>
                  </a:cubicBezTo>
                  <a:lnTo>
                    <a:pt x="466725" y="2685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orme libre 355">
              <a:extLst>
                <a:ext uri="{FF2B5EF4-FFF2-40B4-BE49-F238E27FC236}">
                  <a16:creationId xmlns:a16="http://schemas.microsoft.com/office/drawing/2014/main" id="{8CEEB1A8-ED01-E689-BB15-C983A6EFE139}"/>
                </a:ext>
              </a:extLst>
            </p:cNvPr>
            <p:cNvSpPr/>
            <p:nvPr/>
          </p:nvSpPr>
          <p:spPr>
            <a:xfrm>
              <a:off x="2848349" y="4727035"/>
              <a:ext cx="62198" cy="115157"/>
            </a:xfrm>
            <a:custGeom>
              <a:avLst/>
              <a:gdLst>
                <a:gd name="connsiteX0" fmla="*/ 0 w 62198"/>
                <a:gd name="connsiteY0" fmla="*/ 107823 h 115157"/>
                <a:gd name="connsiteX1" fmla="*/ 17621 w 62198"/>
                <a:gd name="connsiteY1" fmla="*/ 115157 h 115157"/>
                <a:gd name="connsiteX2" fmla="*/ 62198 w 62198"/>
                <a:gd name="connsiteY2" fmla="*/ 7334 h 115157"/>
                <a:gd name="connsiteX3" fmla="*/ 44672 w 62198"/>
                <a:gd name="connsiteY3" fmla="*/ 0 h 115157"/>
                <a:gd name="connsiteX4" fmla="*/ 0 w 62198"/>
                <a:gd name="connsiteY4" fmla="*/ 107823 h 11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98" h="115157">
                  <a:moveTo>
                    <a:pt x="0" y="107823"/>
                  </a:moveTo>
                  <a:lnTo>
                    <a:pt x="17621" y="115157"/>
                  </a:lnTo>
                  <a:lnTo>
                    <a:pt x="62198" y="7334"/>
                  </a:lnTo>
                  <a:lnTo>
                    <a:pt x="44672" y="0"/>
                  </a:lnTo>
                  <a:lnTo>
                    <a:pt x="0" y="1078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orme libre 356">
              <a:extLst>
                <a:ext uri="{FF2B5EF4-FFF2-40B4-BE49-F238E27FC236}">
                  <a16:creationId xmlns:a16="http://schemas.microsoft.com/office/drawing/2014/main" id="{2A3E6538-E788-9CF7-47DD-29A7D11270C1}"/>
                </a:ext>
              </a:extLst>
            </p:cNvPr>
            <p:cNvSpPr/>
            <p:nvPr/>
          </p:nvSpPr>
          <p:spPr>
            <a:xfrm>
              <a:off x="2763577" y="4728654"/>
              <a:ext cx="66865" cy="106870"/>
            </a:xfrm>
            <a:custGeom>
              <a:avLst/>
              <a:gdLst>
                <a:gd name="connsiteX0" fmla="*/ 53435 w 66865"/>
                <a:gd name="connsiteY0" fmla="*/ 0 h 106870"/>
                <a:gd name="connsiteX1" fmla="*/ 0 w 66865"/>
                <a:gd name="connsiteY1" fmla="*/ 53435 h 106870"/>
                <a:gd name="connsiteX2" fmla="*/ 53435 w 66865"/>
                <a:gd name="connsiteY2" fmla="*/ 106871 h 106870"/>
                <a:gd name="connsiteX3" fmla="*/ 66866 w 66865"/>
                <a:gd name="connsiteY3" fmla="*/ 93440 h 106870"/>
                <a:gd name="connsiteX4" fmla="*/ 26956 w 66865"/>
                <a:gd name="connsiteY4" fmla="*/ 53435 h 106870"/>
                <a:gd name="connsiteX5" fmla="*/ 66866 w 66865"/>
                <a:gd name="connsiteY5" fmla="*/ 13430 h 106870"/>
                <a:gd name="connsiteX6" fmla="*/ 53435 w 66865"/>
                <a:gd name="connsiteY6" fmla="*/ 0 h 10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65" h="106870">
                  <a:moveTo>
                    <a:pt x="53435" y="0"/>
                  </a:moveTo>
                  <a:lnTo>
                    <a:pt x="0" y="53435"/>
                  </a:lnTo>
                  <a:lnTo>
                    <a:pt x="53435" y="106871"/>
                  </a:lnTo>
                  <a:lnTo>
                    <a:pt x="66866" y="93440"/>
                  </a:lnTo>
                  <a:lnTo>
                    <a:pt x="26956" y="53435"/>
                  </a:lnTo>
                  <a:lnTo>
                    <a:pt x="66866" y="13430"/>
                  </a:lnTo>
                  <a:lnTo>
                    <a:pt x="53435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orme libre 357">
              <a:extLst>
                <a:ext uri="{FF2B5EF4-FFF2-40B4-BE49-F238E27FC236}">
                  <a16:creationId xmlns:a16="http://schemas.microsoft.com/office/drawing/2014/main" id="{0CEAA5C2-F6BD-0FD5-3072-12F940E321E4}"/>
                </a:ext>
              </a:extLst>
            </p:cNvPr>
            <p:cNvSpPr/>
            <p:nvPr/>
          </p:nvSpPr>
          <p:spPr>
            <a:xfrm>
              <a:off x="2928740" y="4728654"/>
              <a:ext cx="66865" cy="106870"/>
            </a:xfrm>
            <a:custGeom>
              <a:avLst/>
              <a:gdLst>
                <a:gd name="connsiteX0" fmla="*/ 0 w 66865"/>
                <a:gd name="connsiteY0" fmla="*/ 13430 h 106870"/>
                <a:gd name="connsiteX1" fmla="*/ 39910 w 66865"/>
                <a:gd name="connsiteY1" fmla="*/ 53435 h 106870"/>
                <a:gd name="connsiteX2" fmla="*/ 0 w 66865"/>
                <a:gd name="connsiteY2" fmla="*/ 93440 h 106870"/>
                <a:gd name="connsiteX3" fmla="*/ 13430 w 66865"/>
                <a:gd name="connsiteY3" fmla="*/ 106871 h 106870"/>
                <a:gd name="connsiteX4" fmla="*/ 66866 w 66865"/>
                <a:gd name="connsiteY4" fmla="*/ 53435 h 106870"/>
                <a:gd name="connsiteX5" fmla="*/ 13430 w 66865"/>
                <a:gd name="connsiteY5" fmla="*/ 0 h 106870"/>
                <a:gd name="connsiteX6" fmla="*/ 0 w 66865"/>
                <a:gd name="connsiteY6" fmla="*/ 13430 h 10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65" h="106870">
                  <a:moveTo>
                    <a:pt x="0" y="13430"/>
                  </a:moveTo>
                  <a:lnTo>
                    <a:pt x="39910" y="53435"/>
                  </a:lnTo>
                  <a:lnTo>
                    <a:pt x="0" y="93440"/>
                  </a:lnTo>
                  <a:lnTo>
                    <a:pt x="13430" y="106871"/>
                  </a:lnTo>
                  <a:lnTo>
                    <a:pt x="66866" y="53435"/>
                  </a:lnTo>
                  <a:lnTo>
                    <a:pt x="13430" y="0"/>
                  </a:lnTo>
                  <a:lnTo>
                    <a:pt x="0" y="1343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D53F858-AE4B-7781-810B-9A7A72DA6A02}"/>
              </a:ext>
            </a:extLst>
          </p:cNvPr>
          <p:cNvGrpSpPr/>
          <p:nvPr/>
        </p:nvGrpSpPr>
        <p:grpSpPr>
          <a:xfrm>
            <a:off x="2215182" y="1084195"/>
            <a:ext cx="1185189" cy="1635322"/>
            <a:chOff x="600717" y="6400800"/>
            <a:chExt cx="1185189" cy="1635322"/>
          </a:xfrm>
        </p:grpSpPr>
        <p:sp>
          <p:nvSpPr>
            <p:cNvPr id="3" name="Forme libre 2">
              <a:extLst>
                <a:ext uri="{FF2B5EF4-FFF2-40B4-BE49-F238E27FC236}">
                  <a16:creationId xmlns:a16="http://schemas.microsoft.com/office/drawing/2014/main" id="{8A84B770-441B-8786-9735-4BADCDC12B3E}"/>
                </a:ext>
              </a:extLst>
            </p:cNvPr>
            <p:cNvSpPr/>
            <p:nvPr/>
          </p:nvSpPr>
          <p:spPr>
            <a:xfrm rot="5400000">
              <a:off x="771776" y="6339216"/>
              <a:ext cx="583887" cy="926006"/>
            </a:xfrm>
            <a:custGeom>
              <a:avLst/>
              <a:gdLst>
                <a:gd name="connsiteX0" fmla="*/ 0 w 1387108"/>
                <a:gd name="connsiteY0" fmla="*/ 1714957 h 2044388"/>
                <a:gd name="connsiteX1" fmla="*/ 28648 w 1387108"/>
                <a:gd name="connsiteY1" fmla="*/ 671267 h 2044388"/>
                <a:gd name="connsiteX2" fmla="*/ 372433 w 1387108"/>
                <a:gd name="connsiteY2" fmla="*/ 662850 h 2044388"/>
                <a:gd name="connsiteX3" fmla="*/ 561514 w 1387108"/>
                <a:gd name="connsiteY3" fmla="*/ 511346 h 2044388"/>
                <a:gd name="connsiteX4" fmla="*/ 676109 w 1387108"/>
                <a:gd name="connsiteY4" fmla="*/ 300925 h 2044388"/>
                <a:gd name="connsiteX5" fmla="*/ 830812 w 1387108"/>
                <a:gd name="connsiteY5" fmla="*/ 73669 h 2044388"/>
                <a:gd name="connsiteX6" fmla="*/ 1031353 w 1387108"/>
                <a:gd name="connsiteY6" fmla="*/ 6335 h 2044388"/>
                <a:gd name="connsiteX7" fmla="*/ 1249083 w 1387108"/>
                <a:gd name="connsiteY7" fmla="*/ 208339 h 2044388"/>
                <a:gd name="connsiteX8" fmla="*/ 1386597 w 1387108"/>
                <a:gd name="connsiteY8" fmla="*/ 1024775 h 2044388"/>
                <a:gd name="connsiteX9" fmla="*/ 1386513 w 1387108"/>
                <a:gd name="connsiteY9" fmla="*/ 1128736 h 2044388"/>
                <a:gd name="connsiteX10" fmla="*/ 1382827 w 1387108"/>
                <a:gd name="connsiteY10" fmla="*/ 1221009 h 2044388"/>
                <a:gd name="connsiteX11" fmla="*/ 1381462 w 1387108"/>
                <a:gd name="connsiteY11" fmla="*/ 1218995 h 2044388"/>
                <a:gd name="connsiteX12" fmla="*/ 1284366 w 1387108"/>
                <a:gd name="connsiteY12" fmla="*/ 1178995 h 2044388"/>
                <a:gd name="connsiteX13" fmla="*/ 1147052 w 1387108"/>
                <a:gd name="connsiteY13" fmla="*/ 1315564 h 2044388"/>
                <a:gd name="connsiteX14" fmla="*/ 1284366 w 1387108"/>
                <a:gd name="connsiteY14" fmla="*/ 1452133 h 2044388"/>
                <a:gd name="connsiteX15" fmla="*/ 1337815 w 1387108"/>
                <a:gd name="connsiteY15" fmla="*/ 1441401 h 2044388"/>
                <a:gd name="connsiteX16" fmla="*/ 1365031 w 1387108"/>
                <a:gd name="connsiteY16" fmla="*/ 1423151 h 2044388"/>
                <a:gd name="connsiteX17" fmla="*/ 1361888 w 1387108"/>
                <a:gd name="connsiteY17" fmla="*/ 1457191 h 2044388"/>
                <a:gd name="connsiteX18" fmla="*/ 1283462 w 1387108"/>
                <a:gd name="connsiteY18" fmla="*/ 1815959 h 2044388"/>
                <a:gd name="connsiteX19" fmla="*/ 991245 w 1387108"/>
                <a:gd name="connsiteY19" fmla="*/ 2043214 h 2044388"/>
                <a:gd name="connsiteX20" fmla="*/ 670380 w 1387108"/>
                <a:gd name="connsiteY20" fmla="*/ 1748624 h 2044388"/>
                <a:gd name="connsiteX21" fmla="*/ 555784 w 1387108"/>
                <a:gd name="connsiteY21" fmla="*/ 1681289 h 2044388"/>
                <a:gd name="connsiteX22" fmla="*/ 406811 w 1387108"/>
                <a:gd name="connsiteY22" fmla="*/ 1664455 h 2044388"/>
                <a:gd name="connsiteX23" fmla="*/ 0 w 1387108"/>
                <a:gd name="connsiteY23" fmla="*/ 1714957 h 20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87108" h="2044388">
                  <a:moveTo>
                    <a:pt x="0" y="1714957"/>
                  </a:moveTo>
                  <a:lnTo>
                    <a:pt x="28648" y="671267"/>
                  </a:lnTo>
                  <a:cubicBezTo>
                    <a:pt x="156134" y="680385"/>
                    <a:pt x="283621" y="689504"/>
                    <a:pt x="372433" y="662850"/>
                  </a:cubicBezTo>
                  <a:cubicBezTo>
                    <a:pt x="461244" y="636196"/>
                    <a:pt x="510902" y="571667"/>
                    <a:pt x="561514" y="511346"/>
                  </a:cubicBezTo>
                  <a:cubicBezTo>
                    <a:pt x="612127" y="451026"/>
                    <a:pt x="631226" y="373871"/>
                    <a:pt x="676109" y="300925"/>
                  </a:cubicBezTo>
                  <a:cubicBezTo>
                    <a:pt x="720992" y="227979"/>
                    <a:pt x="771604" y="122767"/>
                    <a:pt x="830812" y="73669"/>
                  </a:cubicBezTo>
                  <a:cubicBezTo>
                    <a:pt x="890019" y="24571"/>
                    <a:pt x="961642" y="-16111"/>
                    <a:pt x="1031353" y="6335"/>
                  </a:cubicBezTo>
                  <a:cubicBezTo>
                    <a:pt x="1101066" y="28779"/>
                    <a:pt x="1189876" y="38599"/>
                    <a:pt x="1249083" y="208339"/>
                  </a:cubicBezTo>
                  <a:cubicBezTo>
                    <a:pt x="1308291" y="378080"/>
                    <a:pt x="1380868" y="756839"/>
                    <a:pt x="1386597" y="1024775"/>
                  </a:cubicBezTo>
                  <a:cubicBezTo>
                    <a:pt x="1387313" y="1058267"/>
                    <a:pt x="1387269" y="1093096"/>
                    <a:pt x="1386513" y="1128736"/>
                  </a:cubicBezTo>
                  <a:lnTo>
                    <a:pt x="1382827" y="1221009"/>
                  </a:lnTo>
                  <a:lnTo>
                    <a:pt x="1381462" y="1218995"/>
                  </a:lnTo>
                  <a:cubicBezTo>
                    <a:pt x="1356613" y="1194281"/>
                    <a:pt x="1322284" y="1178995"/>
                    <a:pt x="1284366" y="1178995"/>
                  </a:cubicBezTo>
                  <a:cubicBezTo>
                    <a:pt x="1208530" y="1178995"/>
                    <a:pt x="1147052" y="1240139"/>
                    <a:pt x="1147052" y="1315564"/>
                  </a:cubicBezTo>
                  <a:cubicBezTo>
                    <a:pt x="1147052" y="1390989"/>
                    <a:pt x="1208530" y="1452133"/>
                    <a:pt x="1284366" y="1452133"/>
                  </a:cubicBezTo>
                  <a:cubicBezTo>
                    <a:pt x="1303325" y="1452133"/>
                    <a:pt x="1321387" y="1448312"/>
                    <a:pt x="1337815" y="1441401"/>
                  </a:cubicBezTo>
                  <a:lnTo>
                    <a:pt x="1365031" y="1423151"/>
                  </a:lnTo>
                  <a:lnTo>
                    <a:pt x="1361888" y="1457191"/>
                  </a:lnTo>
                  <a:cubicBezTo>
                    <a:pt x="1343624" y="1600277"/>
                    <a:pt x="1316408" y="1731089"/>
                    <a:pt x="1283462" y="1815959"/>
                  </a:cubicBezTo>
                  <a:cubicBezTo>
                    <a:pt x="1217569" y="1985700"/>
                    <a:pt x="1093425" y="2054436"/>
                    <a:pt x="991245" y="2043214"/>
                  </a:cubicBezTo>
                  <a:cubicBezTo>
                    <a:pt x="889065" y="2031992"/>
                    <a:pt x="742957" y="1808944"/>
                    <a:pt x="670380" y="1748624"/>
                  </a:cubicBezTo>
                  <a:cubicBezTo>
                    <a:pt x="597803" y="1688303"/>
                    <a:pt x="599713" y="1695317"/>
                    <a:pt x="555784" y="1681289"/>
                  </a:cubicBezTo>
                  <a:cubicBezTo>
                    <a:pt x="511856" y="1667261"/>
                    <a:pt x="499441" y="1658844"/>
                    <a:pt x="406811" y="1664455"/>
                  </a:cubicBezTo>
                  <a:cubicBezTo>
                    <a:pt x="314180" y="1670067"/>
                    <a:pt x="157090" y="1692511"/>
                    <a:pt x="0" y="1714957"/>
                  </a:cubicBezTo>
                  <a:close/>
                </a:path>
              </a:pathLst>
            </a:custGeom>
            <a:solidFill>
              <a:srgbClr val="F6FAFD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6077F240-1BB3-3FE0-1FBE-2925604322E6}"/>
                </a:ext>
              </a:extLst>
            </p:cNvPr>
            <p:cNvSpPr/>
            <p:nvPr/>
          </p:nvSpPr>
          <p:spPr>
            <a:xfrm>
              <a:off x="1508002" y="6400800"/>
              <a:ext cx="277904" cy="349798"/>
            </a:xfrm>
            <a:custGeom>
              <a:avLst/>
              <a:gdLst>
                <a:gd name="connsiteX0" fmla="*/ 0 w 1137424"/>
                <a:gd name="connsiteY0" fmla="*/ 1118800 h 1334974"/>
                <a:gd name="connsiteX1" fmla="*/ 356839 w 1137424"/>
                <a:gd name="connsiteY1" fmla="*/ 895775 h 1334974"/>
                <a:gd name="connsiteX2" fmla="*/ 535259 w 1137424"/>
                <a:gd name="connsiteY2" fmla="*/ 3678 h 1334974"/>
                <a:gd name="connsiteX3" fmla="*/ 646771 w 1137424"/>
                <a:gd name="connsiteY3" fmla="*/ 1274917 h 1334974"/>
                <a:gd name="connsiteX4" fmla="*/ 914400 w 1137424"/>
                <a:gd name="connsiteY4" fmla="*/ 1118800 h 1334974"/>
                <a:gd name="connsiteX5" fmla="*/ 1137424 w 1137424"/>
                <a:gd name="connsiteY5" fmla="*/ 1029590 h 13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7424" h="1334974">
                  <a:moveTo>
                    <a:pt x="0" y="1118800"/>
                  </a:moveTo>
                  <a:cubicBezTo>
                    <a:pt x="133814" y="1100214"/>
                    <a:pt x="267629" y="1081629"/>
                    <a:pt x="356839" y="895775"/>
                  </a:cubicBezTo>
                  <a:cubicBezTo>
                    <a:pt x="446049" y="709921"/>
                    <a:pt x="486937" y="-59512"/>
                    <a:pt x="535259" y="3678"/>
                  </a:cubicBezTo>
                  <a:cubicBezTo>
                    <a:pt x="583581" y="66868"/>
                    <a:pt x="583581" y="1089063"/>
                    <a:pt x="646771" y="1274917"/>
                  </a:cubicBezTo>
                  <a:cubicBezTo>
                    <a:pt x="709961" y="1460771"/>
                    <a:pt x="832625" y="1159688"/>
                    <a:pt x="914400" y="1118800"/>
                  </a:cubicBezTo>
                  <a:cubicBezTo>
                    <a:pt x="996176" y="1077912"/>
                    <a:pt x="1066800" y="1053751"/>
                    <a:pt x="1137424" y="10295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17CBABC4-D491-06F4-6985-B3CAA2A1C5DD}"/>
                </a:ext>
              </a:extLst>
            </p:cNvPr>
            <p:cNvGrpSpPr/>
            <p:nvPr/>
          </p:nvGrpSpPr>
          <p:grpSpPr>
            <a:xfrm rot="5400000">
              <a:off x="383014" y="6800783"/>
              <a:ext cx="1353822" cy="896159"/>
              <a:chOff x="1290383" y="1707038"/>
              <a:chExt cx="843203" cy="517468"/>
            </a:xfrm>
          </p:grpSpPr>
          <p:sp>
            <p:nvSpPr>
              <p:cNvPr id="937" name="Forme libre 936">
                <a:extLst>
                  <a:ext uri="{FF2B5EF4-FFF2-40B4-BE49-F238E27FC236}">
                    <a16:creationId xmlns:a16="http://schemas.microsoft.com/office/drawing/2014/main" id="{2EC5A40B-5D5A-3B82-EBFB-5D4E7057B675}"/>
                  </a:ext>
                </a:extLst>
              </p:cNvPr>
              <p:cNvSpPr/>
              <p:nvPr/>
            </p:nvSpPr>
            <p:spPr>
              <a:xfrm>
                <a:off x="1754780" y="1707038"/>
                <a:ext cx="363663" cy="517468"/>
              </a:xfrm>
              <a:custGeom>
                <a:avLst/>
                <a:gdLst>
                  <a:gd name="connsiteX0" fmla="*/ 366651 w 366651"/>
                  <a:gd name="connsiteY0" fmla="*/ 144923 h 517468"/>
                  <a:gd name="connsiteX1" fmla="*/ 234380 w 366651"/>
                  <a:gd name="connsiteY1" fmla="*/ 127671 h 517468"/>
                  <a:gd name="connsiteX2" fmla="*/ 188372 w 366651"/>
                  <a:gd name="connsiteY2" fmla="*/ 93165 h 517468"/>
                  <a:gd name="connsiteX3" fmla="*/ 136614 w 366651"/>
                  <a:gd name="connsiteY3" fmla="*/ 18403 h 517468"/>
                  <a:gd name="connsiteX4" fmla="*/ 90606 w 366651"/>
                  <a:gd name="connsiteY4" fmla="*/ 1150 h 517468"/>
                  <a:gd name="connsiteX5" fmla="*/ 33097 w 366651"/>
                  <a:gd name="connsiteY5" fmla="*/ 41406 h 517468"/>
                  <a:gd name="connsiteX6" fmla="*/ 4342 w 366651"/>
                  <a:gd name="connsiteY6" fmla="*/ 144923 h 517468"/>
                  <a:gd name="connsiteX7" fmla="*/ 4342 w 366651"/>
                  <a:gd name="connsiteY7" fmla="*/ 334704 h 517468"/>
                  <a:gd name="connsiteX8" fmla="*/ 44598 w 366651"/>
                  <a:gd name="connsiteY8" fmla="*/ 478478 h 517468"/>
                  <a:gd name="connsiteX9" fmla="*/ 130863 w 366651"/>
                  <a:gd name="connsiteY9" fmla="*/ 512984 h 517468"/>
                  <a:gd name="connsiteX10" fmla="*/ 228629 w 366651"/>
                  <a:gd name="connsiteY10" fmla="*/ 397965 h 517468"/>
                  <a:gd name="connsiteX11" fmla="*/ 355149 w 366651"/>
                  <a:gd name="connsiteY11" fmla="*/ 357708 h 51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6651" h="517468">
                    <a:moveTo>
                      <a:pt x="366651" y="144923"/>
                    </a:moveTo>
                    <a:cubicBezTo>
                      <a:pt x="315372" y="140610"/>
                      <a:pt x="264093" y="136297"/>
                      <a:pt x="234380" y="127671"/>
                    </a:cubicBezTo>
                    <a:cubicBezTo>
                      <a:pt x="204667" y="119045"/>
                      <a:pt x="204666" y="111376"/>
                      <a:pt x="188372" y="93165"/>
                    </a:cubicBezTo>
                    <a:cubicBezTo>
                      <a:pt x="172078" y="74954"/>
                      <a:pt x="152908" y="33739"/>
                      <a:pt x="136614" y="18403"/>
                    </a:cubicBezTo>
                    <a:cubicBezTo>
                      <a:pt x="120320" y="3067"/>
                      <a:pt x="107859" y="-2684"/>
                      <a:pt x="90606" y="1150"/>
                    </a:cubicBezTo>
                    <a:cubicBezTo>
                      <a:pt x="73353" y="4984"/>
                      <a:pt x="47474" y="17444"/>
                      <a:pt x="33097" y="41406"/>
                    </a:cubicBezTo>
                    <a:cubicBezTo>
                      <a:pt x="18720" y="65368"/>
                      <a:pt x="9135" y="96040"/>
                      <a:pt x="4342" y="144923"/>
                    </a:cubicBezTo>
                    <a:cubicBezTo>
                      <a:pt x="-451" y="193806"/>
                      <a:pt x="-2367" y="279112"/>
                      <a:pt x="4342" y="334704"/>
                    </a:cubicBezTo>
                    <a:cubicBezTo>
                      <a:pt x="11051" y="390296"/>
                      <a:pt x="23511" y="448765"/>
                      <a:pt x="44598" y="478478"/>
                    </a:cubicBezTo>
                    <a:cubicBezTo>
                      <a:pt x="65685" y="508191"/>
                      <a:pt x="100191" y="526403"/>
                      <a:pt x="130863" y="512984"/>
                    </a:cubicBezTo>
                    <a:cubicBezTo>
                      <a:pt x="161535" y="499565"/>
                      <a:pt x="191248" y="423844"/>
                      <a:pt x="228629" y="397965"/>
                    </a:cubicBezTo>
                    <a:cubicBezTo>
                      <a:pt x="266010" y="372086"/>
                      <a:pt x="310579" y="364897"/>
                      <a:pt x="355149" y="357708"/>
                    </a:cubicBezTo>
                  </a:path>
                </a:pathLst>
              </a:custGeom>
              <a:solidFill>
                <a:srgbClr val="F6FAFD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8" name="Groupe 937">
                <a:extLst>
                  <a:ext uri="{FF2B5EF4-FFF2-40B4-BE49-F238E27FC236}">
                    <a16:creationId xmlns:a16="http://schemas.microsoft.com/office/drawing/2014/main" id="{80E65C91-BAF9-A38B-BCEB-141120174E28}"/>
                  </a:ext>
                </a:extLst>
              </p:cNvPr>
              <p:cNvGrpSpPr/>
              <p:nvPr/>
            </p:nvGrpSpPr>
            <p:grpSpPr>
              <a:xfrm rot="355401">
                <a:off x="1699375" y="1822262"/>
                <a:ext cx="116591" cy="72095"/>
                <a:chOff x="2152541" y="1763597"/>
                <a:chExt cx="116591" cy="72095"/>
              </a:xfrm>
            </p:grpSpPr>
            <p:sp>
              <p:nvSpPr>
                <p:cNvPr id="959" name="Ellipse 958">
                  <a:extLst>
                    <a:ext uri="{FF2B5EF4-FFF2-40B4-BE49-F238E27FC236}">
                      <a16:creationId xmlns:a16="http://schemas.microsoft.com/office/drawing/2014/main" id="{827B8565-825A-36FB-1151-0635956A667D}"/>
                    </a:ext>
                  </a:extLst>
                </p:cNvPr>
                <p:cNvSpPr/>
                <p:nvPr/>
              </p:nvSpPr>
              <p:spPr>
                <a:xfrm>
                  <a:off x="2152541" y="1763597"/>
                  <a:ext cx="115956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Ellipse 511">
                  <a:extLst>
                    <a:ext uri="{FF2B5EF4-FFF2-40B4-BE49-F238E27FC236}">
                      <a16:creationId xmlns:a16="http://schemas.microsoft.com/office/drawing/2014/main" id="{659B8FB2-6106-EDD3-DC25-E038FD7A41A3}"/>
                    </a:ext>
                  </a:extLst>
                </p:cNvPr>
                <p:cNvSpPr/>
                <p:nvPr/>
              </p:nvSpPr>
              <p:spPr>
                <a:xfrm>
                  <a:off x="2153176" y="1799692"/>
                  <a:ext cx="115956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9" name="Groupe 938">
                <a:extLst>
                  <a:ext uri="{FF2B5EF4-FFF2-40B4-BE49-F238E27FC236}">
                    <a16:creationId xmlns:a16="http://schemas.microsoft.com/office/drawing/2014/main" id="{FDBDF6BC-236B-9706-82DB-6D11EE810C54}"/>
                  </a:ext>
                </a:extLst>
              </p:cNvPr>
              <p:cNvGrpSpPr/>
              <p:nvPr/>
            </p:nvGrpSpPr>
            <p:grpSpPr>
              <a:xfrm rot="20802483">
                <a:off x="1713222" y="2075333"/>
                <a:ext cx="116591" cy="72095"/>
                <a:chOff x="2166388" y="2016668"/>
                <a:chExt cx="116591" cy="72095"/>
              </a:xfrm>
            </p:grpSpPr>
            <p:sp>
              <p:nvSpPr>
                <p:cNvPr id="957" name="Ellipse 956">
                  <a:extLst>
                    <a:ext uri="{FF2B5EF4-FFF2-40B4-BE49-F238E27FC236}">
                      <a16:creationId xmlns:a16="http://schemas.microsoft.com/office/drawing/2014/main" id="{3FA80710-9252-D6DB-61CE-6E7C641101E6}"/>
                    </a:ext>
                  </a:extLst>
                </p:cNvPr>
                <p:cNvSpPr/>
                <p:nvPr/>
              </p:nvSpPr>
              <p:spPr>
                <a:xfrm>
                  <a:off x="2166388" y="2016668"/>
                  <a:ext cx="115956" cy="36000"/>
                </a:xfrm>
                <a:prstGeom prst="ellipse">
                  <a:avLst/>
                </a:prstGeom>
                <a:solidFill>
                  <a:srgbClr val="5C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8" name="Ellipse 957">
                  <a:extLst>
                    <a:ext uri="{FF2B5EF4-FFF2-40B4-BE49-F238E27FC236}">
                      <a16:creationId xmlns:a16="http://schemas.microsoft.com/office/drawing/2014/main" id="{A9E301A0-E33B-7493-8121-08C33F301A24}"/>
                    </a:ext>
                  </a:extLst>
                </p:cNvPr>
                <p:cNvSpPr/>
                <p:nvPr/>
              </p:nvSpPr>
              <p:spPr>
                <a:xfrm>
                  <a:off x="2167023" y="2052763"/>
                  <a:ext cx="115956" cy="36000"/>
                </a:xfrm>
                <a:prstGeom prst="ellipse">
                  <a:avLst/>
                </a:prstGeom>
                <a:solidFill>
                  <a:srgbClr val="5C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0" name="Ellipse 939">
                <a:extLst>
                  <a:ext uri="{FF2B5EF4-FFF2-40B4-BE49-F238E27FC236}">
                    <a16:creationId xmlns:a16="http://schemas.microsoft.com/office/drawing/2014/main" id="{CEDDA0D8-FB1F-7A80-8395-675CC7DC6C31}"/>
                  </a:ext>
                </a:extLst>
              </p:cNvPr>
              <p:cNvSpPr/>
              <p:nvPr/>
            </p:nvSpPr>
            <p:spPr>
              <a:xfrm>
                <a:off x="1290383" y="1952625"/>
                <a:ext cx="72000" cy="714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1" name="Ellipse 940">
                <a:extLst>
                  <a:ext uri="{FF2B5EF4-FFF2-40B4-BE49-F238E27FC236}">
                    <a16:creationId xmlns:a16="http://schemas.microsoft.com/office/drawing/2014/main" id="{6A9BE36D-65F7-9B61-38AE-A794DC9B32CD}"/>
                  </a:ext>
                </a:extLst>
              </p:cNvPr>
              <p:cNvSpPr/>
              <p:nvPr/>
            </p:nvSpPr>
            <p:spPr>
              <a:xfrm>
                <a:off x="1468791" y="1808975"/>
                <a:ext cx="72000" cy="714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2" name="Ellipse 941">
                <a:extLst>
                  <a:ext uri="{FF2B5EF4-FFF2-40B4-BE49-F238E27FC236}">
                    <a16:creationId xmlns:a16="http://schemas.microsoft.com/office/drawing/2014/main" id="{C3A48E02-F388-80BD-AC40-9106465C4887}"/>
                  </a:ext>
                </a:extLst>
              </p:cNvPr>
              <p:cNvSpPr/>
              <p:nvPr/>
            </p:nvSpPr>
            <p:spPr>
              <a:xfrm>
                <a:off x="1980059" y="1889252"/>
                <a:ext cx="153527" cy="14801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43" name="Groupe 942">
                <a:extLst>
                  <a:ext uri="{FF2B5EF4-FFF2-40B4-BE49-F238E27FC236}">
                    <a16:creationId xmlns:a16="http://schemas.microsoft.com/office/drawing/2014/main" id="{CE7D3D30-3940-887E-D2EC-0963F17CD2E5}"/>
                  </a:ext>
                </a:extLst>
              </p:cNvPr>
              <p:cNvGrpSpPr/>
              <p:nvPr/>
            </p:nvGrpSpPr>
            <p:grpSpPr>
              <a:xfrm rot="1647510">
                <a:off x="2031447" y="1912483"/>
                <a:ext cx="79399" cy="45598"/>
                <a:chOff x="2116011" y="1782443"/>
                <a:chExt cx="116939" cy="71910"/>
              </a:xfrm>
            </p:grpSpPr>
            <p:sp>
              <p:nvSpPr>
                <p:cNvPr id="955" name="Ellipse 954">
                  <a:extLst>
                    <a:ext uri="{FF2B5EF4-FFF2-40B4-BE49-F238E27FC236}">
                      <a16:creationId xmlns:a16="http://schemas.microsoft.com/office/drawing/2014/main" id="{21269A9F-8277-BA5A-893A-ADBA9EC768BB}"/>
                    </a:ext>
                  </a:extLst>
                </p:cNvPr>
                <p:cNvSpPr/>
                <p:nvPr/>
              </p:nvSpPr>
              <p:spPr>
                <a:xfrm>
                  <a:off x="2116011" y="1782443"/>
                  <a:ext cx="115956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6" name="Ellipse 955">
                  <a:extLst>
                    <a:ext uri="{FF2B5EF4-FFF2-40B4-BE49-F238E27FC236}">
                      <a16:creationId xmlns:a16="http://schemas.microsoft.com/office/drawing/2014/main" id="{248D553C-A59D-B601-94CB-206B56AA60DF}"/>
                    </a:ext>
                  </a:extLst>
                </p:cNvPr>
                <p:cNvSpPr/>
                <p:nvPr/>
              </p:nvSpPr>
              <p:spPr>
                <a:xfrm>
                  <a:off x="2116994" y="1818353"/>
                  <a:ext cx="115956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4" name="Groupe 943">
                <a:extLst>
                  <a:ext uri="{FF2B5EF4-FFF2-40B4-BE49-F238E27FC236}">
                    <a16:creationId xmlns:a16="http://schemas.microsoft.com/office/drawing/2014/main" id="{FB79619D-09E3-63F6-63A6-ABBC942DB05C}"/>
                  </a:ext>
                </a:extLst>
              </p:cNvPr>
              <p:cNvGrpSpPr/>
              <p:nvPr/>
            </p:nvGrpSpPr>
            <p:grpSpPr>
              <a:xfrm rot="18867938">
                <a:off x="2005828" y="1972359"/>
                <a:ext cx="53919" cy="45377"/>
                <a:chOff x="2113825" y="1732439"/>
                <a:chExt cx="115992" cy="71553"/>
              </a:xfrm>
            </p:grpSpPr>
            <p:sp>
              <p:nvSpPr>
                <p:cNvPr id="953" name="Ellipse 952">
                  <a:extLst>
                    <a:ext uri="{FF2B5EF4-FFF2-40B4-BE49-F238E27FC236}">
                      <a16:creationId xmlns:a16="http://schemas.microsoft.com/office/drawing/2014/main" id="{55058992-DFB7-C524-C6B2-34D5292217DD}"/>
                    </a:ext>
                  </a:extLst>
                </p:cNvPr>
                <p:cNvSpPr/>
                <p:nvPr/>
              </p:nvSpPr>
              <p:spPr>
                <a:xfrm>
                  <a:off x="2113863" y="1732439"/>
                  <a:ext cx="115954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4" name="Ellipse 953">
                  <a:extLst>
                    <a:ext uri="{FF2B5EF4-FFF2-40B4-BE49-F238E27FC236}">
                      <a16:creationId xmlns:a16="http://schemas.microsoft.com/office/drawing/2014/main" id="{5D4C854B-233C-CCA2-3A59-257ADA008225}"/>
                    </a:ext>
                  </a:extLst>
                </p:cNvPr>
                <p:cNvSpPr/>
                <p:nvPr/>
              </p:nvSpPr>
              <p:spPr>
                <a:xfrm>
                  <a:off x="2113825" y="1767992"/>
                  <a:ext cx="115960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5" name="Forme libre 944">
                <a:extLst>
                  <a:ext uri="{FF2B5EF4-FFF2-40B4-BE49-F238E27FC236}">
                    <a16:creationId xmlns:a16="http://schemas.microsoft.com/office/drawing/2014/main" id="{497AA4CA-4F1D-6F2E-9FF6-3378D1F1879F}"/>
                  </a:ext>
                </a:extLst>
              </p:cNvPr>
              <p:cNvSpPr/>
              <p:nvPr/>
            </p:nvSpPr>
            <p:spPr>
              <a:xfrm rot="21023419">
                <a:off x="1647623" y="1822992"/>
                <a:ext cx="256706" cy="45719"/>
              </a:xfrm>
              <a:custGeom>
                <a:avLst/>
                <a:gdLst>
                  <a:gd name="connsiteX0" fmla="*/ 0 w 189297"/>
                  <a:gd name="connsiteY0" fmla="*/ 0 h 17585"/>
                  <a:gd name="connsiteX1" fmla="*/ 105878 w 189297"/>
                  <a:gd name="connsiteY1" fmla="*/ 16042 h 17585"/>
                  <a:gd name="connsiteX2" fmla="*/ 189297 w 189297"/>
                  <a:gd name="connsiteY2" fmla="*/ 16042 h 1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297" h="17585">
                    <a:moveTo>
                      <a:pt x="0" y="0"/>
                    </a:moveTo>
                    <a:cubicBezTo>
                      <a:pt x="37164" y="6684"/>
                      <a:pt x="74329" y="13368"/>
                      <a:pt x="105878" y="16042"/>
                    </a:cubicBezTo>
                    <a:cubicBezTo>
                      <a:pt x="137427" y="18716"/>
                      <a:pt x="163362" y="17379"/>
                      <a:pt x="189297" y="16042"/>
                    </a:cubicBezTo>
                  </a:path>
                </a:pathLst>
              </a:custGeom>
              <a:noFill/>
              <a:ln w="12700">
                <a:solidFill>
                  <a:schemeClr val="accent6"/>
                </a:solidFill>
                <a:headEnd type="none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6" name="Ellipse 945">
                <a:extLst>
                  <a:ext uri="{FF2B5EF4-FFF2-40B4-BE49-F238E27FC236}">
                    <a16:creationId xmlns:a16="http://schemas.microsoft.com/office/drawing/2014/main" id="{D6839B5E-0241-763B-A963-4F967FBE75E2}"/>
                  </a:ext>
                </a:extLst>
              </p:cNvPr>
              <p:cNvSpPr/>
              <p:nvPr/>
            </p:nvSpPr>
            <p:spPr>
              <a:xfrm>
                <a:off x="1494152" y="1827367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7" name="Ellipse 946">
                <a:extLst>
                  <a:ext uri="{FF2B5EF4-FFF2-40B4-BE49-F238E27FC236}">
                    <a16:creationId xmlns:a16="http://schemas.microsoft.com/office/drawing/2014/main" id="{21FDDF56-7DE7-DBEA-FB7B-B57562684FA7}"/>
                  </a:ext>
                </a:extLst>
              </p:cNvPr>
              <p:cNvSpPr/>
              <p:nvPr/>
            </p:nvSpPr>
            <p:spPr>
              <a:xfrm>
                <a:off x="1519144" y="1836726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8" name="Ellipse 947">
                <a:extLst>
                  <a:ext uri="{FF2B5EF4-FFF2-40B4-BE49-F238E27FC236}">
                    <a16:creationId xmlns:a16="http://schemas.microsoft.com/office/drawing/2014/main" id="{60CBF1AE-5CF5-8119-AB1A-43AAEB4DA66A}"/>
                  </a:ext>
                </a:extLst>
              </p:cNvPr>
              <p:cNvSpPr/>
              <p:nvPr/>
            </p:nvSpPr>
            <p:spPr>
              <a:xfrm>
                <a:off x="1485696" y="1856092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9" name="Ellipse 948">
                <a:extLst>
                  <a:ext uri="{FF2B5EF4-FFF2-40B4-BE49-F238E27FC236}">
                    <a16:creationId xmlns:a16="http://schemas.microsoft.com/office/drawing/2014/main" id="{C343F113-F437-0DD4-EC65-C20E0E9F8EF0}"/>
                  </a:ext>
                </a:extLst>
              </p:cNvPr>
              <p:cNvSpPr/>
              <p:nvPr/>
            </p:nvSpPr>
            <p:spPr>
              <a:xfrm>
                <a:off x="1318029" y="1970595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0" name="Ellipse 949">
                <a:extLst>
                  <a:ext uri="{FF2B5EF4-FFF2-40B4-BE49-F238E27FC236}">
                    <a16:creationId xmlns:a16="http://schemas.microsoft.com/office/drawing/2014/main" id="{F8802AA7-5C5A-7DA5-722B-C4F33E944537}"/>
                  </a:ext>
                </a:extLst>
              </p:cNvPr>
              <p:cNvSpPr/>
              <p:nvPr/>
            </p:nvSpPr>
            <p:spPr>
              <a:xfrm>
                <a:off x="1335908" y="1980207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1" name="Ellipse 950">
                <a:extLst>
                  <a:ext uri="{FF2B5EF4-FFF2-40B4-BE49-F238E27FC236}">
                    <a16:creationId xmlns:a16="http://schemas.microsoft.com/office/drawing/2014/main" id="{B04F9231-9A9D-23C0-F5CE-4C6F0B383AE1}"/>
                  </a:ext>
                </a:extLst>
              </p:cNvPr>
              <p:cNvSpPr/>
              <p:nvPr/>
            </p:nvSpPr>
            <p:spPr>
              <a:xfrm>
                <a:off x="1311050" y="1996336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2" name="Forme libre 951">
                <a:extLst>
                  <a:ext uri="{FF2B5EF4-FFF2-40B4-BE49-F238E27FC236}">
                    <a16:creationId xmlns:a16="http://schemas.microsoft.com/office/drawing/2014/main" id="{57FA3BBC-945C-0752-C8A7-BEF822F9AA5C}"/>
                  </a:ext>
                </a:extLst>
              </p:cNvPr>
              <p:cNvSpPr/>
              <p:nvPr/>
            </p:nvSpPr>
            <p:spPr>
              <a:xfrm rot="20043091">
                <a:off x="1655723" y="2078717"/>
                <a:ext cx="256706" cy="35969"/>
              </a:xfrm>
              <a:custGeom>
                <a:avLst/>
                <a:gdLst>
                  <a:gd name="connsiteX0" fmla="*/ 0 w 189297"/>
                  <a:gd name="connsiteY0" fmla="*/ 0 h 17585"/>
                  <a:gd name="connsiteX1" fmla="*/ 105878 w 189297"/>
                  <a:gd name="connsiteY1" fmla="*/ 16042 h 17585"/>
                  <a:gd name="connsiteX2" fmla="*/ 189297 w 189297"/>
                  <a:gd name="connsiteY2" fmla="*/ 16042 h 1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297" h="17585">
                    <a:moveTo>
                      <a:pt x="0" y="0"/>
                    </a:moveTo>
                    <a:cubicBezTo>
                      <a:pt x="37164" y="6684"/>
                      <a:pt x="74329" y="13368"/>
                      <a:pt x="105878" y="16042"/>
                    </a:cubicBezTo>
                    <a:cubicBezTo>
                      <a:pt x="137427" y="18716"/>
                      <a:pt x="163362" y="17379"/>
                      <a:pt x="189297" y="16042"/>
                    </a:cubicBezTo>
                  </a:path>
                </a:pathLst>
              </a:custGeom>
              <a:noFill/>
              <a:ln w="12700">
                <a:solidFill>
                  <a:srgbClr val="5C9BD5"/>
                </a:soli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E1BEABD-0802-864B-69F5-F25375F99C12}"/>
                </a:ext>
              </a:extLst>
            </p:cNvPr>
            <p:cNvSpPr txBox="1"/>
            <p:nvPr/>
          </p:nvSpPr>
          <p:spPr>
            <a:xfrm>
              <a:off x="874068" y="7399460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5C9BD5"/>
                  </a:solidFill>
                  <a:latin typeface="Calibri" panose="020F0502020204030204" pitchFamily="34" charset="0"/>
                  <a:ea typeface="CMU Serif Roman" panose="02000603000000000000" pitchFamily="2" charset="0"/>
                  <a:cs typeface="Calibri" panose="020F0502020204030204" pitchFamily="34" charset="0"/>
                </a:rPr>
                <a:t>Ca</a:t>
              </a:r>
            </a:p>
          </p:txBody>
        </p:sp>
        <p:sp>
          <p:nvSpPr>
            <p:cNvPr id="52" name="Forme libre 51">
              <a:extLst>
                <a:ext uri="{FF2B5EF4-FFF2-40B4-BE49-F238E27FC236}">
                  <a16:creationId xmlns:a16="http://schemas.microsoft.com/office/drawing/2014/main" id="{B3D36801-55F5-3A7D-9FF7-0D02F76563E0}"/>
                </a:ext>
              </a:extLst>
            </p:cNvPr>
            <p:cNvSpPr/>
            <p:nvPr/>
          </p:nvSpPr>
          <p:spPr>
            <a:xfrm rot="4559741">
              <a:off x="632313" y="7183928"/>
              <a:ext cx="112948" cy="85800"/>
            </a:xfrm>
            <a:custGeom>
              <a:avLst/>
              <a:gdLst>
                <a:gd name="connsiteX0" fmla="*/ 60325 w 60325"/>
                <a:gd name="connsiteY0" fmla="*/ 0 h 52856"/>
                <a:gd name="connsiteX1" fmla="*/ 41275 w 60325"/>
                <a:gd name="connsiteY1" fmla="*/ 50800 h 52856"/>
                <a:gd name="connsiteX2" fmla="*/ 0 w 60325"/>
                <a:gd name="connsiteY2" fmla="*/ 38100 h 5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" h="52856">
                  <a:moveTo>
                    <a:pt x="60325" y="0"/>
                  </a:moveTo>
                  <a:cubicBezTo>
                    <a:pt x="55827" y="22225"/>
                    <a:pt x="51329" y="44450"/>
                    <a:pt x="41275" y="50800"/>
                  </a:cubicBezTo>
                  <a:cubicBezTo>
                    <a:pt x="31221" y="57150"/>
                    <a:pt x="15610" y="47625"/>
                    <a:pt x="0" y="38100"/>
                  </a:cubicBez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Ellipse 920">
              <a:extLst>
                <a:ext uri="{FF2B5EF4-FFF2-40B4-BE49-F238E27FC236}">
                  <a16:creationId xmlns:a16="http://schemas.microsoft.com/office/drawing/2014/main" id="{F97ACCD7-BCB3-C4E3-FA00-3D3BE395B134}"/>
                </a:ext>
              </a:extLst>
            </p:cNvPr>
            <p:cNvSpPr/>
            <p:nvPr/>
          </p:nvSpPr>
          <p:spPr>
            <a:xfrm rot="5400000">
              <a:off x="621999" y="7153177"/>
              <a:ext cx="55204" cy="6376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Ellipse 921">
              <a:extLst>
                <a:ext uri="{FF2B5EF4-FFF2-40B4-BE49-F238E27FC236}">
                  <a16:creationId xmlns:a16="http://schemas.microsoft.com/office/drawing/2014/main" id="{72EA76CD-17F4-9822-09F3-D8EA1DF28987}"/>
                </a:ext>
              </a:extLst>
            </p:cNvPr>
            <p:cNvSpPr/>
            <p:nvPr/>
          </p:nvSpPr>
          <p:spPr>
            <a:xfrm rot="5400000">
              <a:off x="1358695" y="7185872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Ellipse 922">
              <a:extLst>
                <a:ext uri="{FF2B5EF4-FFF2-40B4-BE49-F238E27FC236}">
                  <a16:creationId xmlns:a16="http://schemas.microsoft.com/office/drawing/2014/main" id="{80F17D01-C605-0F42-CC5A-62E9DA472F28}"/>
                </a:ext>
              </a:extLst>
            </p:cNvPr>
            <p:cNvSpPr/>
            <p:nvPr/>
          </p:nvSpPr>
          <p:spPr>
            <a:xfrm rot="5400000">
              <a:off x="1304112" y="7258778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Ellipse 923">
              <a:extLst>
                <a:ext uri="{FF2B5EF4-FFF2-40B4-BE49-F238E27FC236}">
                  <a16:creationId xmlns:a16="http://schemas.microsoft.com/office/drawing/2014/main" id="{CAA583F0-869B-F322-5B38-CBF0CC42F63D}"/>
                </a:ext>
              </a:extLst>
            </p:cNvPr>
            <p:cNvSpPr/>
            <p:nvPr/>
          </p:nvSpPr>
          <p:spPr>
            <a:xfrm rot="5400000">
              <a:off x="1144816" y="7139580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5" name="Ellipse 924">
              <a:extLst>
                <a:ext uri="{FF2B5EF4-FFF2-40B4-BE49-F238E27FC236}">
                  <a16:creationId xmlns:a16="http://schemas.microsoft.com/office/drawing/2014/main" id="{226C4661-7230-F27D-3932-4DCDFCFCE714}"/>
                </a:ext>
              </a:extLst>
            </p:cNvPr>
            <p:cNvSpPr/>
            <p:nvPr/>
          </p:nvSpPr>
          <p:spPr>
            <a:xfrm rot="5400000">
              <a:off x="1452877" y="7093935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Ellipse 925">
              <a:extLst>
                <a:ext uri="{FF2B5EF4-FFF2-40B4-BE49-F238E27FC236}">
                  <a16:creationId xmlns:a16="http://schemas.microsoft.com/office/drawing/2014/main" id="{028C5C8A-D61E-CDA0-FE2A-6EDF898D0C5E}"/>
                </a:ext>
              </a:extLst>
            </p:cNvPr>
            <p:cNvSpPr/>
            <p:nvPr/>
          </p:nvSpPr>
          <p:spPr>
            <a:xfrm rot="5400000">
              <a:off x="1020778" y="7216409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Ellipse 926">
              <a:extLst>
                <a:ext uri="{FF2B5EF4-FFF2-40B4-BE49-F238E27FC236}">
                  <a16:creationId xmlns:a16="http://schemas.microsoft.com/office/drawing/2014/main" id="{2584124C-DFB9-CC5F-C9D6-4960B113392F}"/>
                </a:ext>
              </a:extLst>
            </p:cNvPr>
            <p:cNvSpPr/>
            <p:nvPr/>
          </p:nvSpPr>
          <p:spPr>
            <a:xfrm rot="5400000">
              <a:off x="1498888" y="7284614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8" name="Ellipse 927">
              <a:extLst>
                <a:ext uri="{FF2B5EF4-FFF2-40B4-BE49-F238E27FC236}">
                  <a16:creationId xmlns:a16="http://schemas.microsoft.com/office/drawing/2014/main" id="{681A0E16-6F92-21E1-DA4D-F4C3628971F6}"/>
                </a:ext>
              </a:extLst>
            </p:cNvPr>
            <p:cNvSpPr/>
            <p:nvPr/>
          </p:nvSpPr>
          <p:spPr>
            <a:xfrm rot="5400000">
              <a:off x="890660" y="7152739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Ellipse 928">
              <a:extLst>
                <a:ext uri="{FF2B5EF4-FFF2-40B4-BE49-F238E27FC236}">
                  <a16:creationId xmlns:a16="http://schemas.microsoft.com/office/drawing/2014/main" id="{284B8C3D-0D2C-2F61-08AA-CB7C72859049}"/>
                </a:ext>
              </a:extLst>
            </p:cNvPr>
            <p:cNvSpPr/>
            <p:nvPr/>
          </p:nvSpPr>
          <p:spPr>
            <a:xfrm rot="5400000">
              <a:off x="914177" y="7284565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Ellipse 929">
              <a:extLst>
                <a:ext uri="{FF2B5EF4-FFF2-40B4-BE49-F238E27FC236}">
                  <a16:creationId xmlns:a16="http://schemas.microsoft.com/office/drawing/2014/main" id="{15D88457-744C-8192-4AC3-85EA76AFE995}"/>
                </a:ext>
              </a:extLst>
            </p:cNvPr>
            <p:cNvSpPr/>
            <p:nvPr/>
          </p:nvSpPr>
          <p:spPr>
            <a:xfrm rot="5400000">
              <a:off x="609992" y="7082244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Ellipse 930">
              <a:extLst>
                <a:ext uri="{FF2B5EF4-FFF2-40B4-BE49-F238E27FC236}">
                  <a16:creationId xmlns:a16="http://schemas.microsoft.com/office/drawing/2014/main" id="{83669152-CBE8-E157-6A9F-45523541AFD3}"/>
                </a:ext>
              </a:extLst>
            </p:cNvPr>
            <p:cNvSpPr/>
            <p:nvPr/>
          </p:nvSpPr>
          <p:spPr>
            <a:xfrm rot="5400000">
              <a:off x="901592" y="7051176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Ellipse 931">
              <a:extLst>
                <a:ext uri="{FF2B5EF4-FFF2-40B4-BE49-F238E27FC236}">
                  <a16:creationId xmlns:a16="http://schemas.microsoft.com/office/drawing/2014/main" id="{2D1149FD-1392-6565-E3EC-23A14CA91CE7}"/>
                </a:ext>
              </a:extLst>
            </p:cNvPr>
            <p:cNvSpPr/>
            <p:nvPr/>
          </p:nvSpPr>
          <p:spPr>
            <a:xfrm rot="5400000">
              <a:off x="937583" y="7025334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Ellipse 932">
              <a:extLst>
                <a:ext uri="{FF2B5EF4-FFF2-40B4-BE49-F238E27FC236}">
                  <a16:creationId xmlns:a16="http://schemas.microsoft.com/office/drawing/2014/main" id="{85720B59-6740-3B8C-97C7-2AC4E61B54FC}"/>
                </a:ext>
              </a:extLst>
            </p:cNvPr>
            <p:cNvSpPr/>
            <p:nvPr/>
          </p:nvSpPr>
          <p:spPr>
            <a:xfrm rot="5400000">
              <a:off x="949223" y="7072986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>
              <a:extLst>
                <a:ext uri="{FF2B5EF4-FFF2-40B4-BE49-F238E27FC236}">
                  <a16:creationId xmlns:a16="http://schemas.microsoft.com/office/drawing/2014/main" id="{92069033-F2DA-D08B-76A3-DBCE163071DF}"/>
                </a:ext>
              </a:extLst>
            </p:cNvPr>
            <p:cNvSpPr/>
            <p:nvPr/>
          </p:nvSpPr>
          <p:spPr>
            <a:xfrm rot="60000">
              <a:off x="724097" y="6489522"/>
              <a:ext cx="511733" cy="37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5" name="Connecteur droit avec flèche 934">
              <a:extLst>
                <a:ext uri="{FF2B5EF4-FFF2-40B4-BE49-F238E27FC236}">
                  <a16:creationId xmlns:a16="http://schemas.microsoft.com/office/drawing/2014/main" id="{783A98FA-8A6C-22DC-76F3-00AE71F6DC0F}"/>
                </a:ext>
              </a:extLst>
            </p:cNvPr>
            <p:cNvCxnSpPr/>
            <p:nvPr/>
          </p:nvCxnSpPr>
          <p:spPr>
            <a:xfrm>
              <a:off x="1669741" y="6983734"/>
              <a:ext cx="0" cy="457854"/>
            </a:xfrm>
            <a:prstGeom prst="straightConnector1">
              <a:avLst/>
            </a:prstGeom>
            <a:ln w="25400">
              <a:solidFill>
                <a:srgbClr val="5C9BD5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6" name="Forme libre 935">
              <a:extLst>
                <a:ext uri="{FF2B5EF4-FFF2-40B4-BE49-F238E27FC236}">
                  <a16:creationId xmlns:a16="http://schemas.microsoft.com/office/drawing/2014/main" id="{23C83AE3-37A8-2CA5-AE0B-12BD853DC873}"/>
                </a:ext>
              </a:extLst>
            </p:cNvPr>
            <p:cNvSpPr/>
            <p:nvPr/>
          </p:nvSpPr>
          <p:spPr>
            <a:xfrm>
              <a:off x="1449920" y="7686324"/>
              <a:ext cx="277904" cy="349798"/>
            </a:xfrm>
            <a:custGeom>
              <a:avLst/>
              <a:gdLst>
                <a:gd name="connsiteX0" fmla="*/ 0 w 1137424"/>
                <a:gd name="connsiteY0" fmla="*/ 1118800 h 1334974"/>
                <a:gd name="connsiteX1" fmla="*/ 356839 w 1137424"/>
                <a:gd name="connsiteY1" fmla="*/ 895775 h 1334974"/>
                <a:gd name="connsiteX2" fmla="*/ 535259 w 1137424"/>
                <a:gd name="connsiteY2" fmla="*/ 3678 h 1334974"/>
                <a:gd name="connsiteX3" fmla="*/ 646771 w 1137424"/>
                <a:gd name="connsiteY3" fmla="*/ 1274917 h 1334974"/>
                <a:gd name="connsiteX4" fmla="*/ 914400 w 1137424"/>
                <a:gd name="connsiteY4" fmla="*/ 1118800 h 1334974"/>
                <a:gd name="connsiteX5" fmla="*/ 1137424 w 1137424"/>
                <a:gd name="connsiteY5" fmla="*/ 1029590 h 13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7424" h="1334974">
                  <a:moveTo>
                    <a:pt x="0" y="1118800"/>
                  </a:moveTo>
                  <a:cubicBezTo>
                    <a:pt x="133814" y="1100214"/>
                    <a:pt x="267629" y="1081629"/>
                    <a:pt x="356839" y="895775"/>
                  </a:cubicBezTo>
                  <a:cubicBezTo>
                    <a:pt x="446049" y="709921"/>
                    <a:pt x="486937" y="-59512"/>
                    <a:pt x="535259" y="3678"/>
                  </a:cubicBezTo>
                  <a:cubicBezTo>
                    <a:pt x="583581" y="66868"/>
                    <a:pt x="583581" y="1089063"/>
                    <a:pt x="646771" y="1274917"/>
                  </a:cubicBezTo>
                  <a:cubicBezTo>
                    <a:pt x="709961" y="1460771"/>
                    <a:pt x="832625" y="1159688"/>
                    <a:pt x="914400" y="1118800"/>
                  </a:cubicBezTo>
                  <a:cubicBezTo>
                    <a:pt x="996176" y="1077912"/>
                    <a:pt x="1066800" y="1053751"/>
                    <a:pt x="1137424" y="10295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" name="ZoneTexte 512">
            <a:extLst>
              <a:ext uri="{FF2B5EF4-FFF2-40B4-BE49-F238E27FC236}">
                <a16:creationId xmlns:a16="http://schemas.microsoft.com/office/drawing/2014/main" id="{F07F6948-E72A-55BC-B886-5E865141D739}"/>
              </a:ext>
            </a:extLst>
          </p:cNvPr>
          <p:cNvSpPr txBox="1"/>
          <p:nvPr/>
        </p:nvSpPr>
        <p:spPr>
          <a:xfrm>
            <a:off x="2144908" y="3908196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post</a:t>
            </a:r>
          </a:p>
        </p:txBody>
      </p:sp>
      <p:grpSp>
        <p:nvGrpSpPr>
          <p:cNvPr id="514" name="Groupe 513">
            <a:extLst>
              <a:ext uri="{FF2B5EF4-FFF2-40B4-BE49-F238E27FC236}">
                <a16:creationId xmlns:a16="http://schemas.microsoft.com/office/drawing/2014/main" id="{BC112321-74A4-10D7-3EB5-0DBC2AB08C20}"/>
              </a:ext>
            </a:extLst>
          </p:cNvPr>
          <p:cNvGrpSpPr/>
          <p:nvPr/>
        </p:nvGrpSpPr>
        <p:grpSpPr>
          <a:xfrm>
            <a:off x="2550266" y="3936907"/>
            <a:ext cx="1164801" cy="166376"/>
            <a:chOff x="1029668" y="381196"/>
            <a:chExt cx="488047" cy="183107"/>
          </a:xfrm>
        </p:grpSpPr>
        <p:grpSp>
          <p:nvGrpSpPr>
            <p:cNvPr id="515" name="Groupe 514">
              <a:extLst>
                <a:ext uri="{FF2B5EF4-FFF2-40B4-BE49-F238E27FC236}">
                  <a16:creationId xmlns:a16="http://schemas.microsoft.com/office/drawing/2014/main" id="{75D2722A-0F19-9970-B0C3-29A610C83557}"/>
                </a:ext>
              </a:extLst>
            </p:cNvPr>
            <p:cNvGrpSpPr/>
            <p:nvPr/>
          </p:nvGrpSpPr>
          <p:grpSpPr>
            <a:xfrm>
              <a:off x="1029668" y="382167"/>
              <a:ext cx="488047" cy="182136"/>
              <a:chOff x="658995" y="385307"/>
              <a:chExt cx="488047" cy="182136"/>
            </a:xfrm>
          </p:grpSpPr>
          <p:cxnSp>
            <p:nvCxnSpPr>
              <p:cNvPr id="518" name="Connecteur droit 517">
                <a:extLst>
                  <a:ext uri="{FF2B5EF4-FFF2-40B4-BE49-F238E27FC236}">
                    <a16:creationId xmlns:a16="http://schemas.microsoft.com/office/drawing/2014/main" id="{A3AA4DAC-9BDC-5438-4428-B5777AF19A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995" y="566474"/>
                <a:ext cx="488047" cy="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Connecteur droit 518">
                <a:extLst>
                  <a:ext uri="{FF2B5EF4-FFF2-40B4-BE49-F238E27FC236}">
                    <a16:creationId xmlns:a16="http://schemas.microsoft.com/office/drawing/2014/main" id="{2A0E99CF-BA16-B1C9-A773-925E0E2A1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04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Connecteur droit 519">
                <a:extLst>
                  <a:ext uri="{FF2B5EF4-FFF2-40B4-BE49-F238E27FC236}">
                    <a16:creationId xmlns:a16="http://schemas.microsoft.com/office/drawing/2014/main" id="{467CD65F-87DD-2E21-34A8-0ED557BB56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48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6" name="Connecteur droit 515">
              <a:extLst>
                <a:ext uri="{FF2B5EF4-FFF2-40B4-BE49-F238E27FC236}">
                  <a16:creationId xmlns:a16="http://schemas.microsoft.com/office/drawing/2014/main" id="{2DA10888-CE14-29C0-420A-2361D4422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7124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Connecteur droit 516">
              <a:extLst>
                <a:ext uri="{FF2B5EF4-FFF2-40B4-BE49-F238E27FC236}">
                  <a16:creationId xmlns:a16="http://schemas.microsoft.com/office/drawing/2014/main" id="{A8AA0979-5053-62FE-4791-94B2B9713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2374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1" name="Groupe 520">
            <a:extLst>
              <a:ext uri="{FF2B5EF4-FFF2-40B4-BE49-F238E27FC236}">
                <a16:creationId xmlns:a16="http://schemas.microsoft.com/office/drawing/2014/main" id="{62AC2313-F6CA-DAD6-2C8A-681A49ECBBFF}"/>
              </a:ext>
            </a:extLst>
          </p:cNvPr>
          <p:cNvGrpSpPr/>
          <p:nvPr/>
        </p:nvGrpSpPr>
        <p:grpSpPr>
          <a:xfrm>
            <a:off x="2547260" y="3392802"/>
            <a:ext cx="1169224" cy="166945"/>
            <a:chOff x="1029668" y="381196"/>
            <a:chExt cx="566567" cy="183733"/>
          </a:xfrm>
        </p:grpSpPr>
        <p:grpSp>
          <p:nvGrpSpPr>
            <p:cNvPr id="522" name="Groupe 521">
              <a:extLst>
                <a:ext uri="{FF2B5EF4-FFF2-40B4-BE49-F238E27FC236}">
                  <a16:creationId xmlns:a16="http://schemas.microsoft.com/office/drawing/2014/main" id="{2A4A33D8-CF32-AED3-D3EF-E63FFBDF71FB}"/>
                </a:ext>
              </a:extLst>
            </p:cNvPr>
            <p:cNvGrpSpPr/>
            <p:nvPr/>
          </p:nvGrpSpPr>
          <p:grpSpPr>
            <a:xfrm>
              <a:off x="1029668" y="382167"/>
              <a:ext cx="566567" cy="182136"/>
              <a:chOff x="658995" y="385307"/>
              <a:chExt cx="566567" cy="182136"/>
            </a:xfrm>
          </p:grpSpPr>
          <p:cxnSp>
            <p:nvCxnSpPr>
              <p:cNvPr id="525" name="Connecteur droit 524">
                <a:extLst>
                  <a:ext uri="{FF2B5EF4-FFF2-40B4-BE49-F238E27FC236}">
                    <a16:creationId xmlns:a16="http://schemas.microsoft.com/office/drawing/2014/main" id="{9EF26F27-70BF-5784-2772-BDB1EFE5B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995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Connecteur droit 525">
                <a:extLst>
                  <a:ext uri="{FF2B5EF4-FFF2-40B4-BE49-F238E27FC236}">
                    <a16:creationId xmlns:a16="http://schemas.microsoft.com/office/drawing/2014/main" id="{34BB0BCC-9D7A-5962-F714-F9D1A2AB0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Connecteur droit 526">
                <a:extLst>
                  <a:ext uri="{FF2B5EF4-FFF2-40B4-BE49-F238E27FC236}">
                    <a16:creationId xmlns:a16="http://schemas.microsoft.com/office/drawing/2014/main" id="{4E636B72-5DEF-225E-FB5F-393F100A28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3" name="Connecteur droit 522">
              <a:extLst>
                <a:ext uri="{FF2B5EF4-FFF2-40B4-BE49-F238E27FC236}">
                  <a16:creationId xmlns:a16="http://schemas.microsoft.com/office/drawing/2014/main" id="{0745F2AE-DF33-0932-F6AF-5C824D588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ADDE12D1-34CA-D7EC-E86F-17FA39357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8" name="Connecteur droit avec flèche 527">
            <a:extLst>
              <a:ext uri="{FF2B5EF4-FFF2-40B4-BE49-F238E27FC236}">
                <a16:creationId xmlns:a16="http://schemas.microsoft.com/office/drawing/2014/main" id="{1DCB6372-BDE4-E549-76EA-3A90BBD38EB3}"/>
              </a:ext>
            </a:extLst>
          </p:cNvPr>
          <p:cNvCxnSpPr/>
          <p:nvPr/>
        </p:nvCxnSpPr>
        <p:spPr>
          <a:xfrm>
            <a:off x="3808429" y="3563043"/>
            <a:ext cx="42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Connecteur droit avec flèche 528">
            <a:extLst>
              <a:ext uri="{FF2B5EF4-FFF2-40B4-BE49-F238E27FC236}">
                <a16:creationId xmlns:a16="http://schemas.microsoft.com/office/drawing/2014/main" id="{2CCA3A03-5E92-2A23-9972-F29182A7CD94}"/>
              </a:ext>
            </a:extLst>
          </p:cNvPr>
          <p:cNvCxnSpPr/>
          <p:nvPr/>
        </p:nvCxnSpPr>
        <p:spPr>
          <a:xfrm>
            <a:off x="3808429" y="4097675"/>
            <a:ext cx="42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Rectangle 529">
            <a:extLst>
              <a:ext uri="{FF2B5EF4-FFF2-40B4-BE49-F238E27FC236}">
                <a16:creationId xmlns:a16="http://schemas.microsoft.com/office/drawing/2014/main" id="{B98EAC86-367A-0F23-EDCB-05126A25D7BE}"/>
              </a:ext>
            </a:extLst>
          </p:cNvPr>
          <p:cNvSpPr/>
          <p:nvPr/>
        </p:nvSpPr>
        <p:spPr>
          <a:xfrm>
            <a:off x="4260001" y="3473803"/>
            <a:ext cx="766556" cy="6936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1" name="Connecteur droit avec flèche 530">
            <a:extLst>
              <a:ext uri="{FF2B5EF4-FFF2-40B4-BE49-F238E27FC236}">
                <a16:creationId xmlns:a16="http://schemas.microsoft.com/office/drawing/2014/main" id="{7929B99E-E36B-7753-CA69-04489200902C}"/>
              </a:ext>
            </a:extLst>
          </p:cNvPr>
          <p:cNvCxnSpPr>
            <a:cxnSpLocks/>
          </p:cNvCxnSpPr>
          <p:nvPr/>
        </p:nvCxnSpPr>
        <p:spPr>
          <a:xfrm>
            <a:off x="5037908" y="3806102"/>
            <a:ext cx="26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ZoneTexte 538">
            <a:extLst>
              <a:ext uri="{FF2B5EF4-FFF2-40B4-BE49-F238E27FC236}">
                <a16:creationId xmlns:a16="http://schemas.microsoft.com/office/drawing/2014/main" id="{89598F60-4C25-D259-98A2-4240AF5827B5}"/>
              </a:ext>
            </a:extLst>
          </p:cNvPr>
          <p:cNvSpPr txBox="1"/>
          <p:nvPr/>
        </p:nvSpPr>
        <p:spPr>
          <a:xfrm>
            <a:off x="5267106" y="3675297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B80D47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sp>
        <p:nvSpPr>
          <p:cNvPr id="540" name="ZoneTexte 539">
            <a:extLst>
              <a:ext uri="{FF2B5EF4-FFF2-40B4-BE49-F238E27FC236}">
                <a16:creationId xmlns:a16="http://schemas.microsoft.com/office/drawing/2014/main" id="{0F63023E-162A-EFB0-C4DD-8F65567242E4}"/>
              </a:ext>
            </a:extLst>
          </p:cNvPr>
          <p:cNvSpPr txBox="1"/>
          <p:nvPr/>
        </p:nvSpPr>
        <p:spPr>
          <a:xfrm>
            <a:off x="4356229" y="3620952"/>
            <a:ext cx="572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Phenom.</a:t>
            </a:r>
          </a:p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sp>
        <p:nvSpPr>
          <p:cNvPr id="542" name="ZoneTexte 541">
            <a:extLst>
              <a:ext uri="{FF2B5EF4-FFF2-40B4-BE49-F238E27FC236}">
                <a16:creationId xmlns:a16="http://schemas.microsoft.com/office/drawing/2014/main" id="{CB9C6A45-6B73-D4BC-3DB9-C006AC779C7C}"/>
              </a:ext>
            </a:extLst>
          </p:cNvPr>
          <p:cNvSpPr txBox="1"/>
          <p:nvPr/>
        </p:nvSpPr>
        <p:spPr>
          <a:xfrm>
            <a:off x="2408149" y="310561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Activity</a:t>
            </a:r>
          </a:p>
        </p:txBody>
      </p:sp>
      <p:sp>
        <p:nvSpPr>
          <p:cNvPr id="543" name="ZoneTexte 542">
            <a:extLst>
              <a:ext uri="{FF2B5EF4-FFF2-40B4-BE49-F238E27FC236}">
                <a16:creationId xmlns:a16="http://schemas.microsoft.com/office/drawing/2014/main" id="{BD0C168C-A86E-30E6-845F-22BFAE031CC2}"/>
              </a:ext>
            </a:extLst>
          </p:cNvPr>
          <p:cNvSpPr txBox="1"/>
          <p:nvPr/>
        </p:nvSpPr>
        <p:spPr>
          <a:xfrm>
            <a:off x="2449077" y="4628970"/>
            <a:ext cx="553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Calcium</a:t>
            </a:r>
          </a:p>
        </p:txBody>
      </p:sp>
      <p:cxnSp>
        <p:nvCxnSpPr>
          <p:cNvPr id="544" name="Connecteur droit 543">
            <a:extLst>
              <a:ext uri="{FF2B5EF4-FFF2-40B4-BE49-F238E27FC236}">
                <a16:creationId xmlns:a16="http://schemas.microsoft.com/office/drawing/2014/main" id="{FD735C7A-BCF4-5CF6-3A2C-D11FF3011C08}"/>
              </a:ext>
            </a:extLst>
          </p:cNvPr>
          <p:cNvCxnSpPr>
            <a:cxnSpLocks/>
          </p:cNvCxnSpPr>
          <p:nvPr/>
        </p:nvCxnSpPr>
        <p:spPr>
          <a:xfrm flipV="1">
            <a:off x="2560789" y="5172394"/>
            <a:ext cx="1164801" cy="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Connecteur droit 545">
            <a:extLst>
              <a:ext uri="{FF2B5EF4-FFF2-40B4-BE49-F238E27FC236}">
                <a16:creationId xmlns:a16="http://schemas.microsoft.com/office/drawing/2014/main" id="{BE656F3E-2A53-D9DA-265D-98F4682F2AF7}"/>
              </a:ext>
            </a:extLst>
          </p:cNvPr>
          <p:cNvCxnSpPr>
            <a:cxnSpLocks/>
          </p:cNvCxnSpPr>
          <p:nvPr/>
        </p:nvCxnSpPr>
        <p:spPr>
          <a:xfrm flipV="1">
            <a:off x="2889449" y="5007986"/>
            <a:ext cx="0" cy="162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Forme libre 547">
            <a:extLst>
              <a:ext uri="{FF2B5EF4-FFF2-40B4-BE49-F238E27FC236}">
                <a16:creationId xmlns:a16="http://schemas.microsoft.com/office/drawing/2014/main" id="{DB4B19F9-77ED-C7C4-BB18-9B90F735883A}"/>
              </a:ext>
            </a:extLst>
          </p:cNvPr>
          <p:cNvSpPr/>
          <p:nvPr/>
        </p:nvSpPr>
        <p:spPr>
          <a:xfrm>
            <a:off x="2889449" y="5007986"/>
            <a:ext cx="170435" cy="165854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9" name="Connecteur droit 548">
            <a:extLst>
              <a:ext uri="{FF2B5EF4-FFF2-40B4-BE49-F238E27FC236}">
                <a16:creationId xmlns:a16="http://schemas.microsoft.com/office/drawing/2014/main" id="{663867B7-0C98-F672-6150-9039F58249A4}"/>
              </a:ext>
            </a:extLst>
          </p:cNvPr>
          <p:cNvCxnSpPr>
            <a:cxnSpLocks/>
          </p:cNvCxnSpPr>
          <p:nvPr/>
        </p:nvCxnSpPr>
        <p:spPr>
          <a:xfrm flipV="1">
            <a:off x="2613883" y="5008499"/>
            <a:ext cx="0" cy="162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Forme libre 549">
            <a:extLst>
              <a:ext uri="{FF2B5EF4-FFF2-40B4-BE49-F238E27FC236}">
                <a16:creationId xmlns:a16="http://schemas.microsoft.com/office/drawing/2014/main" id="{40EBA2E4-F715-5A27-A1F2-12527C440351}"/>
              </a:ext>
            </a:extLst>
          </p:cNvPr>
          <p:cNvSpPr/>
          <p:nvPr/>
        </p:nvSpPr>
        <p:spPr>
          <a:xfrm>
            <a:off x="2613161" y="5010230"/>
            <a:ext cx="42203" cy="51582"/>
          </a:xfrm>
          <a:custGeom>
            <a:avLst/>
            <a:gdLst>
              <a:gd name="connsiteX0" fmla="*/ 0 w 42203"/>
              <a:gd name="connsiteY0" fmla="*/ 0 h 51582"/>
              <a:gd name="connsiteX1" fmla="*/ 42203 w 42203"/>
              <a:gd name="connsiteY1" fmla="*/ 51582 h 5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03" h="51582">
                <a:moveTo>
                  <a:pt x="0" y="0"/>
                </a:moveTo>
                <a:lnTo>
                  <a:pt x="42203" y="51582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orme libre 550">
            <a:extLst>
              <a:ext uri="{FF2B5EF4-FFF2-40B4-BE49-F238E27FC236}">
                <a16:creationId xmlns:a16="http://schemas.microsoft.com/office/drawing/2014/main" id="{CF2F4035-516B-DE02-7B3C-9042F8FB12BC}"/>
              </a:ext>
            </a:extLst>
          </p:cNvPr>
          <p:cNvSpPr/>
          <p:nvPr/>
        </p:nvSpPr>
        <p:spPr>
          <a:xfrm flipH="1">
            <a:off x="2609697" y="4957450"/>
            <a:ext cx="45719" cy="106899"/>
          </a:xfrm>
          <a:custGeom>
            <a:avLst/>
            <a:gdLst>
              <a:gd name="connsiteX0" fmla="*/ 0 w 0"/>
              <a:gd name="connsiteY0" fmla="*/ 126609 h 126609"/>
              <a:gd name="connsiteX1" fmla="*/ 0 w 0"/>
              <a:gd name="connsiteY1" fmla="*/ 0 h 126609"/>
              <a:gd name="connsiteX2" fmla="*/ 0 w 0"/>
              <a:gd name="connsiteY2" fmla="*/ 0 h 126609"/>
              <a:gd name="connsiteX3" fmla="*/ 0 w 0"/>
              <a:gd name="connsiteY3" fmla="*/ 0 h 12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126609">
                <a:moveTo>
                  <a:pt x="0" y="126609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orme libre 551">
            <a:extLst>
              <a:ext uri="{FF2B5EF4-FFF2-40B4-BE49-F238E27FC236}">
                <a16:creationId xmlns:a16="http://schemas.microsoft.com/office/drawing/2014/main" id="{6391FD56-83DD-2855-A4E6-308267B2CDB2}"/>
              </a:ext>
            </a:extLst>
          </p:cNvPr>
          <p:cNvSpPr/>
          <p:nvPr/>
        </p:nvSpPr>
        <p:spPr>
          <a:xfrm>
            <a:off x="2655365" y="4953545"/>
            <a:ext cx="168200" cy="218849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3" name="Connecteur droit 552">
            <a:extLst>
              <a:ext uri="{FF2B5EF4-FFF2-40B4-BE49-F238E27FC236}">
                <a16:creationId xmlns:a16="http://schemas.microsoft.com/office/drawing/2014/main" id="{EAD5A392-6175-E199-E072-A8C434953E11}"/>
              </a:ext>
            </a:extLst>
          </p:cNvPr>
          <p:cNvCxnSpPr>
            <a:cxnSpLocks/>
          </p:cNvCxnSpPr>
          <p:nvPr/>
        </p:nvCxnSpPr>
        <p:spPr>
          <a:xfrm flipV="1">
            <a:off x="2560789" y="5229378"/>
            <a:ext cx="281290" cy="2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ZoneTexte 553">
            <a:extLst>
              <a:ext uri="{FF2B5EF4-FFF2-40B4-BE49-F238E27FC236}">
                <a16:creationId xmlns:a16="http://schemas.microsoft.com/office/drawing/2014/main" id="{F1A37224-2B4E-4EDB-A659-A4F7EB24E0C6}"/>
              </a:ext>
            </a:extLst>
          </p:cNvPr>
          <p:cNvSpPr txBox="1"/>
          <p:nvPr/>
        </p:nvSpPr>
        <p:spPr>
          <a:xfrm>
            <a:off x="2473149" y="520359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time</a:t>
            </a:r>
          </a:p>
        </p:txBody>
      </p:sp>
      <p:cxnSp>
        <p:nvCxnSpPr>
          <p:cNvPr id="567" name="Connecteur droit avec flèche 566">
            <a:extLst>
              <a:ext uri="{FF2B5EF4-FFF2-40B4-BE49-F238E27FC236}">
                <a16:creationId xmlns:a16="http://schemas.microsoft.com/office/drawing/2014/main" id="{605E42B8-7A5F-54CD-6146-1329D978B23A}"/>
              </a:ext>
            </a:extLst>
          </p:cNvPr>
          <p:cNvCxnSpPr/>
          <p:nvPr/>
        </p:nvCxnSpPr>
        <p:spPr>
          <a:xfrm>
            <a:off x="3805926" y="5158173"/>
            <a:ext cx="42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30A4111-C490-882B-2E9F-9F99BC4519BF}"/>
              </a:ext>
            </a:extLst>
          </p:cNvPr>
          <p:cNvSpPr/>
          <p:nvPr/>
        </p:nvSpPr>
        <p:spPr>
          <a:xfrm>
            <a:off x="4257498" y="4818942"/>
            <a:ext cx="766556" cy="6936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9" name="Connecteur droit avec flèche 568">
            <a:extLst>
              <a:ext uri="{FF2B5EF4-FFF2-40B4-BE49-F238E27FC236}">
                <a16:creationId xmlns:a16="http://schemas.microsoft.com/office/drawing/2014/main" id="{63F8ED60-ED35-9430-E79B-BA96685D2805}"/>
              </a:ext>
            </a:extLst>
          </p:cNvPr>
          <p:cNvCxnSpPr>
            <a:cxnSpLocks/>
          </p:cNvCxnSpPr>
          <p:nvPr/>
        </p:nvCxnSpPr>
        <p:spPr>
          <a:xfrm>
            <a:off x="5037908" y="5158525"/>
            <a:ext cx="26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ZoneTexte 569">
            <a:extLst>
              <a:ext uri="{FF2B5EF4-FFF2-40B4-BE49-F238E27FC236}">
                <a16:creationId xmlns:a16="http://schemas.microsoft.com/office/drawing/2014/main" id="{66A3035B-3A09-51FF-813A-A32B192D7E11}"/>
              </a:ext>
            </a:extLst>
          </p:cNvPr>
          <p:cNvSpPr txBox="1"/>
          <p:nvPr/>
        </p:nvSpPr>
        <p:spPr>
          <a:xfrm>
            <a:off x="5263423" y="5043134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B80D47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C02D7D75-AB56-6773-7526-020C34DEC3DB}"/>
              </a:ext>
            </a:extLst>
          </p:cNvPr>
          <p:cNvSpPr txBox="1"/>
          <p:nvPr/>
        </p:nvSpPr>
        <p:spPr>
          <a:xfrm>
            <a:off x="4336094" y="4966091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Biological</a:t>
            </a:r>
          </a:p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cxnSp>
        <p:nvCxnSpPr>
          <p:cNvPr id="572" name="Connecteur droit 571">
            <a:extLst>
              <a:ext uri="{FF2B5EF4-FFF2-40B4-BE49-F238E27FC236}">
                <a16:creationId xmlns:a16="http://schemas.microsoft.com/office/drawing/2014/main" id="{5A70AB75-559D-F8A4-6301-AFC8BA515A96}"/>
              </a:ext>
            </a:extLst>
          </p:cNvPr>
          <p:cNvCxnSpPr>
            <a:cxnSpLocks/>
          </p:cNvCxnSpPr>
          <p:nvPr/>
        </p:nvCxnSpPr>
        <p:spPr>
          <a:xfrm flipV="1">
            <a:off x="3085396" y="5046882"/>
            <a:ext cx="0" cy="1269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Forme libre 573">
            <a:extLst>
              <a:ext uri="{FF2B5EF4-FFF2-40B4-BE49-F238E27FC236}">
                <a16:creationId xmlns:a16="http://schemas.microsoft.com/office/drawing/2014/main" id="{F37184F6-2841-62B4-D148-913E039782F5}"/>
              </a:ext>
            </a:extLst>
          </p:cNvPr>
          <p:cNvSpPr/>
          <p:nvPr/>
        </p:nvSpPr>
        <p:spPr>
          <a:xfrm>
            <a:off x="3086441" y="5046881"/>
            <a:ext cx="86671" cy="98989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9" name="Connecteur droit 578">
            <a:extLst>
              <a:ext uri="{FF2B5EF4-FFF2-40B4-BE49-F238E27FC236}">
                <a16:creationId xmlns:a16="http://schemas.microsoft.com/office/drawing/2014/main" id="{21D24E04-E283-E969-C8B4-11835CE87795}"/>
              </a:ext>
            </a:extLst>
          </p:cNvPr>
          <p:cNvCxnSpPr>
            <a:cxnSpLocks/>
          </p:cNvCxnSpPr>
          <p:nvPr/>
        </p:nvCxnSpPr>
        <p:spPr>
          <a:xfrm flipV="1">
            <a:off x="3171535" y="5017885"/>
            <a:ext cx="0" cy="1269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Forme libre 581">
            <a:extLst>
              <a:ext uri="{FF2B5EF4-FFF2-40B4-BE49-F238E27FC236}">
                <a16:creationId xmlns:a16="http://schemas.microsoft.com/office/drawing/2014/main" id="{B6DFE69D-B0C4-BE16-7A61-3191DE458475}"/>
              </a:ext>
            </a:extLst>
          </p:cNvPr>
          <p:cNvSpPr/>
          <p:nvPr/>
        </p:nvSpPr>
        <p:spPr>
          <a:xfrm>
            <a:off x="3173574" y="5017641"/>
            <a:ext cx="134347" cy="137893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3" name="Connecteur droit 582">
            <a:extLst>
              <a:ext uri="{FF2B5EF4-FFF2-40B4-BE49-F238E27FC236}">
                <a16:creationId xmlns:a16="http://schemas.microsoft.com/office/drawing/2014/main" id="{BA2FCCD9-A849-2CC8-CA46-BC011772AF30}"/>
              </a:ext>
            </a:extLst>
          </p:cNvPr>
          <p:cNvCxnSpPr>
            <a:cxnSpLocks/>
            <a:endCxn id="584" idx="0"/>
          </p:cNvCxnSpPr>
          <p:nvPr/>
        </p:nvCxnSpPr>
        <p:spPr>
          <a:xfrm flipV="1">
            <a:off x="3307921" y="5006481"/>
            <a:ext cx="217" cy="1490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Forme libre 583">
            <a:extLst>
              <a:ext uri="{FF2B5EF4-FFF2-40B4-BE49-F238E27FC236}">
                <a16:creationId xmlns:a16="http://schemas.microsoft.com/office/drawing/2014/main" id="{C425D02A-EB04-EF51-072D-024C349C9616}"/>
              </a:ext>
            </a:extLst>
          </p:cNvPr>
          <p:cNvSpPr/>
          <p:nvPr/>
        </p:nvSpPr>
        <p:spPr>
          <a:xfrm>
            <a:off x="3308138" y="5006481"/>
            <a:ext cx="170435" cy="165854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5" name="Connecteur droit 584">
            <a:extLst>
              <a:ext uri="{FF2B5EF4-FFF2-40B4-BE49-F238E27FC236}">
                <a16:creationId xmlns:a16="http://schemas.microsoft.com/office/drawing/2014/main" id="{5EF9BD84-2811-F4C9-CC57-A14096E02C8C}"/>
              </a:ext>
            </a:extLst>
          </p:cNvPr>
          <p:cNvCxnSpPr>
            <a:cxnSpLocks/>
          </p:cNvCxnSpPr>
          <p:nvPr/>
        </p:nvCxnSpPr>
        <p:spPr>
          <a:xfrm flipV="1">
            <a:off x="3493481" y="5007296"/>
            <a:ext cx="0" cy="162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Forme libre 585">
            <a:extLst>
              <a:ext uri="{FF2B5EF4-FFF2-40B4-BE49-F238E27FC236}">
                <a16:creationId xmlns:a16="http://schemas.microsoft.com/office/drawing/2014/main" id="{EAA27CD8-7438-BEB0-C779-EED36051A0AD}"/>
              </a:ext>
            </a:extLst>
          </p:cNvPr>
          <p:cNvSpPr/>
          <p:nvPr/>
        </p:nvSpPr>
        <p:spPr>
          <a:xfrm>
            <a:off x="3492759" y="5009027"/>
            <a:ext cx="42203" cy="51582"/>
          </a:xfrm>
          <a:custGeom>
            <a:avLst/>
            <a:gdLst>
              <a:gd name="connsiteX0" fmla="*/ 0 w 42203"/>
              <a:gd name="connsiteY0" fmla="*/ 0 h 51582"/>
              <a:gd name="connsiteX1" fmla="*/ 42203 w 42203"/>
              <a:gd name="connsiteY1" fmla="*/ 51582 h 5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03" h="51582">
                <a:moveTo>
                  <a:pt x="0" y="0"/>
                </a:moveTo>
                <a:lnTo>
                  <a:pt x="42203" y="51582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Forme libre 604">
            <a:extLst>
              <a:ext uri="{FF2B5EF4-FFF2-40B4-BE49-F238E27FC236}">
                <a16:creationId xmlns:a16="http://schemas.microsoft.com/office/drawing/2014/main" id="{80BBF47A-B626-43A8-8747-934C919B0801}"/>
              </a:ext>
            </a:extLst>
          </p:cNvPr>
          <p:cNvSpPr/>
          <p:nvPr/>
        </p:nvSpPr>
        <p:spPr>
          <a:xfrm flipH="1">
            <a:off x="3489295" y="4956247"/>
            <a:ext cx="45719" cy="106899"/>
          </a:xfrm>
          <a:custGeom>
            <a:avLst/>
            <a:gdLst>
              <a:gd name="connsiteX0" fmla="*/ 0 w 0"/>
              <a:gd name="connsiteY0" fmla="*/ 126609 h 126609"/>
              <a:gd name="connsiteX1" fmla="*/ 0 w 0"/>
              <a:gd name="connsiteY1" fmla="*/ 0 h 126609"/>
              <a:gd name="connsiteX2" fmla="*/ 0 w 0"/>
              <a:gd name="connsiteY2" fmla="*/ 0 h 126609"/>
              <a:gd name="connsiteX3" fmla="*/ 0 w 0"/>
              <a:gd name="connsiteY3" fmla="*/ 0 h 12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126609">
                <a:moveTo>
                  <a:pt x="0" y="126609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Forme libre 605">
            <a:extLst>
              <a:ext uri="{FF2B5EF4-FFF2-40B4-BE49-F238E27FC236}">
                <a16:creationId xmlns:a16="http://schemas.microsoft.com/office/drawing/2014/main" id="{65EEE468-1DD8-4009-7B57-60481C145A15}"/>
              </a:ext>
            </a:extLst>
          </p:cNvPr>
          <p:cNvSpPr/>
          <p:nvPr/>
        </p:nvSpPr>
        <p:spPr>
          <a:xfrm>
            <a:off x="3534963" y="4952342"/>
            <a:ext cx="168200" cy="218849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ZoneTexte 606">
            <a:extLst>
              <a:ext uri="{FF2B5EF4-FFF2-40B4-BE49-F238E27FC236}">
                <a16:creationId xmlns:a16="http://schemas.microsoft.com/office/drawing/2014/main" id="{A4C2D2C8-7E21-CEEB-85BF-005C113F69B2}"/>
              </a:ext>
            </a:extLst>
          </p:cNvPr>
          <p:cNvSpPr txBox="1"/>
          <p:nvPr/>
        </p:nvSpPr>
        <p:spPr>
          <a:xfrm>
            <a:off x="4210320" y="3105615"/>
            <a:ext cx="816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Synaptic Rule</a:t>
            </a:r>
          </a:p>
        </p:txBody>
      </p:sp>
      <p:sp>
        <p:nvSpPr>
          <p:cNvPr id="608" name="ZoneTexte 607">
            <a:extLst>
              <a:ext uri="{FF2B5EF4-FFF2-40B4-BE49-F238E27FC236}">
                <a16:creationId xmlns:a16="http://schemas.microsoft.com/office/drawing/2014/main" id="{533F9376-6DD0-AB4E-5058-66F8C92BBB62}"/>
              </a:ext>
            </a:extLst>
          </p:cNvPr>
          <p:cNvSpPr txBox="1"/>
          <p:nvPr/>
        </p:nvSpPr>
        <p:spPr>
          <a:xfrm>
            <a:off x="2144840" y="3345507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</a:t>
            </a:r>
          </a:p>
        </p:txBody>
      </p:sp>
    </p:spTree>
    <p:extLst>
      <p:ext uri="{BB962C8B-B14F-4D97-AF65-F5344CB8AC3E}">
        <p14:creationId xmlns:p14="http://schemas.microsoft.com/office/powerpoint/2010/main" val="176323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Rectangle : coins arrondis 771">
            <a:extLst>
              <a:ext uri="{FF2B5EF4-FFF2-40B4-BE49-F238E27FC236}">
                <a16:creationId xmlns:a16="http://schemas.microsoft.com/office/drawing/2014/main" id="{2F1E56C8-E1B8-434A-BAD3-1B394C005C44}"/>
              </a:ext>
            </a:extLst>
          </p:cNvPr>
          <p:cNvSpPr/>
          <p:nvPr/>
        </p:nvSpPr>
        <p:spPr>
          <a:xfrm>
            <a:off x="180969" y="795985"/>
            <a:ext cx="1508148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ZoneTexte 774">
            <a:extLst>
              <a:ext uri="{FF2B5EF4-FFF2-40B4-BE49-F238E27FC236}">
                <a16:creationId xmlns:a16="http://schemas.microsoft.com/office/drawing/2014/main" id="{19986C70-00FC-5545-9D9F-8C4C60C9125D}"/>
              </a:ext>
            </a:extLst>
          </p:cNvPr>
          <p:cNvSpPr txBox="1"/>
          <p:nvPr/>
        </p:nvSpPr>
        <p:spPr>
          <a:xfrm>
            <a:off x="209533" y="65645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Cell Region</a:t>
            </a:r>
          </a:p>
        </p:txBody>
      </p:sp>
      <p:grpSp>
        <p:nvGrpSpPr>
          <p:cNvPr id="779" name="Group 113">
            <a:extLst>
              <a:ext uri="{FF2B5EF4-FFF2-40B4-BE49-F238E27FC236}">
                <a16:creationId xmlns:a16="http://schemas.microsoft.com/office/drawing/2014/main" id="{2465C1F6-9A75-B644-99C4-46D44C48E1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8709" y="1094515"/>
            <a:ext cx="649906" cy="481357"/>
            <a:chOff x="619" y="1392"/>
            <a:chExt cx="6609" cy="4895"/>
          </a:xfrm>
        </p:grpSpPr>
        <p:grpSp>
          <p:nvGrpSpPr>
            <p:cNvPr id="780" name="Group 88">
              <a:extLst>
                <a:ext uri="{FF2B5EF4-FFF2-40B4-BE49-F238E27FC236}">
                  <a16:creationId xmlns:a16="http://schemas.microsoft.com/office/drawing/2014/main" id="{0BE4C968-CB72-9F46-992A-194EA840DA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9" y="1392"/>
              <a:ext cx="6609" cy="4895"/>
              <a:chOff x="619" y="1392"/>
              <a:chExt cx="6609" cy="4895"/>
            </a:xfrm>
          </p:grpSpPr>
          <p:grpSp>
            <p:nvGrpSpPr>
              <p:cNvPr id="782" name="Group 80">
                <a:extLst>
                  <a:ext uri="{FF2B5EF4-FFF2-40B4-BE49-F238E27FC236}">
                    <a16:creationId xmlns:a16="http://schemas.microsoft.com/office/drawing/2014/main" id="{D7EE6283-539C-124A-86FC-7A8BD396E07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19" y="1392"/>
                <a:ext cx="6609" cy="4149"/>
                <a:chOff x="619" y="1392"/>
                <a:chExt cx="6609" cy="4149"/>
              </a:xfrm>
            </p:grpSpPr>
            <p:sp>
              <p:nvSpPr>
                <p:cNvPr id="823" name="Freeform 45">
                  <a:extLst>
                    <a:ext uri="{FF2B5EF4-FFF2-40B4-BE49-F238E27FC236}">
                      <a16:creationId xmlns:a16="http://schemas.microsoft.com/office/drawing/2014/main" id="{453747B9-4DCB-1D4E-8CCC-5C7DD64A283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9" y="1392"/>
                  <a:ext cx="6609" cy="4149"/>
                </a:xfrm>
                <a:custGeom>
                  <a:avLst/>
                  <a:gdLst>
                    <a:gd name="T0" fmla="*/ 3101 w 6609"/>
                    <a:gd name="T1" fmla="*/ 4121 h 4149"/>
                    <a:gd name="T2" fmla="*/ 2149 w 6609"/>
                    <a:gd name="T3" fmla="*/ 4083 h 4149"/>
                    <a:gd name="T4" fmla="*/ 1684 w 6609"/>
                    <a:gd name="T5" fmla="*/ 3543 h 4149"/>
                    <a:gd name="T6" fmla="*/ 611 w 6609"/>
                    <a:gd name="T7" fmla="*/ 3228 h 4149"/>
                    <a:gd name="T8" fmla="*/ 424 w 6609"/>
                    <a:gd name="T9" fmla="*/ 3048 h 4149"/>
                    <a:gd name="T10" fmla="*/ 191 w 6609"/>
                    <a:gd name="T11" fmla="*/ 2876 h 4149"/>
                    <a:gd name="T12" fmla="*/ 101 w 6609"/>
                    <a:gd name="T13" fmla="*/ 2553 h 4149"/>
                    <a:gd name="T14" fmla="*/ 34 w 6609"/>
                    <a:gd name="T15" fmla="*/ 2013 h 4149"/>
                    <a:gd name="T16" fmla="*/ 184 w 6609"/>
                    <a:gd name="T17" fmla="*/ 1436 h 4149"/>
                    <a:gd name="T18" fmla="*/ 589 w 6609"/>
                    <a:gd name="T19" fmla="*/ 1008 h 4149"/>
                    <a:gd name="T20" fmla="*/ 1039 w 6609"/>
                    <a:gd name="T21" fmla="*/ 618 h 4149"/>
                    <a:gd name="T22" fmla="*/ 1219 w 6609"/>
                    <a:gd name="T23" fmla="*/ 498 h 4149"/>
                    <a:gd name="T24" fmla="*/ 1459 w 6609"/>
                    <a:gd name="T25" fmla="*/ 431 h 4149"/>
                    <a:gd name="T26" fmla="*/ 1864 w 6609"/>
                    <a:gd name="T27" fmla="*/ 266 h 4149"/>
                    <a:gd name="T28" fmla="*/ 2036 w 6609"/>
                    <a:gd name="T29" fmla="*/ 198 h 4149"/>
                    <a:gd name="T30" fmla="*/ 2531 w 6609"/>
                    <a:gd name="T31" fmla="*/ 108 h 4149"/>
                    <a:gd name="T32" fmla="*/ 3214 w 6609"/>
                    <a:gd name="T33" fmla="*/ 33 h 4149"/>
                    <a:gd name="T34" fmla="*/ 3401 w 6609"/>
                    <a:gd name="T35" fmla="*/ 3 h 4149"/>
                    <a:gd name="T36" fmla="*/ 4331 w 6609"/>
                    <a:gd name="T37" fmla="*/ 123 h 4149"/>
                    <a:gd name="T38" fmla="*/ 4414 w 6609"/>
                    <a:gd name="T39" fmla="*/ 273 h 4149"/>
                    <a:gd name="T40" fmla="*/ 5021 w 6609"/>
                    <a:gd name="T41" fmla="*/ 273 h 4149"/>
                    <a:gd name="T42" fmla="*/ 5171 w 6609"/>
                    <a:gd name="T43" fmla="*/ 506 h 4149"/>
                    <a:gd name="T44" fmla="*/ 5696 w 6609"/>
                    <a:gd name="T45" fmla="*/ 708 h 4149"/>
                    <a:gd name="T46" fmla="*/ 5831 w 6609"/>
                    <a:gd name="T47" fmla="*/ 911 h 4149"/>
                    <a:gd name="T48" fmla="*/ 6244 w 6609"/>
                    <a:gd name="T49" fmla="*/ 1428 h 4149"/>
                    <a:gd name="T50" fmla="*/ 6281 w 6609"/>
                    <a:gd name="T51" fmla="*/ 1743 h 4149"/>
                    <a:gd name="T52" fmla="*/ 6409 w 6609"/>
                    <a:gd name="T53" fmla="*/ 2013 h 4149"/>
                    <a:gd name="T54" fmla="*/ 6544 w 6609"/>
                    <a:gd name="T55" fmla="*/ 2358 h 4149"/>
                    <a:gd name="T56" fmla="*/ 6431 w 6609"/>
                    <a:gd name="T57" fmla="*/ 2598 h 4149"/>
                    <a:gd name="T58" fmla="*/ 6551 w 6609"/>
                    <a:gd name="T59" fmla="*/ 2853 h 4149"/>
                    <a:gd name="T60" fmla="*/ 6386 w 6609"/>
                    <a:gd name="T61" fmla="*/ 3386 h 4149"/>
                    <a:gd name="T62" fmla="*/ 6184 w 6609"/>
                    <a:gd name="T63" fmla="*/ 3431 h 4149"/>
                    <a:gd name="T64" fmla="*/ 6169 w 6609"/>
                    <a:gd name="T65" fmla="*/ 3603 h 4149"/>
                    <a:gd name="T66" fmla="*/ 5966 w 6609"/>
                    <a:gd name="T67" fmla="*/ 3911 h 4149"/>
                    <a:gd name="T68" fmla="*/ 5629 w 6609"/>
                    <a:gd name="T69" fmla="*/ 4023 h 4149"/>
                    <a:gd name="T70" fmla="*/ 5261 w 6609"/>
                    <a:gd name="T71" fmla="*/ 4143 h 4149"/>
                    <a:gd name="T72" fmla="*/ 4729 w 6609"/>
                    <a:gd name="T73" fmla="*/ 4128 h 4149"/>
                    <a:gd name="T74" fmla="*/ 3581 w 6609"/>
                    <a:gd name="T75" fmla="*/ 4068 h 4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609" h="4149">
                      <a:moveTo>
                        <a:pt x="3461" y="4091"/>
                      </a:moveTo>
                      <a:cubicBezTo>
                        <a:pt x="3381" y="4100"/>
                        <a:pt x="3243" y="4121"/>
                        <a:pt x="3101" y="4121"/>
                      </a:cubicBezTo>
                      <a:cubicBezTo>
                        <a:pt x="2959" y="4121"/>
                        <a:pt x="2765" y="4097"/>
                        <a:pt x="2606" y="4091"/>
                      </a:cubicBezTo>
                      <a:cubicBezTo>
                        <a:pt x="2447" y="4085"/>
                        <a:pt x="2278" y="4133"/>
                        <a:pt x="2149" y="4083"/>
                      </a:cubicBezTo>
                      <a:cubicBezTo>
                        <a:pt x="2020" y="4033"/>
                        <a:pt x="1911" y="3881"/>
                        <a:pt x="1834" y="3791"/>
                      </a:cubicBezTo>
                      <a:cubicBezTo>
                        <a:pt x="1757" y="3701"/>
                        <a:pt x="1783" y="3598"/>
                        <a:pt x="1684" y="3543"/>
                      </a:cubicBezTo>
                      <a:cubicBezTo>
                        <a:pt x="1585" y="3488"/>
                        <a:pt x="1420" y="3514"/>
                        <a:pt x="1241" y="3461"/>
                      </a:cubicBezTo>
                      <a:cubicBezTo>
                        <a:pt x="1062" y="3408"/>
                        <a:pt x="755" y="3293"/>
                        <a:pt x="611" y="3228"/>
                      </a:cubicBezTo>
                      <a:cubicBezTo>
                        <a:pt x="467" y="3163"/>
                        <a:pt x="410" y="3101"/>
                        <a:pt x="379" y="3071"/>
                      </a:cubicBezTo>
                      <a:cubicBezTo>
                        <a:pt x="348" y="3041"/>
                        <a:pt x="429" y="3052"/>
                        <a:pt x="424" y="3048"/>
                      </a:cubicBezTo>
                      <a:cubicBezTo>
                        <a:pt x="419" y="3044"/>
                        <a:pt x="388" y="3077"/>
                        <a:pt x="349" y="3048"/>
                      </a:cubicBezTo>
                      <a:cubicBezTo>
                        <a:pt x="310" y="3019"/>
                        <a:pt x="245" y="2952"/>
                        <a:pt x="191" y="2876"/>
                      </a:cubicBezTo>
                      <a:cubicBezTo>
                        <a:pt x="137" y="2800"/>
                        <a:pt x="41" y="2645"/>
                        <a:pt x="26" y="2591"/>
                      </a:cubicBezTo>
                      <a:cubicBezTo>
                        <a:pt x="11" y="2537"/>
                        <a:pt x="103" y="2560"/>
                        <a:pt x="101" y="2553"/>
                      </a:cubicBezTo>
                      <a:cubicBezTo>
                        <a:pt x="99" y="2546"/>
                        <a:pt x="22" y="2636"/>
                        <a:pt x="11" y="2546"/>
                      </a:cubicBezTo>
                      <a:cubicBezTo>
                        <a:pt x="0" y="2456"/>
                        <a:pt x="7" y="2163"/>
                        <a:pt x="34" y="2013"/>
                      </a:cubicBezTo>
                      <a:cubicBezTo>
                        <a:pt x="61" y="1863"/>
                        <a:pt x="151" y="1742"/>
                        <a:pt x="176" y="1646"/>
                      </a:cubicBezTo>
                      <a:cubicBezTo>
                        <a:pt x="201" y="1550"/>
                        <a:pt x="155" y="1517"/>
                        <a:pt x="184" y="1436"/>
                      </a:cubicBezTo>
                      <a:cubicBezTo>
                        <a:pt x="213" y="1355"/>
                        <a:pt x="282" y="1229"/>
                        <a:pt x="349" y="1158"/>
                      </a:cubicBezTo>
                      <a:cubicBezTo>
                        <a:pt x="416" y="1087"/>
                        <a:pt x="519" y="1075"/>
                        <a:pt x="589" y="1008"/>
                      </a:cubicBezTo>
                      <a:cubicBezTo>
                        <a:pt x="659" y="941"/>
                        <a:pt x="694" y="818"/>
                        <a:pt x="769" y="753"/>
                      </a:cubicBezTo>
                      <a:cubicBezTo>
                        <a:pt x="844" y="688"/>
                        <a:pt x="973" y="633"/>
                        <a:pt x="1039" y="618"/>
                      </a:cubicBezTo>
                      <a:cubicBezTo>
                        <a:pt x="1105" y="603"/>
                        <a:pt x="1136" y="683"/>
                        <a:pt x="1166" y="663"/>
                      </a:cubicBezTo>
                      <a:cubicBezTo>
                        <a:pt x="1196" y="643"/>
                        <a:pt x="1177" y="542"/>
                        <a:pt x="1219" y="498"/>
                      </a:cubicBezTo>
                      <a:cubicBezTo>
                        <a:pt x="1261" y="454"/>
                        <a:pt x="1381" y="412"/>
                        <a:pt x="1421" y="401"/>
                      </a:cubicBezTo>
                      <a:cubicBezTo>
                        <a:pt x="1461" y="390"/>
                        <a:pt x="1447" y="443"/>
                        <a:pt x="1459" y="431"/>
                      </a:cubicBezTo>
                      <a:cubicBezTo>
                        <a:pt x="1471" y="419"/>
                        <a:pt x="1429" y="353"/>
                        <a:pt x="1496" y="326"/>
                      </a:cubicBezTo>
                      <a:cubicBezTo>
                        <a:pt x="1563" y="299"/>
                        <a:pt x="1788" y="271"/>
                        <a:pt x="1864" y="266"/>
                      </a:cubicBezTo>
                      <a:cubicBezTo>
                        <a:pt x="1940" y="261"/>
                        <a:pt x="1925" y="307"/>
                        <a:pt x="1954" y="296"/>
                      </a:cubicBezTo>
                      <a:cubicBezTo>
                        <a:pt x="1983" y="285"/>
                        <a:pt x="1952" y="234"/>
                        <a:pt x="2036" y="198"/>
                      </a:cubicBezTo>
                      <a:cubicBezTo>
                        <a:pt x="2120" y="162"/>
                        <a:pt x="2374" y="93"/>
                        <a:pt x="2456" y="78"/>
                      </a:cubicBezTo>
                      <a:cubicBezTo>
                        <a:pt x="2538" y="63"/>
                        <a:pt x="2510" y="117"/>
                        <a:pt x="2531" y="108"/>
                      </a:cubicBezTo>
                      <a:cubicBezTo>
                        <a:pt x="2552" y="99"/>
                        <a:pt x="2470" y="38"/>
                        <a:pt x="2584" y="26"/>
                      </a:cubicBezTo>
                      <a:cubicBezTo>
                        <a:pt x="2698" y="14"/>
                        <a:pt x="3097" y="24"/>
                        <a:pt x="3214" y="33"/>
                      </a:cubicBezTo>
                      <a:cubicBezTo>
                        <a:pt x="3331" y="42"/>
                        <a:pt x="3258" y="83"/>
                        <a:pt x="3289" y="78"/>
                      </a:cubicBezTo>
                      <a:cubicBezTo>
                        <a:pt x="3320" y="73"/>
                        <a:pt x="3282" y="6"/>
                        <a:pt x="3401" y="3"/>
                      </a:cubicBezTo>
                      <a:cubicBezTo>
                        <a:pt x="3520" y="0"/>
                        <a:pt x="3846" y="43"/>
                        <a:pt x="4001" y="63"/>
                      </a:cubicBezTo>
                      <a:cubicBezTo>
                        <a:pt x="4156" y="83"/>
                        <a:pt x="4260" y="97"/>
                        <a:pt x="4331" y="123"/>
                      </a:cubicBezTo>
                      <a:cubicBezTo>
                        <a:pt x="4402" y="149"/>
                        <a:pt x="4415" y="196"/>
                        <a:pt x="4429" y="221"/>
                      </a:cubicBezTo>
                      <a:cubicBezTo>
                        <a:pt x="4443" y="246"/>
                        <a:pt x="4407" y="280"/>
                        <a:pt x="4414" y="273"/>
                      </a:cubicBezTo>
                      <a:cubicBezTo>
                        <a:pt x="4421" y="266"/>
                        <a:pt x="4373" y="176"/>
                        <a:pt x="4474" y="176"/>
                      </a:cubicBezTo>
                      <a:cubicBezTo>
                        <a:pt x="4575" y="176"/>
                        <a:pt x="4901" y="234"/>
                        <a:pt x="5021" y="273"/>
                      </a:cubicBezTo>
                      <a:cubicBezTo>
                        <a:pt x="5141" y="312"/>
                        <a:pt x="5169" y="369"/>
                        <a:pt x="5194" y="408"/>
                      </a:cubicBezTo>
                      <a:cubicBezTo>
                        <a:pt x="5219" y="447"/>
                        <a:pt x="5165" y="499"/>
                        <a:pt x="5171" y="506"/>
                      </a:cubicBezTo>
                      <a:cubicBezTo>
                        <a:pt x="5177" y="513"/>
                        <a:pt x="5143" y="419"/>
                        <a:pt x="5231" y="453"/>
                      </a:cubicBezTo>
                      <a:cubicBezTo>
                        <a:pt x="5319" y="487"/>
                        <a:pt x="5610" y="627"/>
                        <a:pt x="5696" y="708"/>
                      </a:cubicBezTo>
                      <a:cubicBezTo>
                        <a:pt x="5782" y="789"/>
                        <a:pt x="5727" y="907"/>
                        <a:pt x="5749" y="941"/>
                      </a:cubicBezTo>
                      <a:cubicBezTo>
                        <a:pt x="5771" y="975"/>
                        <a:pt x="5780" y="875"/>
                        <a:pt x="5831" y="911"/>
                      </a:cubicBezTo>
                      <a:cubicBezTo>
                        <a:pt x="5882" y="947"/>
                        <a:pt x="5987" y="1072"/>
                        <a:pt x="6056" y="1158"/>
                      </a:cubicBezTo>
                      <a:cubicBezTo>
                        <a:pt x="6125" y="1244"/>
                        <a:pt x="6204" y="1352"/>
                        <a:pt x="6244" y="1428"/>
                      </a:cubicBezTo>
                      <a:cubicBezTo>
                        <a:pt x="6284" y="1504"/>
                        <a:pt x="6290" y="1564"/>
                        <a:pt x="6296" y="1616"/>
                      </a:cubicBezTo>
                      <a:cubicBezTo>
                        <a:pt x="6302" y="1668"/>
                        <a:pt x="6271" y="1717"/>
                        <a:pt x="6281" y="1743"/>
                      </a:cubicBezTo>
                      <a:cubicBezTo>
                        <a:pt x="6291" y="1769"/>
                        <a:pt x="6335" y="1728"/>
                        <a:pt x="6356" y="1773"/>
                      </a:cubicBezTo>
                      <a:cubicBezTo>
                        <a:pt x="6377" y="1818"/>
                        <a:pt x="6387" y="1956"/>
                        <a:pt x="6409" y="2013"/>
                      </a:cubicBezTo>
                      <a:cubicBezTo>
                        <a:pt x="6431" y="2070"/>
                        <a:pt x="6469" y="2060"/>
                        <a:pt x="6491" y="2118"/>
                      </a:cubicBezTo>
                      <a:cubicBezTo>
                        <a:pt x="6513" y="2176"/>
                        <a:pt x="6542" y="2286"/>
                        <a:pt x="6544" y="2358"/>
                      </a:cubicBezTo>
                      <a:cubicBezTo>
                        <a:pt x="6546" y="2430"/>
                        <a:pt x="6525" y="2513"/>
                        <a:pt x="6506" y="2553"/>
                      </a:cubicBezTo>
                      <a:cubicBezTo>
                        <a:pt x="6487" y="2593"/>
                        <a:pt x="6429" y="2591"/>
                        <a:pt x="6431" y="2598"/>
                      </a:cubicBezTo>
                      <a:cubicBezTo>
                        <a:pt x="6433" y="2605"/>
                        <a:pt x="6501" y="2556"/>
                        <a:pt x="6521" y="2598"/>
                      </a:cubicBezTo>
                      <a:cubicBezTo>
                        <a:pt x="6541" y="2640"/>
                        <a:pt x="6541" y="2764"/>
                        <a:pt x="6551" y="2853"/>
                      </a:cubicBezTo>
                      <a:cubicBezTo>
                        <a:pt x="6561" y="2942"/>
                        <a:pt x="6609" y="3042"/>
                        <a:pt x="6581" y="3131"/>
                      </a:cubicBezTo>
                      <a:cubicBezTo>
                        <a:pt x="6553" y="3220"/>
                        <a:pt x="6435" y="3330"/>
                        <a:pt x="6386" y="3386"/>
                      </a:cubicBezTo>
                      <a:cubicBezTo>
                        <a:pt x="6337" y="3442"/>
                        <a:pt x="6323" y="3461"/>
                        <a:pt x="6289" y="3468"/>
                      </a:cubicBezTo>
                      <a:cubicBezTo>
                        <a:pt x="6255" y="3475"/>
                        <a:pt x="6193" y="3422"/>
                        <a:pt x="6184" y="3431"/>
                      </a:cubicBezTo>
                      <a:cubicBezTo>
                        <a:pt x="6175" y="3440"/>
                        <a:pt x="6239" y="3492"/>
                        <a:pt x="6236" y="3521"/>
                      </a:cubicBezTo>
                      <a:cubicBezTo>
                        <a:pt x="6233" y="3550"/>
                        <a:pt x="6194" y="3566"/>
                        <a:pt x="6169" y="3603"/>
                      </a:cubicBezTo>
                      <a:cubicBezTo>
                        <a:pt x="6144" y="3640"/>
                        <a:pt x="6120" y="3695"/>
                        <a:pt x="6086" y="3746"/>
                      </a:cubicBezTo>
                      <a:cubicBezTo>
                        <a:pt x="6052" y="3797"/>
                        <a:pt x="6022" y="3878"/>
                        <a:pt x="5966" y="3911"/>
                      </a:cubicBezTo>
                      <a:cubicBezTo>
                        <a:pt x="5910" y="3944"/>
                        <a:pt x="5805" y="3922"/>
                        <a:pt x="5749" y="3941"/>
                      </a:cubicBezTo>
                      <a:cubicBezTo>
                        <a:pt x="5693" y="3960"/>
                        <a:pt x="5659" y="3993"/>
                        <a:pt x="5629" y="4023"/>
                      </a:cubicBezTo>
                      <a:cubicBezTo>
                        <a:pt x="5599" y="4053"/>
                        <a:pt x="5630" y="4101"/>
                        <a:pt x="5569" y="4121"/>
                      </a:cubicBezTo>
                      <a:cubicBezTo>
                        <a:pt x="5508" y="4141"/>
                        <a:pt x="5355" y="4149"/>
                        <a:pt x="5261" y="4143"/>
                      </a:cubicBezTo>
                      <a:cubicBezTo>
                        <a:pt x="5167" y="4137"/>
                        <a:pt x="5095" y="4086"/>
                        <a:pt x="5006" y="4083"/>
                      </a:cubicBezTo>
                      <a:cubicBezTo>
                        <a:pt x="4917" y="4080"/>
                        <a:pt x="4890" y="4137"/>
                        <a:pt x="4729" y="4128"/>
                      </a:cubicBezTo>
                      <a:cubicBezTo>
                        <a:pt x="4568" y="4119"/>
                        <a:pt x="4230" y="4041"/>
                        <a:pt x="4039" y="4031"/>
                      </a:cubicBezTo>
                      <a:cubicBezTo>
                        <a:pt x="3848" y="4021"/>
                        <a:pt x="3677" y="4059"/>
                        <a:pt x="3581" y="4068"/>
                      </a:cubicBezTo>
                      <a:cubicBezTo>
                        <a:pt x="3485" y="4077"/>
                        <a:pt x="3541" y="4082"/>
                        <a:pt x="3461" y="40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FFFF">
                        <a:gamma/>
                        <a:tint val="3137"/>
                        <a:invGamma/>
                      </a:srgbClr>
                    </a:gs>
                    <a:gs pos="100000">
                      <a:srgbClr val="F7D9E4"/>
                    </a:gs>
                  </a:gsLst>
                  <a:lin ang="0" scaled="1"/>
                </a:gra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824" name="Freeform 46">
                  <a:extLst>
                    <a:ext uri="{FF2B5EF4-FFF2-40B4-BE49-F238E27FC236}">
                      <a16:creationId xmlns:a16="http://schemas.microsoft.com/office/drawing/2014/main" id="{174BF834-5DCF-4C41-BBCB-5F87D89D421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923" y="1470"/>
                  <a:ext cx="229" cy="923"/>
                </a:xfrm>
                <a:custGeom>
                  <a:avLst/>
                  <a:gdLst>
                    <a:gd name="T0" fmla="*/ 0 w 229"/>
                    <a:gd name="T1" fmla="*/ 0 h 923"/>
                    <a:gd name="T2" fmla="*/ 97 w 229"/>
                    <a:gd name="T3" fmla="*/ 180 h 923"/>
                    <a:gd name="T4" fmla="*/ 187 w 229"/>
                    <a:gd name="T5" fmla="*/ 315 h 923"/>
                    <a:gd name="T6" fmla="*/ 210 w 229"/>
                    <a:gd name="T7" fmla="*/ 608 h 923"/>
                    <a:gd name="T8" fmla="*/ 75 w 229"/>
                    <a:gd name="T9" fmla="*/ 923 h 9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923">
                      <a:moveTo>
                        <a:pt x="0" y="0"/>
                      </a:moveTo>
                      <a:cubicBezTo>
                        <a:pt x="33" y="64"/>
                        <a:pt x="66" y="128"/>
                        <a:pt x="97" y="180"/>
                      </a:cubicBezTo>
                      <a:cubicBezTo>
                        <a:pt x="128" y="232"/>
                        <a:pt x="168" y="244"/>
                        <a:pt x="187" y="315"/>
                      </a:cubicBezTo>
                      <a:cubicBezTo>
                        <a:pt x="206" y="386"/>
                        <a:pt x="229" y="507"/>
                        <a:pt x="210" y="608"/>
                      </a:cubicBezTo>
                      <a:cubicBezTo>
                        <a:pt x="191" y="709"/>
                        <a:pt x="133" y="816"/>
                        <a:pt x="75" y="923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5" name="Freeform 47">
                  <a:extLst>
                    <a:ext uri="{FF2B5EF4-FFF2-40B4-BE49-F238E27FC236}">
                      <a16:creationId xmlns:a16="http://schemas.microsoft.com/office/drawing/2014/main" id="{A7E2473C-5643-AD4B-90CD-2E5C650799F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093" y="2715"/>
                  <a:ext cx="382" cy="1313"/>
                </a:xfrm>
                <a:custGeom>
                  <a:avLst/>
                  <a:gdLst>
                    <a:gd name="T0" fmla="*/ 0 w 382"/>
                    <a:gd name="T1" fmla="*/ 1313 h 1313"/>
                    <a:gd name="T2" fmla="*/ 210 w 382"/>
                    <a:gd name="T3" fmla="*/ 1088 h 1313"/>
                    <a:gd name="T4" fmla="*/ 172 w 382"/>
                    <a:gd name="T5" fmla="*/ 758 h 1313"/>
                    <a:gd name="T6" fmla="*/ 307 w 382"/>
                    <a:gd name="T7" fmla="*/ 623 h 1313"/>
                    <a:gd name="T8" fmla="*/ 330 w 382"/>
                    <a:gd name="T9" fmla="*/ 405 h 1313"/>
                    <a:gd name="T10" fmla="*/ 142 w 382"/>
                    <a:gd name="T11" fmla="*/ 323 h 1313"/>
                    <a:gd name="T12" fmla="*/ 217 w 382"/>
                    <a:gd name="T13" fmla="*/ 83 h 1313"/>
                    <a:gd name="T14" fmla="*/ 382 w 382"/>
                    <a:gd name="T15" fmla="*/ 0 h 1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2" h="1313">
                      <a:moveTo>
                        <a:pt x="0" y="1313"/>
                      </a:moveTo>
                      <a:cubicBezTo>
                        <a:pt x="90" y="1246"/>
                        <a:pt x="181" y="1180"/>
                        <a:pt x="210" y="1088"/>
                      </a:cubicBezTo>
                      <a:cubicBezTo>
                        <a:pt x="239" y="996"/>
                        <a:pt x="156" y="835"/>
                        <a:pt x="172" y="758"/>
                      </a:cubicBezTo>
                      <a:cubicBezTo>
                        <a:pt x="188" y="681"/>
                        <a:pt x="281" y="682"/>
                        <a:pt x="307" y="623"/>
                      </a:cubicBezTo>
                      <a:cubicBezTo>
                        <a:pt x="333" y="564"/>
                        <a:pt x="357" y="455"/>
                        <a:pt x="330" y="405"/>
                      </a:cubicBezTo>
                      <a:cubicBezTo>
                        <a:pt x="303" y="355"/>
                        <a:pt x="161" y="377"/>
                        <a:pt x="142" y="323"/>
                      </a:cubicBezTo>
                      <a:cubicBezTo>
                        <a:pt x="123" y="269"/>
                        <a:pt x="177" y="137"/>
                        <a:pt x="217" y="83"/>
                      </a:cubicBezTo>
                      <a:cubicBezTo>
                        <a:pt x="257" y="29"/>
                        <a:pt x="319" y="14"/>
                        <a:pt x="38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6" name="Freeform 48">
                  <a:extLst>
                    <a:ext uri="{FF2B5EF4-FFF2-40B4-BE49-F238E27FC236}">
                      <a16:creationId xmlns:a16="http://schemas.microsoft.com/office/drawing/2014/main" id="{4DF72661-1419-354D-B743-742036F3F36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58" y="2355"/>
                  <a:ext cx="802" cy="1353"/>
                </a:xfrm>
                <a:custGeom>
                  <a:avLst/>
                  <a:gdLst>
                    <a:gd name="T0" fmla="*/ 0 w 802"/>
                    <a:gd name="T1" fmla="*/ 1335 h 1353"/>
                    <a:gd name="T2" fmla="*/ 45 w 802"/>
                    <a:gd name="T3" fmla="*/ 1305 h 1353"/>
                    <a:gd name="T4" fmla="*/ 82 w 802"/>
                    <a:gd name="T5" fmla="*/ 1050 h 1353"/>
                    <a:gd name="T6" fmla="*/ 30 w 802"/>
                    <a:gd name="T7" fmla="*/ 870 h 1353"/>
                    <a:gd name="T8" fmla="*/ 187 w 802"/>
                    <a:gd name="T9" fmla="*/ 893 h 1353"/>
                    <a:gd name="T10" fmla="*/ 450 w 802"/>
                    <a:gd name="T11" fmla="*/ 728 h 1353"/>
                    <a:gd name="T12" fmla="*/ 570 w 802"/>
                    <a:gd name="T13" fmla="*/ 435 h 1353"/>
                    <a:gd name="T14" fmla="*/ 727 w 802"/>
                    <a:gd name="T15" fmla="*/ 323 h 1353"/>
                    <a:gd name="T16" fmla="*/ 765 w 802"/>
                    <a:gd name="T17" fmla="*/ 105 h 1353"/>
                    <a:gd name="T18" fmla="*/ 802 w 802"/>
                    <a:gd name="T19" fmla="*/ 0 h 1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2" h="1353">
                      <a:moveTo>
                        <a:pt x="0" y="1335"/>
                      </a:moveTo>
                      <a:cubicBezTo>
                        <a:pt x="15" y="1344"/>
                        <a:pt x="31" y="1353"/>
                        <a:pt x="45" y="1305"/>
                      </a:cubicBezTo>
                      <a:cubicBezTo>
                        <a:pt x="59" y="1257"/>
                        <a:pt x="84" y="1122"/>
                        <a:pt x="82" y="1050"/>
                      </a:cubicBezTo>
                      <a:cubicBezTo>
                        <a:pt x="80" y="978"/>
                        <a:pt x="13" y="896"/>
                        <a:pt x="30" y="870"/>
                      </a:cubicBezTo>
                      <a:cubicBezTo>
                        <a:pt x="47" y="844"/>
                        <a:pt x="117" y="917"/>
                        <a:pt x="187" y="893"/>
                      </a:cubicBezTo>
                      <a:cubicBezTo>
                        <a:pt x="257" y="869"/>
                        <a:pt x="386" y="804"/>
                        <a:pt x="450" y="728"/>
                      </a:cubicBezTo>
                      <a:cubicBezTo>
                        <a:pt x="514" y="652"/>
                        <a:pt x="524" y="503"/>
                        <a:pt x="570" y="435"/>
                      </a:cubicBezTo>
                      <a:cubicBezTo>
                        <a:pt x="616" y="367"/>
                        <a:pt x="695" y="378"/>
                        <a:pt x="727" y="323"/>
                      </a:cubicBezTo>
                      <a:cubicBezTo>
                        <a:pt x="759" y="268"/>
                        <a:pt x="753" y="159"/>
                        <a:pt x="765" y="105"/>
                      </a:cubicBezTo>
                      <a:cubicBezTo>
                        <a:pt x="777" y="51"/>
                        <a:pt x="789" y="25"/>
                        <a:pt x="80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7" name="Freeform 49">
                  <a:extLst>
                    <a:ext uri="{FF2B5EF4-FFF2-40B4-BE49-F238E27FC236}">
                      <a16:creationId xmlns:a16="http://schemas.microsoft.com/office/drawing/2014/main" id="{FD6009B4-9940-7749-8842-F339B2D66DD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08" y="4058"/>
                  <a:ext cx="502" cy="239"/>
                </a:xfrm>
                <a:custGeom>
                  <a:avLst/>
                  <a:gdLst>
                    <a:gd name="T0" fmla="*/ 0 w 502"/>
                    <a:gd name="T1" fmla="*/ 0 h 239"/>
                    <a:gd name="T2" fmla="*/ 210 w 502"/>
                    <a:gd name="T3" fmla="*/ 180 h 239"/>
                    <a:gd name="T4" fmla="*/ 187 w 502"/>
                    <a:gd name="T5" fmla="*/ 225 h 239"/>
                    <a:gd name="T6" fmla="*/ 322 w 502"/>
                    <a:gd name="T7" fmla="*/ 97 h 239"/>
                    <a:gd name="T8" fmla="*/ 502 w 502"/>
                    <a:gd name="T9" fmla="*/ 157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2" h="239">
                      <a:moveTo>
                        <a:pt x="0" y="0"/>
                      </a:moveTo>
                      <a:cubicBezTo>
                        <a:pt x="89" y="71"/>
                        <a:pt x="179" y="142"/>
                        <a:pt x="210" y="180"/>
                      </a:cubicBezTo>
                      <a:cubicBezTo>
                        <a:pt x="241" y="218"/>
                        <a:pt x="168" y="239"/>
                        <a:pt x="187" y="225"/>
                      </a:cubicBezTo>
                      <a:cubicBezTo>
                        <a:pt x="206" y="211"/>
                        <a:pt x="270" y="108"/>
                        <a:pt x="322" y="97"/>
                      </a:cubicBezTo>
                      <a:cubicBezTo>
                        <a:pt x="374" y="86"/>
                        <a:pt x="471" y="147"/>
                        <a:pt x="502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8" name="Freeform 50">
                  <a:extLst>
                    <a:ext uri="{FF2B5EF4-FFF2-40B4-BE49-F238E27FC236}">
                      <a16:creationId xmlns:a16="http://schemas.microsoft.com/office/drawing/2014/main" id="{7253E837-5564-214F-97A0-2EED0F81759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35" y="4326"/>
                  <a:ext cx="893" cy="417"/>
                </a:xfrm>
                <a:custGeom>
                  <a:avLst/>
                  <a:gdLst>
                    <a:gd name="T0" fmla="*/ 0 w 893"/>
                    <a:gd name="T1" fmla="*/ 377 h 417"/>
                    <a:gd name="T2" fmla="*/ 53 w 893"/>
                    <a:gd name="T3" fmla="*/ 92 h 417"/>
                    <a:gd name="T4" fmla="*/ 53 w 893"/>
                    <a:gd name="T5" fmla="*/ 24 h 417"/>
                    <a:gd name="T6" fmla="*/ 83 w 893"/>
                    <a:gd name="T7" fmla="*/ 234 h 417"/>
                    <a:gd name="T8" fmla="*/ 225 w 893"/>
                    <a:gd name="T9" fmla="*/ 309 h 417"/>
                    <a:gd name="T10" fmla="*/ 270 w 893"/>
                    <a:gd name="T11" fmla="*/ 407 h 417"/>
                    <a:gd name="T12" fmla="*/ 398 w 893"/>
                    <a:gd name="T13" fmla="*/ 249 h 417"/>
                    <a:gd name="T14" fmla="*/ 713 w 893"/>
                    <a:gd name="T15" fmla="*/ 294 h 417"/>
                    <a:gd name="T16" fmla="*/ 863 w 893"/>
                    <a:gd name="T17" fmla="*/ 167 h 417"/>
                    <a:gd name="T18" fmla="*/ 893 w 893"/>
                    <a:gd name="T19" fmla="*/ 77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93" h="417">
                      <a:moveTo>
                        <a:pt x="0" y="377"/>
                      </a:moveTo>
                      <a:cubicBezTo>
                        <a:pt x="22" y="264"/>
                        <a:pt x="44" y="151"/>
                        <a:pt x="53" y="92"/>
                      </a:cubicBezTo>
                      <a:cubicBezTo>
                        <a:pt x="62" y="33"/>
                        <a:pt x="48" y="0"/>
                        <a:pt x="53" y="24"/>
                      </a:cubicBezTo>
                      <a:cubicBezTo>
                        <a:pt x="58" y="48"/>
                        <a:pt x="54" y="186"/>
                        <a:pt x="83" y="234"/>
                      </a:cubicBezTo>
                      <a:cubicBezTo>
                        <a:pt x="112" y="282"/>
                        <a:pt x="194" y="280"/>
                        <a:pt x="225" y="309"/>
                      </a:cubicBezTo>
                      <a:cubicBezTo>
                        <a:pt x="256" y="338"/>
                        <a:pt x="241" y="417"/>
                        <a:pt x="270" y="407"/>
                      </a:cubicBezTo>
                      <a:cubicBezTo>
                        <a:pt x="299" y="397"/>
                        <a:pt x="324" y="268"/>
                        <a:pt x="398" y="249"/>
                      </a:cubicBezTo>
                      <a:cubicBezTo>
                        <a:pt x="472" y="230"/>
                        <a:pt x="636" y="308"/>
                        <a:pt x="713" y="294"/>
                      </a:cubicBezTo>
                      <a:cubicBezTo>
                        <a:pt x="790" y="280"/>
                        <a:pt x="833" y="203"/>
                        <a:pt x="863" y="167"/>
                      </a:cubicBezTo>
                      <a:cubicBezTo>
                        <a:pt x="893" y="131"/>
                        <a:pt x="893" y="104"/>
                        <a:pt x="893" y="7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9" name="Freeform 51">
                  <a:extLst>
                    <a:ext uri="{FF2B5EF4-FFF2-40B4-BE49-F238E27FC236}">
                      <a16:creationId xmlns:a16="http://schemas.microsoft.com/office/drawing/2014/main" id="{F3488297-2C37-AA42-A70C-69BB228874E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548" y="4560"/>
                  <a:ext cx="562" cy="330"/>
                </a:xfrm>
                <a:custGeom>
                  <a:avLst/>
                  <a:gdLst>
                    <a:gd name="T0" fmla="*/ 0 w 562"/>
                    <a:gd name="T1" fmla="*/ 330 h 330"/>
                    <a:gd name="T2" fmla="*/ 195 w 562"/>
                    <a:gd name="T3" fmla="*/ 218 h 330"/>
                    <a:gd name="T4" fmla="*/ 352 w 562"/>
                    <a:gd name="T5" fmla="*/ 173 h 330"/>
                    <a:gd name="T6" fmla="*/ 450 w 562"/>
                    <a:gd name="T7" fmla="*/ 38 h 330"/>
                    <a:gd name="T8" fmla="*/ 562 w 562"/>
                    <a:gd name="T9" fmla="*/ 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330">
                      <a:moveTo>
                        <a:pt x="0" y="330"/>
                      </a:moveTo>
                      <a:cubicBezTo>
                        <a:pt x="68" y="287"/>
                        <a:pt x="136" y="244"/>
                        <a:pt x="195" y="218"/>
                      </a:cubicBezTo>
                      <a:cubicBezTo>
                        <a:pt x="254" y="192"/>
                        <a:pt x="310" y="203"/>
                        <a:pt x="352" y="173"/>
                      </a:cubicBezTo>
                      <a:cubicBezTo>
                        <a:pt x="394" y="143"/>
                        <a:pt x="415" y="67"/>
                        <a:pt x="450" y="38"/>
                      </a:cubicBezTo>
                      <a:cubicBezTo>
                        <a:pt x="485" y="9"/>
                        <a:pt x="523" y="4"/>
                        <a:pt x="56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0" name="Freeform 52">
                  <a:extLst>
                    <a:ext uri="{FF2B5EF4-FFF2-40B4-BE49-F238E27FC236}">
                      <a16:creationId xmlns:a16="http://schemas.microsoft.com/office/drawing/2014/main" id="{A35A23D9-E5DD-4E41-B760-0B9B885D365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045" y="4740"/>
                  <a:ext cx="743" cy="74"/>
                </a:xfrm>
                <a:custGeom>
                  <a:avLst/>
                  <a:gdLst>
                    <a:gd name="T0" fmla="*/ 0 w 743"/>
                    <a:gd name="T1" fmla="*/ 0 h 74"/>
                    <a:gd name="T2" fmla="*/ 165 w 743"/>
                    <a:gd name="T3" fmla="*/ 68 h 74"/>
                    <a:gd name="T4" fmla="*/ 435 w 743"/>
                    <a:gd name="T5" fmla="*/ 38 h 74"/>
                    <a:gd name="T6" fmla="*/ 653 w 743"/>
                    <a:gd name="T7" fmla="*/ 23 h 74"/>
                    <a:gd name="T8" fmla="*/ 743 w 743"/>
                    <a:gd name="T9" fmla="*/ 15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3" h="74">
                      <a:moveTo>
                        <a:pt x="0" y="0"/>
                      </a:moveTo>
                      <a:cubicBezTo>
                        <a:pt x="46" y="31"/>
                        <a:pt x="93" y="62"/>
                        <a:pt x="165" y="68"/>
                      </a:cubicBezTo>
                      <a:cubicBezTo>
                        <a:pt x="237" y="74"/>
                        <a:pt x="354" y="46"/>
                        <a:pt x="435" y="38"/>
                      </a:cubicBezTo>
                      <a:cubicBezTo>
                        <a:pt x="516" y="30"/>
                        <a:pt x="602" y="27"/>
                        <a:pt x="653" y="23"/>
                      </a:cubicBezTo>
                      <a:cubicBezTo>
                        <a:pt x="704" y="19"/>
                        <a:pt x="727" y="16"/>
                        <a:pt x="743" y="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1" name="Freeform 53">
                  <a:extLst>
                    <a:ext uri="{FF2B5EF4-FFF2-40B4-BE49-F238E27FC236}">
                      <a16:creationId xmlns:a16="http://schemas.microsoft.com/office/drawing/2014/main" id="{3FE04AE4-441F-F848-BDE6-27C670B152C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83" y="3602"/>
                  <a:ext cx="1222" cy="402"/>
                </a:xfrm>
                <a:custGeom>
                  <a:avLst/>
                  <a:gdLst>
                    <a:gd name="T0" fmla="*/ 0 w 1222"/>
                    <a:gd name="T1" fmla="*/ 208 h 402"/>
                    <a:gd name="T2" fmla="*/ 270 w 1222"/>
                    <a:gd name="T3" fmla="*/ 126 h 402"/>
                    <a:gd name="T4" fmla="*/ 292 w 1222"/>
                    <a:gd name="T5" fmla="*/ 13 h 402"/>
                    <a:gd name="T6" fmla="*/ 352 w 1222"/>
                    <a:gd name="T7" fmla="*/ 201 h 402"/>
                    <a:gd name="T8" fmla="*/ 667 w 1222"/>
                    <a:gd name="T9" fmla="*/ 156 h 402"/>
                    <a:gd name="T10" fmla="*/ 652 w 1222"/>
                    <a:gd name="T11" fmla="*/ 81 h 402"/>
                    <a:gd name="T12" fmla="*/ 690 w 1222"/>
                    <a:gd name="T13" fmla="*/ 171 h 402"/>
                    <a:gd name="T14" fmla="*/ 622 w 1222"/>
                    <a:gd name="T15" fmla="*/ 373 h 402"/>
                    <a:gd name="T16" fmla="*/ 870 w 1222"/>
                    <a:gd name="T17" fmla="*/ 223 h 402"/>
                    <a:gd name="T18" fmla="*/ 1020 w 1222"/>
                    <a:gd name="T19" fmla="*/ 373 h 402"/>
                    <a:gd name="T20" fmla="*/ 1222 w 1222"/>
                    <a:gd name="T21" fmla="*/ 396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22" h="402">
                      <a:moveTo>
                        <a:pt x="0" y="208"/>
                      </a:moveTo>
                      <a:cubicBezTo>
                        <a:pt x="110" y="183"/>
                        <a:pt x="221" y="158"/>
                        <a:pt x="270" y="126"/>
                      </a:cubicBezTo>
                      <a:cubicBezTo>
                        <a:pt x="319" y="94"/>
                        <a:pt x="278" y="0"/>
                        <a:pt x="292" y="13"/>
                      </a:cubicBezTo>
                      <a:cubicBezTo>
                        <a:pt x="306" y="26"/>
                        <a:pt x="290" y="177"/>
                        <a:pt x="352" y="201"/>
                      </a:cubicBezTo>
                      <a:cubicBezTo>
                        <a:pt x="414" y="225"/>
                        <a:pt x="617" y="176"/>
                        <a:pt x="667" y="156"/>
                      </a:cubicBezTo>
                      <a:cubicBezTo>
                        <a:pt x="717" y="136"/>
                        <a:pt x="648" y="79"/>
                        <a:pt x="652" y="81"/>
                      </a:cubicBezTo>
                      <a:cubicBezTo>
                        <a:pt x="656" y="83"/>
                        <a:pt x="695" y="122"/>
                        <a:pt x="690" y="171"/>
                      </a:cubicBezTo>
                      <a:cubicBezTo>
                        <a:pt x="685" y="220"/>
                        <a:pt x="592" y="364"/>
                        <a:pt x="622" y="373"/>
                      </a:cubicBezTo>
                      <a:cubicBezTo>
                        <a:pt x="652" y="382"/>
                        <a:pt x="804" y="223"/>
                        <a:pt x="870" y="223"/>
                      </a:cubicBezTo>
                      <a:cubicBezTo>
                        <a:pt x="936" y="223"/>
                        <a:pt x="961" y="344"/>
                        <a:pt x="1020" y="373"/>
                      </a:cubicBezTo>
                      <a:cubicBezTo>
                        <a:pt x="1079" y="402"/>
                        <a:pt x="1186" y="394"/>
                        <a:pt x="1222" y="396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2" name="Freeform 54">
                  <a:extLst>
                    <a:ext uri="{FF2B5EF4-FFF2-40B4-BE49-F238E27FC236}">
                      <a16:creationId xmlns:a16="http://schemas.microsoft.com/office/drawing/2014/main" id="{68A04080-5243-0843-9727-3F98A9E3938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355" y="2895"/>
                  <a:ext cx="155" cy="660"/>
                </a:xfrm>
                <a:custGeom>
                  <a:avLst/>
                  <a:gdLst>
                    <a:gd name="T0" fmla="*/ 148 w 155"/>
                    <a:gd name="T1" fmla="*/ 0 h 660"/>
                    <a:gd name="T2" fmla="*/ 5 w 155"/>
                    <a:gd name="T3" fmla="*/ 300 h 660"/>
                    <a:gd name="T4" fmla="*/ 118 w 155"/>
                    <a:gd name="T5" fmla="*/ 578 h 660"/>
                    <a:gd name="T6" fmla="*/ 155 w 155"/>
                    <a:gd name="T7" fmla="*/ 660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5" h="660">
                      <a:moveTo>
                        <a:pt x="148" y="0"/>
                      </a:moveTo>
                      <a:cubicBezTo>
                        <a:pt x="79" y="102"/>
                        <a:pt x="10" y="204"/>
                        <a:pt x="5" y="300"/>
                      </a:cubicBezTo>
                      <a:cubicBezTo>
                        <a:pt x="0" y="396"/>
                        <a:pt x="93" y="518"/>
                        <a:pt x="118" y="578"/>
                      </a:cubicBezTo>
                      <a:cubicBezTo>
                        <a:pt x="143" y="638"/>
                        <a:pt x="149" y="649"/>
                        <a:pt x="155" y="66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3" name="Freeform 55">
                  <a:extLst>
                    <a:ext uri="{FF2B5EF4-FFF2-40B4-BE49-F238E27FC236}">
                      <a16:creationId xmlns:a16="http://schemas.microsoft.com/office/drawing/2014/main" id="{5FD80C14-093A-9F44-8CBE-9D452A78E4B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50" y="3263"/>
                  <a:ext cx="618" cy="405"/>
                </a:xfrm>
                <a:custGeom>
                  <a:avLst/>
                  <a:gdLst>
                    <a:gd name="T0" fmla="*/ 618 w 618"/>
                    <a:gd name="T1" fmla="*/ 0 h 405"/>
                    <a:gd name="T2" fmla="*/ 528 w 618"/>
                    <a:gd name="T3" fmla="*/ 187 h 405"/>
                    <a:gd name="T4" fmla="*/ 273 w 618"/>
                    <a:gd name="T5" fmla="*/ 285 h 405"/>
                    <a:gd name="T6" fmla="*/ 25 w 618"/>
                    <a:gd name="T7" fmla="*/ 232 h 405"/>
                    <a:gd name="T8" fmla="*/ 123 w 618"/>
                    <a:gd name="T9" fmla="*/ 262 h 405"/>
                    <a:gd name="T10" fmla="*/ 153 w 618"/>
                    <a:gd name="T11" fmla="*/ 405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8" h="405">
                      <a:moveTo>
                        <a:pt x="618" y="0"/>
                      </a:moveTo>
                      <a:cubicBezTo>
                        <a:pt x="602" y="69"/>
                        <a:pt x="586" y="139"/>
                        <a:pt x="528" y="187"/>
                      </a:cubicBezTo>
                      <a:cubicBezTo>
                        <a:pt x="470" y="235"/>
                        <a:pt x="357" y="278"/>
                        <a:pt x="273" y="285"/>
                      </a:cubicBezTo>
                      <a:cubicBezTo>
                        <a:pt x="189" y="292"/>
                        <a:pt x="50" y="236"/>
                        <a:pt x="25" y="232"/>
                      </a:cubicBezTo>
                      <a:cubicBezTo>
                        <a:pt x="0" y="228"/>
                        <a:pt x="102" y="233"/>
                        <a:pt x="123" y="262"/>
                      </a:cubicBezTo>
                      <a:cubicBezTo>
                        <a:pt x="144" y="291"/>
                        <a:pt x="148" y="348"/>
                        <a:pt x="153" y="40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4" name="Freeform 56">
                  <a:extLst>
                    <a:ext uri="{FF2B5EF4-FFF2-40B4-BE49-F238E27FC236}">
                      <a16:creationId xmlns:a16="http://schemas.microsoft.com/office/drawing/2014/main" id="{F22E40D0-275F-F945-9FAA-FDF795F2BE7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705" y="3083"/>
                  <a:ext cx="180" cy="502"/>
                </a:xfrm>
                <a:custGeom>
                  <a:avLst/>
                  <a:gdLst>
                    <a:gd name="T0" fmla="*/ 0 w 180"/>
                    <a:gd name="T1" fmla="*/ 0 h 502"/>
                    <a:gd name="T2" fmla="*/ 68 w 180"/>
                    <a:gd name="T3" fmla="*/ 157 h 502"/>
                    <a:gd name="T4" fmla="*/ 165 w 180"/>
                    <a:gd name="T5" fmla="*/ 262 h 502"/>
                    <a:gd name="T6" fmla="*/ 158 w 180"/>
                    <a:gd name="T7" fmla="*/ 502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502">
                      <a:moveTo>
                        <a:pt x="0" y="0"/>
                      </a:moveTo>
                      <a:cubicBezTo>
                        <a:pt x="20" y="56"/>
                        <a:pt x="41" y="113"/>
                        <a:pt x="68" y="157"/>
                      </a:cubicBezTo>
                      <a:cubicBezTo>
                        <a:pt x="95" y="201"/>
                        <a:pt x="150" y="205"/>
                        <a:pt x="165" y="262"/>
                      </a:cubicBezTo>
                      <a:cubicBezTo>
                        <a:pt x="180" y="319"/>
                        <a:pt x="169" y="410"/>
                        <a:pt x="158" y="50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5" name="Freeform 57">
                  <a:extLst>
                    <a:ext uri="{FF2B5EF4-FFF2-40B4-BE49-F238E27FC236}">
                      <a16:creationId xmlns:a16="http://schemas.microsoft.com/office/drawing/2014/main" id="{F617E9FF-FF70-8246-BBF0-11E3CC211C2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723" y="3000"/>
                  <a:ext cx="340" cy="540"/>
                </a:xfrm>
                <a:custGeom>
                  <a:avLst/>
                  <a:gdLst>
                    <a:gd name="T0" fmla="*/ 115 w 340"/>
                    <a:gd name="T1" fmla="*/ 540 h 540"/>
                    <a:gd name="T2" fmla="*/ 257 w 340"/>
                    <a:gd name="T3" fmla="*/ 458 h 540"/>
                    <a:gd name="T4" fmla="*/ 340 w 340"/>
                    <a:gd name="T5" fmla="*/ 330 h 540"/>
                    <a:gd name="T6" fmla="*/ 257 w 340"/>
                    <a:gd name="T7" fmla="*/ 255 h 540"/>
                    <a:gd name="T8" fmla="*/ 40 w 340"/>
                    <a:gd name="T9" fmla="*/ 203 h 540"/>
                    <a:gd name="T10" fmla="*/ 17 w 340"/>
                    <a:gd name="T11" fmla="*/ 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0" h="540">
                      <a:moveTo>
                        <a:pt x="115" y="540"/>
                      </a:moveTo>
                      <a:cubicBezTo>
                        <a:pt x="167" y="516"/>
                        <a:pt x="220" y="493"/>
                        <a:pt x="257" y="458"/>
                      </a:cubicBezTo>
                      <a:cubicBezTo>
                        <a:pt x="294" y="423"/>
                        <a:pt x="340" y="364"/>
                        <a:pt x="340" y="330"/>
                      </a:cubicBezTo>
                      <a:cubicBezTo>
                        <a:pt x="340" y="296"/>
                        <a:pt x="307" y="276"/>
                        <a:pt x="257" y="255"/>
                      </a:cubicBezTo>
                      <a:cubicBezTo>
                        <a:pt x="207" y="234"/>
                        <a:pt x="80" y="245"/>
                        <a:pt x="40" y="203"/>
                      </a:cubicBezTo>
                      <a:cubicBezTo>
                        <a:pt x="0" y="161"/>
                        <a:pt x="21" y="36"/>
                        <a:pt x="17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6" name="Freeform 58">
                  <a:extLst>
                    <a:ext uri="{FF2B5EF4-FFF2-40B4-BE49-F238E27FC236}">
                      <a16:creationId xmlns:a16="http://schemas.microsoft.com/office/drawing/2014/main" id="{C42717AF-5222-6A4C-965A-379E092B5A0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035" y="1958"/>
                  <a:ext cx="1695" cy="1267"/>
                </a:xfrm>
                <a:custGeom>
                  <a:avLst/>
                  <a:gdLst>
                    <a:gd name="T0" fmla="*/ 0 w 1695"/>
                    <a:gd name="T1" fmla="*/ 1267 h 1267"/>
                    <a:gd name="T2" fmla="*/ 135 w 1695"/>
                    <a:gd name="T3" fmla="*/ 1117 h 1267"/>
                    <a:gd name="T4" fmla="*/ 285 w 1695"/>
                    <a:gd name="T5" fmla="*/ 1080 h 1267"/>
                    <a:gd name="T6" fmla="*/ 345 w 1695"/>
                    <a:gd name="T7" fmla="*/ 967 h 1267"/>
                    <a:gd name="T8" fmla="*/ 413 w 1695"/>
                    <a:gd name="T9" fmla="*/ 855 h 1267"/>
                    <a:gd name="T10" fmla="*/ 743 w 1695"/>
                    <a:gd name="T11" fmla="*/ 742 h 1267"/>
                    <a:gd name="T12" fmla="*/ 968 w 1695"/>
                    <a:gd name="T13" fmla="*/ 495 h 1267"/>
                    <a:gd name="T14" fmla="*/ 1410 w 1695"/>
                    <a:gd name="T15" fmla="*/ 270 h 1267"/>
                    <a:gd name="T16" fmla="*/ 1485 w 1695"/>
                    <a:gd name="T17" fmla="*/ 82 h 1267"/>
                    <a:gd name="T18" fmla="*/ 1695 w 1695"/>
                    <a:gd name="T19" fmla="*/ 0 h 1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95" h="1267">
                      <a:moveTo>
                        <a:pt x="0" y="1267"/>
                      </a:moveTo>
                      <a:cubicBezTo>
                        <a:pt x="44" y="1207"/>
                        <a:pt x="88" y="1148"/>
                        <a:pt x="135" y="1117"/>
                      </a:cubicBezTo>
                      <a:cubicBezTo>
                        <a:pt x="182" y="1086"/>
                        <a:pt x="250" y="1105"/>
                        <a:pt x="285" y="1080"/>
                      </a:cubicBezTo>
                      <a:cubicBezTo>
                        <a:pt x="320" y="1055"/>
                        <a:pt x="324" y="1004"/>
                        <a:pt x="345" y="967"/>
                      </a:cubicBezTo>
                      <a:cubicBezTo>
                        <a:pt x="366" y="930"/>
                        <a:pt x="347" y="893"/>
                        <a:pt x="413" y="855"/>
                      </a:cubicBezTo>
                      <a:cubicBezTo>
                        <a:pt x="479" y="817"/>
                        <a:pt x="651" y="802"/>
                        <a:pt x="743" y="742"/>
                      </a:cubicBezTo>
                      <a:cubicBezTo>
                        <a:pt x="835" y="682"/>
                        <a:pt x="857" y="574"/>
                        <a:pt x="968" y="495"/>
                      </a:cubicBezTo>
                      <a:cubicBezTo>
                        <a:pt x="1079" y="416"/>
                        <a:pt x="1324" y="339"/>
                        <a:pt x="1410" y="270"/>
                      </a:cubicBezTo>
                      <a:cubicBezTo>
                        <a:pt x="1496" y="201"/>
                        <a:pt x="1438" y="127"/>
                        <a:pt x="1485" y="82"/>
                      </a:cubicBezTo>
                      <a:cubicBezTo>
                        <a:pt x="1532" y="37"/>
                        <a:pt x="1613" y="18"/>
                        <a:pt x="16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7" name="Freeform 59">
                  <a:extLst>
                    <a:ext uri="{FF2B5EF4-FFF2-40B4-BE49-F238E27FC236}">
                      <a16:creationId xmlns:a16="http://schemas.microsoft.com/office/drawing/2014/main" id="{6F0B7513-E498-E048-A76C-9D6A241DDE8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35" y="2130"/>
                  <a:ext cx="567" cy="840"/>
                </a:xfrm>
                <a:custGeom>
                  <a:avLst/>
                  <a:gdLst>
                    <a:gd name="T0" fmla="*/ 180 w 567"/>
                    <a:gd name="T1" fmla="*/ 0 h 840"/>
                    <a:gd name="T2" fmla="*/ 173 w 567"/>
                    <a:gd name="T3" fmla="*/ 120 h 840"/>
                    <a:gd name="T4" fmla="*/ 525 w 567"/>
                    <a:gd name="T5" fmla="*/ 210 h 840"/>
                    <a:gd name="T6" fmla="*/ 428 w 567"/>
                    <a:gd name="T7" fmla="*/ 480 h 840"/>
                    <a:gd name="T8" fmla="*/ 375 w 567"/>
                    <a:gd name="T9" fmla="*/ 585 h 840"/>
                    <a:gd name="T10" fmla="*/ 413 w 567"/>
                    <a:gd name="T11" fmla="*/ 690 h 840"/>
                    <a:gd name="T12" fmla="*/ 360 w 567"/>
                    <a:gd name="T13" fmla="*/ 593 h 840"/>
                    <a:gd name="T14" fmla="*/ 255 w 567"/>
                    <a:gd name="T15" fmla="*/ 675 h 840"/>
                    <a:gd name="T16" fmla="*/ 218 w 567"/>
                    <a:gd name="T17" fmla="*/ 758 h 840"/>
                    <a:gd name="T18" fmla="*/ 90 w 567"/>
                    <a:gd name="T19" fmla="*/ 825 h 840"/>
                    <a:gd name="T20" fmla="*/ 0 w 567"/>
                    <a:gd name="T21" fmla="*/ 840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7" h="840">
                      <a:moveTo>
                        <a:pt x="180" y="0"/>
                      </a:moveTo>
                      <a:cubicBezTo>
                        <a:pt x="147" y="42"/>
                        <a:pt x="115" y="85"/>
                        <a:pt x="173" y="120"/>
                      </a:cubicBezTo>
                      <a:cubicBezTo>
                        <a:pt x="231" y="155"/>
                        <a:pt x="483" y="150"/>
                        <a:pt x="525" y="210"/>
                      </a:cubicBezTo>
                      <a:cubicBezTo>
                        <a:pt x="567" y="270"/>
                        <a:pt x="453" y="417"/>
                        <a:pt x="428" y="480"/>
                      </a:cubicBezTo>
                      <a:cubicBezTo>
                        <a:pt x="403" y="543"/>
                        <a:pt x="377" y="550"/>
                        <a:pt x="375" y="585"/>
                      </a:cubicBezTo>
                      <a:cubicBezTo>
                        <a:pt x="373" y="620"/>
                        <a:pt x="415" y="689"/>
                        <a:pt x="413" y="690"/>
                      </a:cubicBezTo>
                      <a:cubicBezTo>
                        <a:pt x="411" y="691"/>
                        <a:pt x="386" y="596"/>
                        <a:pt x="360" y="593"/>
                      </a:cubicBezTo>
                      <a:cubicBezTo>
                        <a:pt x="334" y="590"/>
                        <a:pt x="279" y="648"/>
                        <a:pt x="255" y="675"/>
                      </a:cubicBezTo>
                      <a:cubicBezTo>
                        <a:pt x="231" y="702"/>
                        <a:pt x="245" y="733"/>
                        <a:pt x="218" y="758"/>
                      </a:cubicBezTo>
                      <a:cubicBezTo>
                        <a:pt x="191" y="783"/>
                        <a:pt x="126" y="811"/>
                        <a:pt x="90" y="825"/>
                      </a:cubicBezTo>
                      <a:cubicBezTo>
                        <a:pt x="54" y="839"/>
                        <a:pt x="27" y="839"/>
                        <a:pt x="0" y="8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8" name="Freeform 60">
                  <a:extLst>
                    <a:ext uri="{FF2B5EF4-FFF2-40B4-BE49-F238E27FC236}">
                      <a16:creationId xmlns:a16="http://schemas.microsoft.com/office/drawing/2014/main" id="{59F4E8EA-F74A-DA4A-B905-C9342CAB56D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628" y="1658"/>
                  <a:ext cx="405" cy="556"/>
                </a:xfrm>
                <a:custGeom>
                  <a:avLst/>
                  <a:gdLst>
                    <a:gd name="T0" fmla="*/ 405 w 405"/>
                    <a:gd name="T1" fmla="*/ 0 h 556"/>
                    <a:gd name="T2" fmla="*/ 360 w 405"/>
                    <a:gd name="T3" fmla="*/ 255 h 556"/>
                    <a:gd name="T4" fmla="*/ 217 w 405"/>
                    <a:gd name="T5" fmla="*/ 427 h 556"/>
                    <a:gd name="T6" fmla="*/ 7 w 405"/>
                    <a:gd name="T7" fmla="*/ 555 h 556"/>
                    <a:gd name="T8" fmla="*/ 262 w 405"/>
                    <a:gd name="T9" fmla="*/ 435 h 556"/>
                    <a:gd name="T10" fmla="*/ 322 w 405"/>
                    <a:gd name="T11" fmla="*/ 555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5" h="556">
                      <a:moveTo>
                        <a:pt x="405" y="0"/>
                      </a:moveTo>
                      <a:cubicBezTo>
                        <a:pt x="398" y="92"/>
                        <a:pt x="391" y="184"/>
                        <a:pt x="360" y="255"/>
                      </a:cubicBezTo>
                      <a:cubicBezTo>
                        <a:pt x="329" y="326"/>
                        <a:pt x="276" y="377"/>
                        <a:pt x="217" y="427"/>
                      </a:cubicBezTo>
                      <a:cubicBezTo>
                        <a:pt x="158" y="477"/>
                        <a:pt x="0" y="554"/>
                        <a:pt x="7" y="555"/>
                      </a:cubicBezTo>
                      <a:cubicBezTo>
                        <a:pt x="14" y="556"/>
                        <a:pt x="210" y="435"/>
                        <a:pt x="262" y="435"/>
                      </a:cubicBezTo>
                      <a:cubicBezTo>
                        <a:pt x="314" y="435"/>
                        <a:pt x="311" y="534"/>
                        <a:pt x="322" y="55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9" name="Freeform 61">
                  <a:extLst>
                    <a:ext uri="{FF2B5EF4-FFF2-40B4-BE49-F238E27FC236}">
                      <a16:creationId xmlns:a16="http://schemas.microsoft.com/office/drawing/2014/main" id="{ADEFC7DE-DA7E-1A47-BFD3-921422F1C76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53" y="1678"/>
                  <a:ext cx="825" cy="456"/>
                </a:xfrm>
                <a:custGeom>
                  <a:avLst/>
                  <a:gdLst>
                    <a:gd name="T0" fmla="*/ 0 w 825"/>
                    <a:gd name="T1" fmla="*/ 17 h 456"/>
                    <a:gd name="T2" fmla="*/ 165 w 825"/>
                    <a:gd name="T3" fmla="*/ 47 h 456"/>
                    <a:gd name="T4" fmla="*/ 202 w 825"/>
                    <a:gd name="T5" fmla="*/ 302 h 456"/>
                    <a:gd name="T6" fmla="*/ 367 w 825"/>
                    <a:gd name="T7" fmla="*/ 437 h 456"/>
                    <a:gd name="T8" fmla="*/ 607 w 825"/>
                    <a:gd name="T9" fmla="*/ 415 h 456"/>
                    <a:gd name="T10" fmla="*/ 780 w 825"/>
                    <a:gd name="T11" fmla="*/ 235 h 456"/>
                    <a:gd name="T12" fmla="*/ 705 w 825"/>
                    <a:gd name="T13" fmla="*/ 340 h 456"/>
                    <a:gd name="T14" fmla="*/ 825 w 825"/>
                    <a:gd name="T15" fmla="*/ 43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5" h="456">
                      <a:moveTo>
                        <a:pt x="0" y="17"/>
                      </a:moveTo>
                      <a:cubicBezTo>
                        <a:pt x="65" y="8"/>
                        <a:pt x="131" y="0"/>
                        <a:pt x="165" y="47"/>
                      </a:cubicBezTo>
                      <a:cubicBezTo>
                        <a:pt x="199" y="94"/>
                        <a:pt x="168" y="237"/>
                        <a:pt x="202" y="302"/>
                      </a:cubicBezTo>
                      <a:cubicBezTo>
                        <a:pt x="236" y="367"/>
                        <a:pt x="299" y="418"/>
                        <a:pt x="367" y="437"/>
                      </a:cubicBezTo>
                      <a:cubicBezTo>
                        <a:pt x="435" y="456"/>
                        <a:pt x="538" y="449"/>
                        <a:pt x="607" y="415"/>
                      </a:cubicBezTo>
                      <a:cubicBezTo>
                        <a:pt x="676" y="381"/>
                        <a:pt x="764" y="248"/>
                        <a:pt x="780" y="235"/>
                      </a:cubicBezTo>
                      <a:cubicBezTo>
                        <a:pt x="796" y="222"/>
                        <a:pt x="698" y="308"/>
                        <a:pt x="705" y="340"/>
                      </a:cubicBezTo>
                      <a:cubicBezTo>
                        <a:pt x="712" y="372"/>
                        <a:pt x="768" y="401"/>
                        <a:pt x="825" y="4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0" name="Freeform 62">
                  <a:extLst>
                    <a:ext uri="{FF2B5EF4-FFF2-40B4-BE49-F238E27FC236}">
                      <a16:creationId xmlns:a16="http://schemas.microsoft.com/office/drawing/2014/main" id="{9EAADB50-1642-DB46-A1A3-87CF4E86CF1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306" y="2108"/>
                  <a:ext cx="77" cy="232"/>
                </a:xfrm>
                <a:custGeom>
                  <a:avLst/>
                  <a:gdLst>
                    <a:gd name="T0" fmla="*/ 77 w 77"/>
                    <a:gd name="T1" fmla="*/ 0 h 232"/>
                    <a:gd name="T2" fmla="*/ 9 w 77"/>
                    <a:gd name="T3" fmla="*/ 75 h 232"/>
                    <a:gd name="T4" fmla="*/ 24 w 77"/>
                    <a:gd name="T5" fmla="*/ 232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" h="232">
                      <a:moveTo>
                        <a:pt x="77" y="0"/>
                      </a:moveTo>
                      <a:cubicBezTo>
                        <a:pt x="47" y="18"/>
                        <a:pt x="18" y="36"/>
                        <a:pt x="9" y="75"/>
                      </a:cubicBezTo>
                      <a:cubicBezTo>
                        <a:pt x="0" y="114"/>
                        <a:pt x="18" y="205"/>
                        <a:pt x="24" y="23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1" name="Freeform 63">
                  <a:extLst>
                    <a:ext uri="{FF2B5EF4-FFF2-40B4-BE49-F238E27FC236}">
                      <a16:creationId xmlns:a16="http://schemas.microsoft.com/office/drawing/2014/main" id="{BDBA818C-9B5C-7C4D-8B9D-07AB2EE5C36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98" y="2550"/>
                  <a:ext cx="343" cy="398"/>
                </a:xfrm>
                <a:custGeom>
                  <a:avLst/>
                  <a:gdLst>
                    <a:gd name="T0" fmla="*/ 0 w 343"/>
                    <a:gd name="T1" fmla="*/ 398 h 398"/>
                    <a:gd name="T2" fmla="*/ 247 w 343"/>
                    <a:gd name="T3" fmla="*/ 293 h 398"/>
                    <a:gd name="T4" fmla="*/ 337 w 343"/>
                    <a:gd name="T5" fmla="*/ 120 h 398"/>
                    <a:gd name="T6" fmla="*/ 285 w 343"/>
                    <a:gd name="T7" fmla="*/ 0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3" h="398">
                      <a:moveTo>
                        <a:pt x="0" y="398"/>
                      </a:moveTo>
                      <a:cubicBezTo>
                        <a:pt x="95" y="368"/>
                        <a:pt x="191" y="339"/>
                        <a:pt x="247" y="293"/>
                      </a:cubicBezTo>
                      <a:cubicBezTo>
                        <a:pt x="303" y="247"/>
                        <a:pt x="331" y="169"/>
                        <a:pt x="337" y="120"/>
                      </a:cubicBezTo>
                      <a:cubicBezTo>
                        <a:pt x="343" y="71"/>
                        <a:pt x="314" y="35"/>
                        <a:pt x="28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2" name="Freeform 64">
                  <a:extLst>
                    <a:ext uri="{FF2B5EF4-FFF2-40B4-BE49-F238E27FC236}">
                      <a16:creationId xmlns:a16="http://schemas.microsoft.com/office/drawing/2014/main" id="{870DB14A-FF75-3D46-83B3-6B6CA2325DC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700" y="1937"/>
                  <a:ext cx="363" cy="568"/>
                </a:xfrm>
                <a:custGeom>
                  <a:avLst/>
                  <a:gdLst>
                    <a:gd name="T0" fmla="*/ 0 w 363"/>
                    <a:gd name="T1" fmla="*/ 6 h 568"/>
                    <a:gd name="T2" fmla="*/ 150 w 363"/>
                    <a:gd name="T3" fmla="*/ 51 h 568"/>
                    <a:gd name="T4" fmla="*/ 263 w 363"/>
                    <a:gd name="T5" fmla="*/ 313 h 568"/>
                    <a:gd name="T6" fmla="*/ 353 w 363"/>
                    <a:gd name="T7" fmla="*/ 433 h 568"/>
                    <a:gd name="T8" fmla="*/ 323 w 363"/>
                    <a:gd name="T9" fmla="*/ 568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3" h="568">
                      <a:moveTo>
                        <a:pt x="0" y="6"/>
                      </a:moveTo>
                      <a:cubicBezTo>
                        <a:pt x="53" y="3"/>
                        <a:pt x="106" y="0"/>
                        <a:pt x="150" y="51"/>
                      </a:cubicBezTo>
                      <a:cubicBezTo>
                        <a:pt x="194" y="102"/>
                        <a:pt x="229" y="249"/>
                        <a:pt x="263" y="313"/>
                      </a:cubicBezTo>
                      <a:cubicBezTo>
                        <a:pt x="297" y="377"/>
                        <a:pt x="343" y="391"/>
                        <a:pt x="353" y="433"/>
                      </a:cubicBezTo>
                      <a:cubicBezTo>
                        <a:pt x="363" y="475"/>
                        <a:pt x="343" y="521"/>
                        <a:pt x="323" y="568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3" name="Freeform 65">
                  <a:extLst>
                    <a:ext uri="{FF2B5EF4-FFF2-40B4-BE49-F238E27FC236}">
                      <a16:creationId xmlns:a16="http://schemas.microsoft.com/office/drawing/2014/main" id="{B7FF69F5-D109-814A-B3CF-91AD38E7C7B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205" y="1793"/>
                  <a:ext cx="487" cy="412"/>
                </a:xfrm>
                <a:custGeom>
                  <a:avLst/>
                  <a:gdLst>
                    <a:gd name="T0" fmla="*/ 0 w 487"/>
                    <a:gd name="T1" fmla="*/ 0 h 412"/>
                    <a:gd name="T2" fmla="*/ 120 w 487"/>
                    <a:gd name="T3" fmla="*/ 75 h 412"/>
                    <a:gd name="T4" fmla="*/ 255 w 487"/>
                    <a:gd name="T5" fmla="*/ 22 h 412"/>
                    <a:gd name="T6" fmla="*/ 188 w 487"/>
                    <a:gd name="T7" fmla="*/ 187 h 412"/>
                    <a:gd name="T8" fmla="*/ 255 w 487"/>
                    <a:gd name="T9" fmla="*/ 262 h 412"/>
                    <a:gd name="T10" fmla="*/ 450 w 487"/>
                    <a:gd name="T11" fmla="*/ 315 h 412"/>
                    <a:gd name="T12" fmla="*/ 480 w 487"/>
                    <a:gd name="T13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7" h="412">
                      <a:moveTo>
                        <a:pt x="0" y="0"/>
                      </a:moveTo>
                      <a:cubicBezTo>
                        <a:pt x="39" y="35"/>
                        <a:pt x="78" y="71"/>
                        <a:pt x="120" y="75"/>
                      </a:cubicBezTo>
                      <a:cubicBezTo>
                        <a:pt x="162" y="79"/>
                        <a:pt x="244" y="3"/>
                        <a:pt x="255" y="22"/>
                      </a:cubicBezTo>
                      <a:cubicBezTo>
                        <a:pt x="266" y="41"/>
                        <a:pt x="188" y="147"/>
                        <a:pt x="188" y="187"/>
                      </a:cubicBezTo>
                      <a:cubicBezTo>
                        <a:pt x="188" y="227"/>
                        <a:pt x="211" y="241"/>
                        <a:pt x="255" y="262"/>
                      </a:cubicBezTo>
                      <a:cubicBezTo>
                        <a:pt x="299" y="283"/>
                        <a:pt x="413" y="290"/>
                        <a:pt x="450" y="315"/>
                      </a:cubicBezTo>
                      <a:cubicBezTo>
                        <a:pt x="487" y="340"/>
                        <a:pt x="475" y="395"/>
                        <a:pt x="480" y="4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4" name="Freeform 66">
                  <a:extLst>
                    <a:ext uri="{FF2B5EF4-FFF2-40B4-BE49-F238E27FC236}">
                      <a16:creationId xmlns:a16="http://schemas.microsoft.com/office/drawing/2014/main" id="{54D6C2DF-A5E4-7F41-9761-A98C1633186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021" y="1830"/>
                  <a:ext cx="709" cy="665"/>
                </a:xfrm>
                <a:custGeom>
                  <a:avLst/>
                  <a:gdLst>
                    <a:gd name="T0" fmla="*/ 49 w 709"/>
                    <a:gd name="T1" fmla="*/ 0 h 665"/>
                    <a:gd name="T2" fmla="*/ 34 w 709"/>
                    <a:gd name="T3" fmla="*/ 158 h 665"/>
                    <a:gd name="T4" fmla="*/ 252 w 709"/>
                    <a:gd name="T5" fmla="*/ 450 h 665"/>
                    <a:gd name="T6" fmla="*/ 297 w 709"/>
                    <a:gd name="T7" fmla="*/ 653 h 665"/>
                    <a:gd name="T8" fmla="*/ 327 w 709"/>
                    <a:gd name="T9" fmla="*/ 525 h 665"/>
                    <a:gd name="T10" fmla="*/ 484 w 709"/>
                    <a:gd name="T11" fmla="*/ 518 h 665"/>
                    <a:gd name="T12" fmla="*/ 582 w 709"/>
                    <a:gd name="T13" fmla="*/ 488 h 665"/>
                    <a:gd name="T14" fmla="*/ 709 w 709"/>
                    <a:gd name="T15" fmla="*/ 630 h 6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665">
                      <a:moveTo>
                        <a:pt x="49" y="0"/>
                      </a:moveTo>
                      <a:cubicBezTo>
                        <a:pt x="24" y="41"/>
                        <a:pt x="0" y="83"/>
                        <a:pt x="34" y="158"/>
                      </a:cubicBezTo>
                      <a:cubicBezTo>
                        <a:pt x="68" y="233"/>
                        <a:pt x="208" y="368"/>
                        <a:pt x="252" y="450"/>
                      </a:cubicBezTo>
                      <a:cubicBezTo>
                        <a:pt x="296" y="532"/>
                        <a:pt x="285" y="641"/>
                        <a:pt x="297" y="653"/>
                      </a:cubicBezTo>
                      <a:cubicBezTo>
                        <a:pt x="309" y="665"/>
                        <a:pt x="296" y="548"/>
                        <a:pt x="327" y="525"/>
                      </a:cubicBezTo>
                      <a:cubicBezTo>
                        <a:pt x="358" y="502"/>
                        <a:pt x="442" y="524"/>
                        <a:pt x="484" y="518"/>
                      </a:cubicBezTo>
                      <a:cubicBezTo>
                        <a:pt x="526" y="512"/>
                        <a:pt x="545" y="469"/>
                        <a:pt x="582" y="488"/>
                      </a:cubicBezTo>
                      <a:cubicBezTo>
                        <a:pt x="619" y="507"/>
                        <a:pt x="664" y="568"/>
                        <a:pt x="709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5" name="Freeform 67">
                  <a:extLst>
                    <a:ext uri="{FF2B5EF4-FFF2-40B4-BE49-F238E27FC236}">
                      <a16:creationId xmlns:a16="http://schemas.microsoft.com/office/drawing/2014/main" id="{CA88199C-C013-6E45-AE39-364D5A0364D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2298"/>
                  <a:ext cx="637" cy="725"/>
                </a:xfrm>
                <a:custGeom>
                  <a:avLst/>
                  <a:gdLst>
                    <a:gd name="T0" fmla="*/ 0 w 637"/>
                    <a:gd name="T1" fmla="*/ 702 h 725"/>
                    <a:gd name="T2" fmla="*/ 60 w 637"/>
                    <a:gd name="T3" fmla="*/ 680 h 725"/>
                    <a:gd name="T4" fmla="*/ 255 w 637"/>
                    <a:gd name="T5" fmla="*/ 432 h 725"/>
                    <a:gd name="T6" fmla="*/ 195 w 637"/>
                    <a:gd name="T7" fmla="*/ 42 h 725"/>
                    <a:gd name="T8" fmla="*/ 247 w 637"/>
                    <a:gd name="T9" fmla="*/ 177 h 725"/>
                    <a:gd name="T10" fmla="*/ 367 w 637"/>
                    <a:gd name="T11" fmla="*/ 290 h 725"/>
                    <a:gd name="T12" fmla="*/ 450 w 637"/>
                    <a:gd name="T13" fmla="*/ 117 h 725"/>
                    <a:gd name="T14" fmla="*/ 472 w 637"/>
                    <a:gd name="T15" fmla="*/ 177 h 725"/>
                    <a:gd name="T16" fmla="*/ 637 w 637"/>
                    <a:gd name="T17" fmla="*/ 215 h 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7" h="725">
                      <a:moveTo>
                        <a:pt x="0" y="702"/>
                      </a:moveTo>
                      <a:cubicBezTo>
                        <a:pt x="8" y="713"/>
                        <a:pt x="17" y="725"/>
                        <a:pt x="60" y="680"/>
                      </a:cubicBezTo>
                      <a:cubicBezTo>
                        <a:pt x="103" y="635"/>
                        <a:pt x="233" y="538"/>
                        <a:pt x="255" y="432"/>
                      </a:cubicBezTo>
                      <a:cubicBezTo>
                        <a:pt x="277" y="326"/>
                        <a:pt x="196" y="84"/>
                        <a:pt x="195" y="42"/>
                      </a:cubicBezTo>
                      <a:cubicBezTo>
                        <a:pt x="194" y="0"/>
                        <a:pt x="218" y="136"/>
                        <a:pt x="247" y="177"/>
                      </a:cubicBezTo>
                      <a:cubicBezTo>
                        <a:pt x="276" y="218"/>
                        <a:pt x="333" y="300"/>
                        <a:pt x="367" y="290"/>
                      </a:cubicBezTo>
                      <a:cubicBezTo>
                        <a:pt x="401" y="280"/>
                        <a:pt x="433" y="136"/>
                        <a:pt x="450" y="117"/>
                      </a:cubicBezTo>
                      <a:cubicBezTo>
                        <a:pt x="467" y="98"/>
                        <a:pt x="441" y="161"/>
                        <a:pt x="472" y="177"/>
                      </a:cubicBezTo>
                      <a:cubicBezTo>
                        <a:pt x="503" y="193"/>
                        <a:pt x="607" y="209"/>
                        <a:pt x="637" y="2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6" name="Freeform 68">
                  <a:extLst>
                    <a:ext uri="{FF2B5EF4-FFF2-40B4-BE49-F238E27FC236}">
                      <a16:creationId xmlns:a16="http://schemas.microsoft.com/office/drawing/2014/main" id="{0D7315DC-C541-6C41-85D6-A192A156AFC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684" y="2693"/>
                  <a:ext cx="1384" cy="936"/>
                </a:xfrm>
                <a:custGeom>
                  <a:avLst/>
                  <a:gdLst>
                    <a:gd name="T0" fmla="*/ 109 w 1384"/>
                    <a:gd name="T1" fmla="*/ 930 h 936"/>
                    <a:gd name="T2" fmla="*/ 41 w 1384"/>
                    <a:gd name="T3" fmla="*/ 855 h 936"/>
                    <a:gd name="T4" fmla="*/ 56 w 1384"/>
                    <a:gd name="T5" fmla="*/ 442 h 936"/>
                    <a:gd name="T6" fmla="*/ 379 w 1384"/>
                    <a:gd name="T7" fmla="*/ 262 h 936"/>
                    <a:gd name="T8" fmla="*/ 746 w 1384"/>
                    <a:gd name="T9" fmla="*/ 247 h 936"/>
                    <a:gd name="T10" fmla="*/ 1256 w 1384"/>
                    <a:gd name="T11" fmla="*/ 45 h 936"/>
                    <a:gd name="T12" fmla="*/ 1384 w 1384"/>
                    <a:gd name="T13" fmla="*/ 0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84" h="936">
                      <a:moveTo>
                        <a:pt x="109" y="930"/>
                      </a:moveTo>
                      <a:cubicBezTo>
                        <a:pt x="79" y="933"/>
                        <a:pt x="50" y="936"/>
                        <a:pt x="41" y="855"/>
                      </a:cubicBezTo>
                      <a:cubicBezTo>
                        <a:pt x="32" y="774"/>
                        <a:pt x="0" y="541"/>
                        <a:pt x="56" y="442"/>
                      </a:cubicBezTo>
                      <a:cubicBezTo>
                        <a:pt x="112" y="343"/>
                        <a:pt x="264" y="294"/>
                        <a:pt x="379" y="262"/>
                      </a:cubicBezTo>
                      <a:cubicBezTo>
                        <a:pt x="494" y="230"/>
                        <a:pt x="600" y="283"/>
                        <a:pt x="746" y="247"/>
                      </a:cubicBezTo>
                      <a:cubicBezTo>
                        <a:pt x="892" y="211"/>
                        <a:pt x="1150" y="86"/>
                        <a:pt x="1256" y="45"/>
                      </a:cubicBezTo>
                      <a:cubicBezTo>
                        <a:pt x="1362" y="4"/>
                        <a:pt x="1373" y="2"/>
                        <a:pt x="1384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7" name="Freeform 69">
                  <a:extLst>
                    <a:ext uri="{FF2B5EF4-FFF2-40B4-BE49-F238E27FC236}">
                      <a16:creationId xmlns:a16="http://schemas.microsoft.com/office/drawing/2014/main" id="{17212EF5-0AC3-4644-A891-3715CF55A7D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733" y="4590"/>
                  <a:ext cx="1080" cy="195"/>
                </a:xfrm>
                <a:custGeom>
                  <a:avLst/>
                  <a:gdLst>
                    <a:gd name="T0" fmla="*/ 1080 w 1080"/>
                    <a:gd name="T1" fmla="*/ 0 h 195"/>
                    <a:gd name="T2" fmla="*/ 772 w 1080"/>
                    <a:gd name="T3" fmla="*/ 90 h 195"/>
                    <a:gd name="T4" fmla="*/ 600 w 1080"/>
                    <a:gd name="T5" fmla="*/ 150 h 195"/>
                    <a:gd name="T6" fmla="*/ 277 w 1080"/>
                    <a:gd name="T7" fmla="*/ 195 h 195"/>
                    <a:gd name="T8" fmla="*/ 0 w 1080"/>
                    <a:gd name="T9" fmla="*/ 15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0" h="195">
                      <a:moveTo>
                        <a:pt x="1080" y="0"/>
                      </a:moveTo>
                      <a:cubicBezTo>
                        <a:pt x="966" y="32"/>
                        <a:pt x="852" y="65"/>
                        <a:pt x="772" y="90"/>
                      </a:cubicBezTo>
                      <a:cubicBezTo>
                        <a:pt x="692" y="115"/>
                        <a:pt x="682" y="133"/>
                        <a:pt x="600" y="150"/>
                      </a:cubicBezTo>
                      <a:cubicBezTo>
                        <a:pt x="518" y="167"/>
                        <a:pt x="377" y="195"/>
                        <a:pt x="277" y="195"/>
                      </a:cubicBezTo>
                      <a:cubicBezTo>
                        <a:pt x="177" y="195"/>
                        <a:pt x="88" y="172"/>
                        <a:pt x="0" y="1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8" name="Freeform 70">
                  <a:extLst>
                    <a:ext uri="{FF2B5EF4-FFF2-40B4-BE49-F238E27FC236}">
                      <a16:creationId xmlns:a16="http://schemas.microsoft.com/office/drawing/2014/main" id="{7AAAC949-D1AF-3740-B894-ACCB7FE5E2B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930" y="4276"/>
                  <a:ext cx="1673" cy="242"/>
                </a:xfrm>
                <a:custGeom>
                  <a:avLst/>
                  <a:gdLst>
                    <a:gd name="T0" fmla="*/ 0 w 1673"/>
                    <a:gd name="T1" fmla="*/ 22 h 242"/>
                    <a:gd name="T2" fmla="*/ 315 w 1673"/>
                    <a:gd name="T3" fmla="*/ 29 h 242"/>
                    <a:gd name="T4" fmla="*/ 780 w 1673"/>
                    <a:gd name="T5" fmla="*/ 194 h 242"/>
                    <a:gd name="T6" fmla="*/ 1253 w 1673"/>
                    <a:gd name="T7" fmla="*/ 239 h 242"/>
                    <a:gd name="T8" fmla="*/ 1508 w 1673"/>
                    <a:gd name="T9" fmla="*/ 209 h 242"/>
                    <a:gd name="T10" fmla="*/ 1673 w 1673"/>
                    <a:gd name="T11" fmla="*/ 157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73" h="242">
                      <a:moveTo>
                        <a:pt x="0" y="22"/>
                      </a:moveTo>
                      <a:cubicBezTo>
                        <a:pt x="92" y="11"/>
                        <a:pt x="185" y="0"/>
                        <a:pt x="315" y="29"/>
                      </a:cubicBezTo>
                      <a:cubicBezTo>
                        <a:pt x="445" y="58"/>
                        <a:pt x="624" y="159"/>
                        <a:pt x="780" y="194"/>
                      </a:cubicBezTo>
                      <a:cubicBezTo>
                        <a:pt x="936" y="229"/>
                        <a:pt x="1132" y="236"/>
                        <a:pt x="1253" y="239"/>
                      </a:cubicBezTo>
                      <a:cubicBezTo>
                        <a:pt x="1374" y="242"/>
                        <a:pt x="1438" y="223"/>
                        <a:pt x="1508" y="209"/>
                      </a:cubicBezTo>
                      <a:cubicBezTo>
                        <a:pt x="1578" y="195"/>
                        <a:pt x="1625" y="176"/>
                        <a:pt x="1673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9" name="Freeform 71">
                  <a:extLst>
                    <a:ext uri="{FF2B5EF4-FFF2-40B4-BE49-F238E27FC236}">
                      <a16:creationId xmlns:a16="http://schemas.microsoft.com/office/drawing/2014/main" id="{2409F461-485A-3F41-B9AF-7DD86741BFB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3833"/>
                  <a:ext cx="1406" cy="630"/>
                </a:xfrm>
                <a:custGeom>
                  <a:avLst/>
                  <a:gdLst>
                    <a:gd name="T0" fmla="*/ 0 w 1406"/>
                    <a:gd name="T1" fmla="*/ 0 h 630"/>
                    <a:gd name="T2" fmla="*/ 120 w 1406"/>
                    <a:gd name="T3" fmla="*/ 217 h 630"/>
                    <a:gd name="T4" fmla="*/ 555 w 1406"/>
                    <a:gd name="T5" fmla="*/ 292 h 630"/>
                    <a:gd name="T6" fmla="*/ 727 w 1406"/>
                    <a:gd name="T7" fmla="*/ 187 h 630"/>
                    <a:gd name="T8" fmla="*/ 1005 w 1406"/>
                    <a:gd name="T9" fmla="*/ 165 h 630"/>
                    <a:gd name="T10" fmla="*/ 877 w 1406"/>
                    <a:gd name="T11" fmla="*/ 172 h 630"/>
                    <a:gd name="T12" fmla="*/ 967 w 1406"/>
                    <a:gd name="T13" fmla="*/ 232 h 630"/>
                    <a:gd name="T14" fmla="*/ 1200 w 1406"/>
                    <a:gd name="T15" fmla="*/ 202 h 630"/>
                    <a:gd name="T16" fmla="*/ 1395 w 1406"/>
                    <a:gd name="T17" fmla="*/ 345 h 630"/>
                    <a:gd name="T18" fmla="*/ 1267 w 1406"/>
                    <a:gd name="T19" fmla="*/ 63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06" h="630">
                      <a:moveTo>
                        <a:pt x="0" y="0"/>
                      </a:moveTo>
                      <a:cubicBezTo>
                        <a:pt x="14" y="84"/>
                        <a:pt x="28" y="168"/>
                        <a:pt x="120" y="217"/>
                      </a:cubicBezTo>
                      <a:cubicBezTo>
                        <a:pt x="212" y="266"/>
                        <a:pt x="454" y="297"/>
                        <a:pt x="555" y="292"/>
                      </a:cubicBezTo>
                      <a:cubicBezTo>
                        <a:pt x="656" y="287"/>
                        <a:pt x="652" y="208"/>
                        <a:pt x="727" y="187"/>
                      </a:cubicBezTo>
                      <a:cubicBezTo>
                        <a:pt x="802" y="166"/>
                        <a:pt x="980" y="167"/>
                        <a:pt x="1005" y="165"/>
                      </a:cubicBezTo>
                      <a:cubicBezTo>
                        <a:pt x="1030" y="163"/>
                        <a:pt x="883" y="161"/>
                        <a:pt x="877" y="172"/>
                      </a:cubicBezTo>
                      <a:cubicBezTo>
                        <a:pt x="871" y="183"/>
                        <a:pt x="913" y="227"/>
                        <a:pt x="967" y="232"/>
                      </a:cubicBezTo>
                      <a:cubicBezTo>
                        <a:pt x="1021" y="237"/>
                        <a:pt x="1129" y="183"/>
                        <a:pt x="1200" y="202"/>
                      </a:cubicBezTo>
                      <a:cubicBezTo>
                        <a:pt x="1271" y="221"/>
                        <a:pt x="1384" y="274"/>
                        <a:pt x="1395" y="345"/>
                      </a:cubicBezTo>
                      <a:cubicBezTo>
                        <a:pt x="1406" y="416"/>
                        <a:pt x="1336" y="523"/>
                        <a:pt x="1267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0" name="Freeform 72">
                  <a:extLst>
                    <a:ext uri="{FF2B5EF4-FFF2-40B4-BE49-F238E27FC236}">
                      <a16:creationId xmlns:a16="http://schemas.microsoft.com/office/drawing/2014/main" id="{DE884771-76B0-EF48-B6DF-CE41960E8C5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810" y="3668"/>
                  <a:ext cx="585" cy="392"/>
                </a:xfrm>
                <a:custGeom>
                  <a:avLst/>
                  <a:gdLst>
                    <a:gd name="T0" fmla="*/ 0 w 585"/>
                    <a:gd name="T1" fmla="*/ 262 h 392"/>
                    <a:gd name="T2" fmla="*/ 285 w 585"/>
                    <a:gd name="T3" fmla="*/ 187 h 392"/>
                    <a:gd name="T4" fmla="*/ 518 w 585"/>
                    <a:gd name="T5" fmla="*/ 270 h 392"/>
                    <a:gd name="T6" fmla="*/ 585 w 585"/>
                    <a:gd name="T7" fmla="*/ 390 h 392"/>
                    <a:gd name="T8" fmla="*/ 518 w 585"/>
                    <a:gd name="T9" fmla="*/ 255 h 392"/>
                    <a:gd name="T10" fmla="*/ 495 w 585"/>
                    <a:gd name="T11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5" h="392">
                      <a:moveTo>
                        <a:pt x="0" y="262"/>
                      </a:moveTo>
                      <a:cubicBezTo>
                        <a:pt x="99" y="224"/>
                        <a:pt x="199" y="186"/>
                        <a:pt x="285" y="187"/>
                      </a:cubicBezTo>
                      <a:cubicBezTo>
                        <a:pt x="371" y="188"/>
                        <a:pt x="468" y="236"/>
                        <a:pt x="518" y="270"/>
                      </a:cubicBezTo>
                      <a:cubicBezTo>
                        <a:pt x="568" y="304"/>
                        <a:pt x="585" y="392"/>
                        <a:pt x="585" y="390"/>
                      </a:cubicBezTo>
                      <a:cubicBezTo>
                        <a:pt x="585" y="388"/>
                        <a:pt x="533" y="320"/>
                        <a:pt x="518" y="255"/>
                      </a:cubicBezTo>
                      <a:cubicBezTo>
                        <a:pt x="503" y="190"/>
                        <a:pt x="497" y="47"/>
                        <a:pt x="4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1" name="Freeform 73">
                  <a:extLst>
                    <a:ext uri="{FF2B5EF4-FFF2-40B4-BE49-F238E27FC236}">
                      <a16:creationId xmlns:a16="http://schemas.microsoft.com/office/drawing/2014/main" id="{4CC198F6-477D-C947-8BFF-2D165AE58EE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28" y="3208"/>
                  <a:ext cx="622" cy="162"/>
                </a:xfrm>
                <a:custGeom>
                  <a:avLst/>
                  <a:gdLst>
                    <a:gd name="T0" fmla="*/ 0 w 622"/>
                    <a:gd name="T1" fmla="*/ 77 h 162"/>
                    <a:gd name="T2" fmla="*/ 120 w 622"/>
                    <a:gd name="T3" fmla="*/ 2 h 162"/>
                    <a:gd name="T4" fmla="*/ 450 w 622"/>
                    <a:gd name="T5" fmla="*/ 62 h 162"/>
                    <a:gd name="T6" fmla="*/ 517 w 622"/>
                    <a:gd name="T7" fmla="*/ 152 h 162"/>
                    <a:gd name="T8" fmla="*/ 622 w 622"/>
                    <a:gd name="T9" fmla="*/ 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2" h="162">
                      <a:moveTo>
                        <a:pt x="0" y="77"/>
                      </a:moveTo>
                      <a:cubicBezTo>
                        <a:pt x="22" y="40"/>
                        <a:pt x="45" y="4"/>
                        <a:pt x="120" y="2"/>
                      </a:cubicBezTo>
                      <a:cubicBezTo>
                        <a:pt x="195" y="0"/>
                        <a:pt x="384" y="37"/>
                        <a:pt x="450" y="62"/>
                      </a:cubicBezTo>
                      <a:cubicBezTo>
                        <a:pt x="516" y="87"/>
                        <a:pt x="488" y="162"/>
                        <a:pt x="517" y="152"/>
                      </a:cubicBezTo>
                      <a:cubicBezTo>
                        <a:pt x="546" y="142"/>
                        <a:pt x="584" y="72"/>
                        <a:pt x="622" y="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2" name="Freeform 74">
                  <a:extLst>
                    <a:ext uri="{FF2B5EF4-FFF2-40B4-BE49-F238E27FC236}">
                      <a16:creationId xmlns:a16="http://schemas.microsoft.com/office/drawing/2014/main" id="{9D66DD52-D820-9A44-B766-EDE178D08F4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095" y="2648"/>
                  <a:ext cx="699" cy="757"/>
                </a:xfrm>
                <a:custGeom>
                  <a:avLst/>
                  <a:gdLst>
                    <a:gd name="T0" fmla="*/ 0 w 699"/>
                    <a:gd name="T1" fmla="*/ 0 h 757"/>
                    <a:gd name="T2" fmla="*/ 210 w 699"/>
                    <a:gd name="T3" fmla="*/ 255 h 757"/>
                    <a:gd name="T4" fmla="*/ 308 w 699"/>
                    <a:gd name="T5" fmla="*/ 292 h 757"/>
                    <a:gd name="T6" fmla="*/ 330 w 699"/>
                    <a:gd name="T7" fmla="*/ 442 h 757"/>
                    <a:gd name="T8" fmla="*/ 435 w 699"/>
                    <a:gd name="T9" fmla="*/ 570 h 757"/>
                    <a:gd name="T10" fmla="*/ 675 w 699"/>
                    <a:gd name="T11" fmla="*/ 367 h 757"/>
                    <a:gd name="T12" fmla="*/ 578 w 699"/>
                    <a:gd name="T13" fmla="*/ 525 h 757"/>
                    <a:gd name="T14" fmla="*/ 600 w 699"/>
                    <a:gd name="T15" fmla="*/ 720 h 757"/>
                    <a:gd name="T16" fmla="*/ 638 w 699"/>
                    <a:gd name="T17" fmla="*/ 75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9" h="757">
                      <a:moveTo>
                        <a:pt x="0" y="0"/>
                      </a:moveTo>
                      <a:cubicBezTo>
                        <a:pt x="79" y="103"/>
                        <a:pt x="159" y="206"/>
                        <a:pt x="210" y="255"/>
                      </a:cubicBezTo>
                      <a:cubicBezTo>
                        <a:pt x="261" y="304"/>
                        <a:pt x="288" y="261"/>
                        <a:pt x="308" y="292"/>
                      </a:cubicBezTo>
                      <a:cubicBezTo>
                        <a:pt x="328" y="323"/>
                        <a:pt x="309" y="396"/>
                        <a:pt x="330" y="442"/>
                      </a:cubicBezTo>
                      <a:cubicBezTo>
                        <a:pt x="351" y="488"/>
                        <a:pt x="378" y="582"/>
                        <a:pt x="435" y="570"/>
                      </a:cubicBezTo>
                      <a:cubicBezTo>
                        <a:pt x="492" y="558"/>
                        <a:pt x="651" y="374"/>
                        <a:pt x="675" y="367"/>
                      </a:cubicBezTo>
                      <a:cubicBezTo>
                        <a:pt x="699" y="360"/>
                        <a:pt x="590" y="466"/>
                        <a:pt x="578" y="525"/>
                      </a:cubicBezTo>
                      <a:cubicBezTo>
                        <a:pt x="566" y="584"/>
                        <a:pt x="590" y="683"/>
                        <a:pt x="600" y="720"/>
                      </a:cubicBezTo>
                      <a:cubicBezTo>
                        <a:pt x="610" y="757"/>
                        <a:pt x="624" y="753"/>
                        <a:pt x="638" y="7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3" name="Freeform 75">
                  <a:extLst>
                    <a:ext uri="{FF2B5EF4-FFF2-40B4-BE49-F238E27FC236}">
                      <a16:creationId xmlns:a16="http://schemas.microsoft.com/office/drawing/2014/main" id="{5C42C4CF-D026-CF4C-8661-94AC4BEBB49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38" y="2413"/>
                  <a:ext cx="202" cy="265"/>
                </a:xfrm>
                <a:custGeom>
                  <a:avLst/>
                  <a:gdLst>
                    <a:gd name="T0" fmla="*/ 0 w 202"/>
                    <a:gd name="T1" fmla="*/ 25 h 265"/>
                    <a:gd name="T2" fmla="*/ 127 w 202"/>
                    <a:gd name="T3" fmla="*/ 40 h 265"/>
                    <a:gd name="T4" fmla="*/ 202 w 202"/>
                    <a:gd name="T5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65">
                      <a:moveTo>
                        <a:pt x="0" y="25"/>
                      </a:moveTo>
                      <a:cubicBezTo>
                        <a:pt x="46" y="12"/>
                        <a:pt x="93" y="0"/>
                        <a:pt x="127" y="40"/>
                      </a:cubicBezTo>
                      <a:cubicBezTo>
                        <a:pt x="161" y="80"/>
                        <a:pt x="190" y="221"/>
                        <a:pt x="202" y="26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4" name="Freeform 76">
                  <a:extLst>
                    <a:ext uri="{FF2B5EF4-FFF2-40B4-BE49-F238E27FC236}">
                      <a16:creationId xmlns:a16="http://schemas.microsoft.com/office/drawing/2014/main" id="{6E44D82B-F8E8-A64B-826D-1B951FFBF83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75" y="4478"/>
                  <a:ext cx="713" cy="183"/>
                </a:xfrm>
                <a:custGeom>
                  <a:avLst/>
                  <a:gdLst>
                    <a:gd name="T0" fmla="*/ 0 w 713"/>
                    <a:gd name="T1" fmla="*/ 0 h 183"/>
                    <a:gd name="T2" fmla="*/ 195 w 713"/>
                    <a:gd name="T3" fmla="*/ 172 h 183"/>
                    <a:gd name="T4" fmla="*/ 225 w 713"/>
                    <a:gd name="T5" fmla="*/ 67 h 183"/>
                    <a:gd name="T6" fmla="*/ 428 w 713"/>
                    <a:gd name="T7" fmla="*/ 90 h 183"/>
                    <a:gd name="T8" fmla="*/ 623 w 713"/>
                    <a:gd name="T9" fmla="*/ 142 h 183"/>
                    <a:gd name="T10" fmla="*/ 713 w 713"/>
                    <a:gd name="T11" fmla="*/ 112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3" h="183">
                      <a:moveTo>
                        <a:pt x="0" y="0"/>
                      </a:moveTo>
                      <a:cubicBezTo>
                        <a:pt x="79" y="80"/>
                        <a:pt x="158" y="161"/>
                        <a:pt x="195" y="172"/>
                      </a:cubicBezTo>
                      <a:cubicBezTo>
                        <a:pt x="232" y="183"/>
                        <a:pt x="186" y="81"/>
                        <a:pt x="225" y="67"/>
                      </a:cubicBezTo>
                      <a:cubicBezTo>
                        <a:pt x="264" y="53"/>
                        <a:pt x="362" y="78"/>
                        <a:pt x="428" y="90"/>
                      </a:cubicBezTo>
                      <a:cubicBezTo>
                        <a:pt x="494" y="102"/>
                        <a:pt x="575" y="138"/>
                        <a:pt x="623" y="142"/>
                      </a:cubicBezTo>
                      <a:cubicBezTo>
                        <a:pt x="671" y="146"/>
                        <a:pt x="692" y="129"/>
                        <a:pt x="713" y="1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5" name="Freeform 77">
                  <a:extLst>
                    <a:ext uri="{FF2B5EF4-FFF2-40B4-BE49-F238E27FC236}">
                      <a16:creationId xmlns:a16="http://schemas.microsoft.com/office/drawing/2014/main" id="{18F4696D-2EE2-8944-9391-FE438E3026F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655" y="4995"/>
                  <a:ext cx="833" cy="164"/>
                </a:xfrm>
                <a:custGeom>
                  <a:avLst/>
                  <a:gdLst>
                    <a:gd name="T0" fmla="*/ 0 w 833"/>
                    <a:gd name="T1" fmla="*/ 38 h 164"/>
                    <a:gd name="T2" fmla="*/ 210 w 833"/>
                    <a:gd name="T3" fmla="*/ 128 h 164"/>
                    <a:gd name="T4" fmla="*/ 570 w 833"/>
                    <a:gd name="T5" fmla="*/ 143 h 164"/>
                    <a:gd name="T6" fmla="*/ 833 w 833"/>
                    <a:gd name="T7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3" h="164">
                      <a:moveTo>
                        <a:pt x="0" y="38"/>
                      </a:moveTo>
                      <a:cubicBezTo>
                        <a:pt x="57" y="74"/>
                        <a:pt x="115" y="111"/>
                        <a:pt x="210" y="128"/>
                      </a:cubicBezTo>
                      <a:cubicBezTo>
                        <a:pt x="305" y="145"/>
                        <a:pt x="466" y="164"/>
                        <a:pt x="570" y="143"/>
                      </a:cubicBezTo>
                      <a:cubicBezTo>
                        <a:pt x="674" y="122"/>
                        <a:pt x="788" y="25"/>
                        <a:pt x="833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6" name="Freeform 78">
                  <a:extLst>
                    <a:ext uri="{FF2B5EF4-FFF2-40B4-BE49-F238E27FC236}">
                      <a16:creationId xmlns:a16="http://schemas.microsoft.com/office/drawing/2014/main" id="{5F4FC698-A227-044B-B2F6-0E0031484CE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5" y="4779"/>
                  <a:ext cx="548" cy="186"/>
                </a:xfrm>
                <a:custGeom>
                  <a:avLst/>
                  <a:gdLst>
                    <a:gd name="T0" fmla="*/ 0 w 548"/>
                    <a:gd name="T1" fmla="*/ 186 h 186"/>
                    <a:gd name="T2" fmla="*/ 278 w 548"/>
                    <a:gd name="T3" fmla="*/ 29 h 186"/>
                    <a:gd name="T4" fmla="*/ 548 w 548"/>
                    <a:gd name="T5" fmla="*/ 14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48" h="186">
                      <a:moveTo>
                        <a:pt x="0" y="186"/>
                      </a:moveTo>
                      <a:cubicBezTo>
                        <a:pt x="93" y="122"/>
                        <a:pt x="187" y="58"/>
                        <a:pt x="278" y="29"/>
                      </a:cubicBezTo>
                      <a:cubicBezTo>
                        <a:pt x="369" y="0"/>
                        <a:pt x="499" y="17"/>
                        <a:pt x="548" y="14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7" name="Freeform 79">
                  <a:extLst>
                    <a:ext uri="{FF2B5EF4-FFF2-40B4-BE49-F238E27FC236}">
                      <a16:creationId xmlns:a16="http://schemas.microsoft.com/office/drawing/2014/main" id="{2007B0D1-66BC-7541-AF8D-601CDD56A00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800" y="2060"/>
                  <a:ext cx="230" cy="242"/>
                </a:xfrm>
                <a:custGeom>
                  <a:avLst/>
                  <a:gdLst>
                    <a:gd name="T0" fmla="*/ 0 w 230"/>
                    <a:gd name="T1" fmla="*/ 0 h 242"/>
                    <a:gd name="T2" fmla="*/ 90 w 230"/>
                    <a:gd name="T3" fmla="*/ 160 h 242"/>
                    <a:gd name="T4" fmla="*/ 50 w 230"/>
                    <a:gd name="T5" fmla="*/ 240 h 242"/>
                    <a:gd name="T6" fmla="*/ 140 w 230"/>
                    <a:gd name="T7" fmla="*/ 170 h 242"/>
                    <a:gd name="T8" fmla="*/ 230 w 230"/>
                    <a:gd name="T9" fmla="*/ 240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242">
                      <a:moveTo>
                        <a:pt x="0" y="0"/>
                      </a:moveTo>
                      <a:cubicBezTo>
                        <a:pt x="41" y="60"/>
                        <a:pt x="82" y="120"/>
                        <a:pt x="90" y="160"/>
                      </a:cubicBezTo>
                      <a:cubicBezTo>
                        <a:pt x="98" y="200"/>
                        <a:pt x="42" y="238"/>
                        <a:pt x="50" y="240"/>
                      </a:cubicBezTo>
                      <a:cubicBezTo>
                        <a:pt x="58" y="242"/>
                        <a:pt x="110" y="170"/>
                        <a:pt x="140" y="170"/>
                      </a:cubicBezTo>
                      <a:cubicBezTo>
                        <a:pt x="170" y="170"/>
                        <a:pt x="208" y="222"/>
                        <a:pt x="230" y="2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783" name="Group 44">
                <a:extLst>
                  <a:ext uri="{FF2B5EF4-FFF2-40B4-BE49-F238E27FC236}">
                    <a16:creationId xmlns:a16="http://schemas.microsoft.com/office/drawing/2014/main" id="{08C08A76-42F6-DE41-840B-4E825A320C5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14" y="3254"/>
                <a:ext cx="2725" cy="2763"/>
                <a:chOff x="2414" y="3254"/>
                <a:chExt cx="2725" cy="2763"/>
              </a:xfrm>
            </p:grpSpPr>
            <p:sp>
              <p:nvSpPr>
                <p:cNvPr id="821" name="Freeform 43">
                  <a:extLst>
                    <a:ext uri="{FF2B5EF4-FFF2-40B4-BE49-F238E27FC236}">
                      <a16:creationId xmlns:a16="http://schemas.microsoft.com/office/drawing/2014/main" id="{3A4E9E10-EFCF-E04A-856E-0847600CF9D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4" y="3254"/>
                  <a:ext cx="2664" cy="2763"/>
                </a:xfrm>
                <a:custGeom>
                  <a:avLst/>
                  <a:gdLst>
                    <a:gd name="T0" fmla="*/ 2536 w 2664"/>
                    <a:gd name="T1" fmla="*/ 2679 h 2763"/>
                    <a:gd name="T2" fmla="*/ 2214 w 2664"/>
                    <a:gd name="T3" fmla="*/ 1891 h 2763"/>
                    <a:gd name="T4" fmla="*/ 1929 w 2664"/>
                    <a:gd name="T5" fmla="*/ 1156 h 2763"/>
                    <a:gd name="T6" fmla="*/ 1666 w 2664"/>
                    <a:gd name="T7" fmla="*/ 901 h 2763"/>
                    <a:gd name="T8" fmla="*/ 1411 w 2664"/>
                    <a:gd name="T9" fmla="*/ 864 h 2763"/>
                    <a:gd name="T10" fmla="*/ 1224 w 2664"/>
                    <a:gd name="T11" fmla="*/ 969 h 2763"/>
                    <a:gd name="T12" fmla="*/ 1006 w 2664"/>
                    <a:gd name="T13" fmla="*/ 1216 h 2763"/>
                    <a:gd name="T14" fmla="*/ 916 w 2664"/>
                    <a:gd name="T15" fmla="*/ 1104 h 2763"/>
                    <a:gd name="T16" fmla="*/ 826 w 2664"/>
                    <a:gd name="T17" fmla="*/ 1156 h 2763"/>
                    <a:gd name="T18" fmla="*/ 796 w 2664"/>
                    <a:gd name="T19" fmla="*/ 1104 h 2763"/>
                    <a:gd name="T20" fmla="*/ 774 w 2664"/>
                    <a:gd name="T21" fmla="*/ 811 h 2763"/>
                    <a:gd name="T22" fmla="*/ 661 w 2664"/>
                    <a:gd name="T23" fmla="*/ 594 h 2763"/>
                    <a:gd name="T24" fmla="*/ 451 w 2664"/>
                    <a:gd name="T25" fmla="*/ 504 h 2763"/>
                    <a:gd name="T26" fmla="*/ 174 w 2664"/>
                    <a:gd name="T27" fmla="*/ 519 h 2763"/>
                    <a:gd name="T28" fmla="*/ 1 w 2664"/>
                    <a:gd name="T29" fmla="*/ 369 h 2763"/>
                    <a:gd name="T30" fmla="*/ 166 w 2664"/>
                    <a:gd name="T31" fmla="*/ 121 h 2763"/>
                    <a:gd name="T32" fmla="*/ 519 w 2664"/>
                    <a:gd name="T33" fmla="*/ 24 h 2763"/>
                    <a:gd name="T34" fmla="*/ 946 w 2664"/>
                    <a:gd name="T35" fmla="*/ 24 h 2763"/>
                    <a:gd name="T36" fmla="*/ 1591 w 2664"/>
                    <a:gd name="T37" fmla="*/ 166 h 2763"/>
                    <a:gd name="T38" fmla="*/ 2041 w 2664"/>
                    <a:gd name="T39" fmla="*/ 376 h 2763"/>
                    <a:gd name="T40" fmla="*/ 2289 w 2664"/>
                    <a:gd name="T41" fmla="*/ 654 h 2763"/>
                    <a:gd name="T42" fmla="*/ 2206 w 2664"/>
                    <a:gd name="T43" fmla="*/ 759 h 2763"/>
                    <a:gd name="T44" fmla="*/ 2086 w 2664"/>
                    <a:gd name="T45" fmla="*/ 781 h 2763"/>
                    <a:gd name="T46" fmla="*/ 1891 w 2664"/>
                    <a:gd name="T47" fmla="*/ 759 h 2763"/>
                    <a:gd name="T48" fmla="*/ 1839 w 2664"/>
                    <a:gd name="T49" fmla="*/ 796 h 2763"/>
                    <a:gd name="T50" fmla="*/ 1869 w 2664"/>
                    <a:gd name="T51" fmla="*/ 856 h 2763"/>
                    <a:gd name="T52" fmla="*/ 1996 w 2664"/>
                    <a:gd name="T53" fmla="*/ 939 h 2763"/>
                    <a:gd name="T54" fmla="*/ 2161 w 2664"/>
                    <a:gd name="T55" fmla="*/ 1119 h 2763"/>
                    <a:gd name="T56" fmla="*/ 2214 w 2664"/>
                    <a:gd name="T57" fmla="*/ 1314 h 2763"/>
                    <a:gd name="T58" fmla="*/ 2319 w 2664"/>
                    <a:gd name="T59" fmla="*/ 1509 h 2763"/>
                    <a:gd name="T60" fmla="*/ 2424 w 2664"/>
                    <a:gd name="T61" fmla="*/ 1689 h 2763"/>
                    <a:gd name="T62" fmla="*/ 2559 w 2664"/>
                    <a:gd name="T63" fmla="*/ 1801 h 2763"/>
                    <a:gd name="T64" fmla="*/ 2656 w 2664"/>
                    <a:gd name="T65" fmla="*/ 1846 h 2763"/>
                    <a:gd name="T66" fmla="*/ 2604 w 2664"/>
                    <a:gd name="T67" fmla="*/ 2019 h 2763"/>
                    <a:gd name="T68" fmla="*/ 2551 w 2664"/>
                    <a:gd name="T69" fmla="*/ 2116 h 2763"/>
                    <a:gd name="T70" fmla="*/ 2536 w 2664"/>
                    <a:gd name="T71" fmla="*/ 2191 h 2763"/>
                    <a:gd name="T72" fmla="*/ 2536 w 2664"/>
                    <a:gd name="T73" fmla="*/ 2394 h 2763"/>
                    <a:gd name="T74" fmla="*/ 2536 w 2664"/>
                    <a:gd name="T75" fmla="*/ 2679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64" h="2763">
                      <a:moveTo>
                        <a:pt x="2536" y="2679"/>
                      </a:moveTo>
                      <a:cubicBezTo>
                        <a:pt x="2482" y="2595"/>
                        <a:pt x="2315" y="2145"/>
                        <a:pt x="2214" y="1891"/>
                      </a:cubicBezTo>
                      <a:cubicBezTo>
                        <a:pt x="2113" y="1637"/>
                        <a:pt x="2020" y="1321"/>
                        <a:pt x="1929" y="1156"/>
                      </a:cubicBezTo>
                      <a:cubicBezTo>
                        <a:pt x="1838" y="991"/>
                        <a:pt x="1752" y="950"/>
                        <a:pt x="1666" y="901"/>
                      </a:cubicBezTo>
                      <a:cubicBezTo>
                        <a:pt x="1580" y="852"/>
                        <a:pt x="1485" y="853"/>
                        <a:pt x="1411" y="864"/>
                      </a:cubicBezTo>
                      <a:cubicBezTo>
                        <a:pt x="1337" y="875"/>
                        <a:pt x="1291" y="910"/>
                        <a:pt x="1224" y="969"/>
                      </a:cubicBezTo>
                      <a:cubicBezTo>
                        <a:pt x="1157" y="1028"/>
                        <a:pt x="1057" y="1194"/>
                        <a:pt x="1006" y="1216"/>
                      </a:cubicBezTo>
                      <a:cubicBezTo>
                        <a:pt x="955" y="1238"/>
                        <a:pt x="946" y="1114"/>
                        <a:pt x="916" y="1104"/>
                      </a:cubicBezTo>
                      <a:cubicBezTo>
                        <a:pt x="886" y="1094"/>
                        <a:pt x="846" y="1156"/>
                        <a:pt x="826" y="1156"/>
                      </a:cubicBezTo>
                      <a:cubicBezTo>
                        <a:pt x="806" y="1156"/>
                        <a:pt x="805" y="1161"/>
                        <a:pt x="796" y="1104"/>
                      </a:cubicBezTo>
                      <a:cubicBezTo>
                        <a:pt x="787" y="1047"/>
                        <a:pt x="796" y="896"/>
                        <a:pt x="774" y="811"/>
                      </a:cubicBezTo>
                      <a:cubicBezTo>
                        <a:pt x="752" y="726"/>
                        <a:pt x="715" y="645"/>
                        <a:pt x="661" y="594"/>
                      </a:cubicBezTo>
                      <a:cubicBezTo>
                        <a:pt x="607" y="543"/>
                        <a:pt x="532" y="516"/>
                        <a:pt x="451" y="504"/>
                      </a:cubicBezTo>
                      <a:cubicBezTo>
                        <a:pt x="370" y="492"/>
                        <a:pt x="249" y="541"/>
                        <a:pt x="174" y="519"/>
                      </a:cubicBezTo>
                      <a:cubicBezTo>
                        <a:pt x="99" y="497"/>
                        <a:pt x="2" y="435"/>
                        <a:pt x="1" y="369"/>
                      </a:cubicBezTo>
                      <a:cubicBezTo>
                        <a:pt x="0" y="303"/>
                        <a:pt x="80" y="178"/>
                        <a:pt x="166" y="121"/>
                      </a:cubicBezTo>
                      <a:cubicBezTo>
                        <a:pt x="252" y="64"/>
                        <a:pt x="389" y="40"/>
                        <a:pt x="519" y="24"/>
                      </a:cubicBezTo>
                      <a:cubicBezTo>
                        <a:pt x="649" y="8"/>
                        <a:pt x="767" y="0"/>
                        <a:pt x="946" y="24"/>
                      </a:cubicBezTo>
                      <a:cubicBezTo>
                        <a:pt x="1125" y="48"/>
                        <a:pt x="1408" y="107"/>
                        <a:pt x="1591" y="166"/>
                      </a:cubicBezTo>
                      <a:cubicBezTo>
                        <a:pt x="1774" y="225"/>
                        <a:pt x="1925" y="295"/>
                        <a:pt x="2041" y="376"/>
                      </a:cubicBezTo>
                      <a:cubicBezTo>
                        <a:pt x="2157" y="457"/>
                        <a:pt x="2262" y="590"/>
                        <a:pt x="2289" y="654"/>
                      </a:cubicBezTo>
                      <a:cubicBezTo>
                        <a:pt x="2316" y="718"/>
                        <a:pt x="2240" y="738"/>
                        <a:pt x="2206" y="759"/>
                      </a:cubicBezTo>
                      <a:cubicBezTo>
                        <a:pt x="2172" y="780"/>
                        <a:pt x="2138" y="781"/>
                        <a:pt x="2086" y="781"/>
                      </a:cubicBezTo>
                      <a:cubicBezTo>
                        <a:pt x="2034" y="781"/>
                        <a:pt x="1932" y="757"/>
                        <a:pt x="1891" y="759"/>
                      </a:cubicBezTo>
                      <a:cubicBezTo>
                        <a:pt x="1850" y="761"/>
                        <a:pt x="1843" y="780"/>
                        <a:pt x="1839" y="796"/>
                      </a:cubicBezTo>
                      <a:cubicBezTo>
                        <a:pt x="1835" y="812"/>
                        <a:pt x="1843" y="832"/>
                        <a:pt x="1869" y="856"/>
                      </a:cubicBezTo>
                      <a:cubicBezTo>
                        <a:pt x="1895" y="880"/>
                        <a:pt x="1947" y="895"/>
                        <a:pt x="1996" y="939"/>
                      </a:cubicBezTo>
                      <a:cubicBezTo>
                        <a:pt x="2045" y="983"/>
                        <a:pt x="2125" y="1057"/>
                        <a:pt x="2161" y="1119"/>
                      </a:cubicBezTo>
                      <a:cubicBezTo>
                        <a:pt x="2197" y="1181"/>
                        <a:pt x="2188" y="1249"/>
                        <a:pt x="2214" y="1314"/>
                      </a:cubicBezTo>
                      <a:cubicBezTo>
                        <a:pt x="2240" y="1379"/>
                        <a:pt x="2284" y="1446"/>
                        <a:pt x="2319" y="1509"/>
                      </a:cubicBezTo>
                      <a:cubicBezTo>
                        <a:pt x="2354" y="1572"/>
                        <a:pt x="2384" y="1640"/>
                        <a:pt x="2424" y="1689"/>
                      </a:cubicBezTo>
                      <a:cubicBezTo>
                        <a:pt x="2464" y="1738"/>
                        <a:pt x="2520" y="1775"/>
                        <a:pt x="2559" y="1801"/>
                      </a:cubicBezTo>
                      <a:cubicBezTo>
                        <a:pt x="2598" y="1827"/>
                        <a:pt x="2648" y="1810"/>
                        <a:pt x="2656" y="1846"/>
                      </a:cubicBezTo>
                      <a:cubicBezTo>
                        <a:pt x="2664" y="1882"/>
                        <a:pt x="2621" y="1974"/>
                        <a:pt x="2604" y="2019"/>
                      </a:cubicBezTo>
                      <a:cubicBezTo>
                        <a:pt x="2587" y="2064"/>
                        <a:pt x="2562" y="2087"/>
                        <a:pt x="2551" y="2116"/>
                      </a:cubicBezTo>
                      <a:cubicBezTo>
                        <a:pt x="2540" y="2145"/>
                        <a:pt x="2538" y="2145"/>
                        <a:pt x="2536" y="2191"/>
                      </a:cubicBezTo>
                      <a:cubicBezTo>
                        <a:pt x="2534" y="2237"/>
                        <a:pt x="2536" y="2317"/>
                        <a:pt x="2536" y="2394"/>
                      </a:cubicBezTo>
                      <a:cubicBezTo>
                        <a:pt x="2536" y="2471"/>
                        <a:pt x="2590" y="2763"/>
                        <a:pt x="2536" y="267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822" name="Freeform 41">
                  <a:extLst>
                    <a:ext uri="{FF2B5EF4-FFF2-40B4-BE49-F238E27FC236}">
                      <a16:creationId xmlns:a16="http://schemas.microsoft.com/office/drawing/2014/main" id="{FF2C0119-4169-D04F-8F70-9C67A26A9C3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195" y="3878"/>
                  <a:ext cx="944" cy="1984"/>
                </a:xfrm>
                <a:custGeom>
                  <a:avLst/>
                  <a:gdLst>
                    <a:gd name="T0" fmla="*/ 748 w 944"/>
                    <a:gd name="T1" fmla="*/ 1980 h 1984"/>
                    <a:gd name="T2" fmla="*/ 703 w 944"/>
                    <a:gd name="T3" fmla="*/ 1740 h 1984"/>
                    <a:gd name="T4" fmla="*/ 763 w 944"/>
                    <a:gd name="T5" fmla="*/ 1470 h 1984"/>
                    <a:gd name="T6" fmla="*/ 875 w 944"/>
                    <a:gd name="T7" fmla="*/ 1305 h 1984"/>
                    <a:gd name="T8" fmla="*/ 778 w 944"/>
                    <a:gd name="T9" fmla="*/ 1192 h 1984"/>
                    <a:gd name="T10" fmla="*/ 508 w 944"/>
                    <a:gd name="T11" fmla="*/ 1012 h 1984"/>
                    <a:gd name="T12" fmla="*/ 380 w 944"/>
                    <a:gd name="T13" fmla="*/ 720 h 1984"/>
                    <a:gd name="T14" fmla="*/ 275 w 944"/>
                    <a:gd name="T15" fmla="*/ 457 h 1984"/>
                    <a:gd name="T16" fmla="*/ 200 w 944"/>
                    <a:gd name="T17" fmla="*/ 367 h 1984"/>
                    <a:gd name="T18" fmla="*/ 140 w 944"/>
                    <a:gd name="T19" fmla="*/ 292 h 1984"/>
                    <a:gd name="T20" fmla="*/ 20 w 944"/>
                    <a:gd name="T21" fmla="*/ 225 h 1984"/>
                    <a:gd name="T22" fmla="*/ 20 w 944"/>
                    <a:gd name="T23" fmla="*/ 120 h 1984"/>
                    <a:gd name="T24" fmla="*/ 125 w 944"/>
                    <a:gd name="T25" fmla="*/ 112 h 1984"/>
                    <a:gd name="T26" fmla="*/ 200 w 944"/>
                    <a:gd name="T27" fmla="*/ 112 h 1984"/>
                    <a:gd name="T28" fmla="*/ 238 w 944"/>
                    <a:gd name="T29" fmla="*/ 7 h 1984"/>
                    <a:gd name="T30" fmla="*/ 328 w 944"/>
                    <a:gd name="T31" fmla="*/ 67 h 1984"/>
                    <a:gd name="T32" fmla="*/ 358 w 944"/>
                    <a:gd name="T33" fmla="*/ 112 h 1984"/>
                    <a:gd name="T34" fmla="*/ 463 w 944"/>
                    <a:gd name="T35" fmla="*/ 90 h 1984"/>
                    <a:gd name="T36" fmla="*/ 515 w 944"/>
                    <a:gd name="T37" fmla="*/ 120 h 1984"/>
                    <a:gd name="T38" fmla="*/ 455 w 944"/>
                    <a:gd name="T39" fmla="*/ 157 h 1984"/>
                    <a:gd name="T40" fmla="*/ 373 w 944"/>
                    <a:gd name="T41" fmla="*/ 232 h 1984"/>
                    <a:gd name="T42" fmla="*/ 275 w 944"/>
                    <a:gd name="T43" fmla="*/ 217 h 1984"/>
                    <a:gd name="T44" fmla="*/ 215 w 944"/>
                    <a:gd name="T45" fmla="*/ 172 h 1984"/>
                    <a:gd name="T46" fmla="*/ 140 w 944"/>
                    <a:gd name="T47" fmla="*/ 165 h 1984"/>
                    <a:gd name="T48" fmla="*/ 95 w 944"/>
                    <a:gd name="T49" fmla="*/ 180 h 1984"/>
                    <a:gd name="T50" fmla="*/ 133 w 944"/>
                    <a:gd name="T51" fmla="*/ 240 h 1984"/>
                    <a:gd name="T52" fmla="*/ 275 w 944"/>
                    <a:gd name="T53" fmla="*/ 292 h 1984"/>
                    <a:gd name="T54" fmla="*/ 418 w 944"/>
                    <a:gd name="T55" fmla="*/ 472 h 1984"/>
                    <a:gd name="T56" fmla="*/ 515 w 944"/>
                    <a:gd name="T57" fmla="*/ 675 h 1984"/>
                    <a:gd name="T58" fmla="*/ 560 w 944"/>
                    <a:gd name="T59" fmla="*/ 817 h 1984"/>
                    <a:gd name="T60" fmla="*/ 650 w 944"/>
                    <a:gd name="T61" fmla="*/ 1012 h 1984"/>
                    <a:gd name="T62" fmla="*/ 860 w 944"/>
                    <a:gd name="T63" fmla="*/ 1170 h 1984"/>
                    <a:gd name="T64" fmla="*/ 943 w 944"/>
                    <a:gd name="T65" fmla="*/ 1290 h 1984"/>
                    <a:gd name="T66" fmla="*/ 853 w 944"/>
                    <a:gd name="T67" fmla="*/ 1515 h 1984"/>
                    <a:gd name="T68" fmla="*/ 755 w 944"/>
                    <a:gd name="T69" fmla="*/ 1717 h 1984"/>
                    <a:gd name="T70" fmla="*/ 748 w 944"/>
                    <a:gd name="T71" fmla="*/ 1980 h 1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44" h="1984">
                      <a:moveTo>
                        <a:pt x="748" y="1980"/>
                      </a:moveTo>
                      <a:cubicBezTo>
                        <a:pt x="740" y="1984"/>
                        <a:pt x="701" y="1825"/>
                        <a:pt x="703" y="1740"/>
                      </a:cubicBezTo>
                      <a:cubicBezTo>
                        <a:pt x="705" y="1655"/>
                        <a:pt x="734" y="1542"/>
                        <a:pt x="763" y="1470"/>
                      </a:cubicBezTo>
                      <a:cubicBezTo>
                        <a:pt x="792" y="1398"/>
                        <a:pt x="873" y="1351"/>
                        <a:pt x="875" y="1305"/>
                      </a:cubicBezTo>
                      <a:cubicBezTo>
                        <a:pt x="877" y="1259"/>
                        <a:pt x="839" y="1241"/>
                        <a:pt x="778" y="1192"/>
                      </a:cubicBezTo>
                      <a:cubicBezTo>
                        <a:pt x="717" y="1143"/>
                        <a:pt x="574" y="1091"/>
                        <a:pt x="508" y="1012"/>
                      </a:cubicBezTo>
                      <a:cubicBezTo>
                        <a:pt x="442" y="933"/>
                        <a:pt x="419" y="812"/>
                        <a:pt x="380" y="720"/>
                      </a:cubicBezTo>
                      <a:cubicBezTo>
                        <a:pt x="341" y="628"/>
                        <a:pt x="305" y="516"/>
                        <a:pt x="275" y="457"/>
                      </a:cubicBezTo>
                      <a:cubicBezTo>
                        <a:pt x="245" y="398"/>
                        <a:pt x="222" y="394"/>
                        <a:pt x="200" y="367"/>
                      </a:cubicBezTo>
                      <a:cubicBezTo>
                        <a:pt x="178" y="340"/>
                        <a:pt x="170" y="316"/>
                        <a:pt x="140" y="292"/>
                      </a:cubicBezTo>
                      <a:cubicBezTo>
                        <a:pt x="110" y="268"/>
                        <a:pt x="40" y="254"/>
                        <a:pt x="20" y="225"/>
                      </a:cubicBezTo>
                      <a:cubicBezTo>
                        <a:pt x="0" y="196"/>
                        <a:pt x="3" y="139"/>
                        <a:pt x="20" y="120"/>
                      </a:cubicBezTo>
                      <a:cubicBezTo>
                        <a:pt x="37" y="101"/>
                        <a:pt x="95" y="113"/>
                        <a:pt x="125" y="112"/>
                      </a:cubicBezTo>
                      <a:cubicBezTo>
                        <a:pt x="155" y="111"/>
                        <a:pt x="181" y="129"/>
                        <a:pt x="200" y="112"/>
                      </a:cubicBezTo>
                      <a:cubicBezTo>
                        <a:pt x="219" y="95"/>
                        <a:pt x="217" y="14"/>
                        <a:pt x="238" y="7"/>
                      </a:cubicBezTo>
                      <a:cubicBezTo>
                        <a:pt x="259" y="0"/>
                        <a:pt x="308" y="50"/>
                        <a:pt x="328" y="67"/>
                      </a:cubicBezTo>
                      <a:cubicBezTo>
                        <a:pt x="348" y="84"/>
                        <a:pt x="336" y="108"/>
                        <a:pt x="358" y="112"/>
                      </a:cubicBezTo>
                      <a:cubicBezTo>
                        <a:pt x="380" y="116"/>
                        <a:pt x="437" y="89"/>
                        <a:pt x="463" y="90"/>
                      </a:cubicBezTo>
                      <a:cubicBezTo>
                        <a:pt x="489" y="91"/>
                        <a:pt x="516" y="109"/>
                        <a:pt x="515" y="120"/>
                      </a:cubicBezTo>
                      <a:cubicBezTo>
                        <a:pt x="514" y="131"/>
                        <a:pt x="479" y="138"/>
                        <a:pt x="455" y="157"/>
                      </a:cubicBezTo>
                      <a:cubicBezTo>
                        <a:pt x="431" y="176"/>
                        <a:pt x="403" y="222"/>
                        <a:pt x="373" y="232"/>
                      </a:cubicBezTo>
                      <a:cubicBezTo>
                        <a:pt x="343" y="242"/>
                        <a:pt x="301" y="227"/>
                        <a:pt x="275" y="217"/>
                      </a:cubicBezTo>
                      <a:cubicBezTo>
                        <a:pt x="249" y="207"/>
                        <a:pt x="237" y="181"/>
                        <a:pt x="215" y="172"/>
                      </a:cubicBezTo>
                      <a:cubicBezTo>
                        <a:pt x="193" y="163"/>
                        <a:pt x="160" y="164"/>
                        <a:pt x="140" y="165"/>
                      </a:cubicBezTo>
                      <a:cubicBezTo>
                        <a:pt x="120" y="166"/>
                        <a:pt x="96" y="168"/>
                        <a:pt x="95" y="180"/>
                      </a:cubicBezTo>
                      <a:cubicBezTo>
                        <a:pt x="94" y="192"/>
                        <a:pt x="103" y="221"/>
                        <a:pt x="133" y="240"/>
                      </a:cubicBezTo>
                      <a:cubicBezTo>
                        <a:pt x="163" y="259"/>
                        <a:pt x="228" y="253"/>
                        <a:pt x="275" y="292"/>
                      </a:cubicBezTo>
                      <a:cubicBezTo>
                        <a:pt x="322" y="331"/>
                        <a:pt x="378" y="408"/>
                        <a:pt x="418" y="472"/>
                      </a:cubicBezTo>
                      <a:cubicBezTo>
                        <a:pt x="458" y="536"/>
                        <a:pt x="491" y="618"/>
                        <a:pt x="515" y="675"/>
                      </a:cubicBezTo>
                      <a:cubicBezTo>
                        <a:pt x="539" y="732"/>
                        <a:pt x="538" y="761"/>
                        <a:pt x="560" y="817"/>
                      </a:cubicBezTo>
                      <a:cubicBezTo>
                        <a:pt x="582" y="873"/>
                        <a:pt x="600" y="953"/>
                        <a:pt x="650" y="1012"/>
                      </a:cubicBezTo>
                      <a:cubicBezTo>
                        <a:pt x="700" y="1071"/>
                        <a:pt x="811" y="1124"/>
                        <a:pt x="860" y="1170"/>
                      </a:cubicBezTo>
                      <a:cubicBezTo>
                        <a:pt x="909" y="1216"/>
                        <a:pt x="944" y="1233"/>
                        <a:pt x="943" y="1290"/>
                      </a:cubicBezTo>
                      <a:cubicBezTo>
                        <a:pt x="942" y="1347"/>
                        <a:pt x="884" y="1444"/>
                        <a:pt x="853" y="1515"/>
                      </a:cubicBezTo>
                      <a:cubicBezTo>
                        <a:pt x="822" y="1586"/>
                        <a:pt x="771" y="1638"/>
                        <a:pt x="755" y="1717"/>
                      </a:cubicBezTo>
                      <a:cubicBezTo>
                        <a:pt x="739" y="1796"/>
                        <a:pt x="756" y="1976"/>
                        <a:pt x="748" y="19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784" name="Group 40">
                <a:extLst>
                  <a:ext uri="{FF2B5EF4-FFF2-40B4-BE49-F238E27FC236}">
                    <a16:creationId xmlns:a16="http://schemas.microsoft.com/office/drawing/2014/main" id="{19DEE5C5-7085-5D41-93BA-2C59E5EDA3F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15" y="4123"/>
                <a:ext cx="1887" cy="2164"/>
                <a:chOff x="4615" y="4123"/>
                <a:chExt cx="1887" cy="2164"/>
              </a:xfrm>
            </p:grpSpPr>
            <p:grpSp>
              <p:nvGrpSpPr>
                <p:cNvPr id="785" name="Group 39">
                  <a:extLst>
                    <a:ext uri="{FF2B5EF4-FFF2-40B4-BE49-F238E27FC236}">
                      <a16:creationId xmlns:a16="http://schemas.microsoft.com/office/drawing/2014/main" id="{FE6CB111-A448-EE4B-B49C-8E6066746FA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44" y="4133"/>
                  <a:ext cx="1858" cy="2154"/>
                  <a:chOff x="4644" y="4133"/>
                  <a:chExt cx="1858" cy="2154"/>
                </a:xfrm>
              </p:grpSpPr>
              <p:sp>
                <p:nvSpPr>
                  <p:cNvPr id="809" name="Freeform 4">
                    <a:extLst>
                      <a:ext uri="{FF2B5EF4-FFF2-40B4-BE49-F238E27FC236}">
                        <a16:creationId xmlns:a16="http://schemas.microsoft.com/office/drawing/2014/main" id="{1661A94B-A1E3-694E-B4CF-6C96F506BE4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44" y="4133"/>
                    <a:ext cx="1858" cy="2154"/>
                  </a:xfrm>
                  <a:custGeom>
                    <a:avLst/>
                    <a:gdLst>
                      <a:gd name="T0" fmla="*/ 272 w 1858"/>
                      <a:gd name="T1" fmla="*/ 1692 h 2154"/>
                      <a:gd name="T2" fmla="*/ 677 w 1858"/>
                      <a:gd name="T3" fmla="*/ 2082 h 2154"/>
                      <a:gd name="T4" fmla="*/ 954 w 1858"/>
                      <a:gd name="T5" fmla="*/ 2052 h 2154"/>
                      <a:gd name="T6" fmla="*/ 1089 w 1858"/>
                      <a:gd name="T7" fmla="*/ 1969 h 2154"/>
                      <a:gd name="T8" fmla="*/ 1224 w 1858"/>
                      <a:gd name="T9" fmla="*/ 1894 h 2154"/>
                      <a:gd name="T10" fmla="*/ 1359 w 1858"/>
                      <a:gd name="T11" fmla="*/ 1819 h 2154"/>
                      <a:gd name="T12" fmla="*/ 1509 w 1858"/>
                      <a:gd name="T13" fmla="*/ 1662 h 2154"/>
                      <a:gd name="T14" fmla="*/ 1659 w 1858"/>
                      <a:gd name="T15" fmla="*/ 1512 h 2154"/>
                      <a:gd name="T16" fmla="*/ 1757 w 1858"/>
                      <a:gd name="T17" fmla="*/ 1279 h 2154"/>
                      <a:gd name="T18" fmla="*/ 1839 w 1858"/>
                      <a:gd name="T19" fmla="*/ 1092 h 2154"/>
                      <a:gd name="T20" fmla="*/ 1787 w 1858"/>
                      <a:gd name="T21" fmla="*/ 1002 h 2154"/>
                      <a:gd name="T22" fmla="*/ 1809 w 1858"/>
                      <a:gd name="T23" fmla="*/ 844 h 2154"/>
                      <a:gd name="T24" fmla="*/ 1832 w 1858"/>
                      <a:gd name="T25" fmla="*/ 724 h 2154"/>
                      <a:gd name="T26" fmla="*/ 1719 w 1858"/>
                      <a:gd name="T27" fmla="*/ 679 h 2154"/>
                      <a:gd name="T28" fmla="*/ 1487 w 1858"/>
                      <a:gd name="T29" fmla="*/ 717 h 2154"/>
                      <a:gd name="T30" fmla="*/ 1404 w 1858"/>
                      <a:gd name="T31" fmla="*/ 604 h 2154"/>
                      <a:gd name="T32" fmla="*/ 1359 w 1858"/>
                      <a:gd name="T33" fmla="*/ 507 h 2154"/>
                      <a:gd name="T34" fmla="*/ 1277 w 1858"/>
                      <a:gd name="T35" fmla="*/ 424 h 2154"/>
                      <a:gd name="T36" fmla="*/ 1179 w 1858"/>
                      <a:gd name="T37" fmla="*/ 342 h 2154"/>
                      <a:gd name="T38" fmla="*/ 1082 w 1858"/>
                      <a:gd name="T39" fmla="*/ 222 h 2154"/>
                      <a:gd name="T40" fmla="*/ 1014 w 1858"/>
                      <a:gd name="T41" fmla="*/ 184 h 2154"/>
                      <a:gd name="T42" fmla="*/ 932 w 1858"/>
                      <a:gd name="T43" fmla="*/ 102 h 2154"/>
                      <a:gd name="T44" fmla="*/ 827 w 1858"/>
                      <a:gd name="T45" fmla="*/ 72 h 2154"/>
                      <a:gd name="T46" fmla="*/ 692 w 1858"/>
                      <a:gd name="T47" fmla="*/ 4 h 2154"/>
                      <a:gd name="T48" fmla="*/ 542 w 1858"/>
                      <a:gd name="T49" fmla="*/ 12 h 2154"/>
                      <a:gd name="T50" fmla="*/ 392 w 1858"/>
                      <a:gd name="T51" fmla="*/ 42 h 2154"/>
                      <a:gd name="T52" fmla="*/ 309 w 1858"/>
                      <a:gd name="T53" fmla="*/ 117 h 2154"/>
                      <a:gd name="T54" fmla="*/ 197 w 1858"/>
                      <a:gd name="T55" fmla="*/ 154 h 2154"/>
                      <a:gd name="T56" fmla="*/ 129 w 1858"/>
                      <a:gd name="T57" fmla="*/ 312 h 2154"/>
                      <a:gd name="T58" fmla="*/ 47 w 1858"/>
                      <a:gd name="T59" fmla="*/ 357 h 2154"/>
                      <a:gd name="T60" fmla="*/ 24 w 1858"/>
                      <a:gd name="T61" fmla="*/ 477 h 2154"/>
                      <a:gd name="T62" fmla="*/ 9 w 1858"/>
                      <a:gd name="T63" fmla="*/ 544 h 2154"/>
                      <a:gd name="T64" fmla="*/ 2 w 1858"/>
                      <a:gd name="T65" fmla="*/ 687 h 2154"/>
                      <a:gd name="T66" fmla="*/ 24 w 1858"/>
                      <a:gd name="T67" fmla="*/ 792 h 2154"/>
                      <a:gd name="T68" fmla="*/ 77 w 1858"/>
                      <a:gd name="T69" fmla="*/ 844 h 2154"/>
                      <a:gd name="T70" fmla="*/ 129 w 1858"/>
                      <a:gd name="T71" fmla="*/ 912 h 2154"/>
                      <a:gd name="T72" fmla="*/ 279 w 1858"/>
                      <a:gd name="T73" fmla="*/ 934 h 2154"/>
                      <a:gd name="T74" fmla="*/ 384 w 1858"/>
                      <a:gd name="T75" fmla="*/ 942 h 2154"/>
                      <a:gd name="T76" fmla="*/ 369 w 1858"/>
                      <a:gd name="T77" fmla="*/ 1032 h 2154"/>
                      <a:gd name="T78" fmla="*/ 317 w 1858"/>
                      <a:gd name="T79" fmla="*/ 1114 h 2154"/>
                      <a:gd name="T80" fmla="*/ 219 w 1858"/>
                      <a:gd name="T81" fmla="*/ 1332 h 2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858" h="2154">
                        <a:moveTo>
                          <a:pt x="219" y="1332"/>
                        </a:moveTo>
                        <a:cubicBezTo>
                          <a:pt x="220" y="1422"/>
                          <a:pt x="228" y="1566"/>
                          <a:pt x="272" y="1692"/>
                        </a:cubicBezTo>
                        <a:cubicBezTo>
                          <a:pt x="316" y="1818"/>
                          <a:pt x="415" y="2024"/>
                          <a:pt x="482" y="2089"/>
                        </a:cubicBezTo>
                        <a:cubicBezTo>
                          <a:pt x="549" y="2154"/>
                          <a:pt x="606" y="2077"/>
                          <a:pt x="677" y="2082"/>
                        </a:cubicBezTo>
                        <a:cubicBezTo>
                          <a:pt x="748" y="2087"/>
                          <a:pt x="863" y="2124"/>
                          <a:pt x="909" y="2119"/>
                        </a:cubicBezTo>
                        <a:cubicBezTo>
                          <a:pt x="955" y="2114"/>
                          <a:pt x="930" y="2062"/>
                          <a:pt x="954" y="2052"/>
                        </a:cubicBezTo>
                        <a:cubicBezTo>
                          <a:pt x="978" y="2042"/>
                          <a:pt x="1030" y="2073"/>
                          <a:pt x="1052" y="2059"/>
                        </a:cubicBezTo>
                        <a:cubicBezTo>
                          <a:pt x="1074" y="2045"/>
                          <a:pt x="1064" y="1985"/>
                          <a:pt x="1089" y="1969"/>
                        </a:cubicBezTo>
                        <a:cubicBezTo>
                          <a:pt x="1114" y="1953"/>
                          <a:pt x="1179" y="1974"/>
                          <a:pt x="1202" y="1962"/>
                        </a:cubicBezTo>
                        <a:cubicBezTo>
                          <a:pt x="1225" y="1950"/>
                          <a:pt x="1204" y="1906"/>
                          <a:pt x="1224" y="1894"/>
                        </a:cubicBezTo>
                        <a:cubicBezTo>
                          <a:pt x="1244" y="1882"/>
                          <a:pt x="1299" y="1900"/>
                          <a:pt x="1322" y="1887"/>
                        </a:cubicBezTo>
                        <a:cubicBezTo>
                          <a:pt x="1345" y="1874"/>
                          <a:pt x="1340" y="1836"/>
                          <a:pt x="1359" y="1819"/>
                        </a:cubicBezTo>
                        <a:cubicBezTo>
                          <a:pt x="1378" y="1802"/>
                          <a:pt x="1409" y="1808"/>
                          <a:pt x="1434" y="1782"/>
                        </a:cubicBezTo>
                        <a:cubicBezTo>
                          <a:pt x="1459" y="1756"/>
                          <a:pt x="1483" y="1691"/>
                          <a:pt x="1509" y="1662"/>
                        </a:cubicBezTo>
                        <a:cubicBezTo>
                          <a:pt x="1535" y="1633"/>
                          <a:pt x="1567" y="1634"/>
                          <a:pt x="1592" y="1609"/>
                        </a:cubicBezTo>
                        <a:cubicBezTo>
                          <a:pt x="1617" y="1584"/>
                          <a:pt x="1642" y="1547"/>
                          <a:pt x="1659" y="1512"/>
                        </a:cubicBezTo>
                        <a:cubicBezTo>
                          <a:pt x="1676" y="1477"/>
                          <a:pt x="1681" y="1438"/>
                          <a:pt x="1697" y="1399"/>
                        </a:cubicBezTo>
                        <a:cubicBezTo>
                          <a:pt x="1713" y="1360"/>
                          <a:pt x="1737" y="1314"/>
                          <a:pt x="1757" y="1279"/>
                        </a:cubicBezTo>
                        <a:cubicBezTo>
                          <a:pt x="1777" y="1244"/>
                          <a:pt x="1803" y="1220"/>
                          <a:pt x="1817" y="1189"/>
                        </a:cubicBezTo>
                        <a:cubicBezTo>
                          <a:pt x="1831" y="1158"/>
                          <a:pt x="1835" y="1121"/>
                          <a:pt x="1839" y="1092"/>
                        </a:cubicBezTo>
                        <a:cubicBezTo>
                          <a:pt x="1843" y="1063"/>
                          <a:pt x="1848" y="1032"/>
                          <a:pt x="1839" y="1017"/>
                        </a:cubicBezTo>
                        <a:cubicBezTo>
                          <a:pt x="1830" y="1002"/>
                          <a:pt x="1786" y="1019"/>
                          <a:pt x="1787" y="1002"/>
                        </a:cubicBezTo>
                        <a:cubicBezTo>
                          <a:pt x="1788" y="985"/>
                          <a:pt x="1843" y="938"/>
                          <a:pt x="1847" y="912"/>
                        </a:cubicBezTo>
                        <a:cubicBezTo>
                          <a:pt x="1851" y="886"/>
                          <a:pt x="1808" y="866"/>
                          <a:pt x="1809" y="844"/>
                        </a:cubicBezTo>
                        <a:cubicBezTo>
                          <a:pt x="1810" y="822"/>
                          <a:pt x="1850" y="797"/>
                          <a:pt x="1854" y="777"/>
                        </a:cubicBezTo>
                        <a:cubicBezTo>
                          <a:pt x="1858" y="757"/>
                          <a:pt x="1834" y="743"/>
                          <a:pt x="1832" y="724"/>
                        </a:cubicBezTo>
                        <a:cubicBezTo>
                          <a:pt x="1830" y="705"/>
                          <a:pt x="1858" y="672"/>
                          <a:pt x="1839" y="664"/>
                        </a:cubicBezTo>
                        <a:cubicBezTo>
                          <a:pt x="1820" y="656"/>
                          <a:pt x="1754" y="673"/>
                          <a:pt x="1719" y="679"/>
                        </a:cubicBezTo>
                        <a:cubicBezTo>
                          <a:pt x="1684" y="685"/>
                          <a:pt x="1668" y="696"/>
                          <a:pt x="1629" y="702"/>
                        </a:cubicBezTo>
                        <a:cubicBezTo>
                          <a:pt x="1590" y="708"/>
                          <a:pt x="1516" y="724"/>
                          <a:pt x="1487" y="717"/>
                        </a:cubicBezTo>
                        <a:cubicBezTo>
                          <a:pt x="1458" y="710"/>
                          <a:pt x="1471" y="676"/>
                          <a:pt x="1457" y="657"/>
                        </a:cubicBezTo>
                        <a:cubicBezTo>
                          <a:pt x="1443" y="638"/>
                          <a:pt x="1419" y="619"/>
                          <a:pt x="1404" y="604"/>
                        </a:cubicBezTo>
                        <a:cubicBezTo>
                          <a:pt x="1389" y="589"/>
                          <a:pt x="1374" y="583"/>
                          <a:pt x="1367" y="567"/>
                        </a:cubicBezTo>
                        <a:cubicBezTo>
                          <a:pt x="1360" y="551"/>
                          <a:pt x="1369" y="519"/>
                          <a:pt x="1359" y="507"/>
                        </a:cubicBezTo>
                        <a:cubicBezTo>
                          <a:pt x="1349" y="495"/>
                          <a:pt x="1321" y="506"/>
                          <a:pt x="1307" y="492"/>
                        </a:cubicBezTo>
                        <a:cubicBezTo>
                          <a:pt x="1293" y="478"/>
                          <a:pt x="1288" y="442"/>
                          <a:pt x="1277" y="424"/>
                        </a:cubicBezTo>
                        <a:cubicBezTo>
                          <a:pt x="1266" y="406"/>
                          <a:pt x="1255" y="401"/>
                          <a:pt x="1239" y="387"/>
                        </a:cubicBezTo>
                        <a:cubicBezTo>
                          <a:pt x="1223" y="373"/>
                          <a:pt x="1194" y="361"/>
                          <a:pt x="1179" y="342"/>
                        </a:cubicBezTo>
                        <a:cubicBezTo>
                          <a:pt x="1164" y="323"/>
                          <a:pt x="1165" y="294"/>
                          <a:pt x="1149" y="274"/>
                        </a:cubicBezTo>
                        <a:cubicBezTo>
                          <a:pt x="1133" y="254"/>
                          <a:pt x="1101" y="228"/>
                          <a:pt x="1082" y="222"/>
                        </a:cubicBezTo>
                        <a:cubicBezTo>
                          <a:pt x="1063" y="216"/>
                          <a:pt x="1048" y="243"/>
                          <a:pt x="1037" y="237"/>
                        </a:cubicBezTo>
                        <a:cubicBezTo>
                          <a:pt x="1026" y="231"/>
                          <a:pt x="1024" y="198"/>
                          <a:pt x="1014" y="184"/>
                        </a:cubicBezTo>
                        <a:cubicBezTo>
                          <a:pt x="1004" y="170"/>
                          <a:pt x="991" y="168"/>
                          <a:pt x="977" y="154"/>
                        </a:cubicBezTo>
                        <a:cubicBezTo>
                          <a:pt x="963" y="140"/>
                          <a:pt x="947" y="120"/>
                          <a:pt x="932" y="102"/>
                        </a:cubicBezTo>
                        <a:cubicBezTo>
                          <a:pt x="917" y="84"/>
                          <a:pt x="904" y="54"/>
                          <a:pt x="887" y="49"/>
                        </a:cubicBezTo>
                        <a:cubicBezTo>
                          <a:pt x="870" y="44"/>
                          <a:pt x="849" y="76"/>
                          <a:pt x="827" y="72"/>
                        </a:cubicBezTo>
                        <a:cubicBezTo>
                          <a:pt x="805" y="68"/>
                          <a:pt x="774" y="38"/>
                          <a:pt x="752" y="27"/>
                        </a:cubicBezTo>
                        <a:cubicBezTo>
                          <a:pt x="730" y="16"/>
                          <a:pt x="717" y="8"/>
                          <a:pt x="692" y="4"/>
                        </a:cubicBezTo>
                        <a:cubicBezTo>
                          <a:pt x="667" y="0"/>
                          <a:pt x="627" y="3"/>
                          <a:pt x="602" y="4"/>
                        </a:cubicBezTo>
                        <a:cubicBezTo>
                          <a:pt x="577" y="5"/>
                          <a:pt x="559" y="10"/>
                          <a:pt x="542" y="12"/>
                        </a:cubicBezTo>
                        <a:cubicBezTo>
                          <a:pt x="525" y="14"/>
                          <a:pt x="522" y="14"/>
                          <a:pt x="497" y="19"/>
                        </a:cubicBezTo>
                        <a:cubicBezTo>
                          <a:pt x="472" y="24"/>
                          <a:pt x="414" y="32"/>
                          <a:pt x="392" y="42"/>
                        </a:cubicBezTo>
                        <a:cubicBezTo>
                          <a:pt x="370" y="52"/>
                          <a:pt x="376" y="67"/>
                          <a:pt x="362" y="79"/>
                        </a:cubicBezTo>
                        <a:cubicBezTo>
                          <a:pt x="348" y="91"/>
                          <a:pt x="329" y="113"/>
                          <a:pt x="309" y="117"/>
                        </a:cubicBezTo>
                        <a:cubicBezTo>
                          <a:pt x="289" y="121"/>
                          <a:pt x="261" y="96"/>
                          <a:pt x="242" y="102"/>
                        </a:cubicBezTo>
                        <a:cubicBezTo>
                          <a:pt x="223" y="108"/>
                          <a:pt x="208" y="135"/>
                          <a:pt x="197" y="154"/>
                        </a:cubicBezTo>
                        <a:cubicBezTo>
                          <a:pt x="186" y="173"/>
                          <a:pt x="185" y="188"/>
                          <a:pt x="174" y="214"/>
                        </a:cubicBezTo>
                        <a:cubicBezTo>
                          <a:pt x="163" y="240"/>
                          <a:pt x="143" y="290"/>
                          <a:pt x="129" y="312"/>
                        </a:cubicBezTo>
                        <a:cubicBezTo>
                          <a:pt x="115" y="334"/>
                          <a:pt x="106" y="341"/>
                          <a:pt x="92" y="349"/>
                        </a:cubicBezTo>
                        <a:cubicBezTo>
                          <a:pt x="78" y="357"/>
                          <a:pt x="55" y="346"/>
                          <a:pt x="47" y="357"/>
                        </a:cubicBezTo>
                        <a:cubicBezTo>
                          <a:pt x="39" y="368"/>
                          <a:pt x="51" y="397"/>
                          <a:pt x="47" y="417"/>
                        </a:cubicBezTo>
                        <a:cubicBezTo>
                          <a:pt x="43" y="437"/>
                          <a:pt x="20" y="456"/>
                          <a:pt x="24" y="477"/>
                        </a:cubicBezTo>
                        <a:cubicBezTo>
                          <a:pt x="28" y="498"/>
                          <a:pt x="71" y="533"/>
                          <a:pt x="69" y="544"/>
                        </a:cubicBezTo>
                        <a:cubicBezTo>
                          <a:pt x="67" y="555"/>
                          <a:pt x="18" y="532"/>
                          <a:pt x="9" y="544"/>
                        </a:cubicBezTo>
                        <a:cubicBezTo>
                          <a:pt x="0" y="556"/>
                          <a:pt x="18" y="595"/>
                          <a:pt x="17" y="619"/>
                        </a:cubicBezTo>
                        <a:cubicBezTo>
                          <a:pt x="16" y="643"/>
                          <a:pt x="0" y="666"/>
                          <a:pt x="2" y="687"/>
                        </a:cubicBezTo>
                        <a:cubicBezTo>
                          <a:pt x="4" y="708"/>
                          <a:pt x="28" y="730"/>
                          <a:pt x="32" y="747"/>
                        </a:cubicBezTo>
                        <a:cubicBezTo>
                          <a:pt x="36" y="764"/>
                          <a:pt x="18" y="785"/>
                          <a:pt x="24" y="792"/>
                        </a:cubicBezTo>
                        <a:cubicBezTo>
                          <a:pt x="30" y="799"/>
                          <a:pt x="60" y="783"/>
                          <a:pt x="69" y="792"/>
                        </a:cubicBezTo>
                        <a:cubicBezTo>
                          <a:pt x="78" y="801"/>
                          <a:pt x="68" y="835"/>
                          <a:pt x="77" y="844"/>
                        </a:cubicBezTo>
                        <a:cubicBezTo>
                          <a:pt x="86" y="853"/>
                          <a:pt x="113" y="833"/>
                          <a:pt x="122" y="844"/>
                        </a:cubicBezTo>
                        <a:cubicBezTo>
                          <a:pt x="131" y="855"/>
                          <a:pt x="119" y="898"/>
                          <a:pt x="129" y="912"/>
                        </a:cubicBezTo>
                        <a:cubicBezTo>
                          <a:pt x="139" y="926"/>
                          <a:pt x="157" y="923"/>
                          <a:pt x="182" y="927"/>
                        </a:cubicBezTo>
                        <a:cubicBezTo>
                          <a:pt x="207" y="931"/>
                          <a:pt x="257" y="924"/>
                          <a:pt x="279" y="934"/>
                        </a:cubicBezTo>
                        <a:cubicBezTo>
                          <a:pt x="301" y="944"/>
                          <a:pt x="300" y="986"/>
                          <a:pt x="317" y="987"/>
                        </a:cubicBezTo>
                        <a:cubicBezTo>
                          <a:pt x="334" y="988"/>
                          <a:pt x="365" y="943"/>
                          <a:pt x="384" y="942"/>
                        </a:cubicBezTo>
                        <a:cubicBezTo>
                          <a:pt x="403" y="941"/>
                          <a:pt x="431" y="964"/>
                          <a:pt x="429" y="979"/>
                        </a:cubicBezTo>
                        <a:cubicBezTo>
                          <a:pt x="427" y="994"/>
                          <a:pt x="374" y="1013"/>
                          <a:pt x="369" y="1032"/>
                        </a:cubicBezTo>
                        <a:cubicBezTo>
                          <a:pt x="364" y="1051"/>
                          <a:pt x="408" y="1078"/>
                          <a:pt x="399" y="1092"/>
                        </a:cubicBezTo>
                        <a:cubicBezTo>
                          <a:pt x="390" y="1106"/>
                          <a:pt x="339" y="1104"/>
                          <a:pt x="317" y="1114"/>
                        </a:cubicBezTo>
                        <a:cubicBezTo>
                          <a:pt x="295" y="1124"/>
                          <a:pt x="276" y="1113"/>
                          <a:pt x="264" y="1152"/>
                        </a:cubicBezTo>
                        <a:cubicBezTo>
                          <a:pt x="252" y="1191"/>
                          <a:pt x="218" y="1242"/>
                          <a:pt x="219" y="1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0" name="Freeform 28">
                    <a:extLst>
                      <a:ext uri="{FF2B5EF4-FFF2-40B4-BE49-F238E27FC236}">
                        <a16:creationId xmlns:a16="http://schemas.microsoft.com/office/drawing/2014/main" id="{E6610661-A4ED-F74B-83B6-7A6BF4D45F4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23" y="6118"/>
                    <a:ext cx="547" cy="40"/>
                  </a:xfrm>
                  <a:custGeom>
                    <a:avLst/>
                    <a:gdLst>
                      <a:gd name="T0" fmla="*/ 0 w 547"/>
                      <a:gd name="T1" fmla="*/ 40 h 40"/>
                      <a:gd name="T2" fmla="*/ 165 w 547"/>
                      <a:gd name="T3" fmla="*/ 17 h 40"/>
                      <a:gd name="T4" fmla="*/ 375 w 547"/>
                      <a:gd name="T5" fmla="*/ 2 h 40"/>
                      <a:gd name="T6" fmla="*/ 547 w 547"/>
                      <a:gd name="T7" fmla="*/ 3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47" h="40">
                        <a:moveTo>
                          <a:pt x="0" y="40"/>
                        </a:moveTo>
                        <a:cubicBezTo>
                          <a:pt x="51" y="31"/>
                          <a:pt x="103" y="23"/>
                          <a:pt x="165" y="17"/>
                        </a:cubicBezTo>
                        <a:cubicBezTo>
                          <a:pt x="227" y="11"/>
                          <a:pt x="311" y="0"/>
                          <a:pt x="375" y="2"/>
                        </a:cubicBezTo>
                        <a:cubicBezTo>
                          <a:pt x="439" y="4"/>
                          <a:pt x="493" y="18"/>
                          <a:pt x="547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1" name="Freeform 29">
                    <a:extLst>
                      <a:ext uri="{FF2B5EF4-FFF2-40B4-BE49-F238E27FC236}">
                        <a16:creationId xmlns:a16="http://schemas.microsoft.com/office/drawing/2014/main" id="{F6FDC40C-0375-FE46-B18B-980834C43E6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00" y="5978"/>
                    <a:ext cx="698" cy="82"/>
                  </a:xfrm>
                  <a:custGeom>
                    <a:avLst/>
                    <a:gdLst>
                      <a:gd name="T0" fmla="*/ 0 w 698"/>
                      <a:gd name="T1" fmla="*/ 82 h 82"/>
                      <a:gd name="T2" fmla="*/ 300 w 698"/>
                      <a:gd name="T3" fmla="*/ 7 h 82"/>
                      <a:gd name="T4" fmla="*/ 698 w 698"/>
                      <a:gd name="T5" fmla="*/ 37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98" h="82">
                        <a:moveTo>
                          <a:pt x="0" y="82"/>
                        </a:moveTo>
                        <a:cubicBezTo>
                          <a:pt x="92" y="48"/>
                          <a:pt x="184" y="14"/>
                          <a:pt x="300" y="7"/>
                        </a:cubicBezTo>
                        <a:cubicBezTo>
                          <a:pt x="416" y="0"/>
                          <a:pt x="631" y="32"/>
                          <a:pt x="698" y="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2" name="Freeform 30">
                    <a:extLst>
                      <a:ext uri="{FF2B5EF4-FFF2-40B4-BE49-F238E27FC236}">
                        <a16:creationId xmlns:a16="http://schemas.microsoft.com/office/drawing/2014/main" id="{8833B080-CBEF-3347-A832-F6A6C46E5F2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040" y="5841"/>
                    <a:ext cx="998" cy="122"/>
                  </a:xfrm>
                  <a:custGeom>
                    <a:avLst/>
                    <a:gdLst>
                      <a:gd name="T0" fmla="*/ 0 w 998"/>
                      <a:gd name="T1" fmla="*/ 122 h 122"/>
                      <a:gd name="T2" fmla="*/ 330 w 998"/>
                      <a:gd name="T3" fmla="*/ 84 h 122"/>
                      <a:gd name="T4" fmla="*/ 548 w 998"/>
                      <a:gd name="T5" fmla="*/ 9 h 122"/>
                      <a:gd name="T6" fmla="*/ 998 w 998"/>
                      <a:gd name="T7" fmla="*/ 32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98" h="122">
                        <a:moveTo>
                          <a:pt x="0" y="122"/>
                        </a:moveTo>
                        <a:cubicBezTo>
                          <a:pt x="119" y="112"/>
                          <a:pt x="239" y="103"/>
                          <a:pt x="330" y="84"/>
                        </a:cubicBezTo>
                        <a:cubicBezTo>
                          <a:pt x="421" y="65"/>
                          <a:pt x="437" y="18"/>
                          <a:pt x="548" y="9"/>
                        </a:cubicBezTo>
                        <a:cubicBezTo>
                          <a:pt x="659" y="0"/>
                          <a:pt x="828" y="16"/>
                          <a:pt x="998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3" name="Freeform 31">
                    <a:extLst>
                      <a:ext uri="{FF2B5EF4-FFF2-40B4-BE49-F238E27FC236}">
                        <a16:creationId xmlns:a16="http://schemas.microsoft.com/office/drawing/2014/main" id="{666AFA89-70A1-014F-A3B8-39D37BACDA3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0" y="5729"/>
                    <a:ext cx="1170" cy="129"/>
                  </a:xfrm>
                  <a:custGeom>
                    <a:avLst/>
                    <a:gdLst>
                      <a:gd name="T0" fmla="*/ 0 w 1170"/>
                      <a:gd name="T1" fmla="*/ 129 h 129"/>
                      <a:gd name="T2" fmla="*/ 345 w 1170"/>
                      <a:gd name="T3" fmla="*/ 91 h 129"/>
                      <a:gd name="T4" fmla="*/ 623 w 1170"/>
                      <a:gd name="T5" fmla="*/ 9 h 129"/>
                      <a:gd name="T6" fmla="*/ 1170 w 1170"/>
                      <a:gd name="T7" fmla="*/ 39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70" h="129">
                        <a:moveTo>
                          <a:pt x="0" y="129"/>
                        </a:moveTo>
                        <a:cubicBezTo>
                          <a:pt x="120" y="120"/>
                          <a:pt x="241" y="111"/>
                          <a:pt x="345" y="91"/>
                        </a:cubicBezTo>
                        <a:cubicBezTo>
                          <a:pt x="449" y="71"/>
                          <a:pt x="486" y="18"/>
                          <a:pt x="623" y="9"/>
                        </a:cubicBezTo>
                        <a:cubicBezTo>
                          <a:pt x="760" y="0"/>
                          <a:pt x="965" y="19"/>
                          <a:pt x="1170" y="39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4" name="Freeform 32">
                    <a:extLst>
                      <a:ext uri="{FF2B5EF4-FFF2-40B4-BE49-F238E27FC236}">
                        <a16:creationId xmlns:a16="http://schemas.microsoft.com/office/drawing/2014/main" id="{2B7D899A-E889-9A48-8F0D-829625D7A70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43" y="5723"/>
                    <a:ext cx="307" cy="22"/>
                  </a:xfrm>
                  <a:custGeom>
                    <a:avLst/>
                    <a:gdLst>
                      <a:gd name="T0" fmla="*/ 0 w 307"/>
                      <a:gd name="T1" fmla="*/ 22 h 22"/>
                      <a:gd name="T2" fmla="*/ 307 w 307"/>
                      <a:gd name="T3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07" h="22">
                        <a:moveTo>
                          <a:pt x="0" y="22"/>
                        </a:moveTo>
                        <a:cubicBezTo>
                          <a:pt x="77" y="22"/>
                          <a:pt x="256" y="4"/>
                          <a:pt x="307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5" name="Freeform 33">
                    <a:extLst>
                      <a:ext uri="{FF2B5EF4-FFF2-40B4-BE49-F238E27FC236}">
                        <a16:creationId xmlns:a16="http://schemas.microsoft.com/office/drawing/2014/main" id="{89148A65-B3EF-BE42-9697-46675DA4B98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5599"/>
                    <a:ext cx="555" cy="49"/>
                  </a:xfrm>
                  <a:custGeom>
                    <a:avLst/>
                    <a:gdLst>
                      <a:gd name="T0" fmla="*/ 0 w 555"/>
                      <a:gd name="T1" fmla="*/ 49 h 49"/>
                      <a:gd name="T2" fmla="*/ 173 w 555"/>
                      <a:gd name="T3" fmla="*/ 4 h 49"/>
                      <a:gd name="T4" fmla="*/ 555 w 555"/>
                      <a:gd name="T5" fmla="*/ 26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55" h="49">
                        <a:moveTo>
                          <a:pt x="0" y="49"/>
                        </a:moveTo>
                        <a:cubicBezTo>
                          <a:pt x="40" y="28"/>
                          <a:pt x="81" y="8"/>
                          <a:pt x="173" y="4"/>
                        </a:cubicBezTo>
                        <a:cubicBezTo>
                          <a:pt x="265" y="0"/>
                          <a:pt x="410" y="13"/>
                          <a:pt x="555" y="26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6" name="Freeform 34">
                    <a:extLst>
                      <a:ext uri="{FF2B5EF4-FFF2-40B4-BE49-F238E27FC236}">
                        <a16:creationId xmlns:a16="http://schemas.microsoft.com/office/drawing/2014/main" id="{691068E9-DB85-4E47-8FAD-610E2FF2DA3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25" y="5475"/>
                    <a:ext cx="420" cy="53"/>
                  </a:xfrm>
                  <a:custGeom>
                    <a:avLst/>
                    <a:gdLst>
                      <a:gd name="T0" fmla="*/ 0 w 420"/>
                      <a:gd name="T1" fmla="*/ 53 h 53"/>
                      <a:gd name="T2" fmla="*/ 195 w 420"/>
                      <a:gd name="T3" fmla="*/ 15 h 53"/>
                      <a:gd name="T4" fmla="*/ 420 w 420"/>
                      <a:gd name="T5" fmla="*/ 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0" h="53">
                        <a:moveTo>
                          <a:pt x="0" y="53"/>
                        </a:moveTo>
                        <a:cubicBezTo>
                          <a:pt x="62" y="38"/>
                          <a:pt x="125" y="24"/>
                          <a:pt x="195" y="15"/>
                        </a:cubicBezTo>
                        <a:cubicBezTo>
                          <a:pt x="265" y="6"/>
                          <a:pt x="342" y="3"/>
                          <a:pt x="420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7" name="Freeform 35">
                    <a:extLst>
                      <a:ext uri="{FF2B5EF4-FFF2-40B4-BE49-F238E27FC236}">
                        <a16:creationId xmlns:a16="http://schemas.microsoft.com/office/drawing/2014/main" id="{E61A13E4-6A10-3B48-956A-0EDB85DCB2C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40" y="5325"/>
                    <a:ext cx="465" cy="45"/>
                  </a:xfrm>
                  <a:custGeom>
                    <a:avLst/>
                    <a:gdLst>
                      <a:gd name="T0" fmla="*/ 0 w 465"/>
                      <a:gd name="T1" fmla="*/ 45 h 45"/>
                      <a:gd name="T2" fmla="*/ 465 w 465"/>
                      <a:gd name="T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65" h="45">
                        <a:moveTo>
                          <a:pt x="0" y="45"/>
                        </a:moveTo>
                        <a:cubicBezTo>
                          <a:pt x="0" y="45"/>
                          <a:pt x="232" y="22"/>
                          <a:pt x="465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8" name="Freeform 36">
                    <a:extLst>
                      <a:ext uri="{FF2B5EF4-FFF2-40B4-BE49-F238E27FC236}">
                        <a16:creationId xmlns:a16="http://schemas.microsoft.com/office/drawing/2014/main" id="{CA064B19-1116-3241-B306-A2293C0EBEE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060" y="5193"/>
                    <a:ext cx="398" cy="50"/>
                  </a:xfrm>
                  <a:custGeom>
                    <a:avLst/>
                    <a:gdLst>
                      <a:gd name="T0" fmla="*/ 0 w 398"/>
                      <a:gd name="T1" fmla="*/ 50 h 50"/>
                      <a:gd name="T2" fmla="*/ 270 w 398"/>
                      <a:gd name="T3" fmla="*/ 5 h 50"/>
                      <a:gd name="T4" fmla="*/ 398 w 398"/>
                      <a:gd name="T5" fmla="*/ 2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8" h="50">
                        <a:moveTo>
                          <a:pt x="0" y="50"/>
                        </a:moveTo>
                        <a:cubicBezTo>
                          <a:pt x="102" y="30"/>
                          <a:pt x="204" y="10"/>
                          <a:pt x="270" y="5"/>
                        </a:cubicBezTo>
                        <a:cubicBezTo>
                          <a:pt x="336" y="0"/>
                          <a:pt x="367" y="10"/>
                          <a:pt x="398" y="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9" name="Freeform 37">
                    <a:extLst>
                      <a:ext uri="{FF2B5EF4-FFF2-40B4-BE49-F238E27FC236}">
                        <a16:creationId xmlns:a16="http://schemas.microsoft.com/office/drawing/2014/main" id="{8766AE26-34A8-1B4F-B5A0-F002A84468F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05" y="5061"/>
                    <a:ext cx="345" cy="54"/>
                  </a:xfrm>
                  <a:custGeom>
                    <a:avLst/>
                    <a:gdLst>
                      <a:gd name="T0" fmla="*/ 0 w 345"/>
                      <a:gd name="T1" fmla="*/ 54 h 54"/>
                      <a:gd name="T2" fmla="*/ 218 w 345"/>
                      <a:gd name="T3" fmla="*/ 9 h 54"/>
                      <a:gd name="T4" fmla="*/ 345 w 345"/>
                      <a:gd name="T5" fmla="*/ 2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5" h="54">
                        <a:moveTo>
                          <a:pt x="0" y="54"/>
                        </a:moveTo>
                        <a:cubicBezTo>
                          <a:pt x="80" y="36"/>
                          <a:pt x="161" y="18"/>
                          <a:pt x="218" y="9"/>
                        </a:cubicBezTo>
                        <a:cubicBezTo>
                          <a:pt x="275" y="0"/>
                          <a:pt x="310" y="1"/>
                          <a:pt x="345" y="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20" name="Freeform 38">
                    <a:extLst>
                      <a:ext uri="{FF2B5EF4-FFF2-40B4-BE49-F238E27FC236}">
                        <a16:creationId xmlns:a16="http://schemas.microsoft.com/office/drawing/2014/main" id="{3395D483-FD92-6C4D-B8A8-28843E758FD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35" y="4929"/>
                    <a:ext cx="330" cy="51"/>
                  </a:xfrm>
                  <a:custGeom>
                    <a:avLst/>
                    <a:gdLst>
                      <a:gd name="T0" fmla="*/ 0 w 330"/>
                      <a:gd name="T1" fmla="*/ 51 h 51"/>
                      <a:gd name="T2" fmla="*/ 218 w 330"/>
                      <a:gd name="T3" fmla="*/ 6 h 51"/>
                      <a:gd name="T4" fmla="*/ 330 w 330"/>
                      <a:gd name="T5" fmla="*/ 14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1">
                        <a:moveTo>
                          <a:pt x="0" y="51"/>
                        </a:moveTo>
                        <a:cubicBezTo>
                          <a:pt x="81" y="31"/>
                          <a:pt x="163" y="12"/>
                          <a:pt x="218" y="6"/>
                        </a:cubicBezTo>
                        <a:cubicBezTo>
                          <a:pt x="273" y="0"/>
                          <a:pt x="301" y="7"/>
                          <a:pt x="330" y="14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6" name="Group 27">
                  <a:extLst>
                    <a:ext uri="{FF2B5EF4-FFF2-40B4-BE49-F238E27FC236}">
                      <a16:creationId xmlns:a16="http://schemas.microsoft.com/office/drawing/2014/main" id="{29412B2B-9B68-C247-A95E-473A3B71531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15" y="4123"/>
                  <a:ext cx="1511" cy="1644"/>
                  <a:chOff x="4615" y="4123"/>
                  <a:chExt cx="1511" cy="1644"/>
                </a:xfrm>
              </p:grpSpPr>
              <p:sp>
                <p:nvSpPr>
                  <p:cNvPr id="787" name="Freeform 5">
                    <a:extLst>
                      <a:ext uri="{FF2B5EF4-FFF2-40B4-BE49-F238E27FC236}">
                        <a16:creationId xmlns:a16="http://schemas.microsoft.com/office/drawing/2014/main" id="{AACB3DC5-8B95-F544-B04E-BA26607C96B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15" y="4123"/>
                    <a:ext cx="1511" cy="1644"/>
                  </a:xfrm>
                  <a:custGeom>
                    <a:avLst/>
                    <a:gdLst>
                      <a:gd name="T0" fmla="*/ 325 w 1511"/>
                      <a:gd name="T1" fmla="*/ 1420 h 1644"/>
                      <a:gd name="T2" fmla="*/ 377 w 1511"/>
                      <a:gd name="T3" fmla="*/ 1517 h 1644"/>
                      <a:gd name="T4" fmla="*/ 430 w 1511"/>
                      <a:gd name="T5" fmla="*/ 1525 h 1644"/>
                      <a:gd name="T6" fmla="*/ 490 w 1511"/>
                      <a:gd name="T7" fmla="*/ 1532 h 1644"/>
                      <a:gd name="T8" fmla="*/ 467 w 1511"/>
                      <a:gd name="T9" fmla="*/ 1562 h 1644"/>
                      <a:gd name="T10" fmla="*/ 527 w 1511"/>
                      <a:gd name="T11" fmla="*/ 1562 h 1644"/>
                      <a:gd name="T12" fmla="*/ 617 w 1511"/>
                      <a:gd name="T13" fmla="*/ 1585 h 1644"/>
                      <a:gd name="T14" fmla="*/ 685 w 1511"/>
                      <a:gd name="T15" fmla="*/ 1615 h 1644"/>
                      <a:gd name="T16" fmla="*/ 730 w 1511"/>
                      <a:gd name="T17" fmla="*/ 1637 h 1644"/>
                      <a:gd name="T18" fmla="*/ 797 w 1511"/>
                      <a:gd name="T19" fmla="*/ 1607 h 1644"/>
                      <a:gd name="T20" fmla="*/ 842 w 1511"/>
                      <a:gd name="T21" fmla="*/ 1637 h 1644"/>
                      <a:gd name="T22" fmla="*/ 925 w 1511"/>
                      <a:gd name="T23" fmla="*/ 1637 h 1644"/>
                      <a:gd name="T24" fmla="*/ 1030 w 1511"/>
                      <a:gd name="T25" fmla="*/ 1562 h 1644"/>
                      <a:gd name="T26" fmla="*/ 1075 w 1511"/>
                      <a:gd name="T27" fmla="*/ 1532 h 1644"/>
                      <a:gd name="T28" fmla="*/ 1180 w 1511"/>
                      <a:gd name="T29" fmla="*/ 1457 h 1644"/>
                      <a:gd name="T30" fmla="*/ 1240 w 1511"/>
                      <a:gd name="T31" fmla="*/ 1375 h 1644"/>
                      <a:gd name="T32" fmla="*/ 1322 w 1511"/>
                      <a:gd name="T33" fmla="*/ 1262 h 1644"/>
                      <a:gd name="T34" fmla="*/ 1345 w 1511"/>
                      <a:gd name="T35" fmla="*/ 1202 h 1644"/>
                      <a:gd name="T36" fmla="*/ 1420 w 1511"/>
                      <a:gd name="T37" fmla="*/ 1082 h 1644"/>
                      <a:gd name="T38" fmla="*/ 1420 w 1511"/>
                      <a:gd name="T39" fmla="*/ 1015 h 1644"/>
                      <a:gd name="T40" fmla="*/ 1472 w 1511"/>
                      <a:gd name="T41" fmla="*/ 970 h 1644"/>
                      <a:gd name="T42" fmla="*/ 1472 w 1511"/>
                      <a:gd name="T43" fmla="*/ 827 h 1644"/>
                      <a:gd name="T44" fmla="*/ 1480 w 1511"/>
                      <a:gd name="T45" fmla="*/ 722 h 1644"/>
                      <a:gd name="T46" fmla="*/ 1405 w 1511"/>
                      <a:gd name="T47" fmla="*/ 677 h 1644"/>
                      <a:gd name="T48" fmla="*/ 1420 w 1511"/>
                      <a:gd name="T49" fmla="*/ 572 h 1644"/>
                      <a:gd name="T50" fmla="*/ 1330 w 1511"/>
                      <a:gd name="T51" fmla="*/ 505 h 1644"/>
                      <a:gd name="T52" fmla="*/ 1262 w 1511"/>
                      <a:gd name="T53" fmla="*/ 377 h 1644"/>
                      <a:gd name="T54" fmla="*/ 1187 w 1511"/>
                      <a:gd name="T55" fmla="*/ 287 h 1644"/>
                      <a:gd name="T56" fmla="*/ 1067 w 1511"/>
                      <a:gd name="T57" fmla="*/ 235 h 1644"/>
                      <a:gd name="T58" fmla="*/ 1045 w 1511"/>
                      <a:gd name="T59" fmla="*/ 145 h 1644"/>
                      <a:gd name="T60" fmla="*/ 940 w 1511"/>
                      <a:gd name="T61" fmla="*/ 100 h 1644"/>
                      <a:gd name="T62" fmla="*/ 850 w 1511"/>
                      <a:gd name="T63" fmla="*/ 77 h 1644"/>
                      <a:gd name="T64" fmla="*/ 767 w 1511"/>
                      <a:gd name="T65" fmla="*/ 40 h 1644"/>
                      <a:gd name="T66" fmla="*/ 565 w 1511"/>
                      <a:gd name="T67" fmla="*/ 10 h 1644"/>
                      <a:gd name="T68" fmla="*/ 565 w 1511"/>
                      <a:gd name="T69" fmla="*/ 62 h 1644"/>
                      <a:gd name="T70" fmla="*/ 490 w 1511"/>
                      <a:gd name="T71" fmla="*/ 40 h 1644"/>
                      <a:gd name="T72" fmla="*/ 422 w 1511"/>
                      <a:gd name="T73" fmla="*/ 62 h 1644"/>
                      <a:gd name="T74" fmla="*/ 355 w 1511"/>
                      <a:gd name="T75" fmla="*/ 122 h 1644"/>
                      <a:gd name="T76" fmla="*/ 287 w 1511"/>
                      <a:gd name="T77" fmla="*/ 115 h 1644"/>
                      <a:gd name="T78" fmla="*/ 257 w 1511"/>
                      <a:gd name="T79" fmla="*/ 182 h 1644"/>
                      <a:gd name="T80" fmla="*/ 190 w 1511"/>
                      <a:gd name="T81" fmla="*/ 227 h 1644"/>
                      <a:gd name="T82" fmla="*/ 137 w 1511"/>
                      <a:gd name="T83" fmla="*/ 302 h 1644"/>
                      <a:gd name="T84" fmla="*/ 190 w 1511"/>
                      <a:gd name="T85" fmla="*/ 340 h 1644"/>
                      <a:gd name="T86" fmla="*/ 70 w 1511"/>
                      <a:gd name="T87" fmla="*/ 430 h 1644"/>
                      <a:gd name="T88" fmla="*/ 62 w 1511"/>
                      <a:gd name="T89" fmla="*/ 422 h 1644"/>
                      <a:gd name="T90" fmla="*/ 92 w 1511"/>
                      <a:gd name="T91" fmla="*/ 535 h 1644"/>
                      <a:gd name="T92" fmla="*/ 92 w 1511"/>
                      <a:gd name="T93" fmla="*/ 580 h 1644"/>
                      <a:gd name="T94" fmla="*/ 25 w 1511"/>
                      <a:gd name="T95" fmla="*/ 550 h 1644"/>
                      <a:gd name="T96" fmla="*/ 47 w 1511"/>
                      <a:gd name="T97" fmla="*/ 677 h 1644"/>
                      <a:gd name="T98" fmla="*/ 47 w 1511"/>
                      <a:gd name="T99" fmla="*/ 752 h 1644"/>
                      <a:gd name="T100" fmla="*/ 122 w 1511"/>
                      <a:gd name="T101" fmla="*/ 797 h 1644"/>
                      <a:gd name="T102" fmla="*/ 92 w 1511"/>
                      <a:gd name="T103" fmla="*/ 812 h 1644"/>
                      <a:gd name="T104" fmla="*/ 152 w 1511"/>
                      <a:gd name="T105" fmla="*/ 865 h 1644"/>
                      <a:gd name="T106" fmla="*/ 235 w 1511"/>
                      <a:gd name="T107" fmla="*/ 932 h 1644"/>
                      <a:gd name="T108" fmla="*/ 287 w 1511"/>
                      <a:gd name="T109" fmla="*/ 962 h 1644"/>
                      <a:gd name="T110" fmla="*/ 370 w 1511"/>
                      <a:gd name="T111" fmla="*/ 977 h 1644"/>
                      <a:gd name="T112" fmla="*/ 415 w 1511"/>
                      <a:gd name="T113" fmla="*/ 985 h 1644"/>
                      <a:gd name="T114" fmla="*/ 355 w 1511"/>
                      <a:gd name="T115" fmla="*/ 1112 h 1644"/>
                      <a:gd name="T116" fmla="*/ 287 w 1511"/>
                      <a:gd name="T117" fmla="*/ 1120 h 1644"/>
                      <a:gd name="T118" fmla="*/ 280 w 1511"/>
                      <a:gd name="T119" fmla="*/ 1315 h 1644"/>
                      <a:gd name="T120" fmla="*/ 257 w 1511"/>
                      <a:gd name="T121" fmla="*/ 1382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511" h="1644">
                        <a:moveTo>
                          <a:pt x="257" y="1382"/>
                        </a:moveTo>
                        <a:cubicBezTo>
                          <a:pt x="269" y="1418"/>
                          <a:pt x="288" y="1412"/>
                          <a:pt x="325" y="1420"/>
                        </a:cubicBezTo>
                        <a:cubicBezTo>
                          <a:pt x="308" y="1444"/>
                          <a:pt x="306" y="1465"/>
                          <a:pt x="332" y="1487"/>
                        </a:cubicBezTo>
                        <a:cubicBezTo>
                          <a:pt x="346" y="1499"/>
                          <a:pt x="377" y="1517"/>
                          <a:pt x="377" y="1517"/>
                        </a:cubicBezTo>
                        <a:cubicBezTo>
                          <a:pt x="392" y="1512"/>
                          <a:pt x="408" y="1495"/>
                          <a:pt x="422" y="1502"/>
                        </a:cubicBezTo>
                        <a:cubicBezTo>
                          <a:pt x="429" y="1506"/>
                          <a:pt x="424" y="1519"/>
                          <a:pt x="430" y="1525"/>
                        </a:cubicBezTo>
                        <a:cubicBezTo>
                          <a:pt x="443" y="1538"/>
                          <a:pt x="475" y="1555"/>
                          <a:pt x="475" y="1555"/>
                        </a:cubicBezTo>
                        <a:cubicBezTo>
                          <a:pt x="480" y="1547"/>
                          <a:pt x="498" y="1537"/>
                          <a:pt x="490" y="1532"/>
                        </a:cubicBezTo>
                        <a:cubicBezTo>
                          <a:pt x="479" y="1525"/>
                          <a:pt x="460" y="1530"/>
                          <a:pt x="452" y="1540"/>
                        </a:cubicBezTo>
                        <a:cubicBezTo>
                          <a:pt x="447" y="1547"/>
                          <a:pt x="460" y="1557"/>
                          <a:pt x="467" y="1562"/>
                        </a:cubicBezTo>
                        <a:cubicBezTo>
                          <a:pt x="476" y="1568"/>
                          <a:pt x="487" y="1567"/>
                          <a:pt x="497" y="1570"/>
                        </a:cubicBezTo>
                        <a:cubicBezTo>
                          <a:pt x="507" y="1567"/>
                          <a:pt x="518" y="1566"/>
                          <a:pt x="527" y="1562"/>
                        </a:cubicBezTo>
                        <a:cubicBezTo>
                          <a:pt x="535" y="1558"/>
                          <a:pt x="541" y="1545"/>
                          <a:pt x="550" y="1547"/>
                        </a:cubicBezTo>
                        <a:cubicBezTo>
                          <a:pt x="575" y="1553"/>
                          <a:pt x="593" y="1576"/>
                          <a:pt x="617" y="1585"/>
                        </a:cubicBezTo>
                        <a:cubicBezTo>
                          <a:pt x="623" y="1583"/>
                          <a:pt x="666" y="1567"/>
                          <a:pt x="670" y="1570"/>
                        </a:cubicBezTo>
                        <a:cubicBezTo>
                          <a:pt x="682" y="1580"/>
                          <a:pt x="672" y="1606"/>
                          <a:pt x="685" y="1615"/>
                        </a:cubicBezTo>
                        <a:cubicBezTo>
                          <a:pt x="692" y="1620"/>
                          <a:pt x="699" y="1626"/>
                          <a:pt x="707" y="1630"/>
                        </a:cubicBezTo>
                        <a:cubicBezTo>
                          <a:pt x="714" y="1634"/>
                          <a:pt x="722" y="1635"/>
                          <a:pt x="730" y="1637"/>
                        </a:cubicBezTo>
                        <a:cubicBezTo>
                          <a:pt x="747" y="1635"/>
                          <a:pt x="766" y="1637"/>
                          <a:pt x="782" y="1630"/>
                        </a:cubicBezTo>
                        <a:cubicBezTo>
                          <a:pt x="790" y="1626"/>
                          <a:pt x="788" y="1607"/>
                          <a:pt x="797" y="1607"/>
                        </a:cubicBezTo>
                        <a:cubicBezTo>
                          <a:pt x="805" y="1607"/>
                          <a:pt x="798" y="1625"/>
                          <a:pt x="805" y="1630"/>
                        </a:cubicBezTo>
                        <a:cubicBezTo>
                          <a:pt x="815" y="1637"/>
                          <a:pt x="830" y="1635"/>
                          <a:pt x="842" y="1637"/>
                        </a:cubicBezTo>
                        <a:cubicBezTo>
                          <a:pt x="855" y="1635"/>
                          <a:pt x="868" y="1634"/>
                          <a:pt x="880" y="1630"/>
                        </a:cubicBezTo>
                        <a:cubicBezTo>
                          <a:pt x="918" y="1616"/>
                          <a:pt x="887" y="1600"/>
                          <a:pt x="925" y="1637"/>
                        </a:cubicBezTo>
                        <a:cubicBezTo>
                          <a:pt x="1014" y="1629"/>
                          <a:pt x="993" y="1644"/>
                          <a:pt x="1015" y="1585"/>
                        </a:cubicBezTo>
                        <a:cubicBezTo>
                          <a:pt x="1001" y="1534"/>
                          <a:pt x="1000" y="1562"/>
                          <a:pt x="1030" y="1562"/>
                        </a:cubicBezTo>
                        <a:cubicBezTo>
                          <a:pt x="1040" y="1562"/>
                          <a:pt x="1050" y="1557"/>
                          <a:pt x="1060" y="1555"/>
                        </a:cubicBezTo>
                        <a:cubicBezTo>
                          <a:pt x="1065" y="1547"/>
                          <a:pt x="1067" y="1537"/>
                          <a:pt x="1075" y="1532"/>
                        </a:cubicBezTo>
                        <a:cubicBezTo>
                          <a:pt x="1078" y="1530"/>
                          <a:pt x="1157" y="1498"/>
                          <a:pt x="1165" y="1495"/>
                        </a:cubicBezTo>
                        <a:cubicBezTo>
                          <a:pt x="1227" y="1453"/>
                          <a:pt x="1159" y="1509"/>
                          <a:pt x="1180" y="1457"/>
                        </a:cubicBezTo>
                        <a:cubicBezTo>
                          <a:pt x="1185" y="1445"/>
                          <a:pt x="1215" y="1438"/>
                          <a:pt x="1225" y="1435"/>
                        </a:cubicBezTo>
                        <a:cubicBezTo>
                          <a:pt x="1255" y="1414"/>
                          <a:pt x="1261" y="1406"/>
                          <a:pt x="1240" y="1375"/>
                        </a:cubicBezTo>
                        <a:cubicBezTo>
                          <a:pt x="1273" y="1366"/>
                          <a:pt x="1288" y="1363"/>
                          <a:pt x="1300" y="1330"/>
                        </a:cubicBezTo>
                        <a:cubicBezTo>
                          <a:pt x="1274" y="1290"/>
                          <a:pt x="1298" y="1298"/>
                          <a:pt x="1322" y="1262"/>
                        </a:cubicBezTo>
                        <a:cubicBezTo>
                          <a:pt x="1320" y="1252"/>
                          <a:pt x="1320" y="1241"/>
                          <a:pt x="1315" y="1232"/>
                        </a:cubicBezTo>
                        <a:cubicBezTo>
                          <a:pt x="1294" y="1195"/>
                          <a:pt x="1257" y="1215"/>
                          <a:pt x="1345" y="1202"/>
                        </a:cubicBezTo>
                        <a:cubicBezTo>
                          <a:pt x="1364" y="1174"/>
                          <a:pt x="1372" y="1144"/>
                          <a:pt x="1382" y="1112"/>
                        </a:cubicBezTo>
                        <a:cubicBezTo>
                          <a:pt x="1368" y="1067"/>
                          <a:pt x="1373" y="1109"/>
                          <a:pt x="1420" y="1082"/>
                        </a:cubicBezTo>
                        <a:cubicBezTo>
                          <a:pt x="1427" y="1078"/>
                          <a:pt x="1425" y="1067"/>
                          <a:pt x="1427" y="1060"/>
                        </a:cubicBezTo>
                        <a:cubicBezTo>
                          <a:pt x="1382" y="1013"/>
                          <a:pt x="1413" y="1060"/>
                          <a:pt x="1420" y="1015"/>
                        </a:cubicBezTo>
                        <a:cubicBezTo>
                          <a:pt x="1424" y="989"/>
                          <a:pt x="1390" y="984"/>
                          <a:pt x="1435" y="1000"/>
                        </a:cubicBezTo>
                        <a:cubicBezTo>
                          <a:pt x="1446" y="997"/>
                          <a:pt x="1481" y="997"/>
                          <a:pt x="1472" y="970"/>
                        </a:cubicBezTo>
                        <a:cubicBezTo>
                          <a:pt x="1466" y="953"/>
                          <a:pt x="1442" y="925"/>
                          <a:pt x="1442" y="925"/>
                        </a:cubicBezTo>
                        <a:cubicBezTo>
                          <a:pt x="1478" y="869"/>
                          <a:pt x="1484" y="905"/>
                          <a:pt x="1472" y="827"/>
                        </a:cubicBezTo>
                        <a:cubicBezTo>
                          <a:pt x="1511" y="815"/>
                          <a:pt x="1509" y="807"/>
                          <a:pt x="1487" y="775"/>
                        </a:cubicBezTo>
                        <a:cubicBezTo>
                          <a:pt x="1485" y="757"/>
                          <a:pt x="1486" y="739"/>
                          <a:pt x="1480" y="722"/>
                        </a:cubicBezTo>
                        <a:cubicBezTo>
                          <a:pt x="1474" y="705"/>
                          <a:pt x="1450" y="677"/>
                          <a:pt x="1450" y="677"/>
                        </a:cubicBezTo>
                        <a:cubicBezTo>
                          <a:pt x="1435" y="682"/>
                          <a:pt x="1405" y="696"/>
                          <a:pt x="1405" y="677"/>
                        </a:cubicBezTo>
                        <a:cubicBezTo>
                          <a:pt x="1405" y="667"/>
                          <a:pt x="1420" y="662"/>
                          <a:pt x="1427" y="655"/>
                        </a:cubicBezTo>
                        <a:cubicBezTo>
                          <a:pt x="1425" y="627"/>
                          <a:pt x="1428" y="599"/>
                          <a:pt x="1420" y="572"/>
                        </a:cubicBezTo>
                        <a:cubicBezTo>
                          <a:pt x="1417" y="563"/>
                          <a:pt x="1403" y="564"/>
                          <a:pt x="1397" y="557"/>
                        </a:cubicBezTo>
                        <a:cubicBezTo>
                          <a:pt x="1346" y="499"/>
                          <a:pt x="1395" y="517"/>
                          <a:pt x="1330" y="505"/>
                        </a:cubicBezTo>
                        <a:cubicBezTo>
                          <a:pt x="1321" y="480"/>
                          <a:pt x="1308" y="462"/>
                          <a:pt x="1300" y="437"/>
                        </a:cubicBezTo>
                        <a:cubicBezTo>
                          <a:pt x="1237" y="459"/>
                          <a:pt x="1289" y="404"/>
                          <a:pt x="1262" y="377"/>
                        </a:cubicBezTo>
                        <a:cubicBezTo>
                          <a:pt x="1246" y="361"/>
                          <a:pt x="1218" y="366"/>
                          <a:pt x="1195" y="362"/>
                        </a:cubicBezTo>
                        <a:cubicBezTo>
                          <a:pt x="1192" y="337"/>
                          <a:pt x="1191" y="312"/>
                          <a:pt x="1187" y="287"/>
                        </a:cubicBezTo>
                        <a:cubicBezTo>
                          <a:pt x="1186" y="279"/>
                          <a:pt x="1186" y="269"/>
                          <a:pt x="1180" y="265"/>
                        </a:cubicBezTo>
                        <a:cubicBezTo>
                          <a:pt x="1154" y="247"/>
                          <a:pt x="1098" y="240"/>
                          <a:pt x="1067" y="235"/>
                        </a:cubicBezTo>
                        <a:cubicBezTo>
                          <a:pt x="1052" y="187"/>
                          <a:pt x="1055" y="229"/>
                          <a:pt x="1007" y="212"/>
                        </a:cubicBezTo>
                        <a:cubicBezTo>
                          <a:pt x="1041" y="161"/>
                          <a:pt x="1031" y="184"/>
                          <a:pt x="1045" y="145"/>
                        </a:cubicBezTo>
                        <a:cubicBezTo>
                          <a:pt x="1029" y="100"/>
                          <a:pt x="1002" y="117"/>
                          <a:pt x="955" y="122"/>
                        </a:cubicBezTo>
                        <a:cubicBezTo>
                          <a:pt x="950" y="115"/>
                          <a:pt x="947" y="106"/>
                          <a:pt x="940" y="100"/>
                        </a:cubicBezTo>
                        <a:cubicBezTo>
                          <a:pt x="926" y="88"/>
                          <a:pt x="895" y="70"/>
                          <a:pt x="895" y="70"/>
                        </a:cubicBezTo>
                        <a:cubicBezTo>
                          <a:pt x="880" y="72"/>
                          <a:pt x="861" y="67"/>
                          <a:pt x="850" y="77"/>
                        </a:cubicBezTo>
                        <a:cubicBezTo>
                          <a:pt x="838" y="87"/>
                          <a:pt x="835" y="122"/>
                          <a:pt x="835" y="122"/>
                        </a:cubicBezTo>
                        <a:cubicBezTo>
                          <a:pt x="826" y="86"/>
                          <a:pt x="803" y="51"/>
                          <a:pt x="767" y="40"/>
                        </a:cubicBezTo>
                        <a:cubicBezTo>
                          <a:pt x="726" y="12"/>
                          <a:pt x="685" y="39"/>
                          <a:pt x="640" y="25"/>
                        </a:cubicBezTo>
                        <a:cubicBezTo>
                          <a:pt x="609" y="5"/>
                          <a:pt x="602" y="0"/>
                          <a:pt x="565" y="10"/>
                        </a:cubicBezTo>
                        <a:cubicBezTo>
                          <a:pt x="562" y="17"/>
                          <a:pt x="557" y="24"/>
                          <a:pt x="557" y="32"/>
                        </a:cubicBezTo>
                        <a:cubicBezTo>
                          <a:pt x="557" y="42"/>
                          <a:pt x="571" y="53"/>
                          <a:pt x="565" y="62"/>
                        </a:cubicBezTo>
                        <a:cubicBezTo>
                          <a:pt x="561" y="69"/>
                          <a:pt x="550" y="58"/>
                          <a:pt x="542" y="55"/>
                        </a:cubicBezTo>
                        <a:cubicBezTo>
                          <a:pt x="501" y="41"/>
                          <a:pt x="540" y="52"/>
                          <a:pt x="490" y="40"/>
                        </a:cubicBezTo>
                        <a:cubicBezTo>
                          <a:pt x="477" y="42"/>
                          <a:pt x="463" y="40"/>
                          <a:pt x="452" y="47"/>
                        </a:cubicBezTo>
                        <a:cubicBezTo>
                          <a:pt x="418" y="69"/>
                          <a:pt x="477" y="81"/>
                          <a:pt x="422" y="62"/>
                        </a:cubicBezTo>
                        <a:cubicBezTo>
                          <a:pt x="384" y="70"/>
                          <a:pt x="368" y="67"/>
                          <a:pt x="347" y="100"/>
                        </a:cubicBezTo>
                        <a:cubicBezTo>
                          <a:pt x="350" y="107"/>
                          <a:pt x="363" y="122"/>
                          <a:pt x="355" y="122"/>
                        </a:cubicBezTo>
                        <a:cubicBezTo>
                          <a:pt x="346" y="122"/>
                          <a:pt x="348" y="103"/>
                          <a:pt x="340" y="100"/>
                        </a:cubicBezTo>
                        <a:cubicBezTo>
                          <a:pt x="334" y="98"/>
                          <a:pt x="295" y="112"/>
                          <a:pt x="287" y="115"/>
                        </a:cubicBezTo>
                        <a:cubicBezTo>
                          <a:pt x="279" y="123"/>
                          <a:pt x="252" y="147"/>
                          <a:pt x="250" y="160"/>
                        </a:cubicBezTo>
                        <a:cubicBezTo>
                          <a:pt x="249" y="168"/>
                          <a:pt x="262" y="177"/>
                          <a:pt x="257" y="182"/>
                        </a:cubicBezTo>
                        <a:cubicBezTo>
                          <a:pt x="252" y="187"/>
                          <a:pt x="242" y="177"/>
                          <a:pt x="235" y="175"/>
                        </a:cubicBezTo>
                        <a:cubicBezTo>
                          <a:pt x="204" y="184"/>
                          <a:pt x="200" y="197"/>
                          <a:pt x="190" y="227"/>
                        </a:cubicBezTo>
                        <a:cubicBezTo>
                          <a:pt x="240" y="245"/>
                          <a:pt x="206" y="253"/>
                          <a:pt x="182" y="265"/>
                        </a:cubicBezTo>
                        <a:cubicBezTo>
                          <a:pt x="163" y="275"/>
                          <a:pt x="152" y="287"/>
                          <a:pt x="137" y="302"/>
                        </a:cubicBezTo>
                        <a:cubicBezTo>
                          <a:pt x="140" y="310"/>
                          <a:pt x="138" y="320"/>
                          <a:pt x="145" y="325"/>
                        </a:cubicBezTo>
                        <a:cubicBezTo>
                          <a:pt x="158" y="334"/>
                          <a:pt x="190" y="340"/>
                          <a:pt x="190" y="340"/>
                        </a:cubicBezTo>
                        <a:cubicBezTo>
                          <a:pt x="148" y="353"/>
                          <a:pt x="107" y="345"/>
                          <a:pt x="70" y="370"/>
                        </a:cubicBezTo>
                        <a:cubicBezTo>
                          <a:pt x="64" y="386"/>
                          <a:pt x="50" y="414"/>
                          <a:pt x="70" y="430"/>
                        </a:cubicBezTo>
                        <a:cubicBezTo>
                          <a:pt x="77" y="435"/>
                          <a:pt x="98" y="421"/>
                          <a:pt x="92" y="415"/>
                        </a:cubicBezTo>
                        <a:cubicBezTo>
                          <a:pt x="85" y="408"/>
                          <a:pt x="72" y="420"/>
                          <a:pt x="62" y="422"/>
                        </a:cubicBezTo>
                        <a:cubicBezTo>
                          <a:pt x="34" y="441"/>
                          <a:pt x="35" y="458"/>
                          <a:pt x="25" y="490"/>
                        </a:cubicBezTo>
                        <a:cubicBezTo>
                          <a:pt x="37" y="527"/>
                          <a:pt x="55" y="527"/>
                          <a:pt x="92" y="535"/>
                        </a:cubicBezTo>
                        <a:cubicBezTo>
                          <a:pt x="36" y="553"/>
                          <a:pt x="42" y="501"/>
                          <a:pt x="55" y="587"/>
                        </a:cubicBezTo>
                        <a:cubicBezTo>
                          <a:pt x="67" y="585"/>
                          <a:pt x="85" y="590"/>
                          <a:pt x="92" y="580"/>
                        </a:cubicBezTo>
                        <a:cubicBezTo>
                          <a:pt x="100" y="569"/>
                          <a:pt x="57" y="544"/>
                          <a:pt x="55" y="542"/>
                        </a:cubicBezTo>
                        <a:cubicBezTo>
                          <a:pt x="45" y="545"/>
                          <a:pt x="33" y="544"/>
                          <a:pt x="25" y="550"/>
                        </a:cubicBezTo>
                        <a:cubicBezTo>
                          <a:pt x="0" y="570"/>
                          <a:pt x="20" y="631"/>
                          <a:pt x="32" y="655"/>
                        </a:cubicBezTo>
                        <a:cubicBezTo>
                          <a:pt x="36" y="663"/>
                          <a:pt x="39" y="672"/>
                          <a:pt x="47" y="677"/>
                        </a:cubicBezTo>
                        <a:cubicBezTo>
                          <a:pt x="60" y="685"/>
                          <a:pt x="92" y="692"/>
                          <a:pt x="92" y="692"/>
                        </a:cubicBezTo>
                        <a:cubicBezTo>
                          <a:pt x="50" y="713"/>
                          <a:pt x="62" y="712"/>
                          <a:pt x="47" y="752"/>
                        </a:cubicBezTo>
                        <a:cubicBezTo>
                          <a:pt x="61" y="793"/>
                          <a:pt x="67" y="766"/>
                          <a:pt x="92" y="805"/>
                        </a:cubicBezTo>
                        <a:cubicBezTo>
                          <a:pt x="102" y="802"/>
                          <a:pt x="117" y="806"/>
                          <a:pt x="122" y="797"/>
                        </a:cubicBezTo>
                        <a:cubicBezTo>
                          <a:pt x="126" y="790"/>
                          <a:pt x="107" y="787"/>
                          <a:pt x="100" y="790"/>
                        </a:cubicBezTo>
                        <a:cubicBezTo>
                          <a:pt x="93" y="793"/>
                          <a:pt x="95" y="805"/>
                          <a:pt x="92" y="812"/>
                        </a:cubicBezTo>
                        <a:cubicBezTo>
                          <a:pt x="104" y="848"/>
                          <a:pt x="98" y="868"/>
                          <a:pt x="137" y="842"/>
                        </a:cubicBezTo>
                        <a:cubicBezTo>
                          <a:pt x="142" y="850"/>
                          <a:pt x="150" y="856"/>
                          <a:pt x="152" y="865"/>
                        </a:cubicBezTo>
                        <a:cubicBezTo>
                          <a:pt x="156" y="887"/>
                          <a:pt x="129" y="913"/>
                          <a:pt x="175" y="925"/>
                        </a:cubicBezTo>
                        <a:cubicBezTo>
                          <a:pt x="194" y="930"/>
                          <a:pt x="215" y="930"/>
                          <a:pt x="235" y="932"/>
                        </a:cubicBezTo>
                        <a:cubicBezTo>
                          <a:pt x="240" y="940"/>
                          <a:pt x="242" y="950"/>
                          <a:pt x="250" y="955"/>
                        </a:cubicBezTo>
                        <a:cubicBezTo>
                          <a:pt x="261" y="961"/>
                          <a:pt x="287" y="962"/>
                          <a:pt x="287" y="962"/>
                        </a:cubicBezTo>
                        <a:cubicBezTo>
                          <a:pt x="304" y="1010"/>
                          <a:pt x="348" y="990"/>
                          <a:pt x="392" y="985"/>
                        </a:cubicBezTo>
                        <a:cubicBezTo>
                          <a:pt x="385" y="982"/>
                          <a:pt x="370" y="969"/>
                          <a:pt x="370" y="977"/>
                        </a:cubicBezTo>
                        <a:cubicBezTo>
                          <a:pt x="370" y="986"/>
                          <a:pt x="383" y="990"/>
                          <a:pt x="392" y="992"/>
                        </a:cubicBezTo>
                        <a:cubicBezTo>
                          <a:pt x="400" y="993"/>
                          <a:pt x="415" y="985"/>
                          <a:pt x="415" y="985"/>
                        </a:cubicBezTo>
                        <a:cubicBezTo>
                          <a:pt x="393" y="1018"/>
                          <a:pt x="402" y="1017"/>
                          <a:pt x="415" y="1052"/>
                        </a:cubicBezTo>
                        <a:cubicBezTo>
                          <a:pt x="388" y="1072"/>
                          <a:pt x="365" y="1080"/>
                          <a:pt x="355" y="1112"/>
                        </a:cubicBezTo>
                        <a:cubicBezTo>
                          <a:pt x="371" y="1164"/>
                          <a:pt x="360" y="1116"/>
                          <a:pt x="340" y="1112"/>
                        </a:cubicBezTo>
                        <a:cubicBezTo>
                          <a:pt x="322" y="1108"/>
                          <a:pt x="305" y="1117"/>
                          <a:pt x="287" y="1120"/>
                        </a:cubicBezTo>
                        <a:cubicBezTo>
                          <a:pt x="251" y="1173"/>
                          <a:pt x="310" y="1247"/>
                          <a:pt x="265" y="1292"/>
                        </a:cubicBezTo>
                        <a:cubicBezTo>
                          <a:pt x="270" y="1300"/>
                          <a:pt x="280" y="1306"/>
                          <a:pt x="280" y="1315"/>
                        </a:cubicBezTo>
                        <a:cubicBezTo>
                          <a:pt x="280" y="1324"/>
                          <a:pt x="268" y="1329"/>
                          <a:pt x="265" y="1337"/>
                        </a:cubicBezTo>
                        <a:cubicBezTo>
                          <a:pt x="257" y="1359"/>
                          <a:pt x="257" y="1365"/>
                          <a:pt x="257" y="13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88" name="Freeform 6">
                    <a:extLst>
                      <a:ext uri="{FF2B5EF4-FFF2-40B4-BE49-F238E27FC236}">
                        <a16:creationId xmlns:a16="http://schemas.microsoft.com/office/drawing/2014/main" id="{2608A931-D61A-CD4E-BE5D-6DB7A94C0EC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712" y="4515"/>
                    <a:ext cx="418" cy="420"/>
                  </a:xfrm>
                  <a:custGeom>
                    <a:avLst/>
                    <a:gdLst>
                      <a:gd name="T0" fmla="*/ 28 w 418"/>
                      <a:gd name="T1" fmla="*/ 0 h 420"/>
                      <a:gd name="T2" fmla="*/ 43 w 418"/>
                      <a:gd name="T3" fmla="*/ 68 h 420"/>
                      <a:gd name="T4" fmla="*/ 66 w 418"/>
                      <a:gd name="T5" fmla="*/ 90 h 420"/>
                      <a:gd name="T6" fmla="*/ 88 w 418"/>
                      <a:gd name="T7" fmla="*/ 98 h 420"/>
                      <a:gd name="T8" fmla="*/ 96 w 418"/>
                      <a:gd name="T9" fmla="*/ 143 h 420"/>
                      <a:gd name="T10" fmla="*/ 141 w 418"/>
                      <a:gd name="T11" fmla="*/ 188 h 420"/>
                      <a:gd name="T12" fmla="*/ 163 w 418"/>
                      <a:gd name="T13" fmla="*/ 210 h 420"/>
                      <a:gd name="T14" fmla="*/ 276 w 418"/>
                      <a:gd name="T15" fmla="*/ 293 h 420"/>
                      <a:gd name="T16" fmla="*/ 343 w 418"/>
                      <a:gd name="T17" fmla="*/ 338 h 420"/>
                      <a:gd name="T18" fmla="*/ 396 w 418"/>
                      <a:gd name="T19" fmla="*/ 405 h 420"/>
                      <a:gd name="T20" fmla="*/ 418 w 418"/>
                      <a:gd name="T21" fmla="*/ 420 h 4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18" h="420">
                        <a:moveTo>
                          <a:pt x="28" y="0"/>
                        </a:moveTo>
                        <a:cubicBezTo>
                          <a:pt x="6" y="33"/>
                          <a:pt x="0" y="52"/>
                          <a:pt x="43" y="68"/>
                        </a:cubicBezTo>
                        <a:cubicBezTo>
                          <a:pt x="51" y="75"/>
                          <a:pt x="57" y="84"/>
                          <a:pt x="66" y="90"/>
                        </a:cubicBezTo>
                        <a:cubicBezTo>
                          <a:pt x="72" y="94"/>
                          <a:pt x="84" y="91"/>
                          <a:pt x="88" y="98"/>
                        </a:cubicBezTo>
                        <a:cubicBezTo>
                          <a:pt x="96" y="111"/>
                          <a:pt x="88" y="130"/>
                          <a:pt x="96" y="143"/>
                        </a:cubicBezTo>
                        <a:cubicBezTo>
                          <a:pt x="107" y="161"/>
                          <a:pt x="126" y="173"/>
                          <a:pt x="141" y="188"/>
                        </a:cubicBezTo>
                        <a:cubicBezTo>
                          <a:pt x="148" y="195"/>
                          <a:pt x="163" y="210"/>
                          <a:pt x="163" y="210"/>
                        </a:cubicBezTo>
                        <a:cubicBezTo>
                          <a:pt x="183" y="268"/>
                          <a:pt x="221" y="274"/>
                          <a:pt x="276" y="293"/>
                        </a:cubicBezTo>
                        <a:cubicBezTo>
                          <a:pt x="303" y="302"/>
                          <a:pt x="316" y="328"/>
                          <a:pt x="343" y="338"/>
                        </a:cubicBezTo>
                        <a:cubicBezTo>
                          <a:pt x="355" y="372"/>
                          <a:pt x="353" y="376"/>
                          <a:pt x="396" y="405"/>
                        </a:cubicBezTo>
                        <a:cubicBezTo>
                          <a:pt x="403" y="410"/>
                          <a:pt x="418" y="420"/>
                          <a:pt x="418" y="4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89" name="Freeform 7">
                    <a:extLst>
                      <a:ext uri="{FF2B5EF4-FFF2-40B4-BE49-F238E27FC236}">
                        <a16:creationId xmlns:a16="http://schemas.microsoft.com/office/drawing/2014/main" id="{0027CE3C-4FED-DE44-ADC5-022BD5E85E4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833" y="4350"/>
                    <a:ext cx="365" cy="510"/>
                  </a:xfrm>
                  <a:custGeom>
                    <a:avLst/>
                    <a:gdLst>
                      <a:gd name="T0" fmla="*/ 12 w 365"/>
                      <a:gd name="T1" fmla="*/ 0 h 510"/>
                      <a:gd name="T2" fmla="*/ 50 w 365"/>
                      <a:gd name="T3" fmla="*/ 83 h 510"/>
                      <a:gd name="T4" fmla="*/ 95 w 365"/>
                      <a:gd name="T5" fmla="*/ 158 h 510"/>
                      <a:gd name="T6" fmla="*/ 110 w 365"/>
                      <a:gd name="T7" fmla="*/ 180 h 510"/>
                      <a:gd name="T8" fmla="*/ 185 w 365"/>
                      <a:gd name="T9" fmla="*/ 248 h 510"/>
                      <a:gd name="T10" fmla="*/ 230 w 365"/>
                      <a:gd name="T11" fmla="*/ 315 h 510"/>
                      <a:gd name="T12" fmla="*/ 275 w 365"/>
                      <a:gd name="T13" fmla="*/ 383 h 510"/>
                      <a:gd name="T14" fmla="*/ 320 w 365"/>
                      <a:gd name="T15" fmla="*/ 435 h 510"/>
                      <a:gd name="T16" fmla="*/ 365 w 365"/>
                      <a:gd name="T17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5" h="510">
                        <a:moveTo>
                          <a:pt x="12" y="0"/>
                        </a:moveTo>
                        <a:cubicBezTo>
                          <a:pt x="0" y="39"/>
                          <a:pt x="17" y="61"/>
                          <a:pt x="50" y="83"/>
                        </a:cubicBezTo>
                        <a:cubicBezTo>
                          <a:pt x="73" y="128"/>
                          <a:pt x="60" y="105"/>
                          <a:pt x="95" y="158"/>
                        </a:cubicBezTo>
                        <a:cubicBezTo>
                          <a:pt x="100" y="165"/>
                          <a:pt x="110" y="180"/>
                          <a:pt x="110" y="180"/>
                        </a:cubicBezTo>
                        <a:cubicBezTo>
                          <a:pt x="123" y="223"/>
                          <a:pt x="142" y="237"/>
                          <a:pt x="185" y="248"/>
                        </a:cubicBezTo>
                        <a:cubicBezTo>
                          <a:pt x="195" y="278"/>
                          <a:pt x="207" y="293"/>
                          <a:pt x="230" y="315"/>
                        </a:cubicBezTo>
                        <a:cubicBezTo>
                          <a:pt x="240" y="347"/>
                          <a:pt x="247" y="364"/>
                          <a:pt x="275" y="383"/>
                        </a:cubicBezTo>
                        <a:cubicBezTo>
                          <a:pt x="296" y="413"/>
                          <a:pt x="284" y="424"/>
                          <a:pt x="320" y="435"/>
                        </a:cubicBezTo>
                        <a:cubicBezTo>
                          <a:pt x="348" y="454"/>
                          <a:pt x="365" y="475"/>
                          <a:pt x="365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0" name="Freeform 8">
                    <a:extLst>
                      <a:ext uri="{FF2B5EF4-FFF2-40B4-BE49-F238E27FC236}">
                        <a16:creationId xmlns:a16="http://schemas.microsoft.com/office/drawing/2014/main" id="{9A918E63-2B73-1749-ACFC-04CB2FDA0AB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35" y="5198"/>
                    <a:ext cx="210" cy="337"/>
                  </a:xfrm>
                  <a:custGeom>
                    <a:avLst/>
                    <a:gdLst>
                      <a:gd name="T0" fmla="*/ 210 w 210"/>
                      <a:gd name="T1" fmla="*/ 0 h 337"/>
                      <a:gd name="T2" fmla="*/ 173 w 210"/>
                      <a:gd name="T3" fmla="*/ 127 h 337"/>
                      <a:gd name="T4" fmla="*/ 128 w 210"/>
                      <a:gd name="T5" fmla="*/ 150 h 337"/>
                      <a:gd name="T6" fmla="*/ 60 w 210"/>
                      <a:gd name="T7" fmla="*/ 232 h 337"/>
                      <a:gd name="T8" fmla="*/ 45 w 210"/>
                      <a:gd name="T9" fmla="*/ 255 h 337"/>
                      <a:gd name="T10" fmla="*/ 38 w 210"/>
                      <a:gd name="T11" fmla="*/ 307 h 337"/>
                      <a:gd name="T12" fmla="*/ 0 w 210"/>
                      <a:gd name="T13" fmla="*/ 337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0" h="337">
                        <a:moveTo>
                          <a:pt x="210" y="0"/>
                        </a:moveTo>
                        <a:cubicBezTo>
                          <a:pt x="204" y="25"/>
                          <a:pt x="186" y="110"/>
                          <a:pt x="173" y="127"/>
                        </a:cubicBezTo>
                        <a:cubicBezTo>
                          <a:pt x="163" y="139"/>
                          <a:pt x="142" y="145"/>
                          <a:pt x="128" y="150"/>
                        </a:cubicBezTo>
                        <a:cubicBezTo>
                          <a:pt x="97" y="196"/>
                          <a:pt x="121" y="213"/>
                          <a:pt x="60" y="232"/>
                        </a:cubicBezTo>
                        <a:cubicBezTo>
                          <a:pt x="55" y="240"/>
                          <a:pt x="48" y="246"/>
                          <a:pt x="45" y="255"/>
                        </a:cubicBezTo>
                        <a:cubicBezTo>
                          <a:pt x="40" y="272"/>
                          <a:pt x="45" y="291"/>
                          <a:pt x="38" y="307"/>
                        </a:cubicBezTo>
                        <a:cubicBezTo>
                          <a:pt x="31" y="322"/>
                          <a:pt x="11" y="326"/>
                          <a:pt x="0" y="3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1" name="Freeform 9">
                    <a:extLst>
                      <a:ext uri="{FF2B5EF4-FFF2-40B4-BE49-F238E27FC236}">
                        <a16:creationId xmlns:a16="http://schemas.microsoft.com/office/drawing/2014/main" id="{C1FEAFAF-5FA2-7741-8B29-CF27CEFE1D5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95" y="4845"/>
                    <a:ext cx="413" cy="168"/>
                  </a:xfrm>
                  <a:custGeom>
                    <a:avLst/>
                    <a:gdLst>
                      <a:gd name="T0" fmla="*/ 0 w 413"/>
                      <a:gd name="T1" fmla="*/ 0 h 168"/>
                      <a:gd name="T2" fmla="*/ 98 w 413"/>
                      <a:gd name="T3" fmla="*/ 53 h 168"/>
                      <a:gd name="T4" fmla="*/ 120 w 413"/>
                      <a:gd name="T5" fmla="*/ 45 h 168"/>
                      <a:gd name="T6" fmla="*/ 128 w 413"/>
                      <a:gd name="T7" fmla="*/ 68 h 168"/>
                      <a:gd name="T8" fmla="*/ 188 w 413"/>
                      <a:gd name="T9" fmla="*/ 83 h 168"/>
                      <a:gd name="T10" fmla="*/ 225 w 413"/>
                      <a:gd name="T11" fmla="*/ 113 h 168"/>
                      <a:gd name="T12" fmla="*/ 248 w 413"/>
                      <a:gd name="T13" fmla="*/ 135 h 168"/>
                      <a:gd name="T14" fmla="*/ 330 w 413"/>
                      <a:gd name="T15" fmla="*/ 158 h 168"/>
                      <a:gd name="T16" fmla="*/ 360 w 413"/>
                      <a:gd name="T17" fmla="*/ 150 h 168"/>
                      <a:gd name="T18" fmla="*/ 405 w 413"/>
                      <a:gd name="T19" fmla="*/ 150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13" h="168">
                        <a:moveTo>
                          <a:pt x="0" y="0"/>
                        </a:moveTo>
                        <a:cubicBezTo>
                          <a:pt x="33" y="17"/>
                          <a:pt x="67" y="33"/>
                          <a:pt x="98" y="53"/>
                        </a:cubicBezTo>
                        <a:cubicBezTo>
                          <a:pt x="105" y="50"/>
                          <a:pt x="113" y="42"/>
                          <a:pt x="120" y="45"/>
                        </a:cubicBezTo>
                        <a:cubicBezTo>
                          <a:pt x="127" y="49"/>
                          <a:pt x="122" y="62"/>
                          <a:pt x="128" y="68"/>
                        </a:cubicBezTo>
                        <a:cubicBezTo>
                          <a:pt x="143" y="83"/>
                          <a:pt x="168" y="79"/>
                          <a:pt x="188" y="83"/>
                        </a:cubicBezTo>
                        <a:cubicBezTo>
                          <a:pt x="220" y="131"/>
                          <a:pt x="183" y="85"/>
                          <a:pt x="225" y="113"/>
                        </a:cubicBezTo>
                        <a:cubicBezTo>
                          <a:pt x="234" y="119"/>
                          <a:pt x="239" y="129"/>
                          <a:pt x="248" y="135"/>
                        </a:cubicBezTo>
                        <a:cubicBezTo>
                          <a:pt x="269" y="149"/>
                          <a:pt x="306" y="152"/>
                          <a:pt x="330" y="158"/>
                        </a:cubicBezTo>
                        <a:cubicBezTo>
                          <a:pt x="340" y="155"/>
                          <a:pt x="350" y="150"/>
                          <a:pt x="360" y="150"/>
                        </a:cubicBezTo>
                        <a:cubicBezTo>
                          <a:pt x="413" y="150"/>
                          <a:pt x="371" y="168"/>
                          <a:pt x="405" y="1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2" name="Freeform 10">
                    <a:extLst>
                      <a:ext uri="{FF2B5EF4-FFF2-40B4-BE49-F238E27FC236}">
                        <a16:creationId xmlns:a16="http://schemas.microsoft.com/office/drawing/2014/main" id="{FCCE2A53-B45F-0F48-BB07-32F0DAB43C8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1" y="4245"/>
                    <a:ext cx="247" cy="503"/>
                  </a:xfrm>
                  <a:custGeom>
                    <a:avLst/>
                    <a:gdLst>
                      <a:gd name="T0" fmla="*/ 22 w 247"/>
                      <a:gd name="T1" fmla="*/ 0 h 503"/>
                      <a:gd name="T2" fmla="*/ 7 w 247"/>
                      <a:gd name="T3" fmla="*/ 30 h 503"/>
                      <a:gd name="T4" fmla="*/ 89 w 247"/>
                      <a:gd name="T5" fmla="*/ 98 h 503"/>
                      <a:gd name="T6" fmla="*/ 142 w 247"/>
                      <a:gd name="T7" fmla="*/ 248 h 503"/>
                      <a:gd name="T8" fmla="*/ 187 w 247"/>
                      <a:gd name="T9" fmla="*/ 368 h 503"/>
                      <a:gd name="T10" fmla="*/ 247 w 247"/>
                      <a:gd name="T11" fmla="*/ 503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7" h="503">
                        <a:moveTo>
                          <a:pt x="22" y="0"/>
                        </a:moveTo>
                        <a:cubicBezTo>
                          <a:pt x="17" y="10"/>
                          <a:pt x="8" y="19"/>
                          <a:pt x="7" y="30"/>
                        </a:cubicBezTo>
                        <a:cubicBezTo>
                          <a:pt x="0" y="81"/>
                          <a:pt x="56" y="86"/>
                          <a:pt x="89" y="98"/>
                        </a:cubicBezTo>
                        <a:cubicBezTo>
                          <a:pt x="69" y="162"/>
                          <a:pt x="100" y="206"/>
                          <a:pt x="142" y="248"/>
                        </a:cubicBezTo>
                        <a:cubicBezTo>
                          <a:pt x="155" y="290"/>
                          <a:pt x="163" y="331"/>
                          <a:pt x="187" y="368"/>
                        </a:cubicBezTo>
                        <a:cubicBezTo>
                          <a:pt x="198" y="402"/>
                          <a:pt x="217" y="487"/>
                          <a:pt x="247" y="503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3" name="Freeform 11">
                    <a:extLst>
                      <a:ext uri="{FF2B5EF4-FFF2-40B4-BE49-F238E27FC236}">
                        <a16:creationId xmlns:a16="http://schemas.microsoft.com/office/drawing/2014/main" id="{1365FE76-AF14-4744-A510-0DD09A8D54C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80" y="4470"/>
                    <a:ext cx="473" cy="503"/>
                  </a:xfrm>
                  <a:custGeom>
                    <a:avLst/>
                    <a:gdLst>
                      <a:gd name="T0" fmla="*/ 0 w 473"/>
                      <a:gd name="T1" fmla="*/ 503 h 503"/>
                      <a:gd name="T2" fmla="*/ 68 w 473"/>
                      <a:gd name="T3" fmla="*/ 458 h 503"/>
                      <a:gd name="T4" fmla="*/ 83 w 473"/>
                      <a:gd name="T5" fmla="*/ 390 h 503"/>
                      <a:gd name="T6" fmla="*/ 188 w 473"/>
                      <a:gd name="T7" fmla="*/ 300 h 503"/>
                      <a:gd name="T8" fmla="*/ 263 w 473"/>
                      <a:gd name="T9" fmla="*/ 225 h 503"/>
                      <a:gd name="T10" fmla="*/ 323 w 473"/>
                      <a:gd name="T11" fmla="*/ 173 h 503"/>
                      <a:gd name="T12" fmla="*/ 405 w 473"/>
                      <a:gd name="T13" fmla="*/ 98 h 503"/>
                      <a:gd name="T14" fmla="*/ 473 w 473"/>
                      <a:gd name="T15" fmla="*/ 0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3" h="503">
                        <a:moveTo>
                          <a:pt x="0" y="503"/>
                        </a:moveTo>
                        <a:cubicBezTo>
                          <a:pt x="23" y="480"/>
                          <a:pt x="37" y="467"/>
                          <a:pt x="68" y="458"/>
                        </a:cubicBezTo>
                        <a:cubicBezTo>
                          <a:pt x="86" y="431"/>
                          <a:pt x="93" y="421"/>
                          <a:pt x="83" y="390"/>
                        </a:cubicBezTo>
                        <a:cubicBezTo>
                          <a:pt x="126" y="362"/>
                          <a:pt x="160" y="343"/>
                          <a:pt x="188" y="300"/>
                        </a:cubicBezTo>
                        <a:cubicBezTo>
                          <a:pt x="202" y="255"/>
                          <a:pt x="231" y="257"/>
                          <a:pt x="263" y="225"/>
                        </a:cubicBezTo>
                        <a:cubicBezTo>
                          <a:pt x="286" y="202"/>
                          <a:pt x="293" y="182"/>
                          <a:pt x="323" y="173"/>
                        </a:cubicBezTo>
                        <a:cubicBezTo>
                          <a:pt x="355" y="151"/>
                          <a:pt x="374" y="119"/>
                          <a:pt x="405" y="98"/>
                        </a:cubicBezTo>
                        <a:cubicBezTo>
                          <a:pt x="425" y="67"/>
                          <a:pt x="429" y="0"/>
                          <a:pt x="47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4" name="Freeform 12">
                    <a:extLst>
                      <a:ext uri="{FF2B5EF4-FFF2-40B4-BE49-F238E27FC236}">
                        <a16:creationId xmlns:a16="http://schemas.microsoft.com/office/drawing/2014/main" id="{3716859C-6D64-A74F-BF5D-2D3F87F9AA51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75" y="5228"/>
                    <a:ext cx="83" cy="450"/>
                  </a:xfrm>
                  <a:custGeom>
                    <a:avLst/>
                    <a:gdLst>
                      <a:gd name="T0" fmla="*/ 83 w 83"/>
                      <a:gd name="T1" fmla="*/ 0 h 450"/>
                      <a:gd name="T2" fmla="*/ 30 w 83"/>
                      <a:gd name="T3" fmla="*/ 120 h 450"/>
                      <a:gd name="T4" fmla="*/ 0 w 83"/>
                      <a:gd name="T5" fmla="*/ 367 h 450"/>
                      <a:gd name="T6" fmla="*/ 15 w 83"/>
                      <a:gd name="T7" fmla="*/ 450 h 4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3" h="450">
                        <a:moveTo>
                          <a:pt x="83" y="0"/>
                        </a:moveTo>
                        <a:cubicBezTo>
                          <a:pt x="44" y="25"/>
                          <a:pt x="42" y="76"/>
                          <a:pt x="30" y="120"/>
                        </a:cubicBezTo>
                        <a:cubicBezTo>
                          <a:pt x="24" y="222"/>
                          <a:pt x="7" y="265"/>
                          <a:pt x="0" y="367"/>
                        </a:cubicBezTo>
                        <a:cubicBezTo>
                          <a:pt x="19" y="424"/>
                          <a:pt x="15" y="396"/>
                          <a:pt x="15" y="4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5" name="Freeform 13">
                    <a:extLst>
                      <a:ext uri="{FF2B5EF4-FFF2-40B4-BE49-F238E27FC236}">
                        <a16:creationId xmlns:a16="http://schemas.microsoft.com/office/drawing/2014/main" id="{5951CC54-7A3E-B547-BBD8-94F1AF98E2B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332" y="5235"/>
                    <a:ext cx="113" cy="510"/>
                  </a:xfrm>
                  <a:custGeom>
                    <a:avLst/>
                    <a:gdLst>
                      <a:gd name="T0" fmla="*/ 8 w 113"/>
                      <a:gd name="T1" fmla="*/ 0 h 510"/>
                      <a:gd name="T2" fmla="*/ 1 w 113"/>
                      <a:gd name="T3" fmla="*/ 23 h 510"/>
                      <a:gd name="T4" fmla="*/ 16 w 113"/>
                      <a:gd name="T5" fmla="*/ 68 h 510"/>
                      <a:gd name="T6" fmla="*/ 61 w 113"/>
                      <a:gd name="T7" fmla="*/ 315 h 510"/>
                      <a:gd name="T8" fmla="*/ 91 w 113"/>
                      <a:gd name="T9" fmla="*/ 413 h 510"/>
                      <a:gd name="T10" fmla="*/ 113 w 113"/>
                      <a:gd name="T11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3" h="510">
                        <a:moveTo>
                          <a:pt x="8" y="0"/>
                        </a:moveTo>
                        <a:cubicBezTo>
                          <a:pt x="6" y="8"/>
                          <a:pt x="0" y="15"/>
                          <a:pt x="1" y="23"/>
                        </a:cubicBezTo>
                        <a:cubicBezTo>
                          <a:pt x="3" y="39"/>
                          <a:pt x="16" y="68"/>
                          <a:pt x="16" y="68"/>
                        </a:cubicBezTo>
                        <a:cubicBezTo>
                          <a:pt x="27" y="149"/>
                          <a:pt x="39" y="237"/>
                          <a:pt x="61" y="315"/>
                        </a:cubicBezTo>
                        <a:cubicBezTo>
                          <a:pt x="71" y="350"/>
                          <a:pt x="71" y="382"/>
                          <a:pt x="91" y="413"/>
                        </a:cubicBezTo>
                        <a:cubicBezTo>
                          <a:pt x="73" y="462"/>
                          <a:pt x="69" y="466"/>
                          <a:pt x="113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6" name="Freeform 14">
                    <a:extLst>
                      <a:ext uri="{FF2B5EF4-FFF2-40B4-BE49-F238E27FC236}">
                        <a16:creationId xmlns:a16="http://schemas.microsoft.com/office/drawing/2014/main" id="{A4B04C48-734A-4442-9DC1-F65891165C2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75" y="5243"/>
                    <a:ext cx="212" cy="405"/>
                  </a:xfrm>
                  <a:custGeom>
                    <a:avLst/>
                    <a:gdLst>
                      <a:gd name="T0" fmla="*/ 0 w 212"/>
                      <a:gd name="T1" fmla="*/ 0 h 405"/>
                      <a:gd name="T2" fmla="*/ 38 w 212"/>
                      <a:gd name="T3" fmla="*/ 45 h 405"/>
                      <a:gd name="T4" fmla="*/ 68 w 212"/>
                      <a:gd name="T5" fmla="*/ 142 h 405"/>
                      <a:gd name="T6" fmla="*/ 90 w 212"/>
                      <a:gd name="T7" fmla="*/ 255 h 405"/>
                      <a:gd name="T8" fmla="*/ 135 w 212"/>
                      <a:gd name="T9" fmla="*/ 285 h 405"/>
                      <a:gd name="T10" fmla="*/ 188 w 212"/>
                      <a:gd name="T11" fmla="*/ 375 h 405"/>
                      <a:gd name="T12" fmla="*/ 210 w 212"/>
                      <a:gd name="T13" fmla="*/ 405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2" h="405">
                        <a:moveTo>
                          <a:pt x="0" y="0"/>
                        </a:moveTo>
                        <a:cubicBezTo>
                          <a:pt x="11" y="16"/>
                          <a:pt x="29" y="27"/>
                          <a:pt x="38" y="45"/>
                        </a:cubicBezTo>
                        <a:cubicBezTo>
                          <a:pt x="52" y="72"/>
                          <a:pt x="52" y="110"/>
                          <a:pt x="68" y="142"/>
                        </a:cubicBezTo>
                        <a:cubicBezTo>
                          <a:pt x="71" y="163"/>
                          <a:pt x="83" y="243"/>
                          <a:pt x="90" y="255"/>
                        </a:cubicBezTo>
                        <a:cubicBezTo>
                          <a:pt x="99" y="270"/>
                          <a:pt x="135" y="285"/>
                          <a:pt x="135" y="285"/>
                        </a:cubicBezTo>
                        <a:cubicBezTo>
                          <a:pt x="152" y="310"/>
                          <a:pt x="169" y="351"/>
                          <a:pt x="188" y="375"/>
                        </a:cubicBezTo>
                        <a:cubicBezTo>
                          <a:pt x="212" y="404"/>
                          <a:pt x="210" y="385"/>
                          <a:pt x="210" y="40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7" name="Freeform 15">
                    <a:extLst>
                      <a:ext uri="{FF2B5EF4-FFF2-40B4-BE49-F238E27FC236}">
                        <a16:creationId xmlns:a16="http://schemas.microsoft.com/office/drawing/2014/main" id="{8D2937F8-F71F-2848-9479-C88404CCE30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80" y="5220"/>
                    <a:ext cx="293" cy="300"/>
                  </a:xfrm>
                  <a:custGeom>
                    <a:avLst/>
                    <a:gdLst>
                      <a:gd name="T0" fmla="*/ 0 w 293"/>
                      <a:gd name="T1" fmla="*/ 0 h 300"/>
                      <a:gd name="T2" fmla="*/ 98 w 293"/>
                      <a:gd name="T3" fmla="*/ 120 h 300"/>
                      <a:gd name="T4" fmla="*/ 180 w 293"/>
                      <a:gd name="T5" fmla="*/ 225 h 300"/>
                      <a:gd name="T6" fmla="*/ 233 w 293"/>
                      <a:gd name="T7" fmla="*/ 263 h 300"/>
                      <a:gd name="T8" fmla="*/ 293 w 293"/>
                      <a:gd name="T9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3" h="300">
                        <a:moveTo>
                          <a:pt x="0" y="0"/>
                        </a:moveTo>
                        <a:cubicBezTo>
                          <a:pt x="46" y="30"/>
                          <a:pt x="46" y="104"/>
                          <a:pt x="98" y="120"/>
                        </a:cubicBezTo>
                        <a:cubicBezTo>
                          <a:pt x="130" y="169"/>
                          <a:pt x="112" y="209"/>
                          <a:pt x="180" y="225"/>
                        </a:cubicBezTo>
                        <a:cubicBezTo>
                          <a:pt x="195" y="235"/>
                          <a:pt x="221" y="251"/>
                          <a:pt x="233" y="263"/>
                        </a:cubicBezTo>
                        <a:cubicBezTo>
                          <a:pt x="257" y="287"/>
                          <a:pt x="256" y="300"/>
                          <a:pt x="293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8" name="Freeform 16">
                    <a:extLst>
                      <a:ext uri="{FF2B5EF4-FFF2-40B4-BE49-F238E27FC236}">
                        <a16:creationId xmlns:a16="http://schemas.microsoft.com/office/drawing/2014/main" id="{DAE7ADBE-A226-B643-85AA-D0B91BA7C15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25" y="5168"/>
                    <a:ext cx="270" cy="172"/>
                  </a:xfrm>
                  <a:custGeom>
                    <a:avLst/>
                    <a:gdLst>
                      <a:gd name="T0" fmla="*/ 0 w 270"/>
                      <a:gd name="T1" fmla="*/ 0 h 172"/>
                      <a:gd name="T2" fmla="*/ 45 w 270"/>
                      <a:gd name="T3" fmla="*/ 37 h 172"/>
                      <a:gd name="T4" fmla="*/ 75 w 270"/>
                      <a:gd name="T5" fmla="*/ 82 h 172"/>
                      <a:gd name="T6" fmla="*/ 165 w 270"/>
                      <a:gd name="T7" fmla="*/ 120 h 172"/>
                      <a:gd name="T8" fmla="*/ 188 w 270"/>
                      <a:gd name="T9" fmla="*/ 135 h 172"/>
                      <a:gd name="T10" fmla="*/ 270 w 270"/>
                      <a:gd name="T11" fmla="*/ 172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0" h="172">
                        <a:moveTo>
                          <a:pt x="0" y="0"/>
                        </a:moveTo>
                        <a:cubicBezTo>
                          <a:pt x="14" y="13"/>
                          <a:pt x="35" y="20"/>
                          <a:pt x="45" y="37"/>
                        </a:cubicBezTo>
                        <a:cubicBezTo>
                          <a:pt x="74" y="89"/>
                          <a:pt x="29" y="67"/>
                          <a:pt x="75" y="82"/>
                        </a:cubicBezTo>
                        <a:cubicBezTo>
                          <a:pt x="104" y="101"/>
                          <a:pt x="135" y="105"/>
                          <a:pt x="165" y="120"/>
                        </a:cubicBezTo>
                        <a:cubicBezTo>
                          <a:pt x="173" y="124"/>
                          <a:pt x="180" y="131"/>
                          <a:pt x="188" y="135"/>
                        </a:cubicBezTo>
                        <a:cubicBezTo>
                          <a:pt x="222" y="150"/>
                          <a:pt x="245" y="147"/>
                          <a:pt x="270" y="17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9" name="Freeform 17">
                    <a:extLst>
                      <a:ext uri="{FF2B5EF4-FFF2-40B4-BE49-F238E27FC236}">
                        <a16:creationId xmlns:a16="http://schemas.microsoft.com/office/drawing/2014/main" id="{9BD1AE6B-057D-1A44-AB7C-24DDEDB0967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55" y="5025"/>
                    <a:ext cx="413" cy="110"/>
                  </a:xfrm>
                  <a:custGeom>
                    <a:avLst/>
                    <a:gdLst>
                      <a:gd name="T0" fmla="*/ 0 w 413"/>
                      <a:gd name="T1" fmla="*/ 90 h 110"/>
                      <a:gd name="T2" fmla="*/ 188 w 413"/>
                      <a:gd name="T3" fmla="*/ 68 h 110"/>
                      <a:gd name="T4" fmla="*/ 263 w 413"/>
                      <a:gd name="T5" fmla="*/ 45 h 110"/>
                      <a:gd name="T6" fmla="*/ 413 w 413"/>
                      <a:gd name="T7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13" h="110">
                        <a:moveTo>
                          <a:pt x="0" y="90"/>
                        </a:moveTo>
                        <a:cubicBezTo>
                          <a:pt x="58" y="110"/>
                          <a:pt x="129" y="76"/>
                          <a:pt x="188" y="68"/>
                        </a:cubicBezTo>
                        <a:cubicBezTo>
                          <a:pt x="212" y="59"/>
                          <a:pt x="240" y="57"/>
                          <a:pt x="263" y="45"/>
                        </a:cubicBezTo>
                        <a:cubicBezTo>
                          <a:pt x="311" y="20"/>
                          <a:pt x="358" y="0"/>
                          <a:pt x="41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0" name="Freeform 18">
                    <a:extLst>
                      <a:ext uri="{FF2B5EF4-FFF2-40B4-BE49-F238E27FC236}">
                        <a16:creationId xmlns:a16="http://schemas.microsoft.com/office/drawing/2014/main" id="{B4C4C560-758A-614F-89DA-2F7848BA4E5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35" y="4823"/>
                    <a:ext cx="203" cy="187"/>
                  </a:xfrm>
                  <a:custGeom>
                    <a:avLst/>
                    <a:gdLst>
                      <a:gd name="T0" fmla="*/ 203 w 203"/>
                      <a:gd name="T1" fmla="*/ 0 h 187"/>
                      <a:gd name="T2" fmla="*/ 150 w 203"/>
                      <a:gd name="T3" fmla="*/ 82 h 187"/>
                      <a:gd name="T4" fmla="*/ 165 w 203"/>
                      <a:gd name="T5" fmla="*/ 105 h 187"/>
                      <a:gd name="T6" fmla="*/ 143 w 203"/>
                      <a:gd name="T7" fmla="*/ 112 h 187"/>
                      <a:gd name="T8" fmla="*/ 90 w 203"/>
                      <a:gd name="T9" fmla="*/ 142 h 187"/>
                      <a:gd name="T10" fmla="*/ 0 w 203"/>
                      <a:gd name="T11" fmla="*/ 187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03" h="187">
                        <a:moveTo>
                          <a:pt x="203" y="0"/>
                        </a:moveTo>
                        <a:cubicBezTo>
                          <a:pt x="175" y="18"/>
                          <a:pt x="162" y="50"/>
                          <a:pt x="150" y="82"/>
                        </a:cubicBezTo>
                        <a:cubicBezTo>
                          <a:pt x="155" y="90"/>
                          <a:pt x="167" y="96"/>
                          <a:pt x="165" y="105"/>
                        </a:cubicBezTo>
                        <a:cubicBezTo>
                          <a:pt x="163" y="112"/>
                          <a:pt x="150" y="109"/>
                          <a:pt x="143" y="112"/>
                        </a:cubicBezTo>
                        <a:cubicBezTo>
                          <a:pt x="125" y="121"/>
                          <a:pt x="108" y="133"/>
                          <a:pt x="90" y="142"/>
                        </a:cubicBezTo>
                        <a:cubicBezTo>
                          <a:pt x="78" y="181"/>
                          <a:pt x="38" y="187"/>
                          <a:pt x="0" y="18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1" name="Freeform 19">
                    <a:extLst>
                      <a:ext uri="{FF2B5EF4-FFF2-40B4-BE49-F238E27FC236}">
                        <a16:creationId xmlns:a16="http://schemas.microsoft.com/office/drawing/2014/main" id="{AF2C2572-E20C-9A41-931C-F44EFD27897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13" y="4658"/>
                    <a:ext cx="157" cy="306"/>
                  </a:xfrm>
                  <a:custGeom>
                    <a:avLst/>
                    <a:gdLst>
                      <a:gd name="T0" fmla="*/ 157 w 157"/>
                      <a:gd name="T1" fmla="*/ 0 h 306"/>
                      <a:gd name="T2" fmla="*/ 127 w 157"/>
                      <a:gd name="T3" fmla="*/ 52 h 306"/>
                      <a:gd name="T4" fmla="*/ 75 w 157"/>
                      <a:gd name="T5" fmla="*/ 157 h 306"/>
                      <a:gd name="T6" fmla="*/ 37 w 157"/>
                      <a:gd name="T7" fmla="*/ 255 h 306"/>
                      <a:gd name="T8" fmla="*/ 0 w 157"/>
                      <a:gd name="T9" fmla="*/ 285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7" h="306">
                        <a:moveTo>
                          <a:pt x="157" y="0"/>
                        </a:moveTo>
                        <a:cubicBezTo>
                          <a:pt x="126" y="10"/>
                          <a:pt x="117" y="20"/>
                          <a:pt x="127" y="52"/>
                        </a:cubicBezTo>
                        <a:cubicBezTo>
                          <a:pt x="118" y="90"/>
                          <a:pt x="97" y="124"/>
                          <a:pt x="75" y="157"/>
                        </a:cubicBezTo>
                        <a:cubicBezTo>
                          <a:pt x="65" y="193"/>
                          <a:pt x="57" y="224"/>
                          <a:pt x="37" y="255"/>
                        </a:cubicBezTo>
                        <a:cubicBezTo>
                          <a:pt x="32" y="270"/>
                          <a:pt x="21" y="306"/>
                          <a:pt x="0" y="28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2" name="Freeform 20">
                    <a:extLst>
                      <a:ext uri="{FF2B5EF4-FFF2-40B4-BE49-F238E27FC236}">
                        <a16:creationId xmlns:a16="http://schemas.microsoft.com/office/drawing/2014/main" id="{CE440DAD-3952-804C-AA61-98735459415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4568"/>
                    <a:ext cx="150" cy="360"/>
                  </a:xfrm>
                  <a:custGeom>
                    <a:avLst/>
                    <a:gdLst>
                      <a:gd name="T0" fmla="*/ 150 w 150"/>
                      <a:gd name="T1" fmla="*/ 0 h 360"/>
                      <a:gd name="T2" fmla="*/ 98 w 150"/>
                      <a:gd name="T3" fmla="*/ 52 h 360"/>
                      <a:gd name="T4" fmla="*/ 83 w 150"/>
                      <a:gd name="T5" fmla="*/ 142 h 360"/>
                      <a:gd name="T6" fmla="*/ 75 w 150"/>
                      <a:gd name="T7" fmla="*/ 165 h 360"/>
                      <a:gd name="T8" fmla="*/ 60 w 150"/>
                      <a:gd name="T9" fmla="*/ 187 h 360"/>
                      <a:gd name="T10" fmla="*/ 38 w 150"/>
                      <a:gd name="T11" fmla="*/ 277 h 360"/>
                      <a:gd name="T12" fmla="*/ 8 w 150"/>
                      <a:gd name="T13" fmla="*/ 322 h 360"/>
                      <a:gd name="T14" fmla="*/ 0 w 150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0" h="360">
                        <a:moveTo>
                          <a:pt x="150" y="0"/>
                        </a:moveTo>
                        <a:cubicBezTo>
                          <a:pt x="120" y="10"/>
                          <a:pt x="108" y="22"/>
                          <a:pt x="98" y="52"/>
                        </a:cubicBezTo>
                        <a:cubicBezTo>
                          <a:pt x="129" y="100"/>
                          <a:pt x="123" y="102"/>
                          <a:pt x="83" y="142"/>
                        </a:cubicBezTo>
                        <a:cubicBezTo>
                          <a:pt x="80" y="150"/>
                          <a:pt x="79" y="158"/>
                          <a:pt x="75" y="165"/>
                        </a:cubicBezTo>
                        <a:cubicBezTo>
                          <a:pt x="71" y="173"/>
                          <a:pt x="63" y="179"/>
                          <a:pt x="60" y="187"/>
                        </a:cubicBezTo>
                        <a:cubicBezTo>
                          <a:pt x="50" y="214"/>
                          <a:pt x="51" y="250"/>
                          <a:pt x="38" y="277"/>
                        </a:cubicBezTo>
                        <a:cubicBezTo>
                          <a:pt x="30" y="293"/>
                          <a:pt x="8" y="322"/>
                          <a:pt x="8" y="322"/>
                        </a:cubicBezTo>
                        <a:cubicBezTo>
                          <a:pt x="5" y="335"/>
                          <a:pt x="0" y="360"/>
                          <a:pt x="0" y="36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3" name="Freeform 21">
                    <a:extLst>
                      <a:ext uri="{FF2B5EF4-FFF2-40B4-BE49-F238E27FC236}">
                        <a16:creationId xmlns:a16="http://schemas.microsoft.com/office/drawing/2014/main" id="{A8A640F7-FB1A-A545-86F7-96F7CD1DA8F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70" y="4540"/>
                    <a:ext cx="98" cy="395"/>
                  </a:xfrm>
                  <a:custGeom>
                    <a:avLst/>
                    <a:gdLst>
                      <a:gd name="T0" fmla="*/ 98 w 98"/>
                      <a:gd name="T1" fmla="*/ 58 h 395"/>
                      <a:gd name="T2" fmla="*/ 68 w 98"/>
                      <a:gd name="T3" fmla="*/ 88 h 395"/>
                      <a:gd name="T4" fmla="*/ 30 w 98"/>
                      <a:gd name="T5" fmla="*/ 298 h 395"/>
                      <a:gd name="T6" fmla="*/ 23 w 98"/>
                      <a:gd name="T7" fmla="*/ 343 h 395"/>
                      <a:gd name="T8" fmla="*/ 0 w 98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395">
                        <a:moveTo>
                          <a:pt x="98" y="58"/>
                        </a:moveTo>
                        <a:cubicBezTo>
                          <a:pt x="78" y="0"/>
                          <a:pt x="71" y="70"/>
                          <a:pt x="68" y="88"/>
                        </a:cubicBezTo>
                        <a:cubicBezTo>
                          <a:pt x="56" y="156"/>
                          <a:pt x="52" y="233"/>
                          <a:pt x="30" y="298"/>
                        </a:cubicBezTo>
                        <a:cubicBezTo>
                          <a:pt x="28" y="313"/>
                          <a:pt x="28" y="329"/>
                          <a:pt x="23" y="343"/>
                        </a:cubicBezTo>
                        <a:cubicBezTo>
                          <a:pt x="16" y="363"/>
                          <a:pt x="0" y="371"/>
                          <a:pt x="0" y="39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4" name="Freeform 22">
                    <a:extLst>
                      <a:ext uri="{FF2B5EF4-FFF2-40B4-BE49-F238E27FC236}">
                        <a16:creationId xmlns:a16="http://schemas.microsoft.com/office/drawing/2014/main" id="{E2043DCC-2B2E-4D44-86B8-192D093A65F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65" y="4665"/>
                    <a:ext cx="75" cy="300"/>
                  </a:xfrm>
                  <a:custGeom>
                    <a:avLst/>
                    <a:gdLst>
                      <a:gd name="T0" fmla="*/ 68 w 75"/>
                      <a:gd name="T1" fmla="*/ 0 h 300"/>
                      <a:gd name="T2" fmla="*/ 45 w 75"/>
                      <a:gd name="T3" fmla="*/ 75 h 300"/>
                      <a:gd name="T4" fmla="*/ 60 w 75"/>
                      <a:gd name="T5" fmla="*/ 120 h 300"/>
                      <a:gd name="T6" fmla="*/ 68 w 75"/>
                      <a:gd name="T7" fmla="*/ 143 h 300"/>
                      <a:gd name="T8" fmla="*/ 38 w 75"/>
                      <a:gd name="T9" fmla="*/ 188 h 300"/>
                      <a:gd name="T10" fmla="*/ 23 w 75"/>
                      <a:gd name="T11" fmla="*/ 233 h 300"/>
                      <a:gd name="T12" fmla="*/ 0 w 75"/>
                      <a:gd name="T13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300">
                        <a:moveTo>
                          <a:pt x="68" y="0"/>
                        </a:moveTo>
                        <a:cubicBezTo>
                          <a:pt x="50" y="55"/>
                          <a:pt x="57" y="30"/>
                          <a:pt x="45" y="75"/>
                        </a:cubicBezTo>
                        <a:cubicBezTo>
                          <a:pt x="50" y="90"/>
                          <a:pt x="55" y="105"/>
                          <a:pt x="60" y="120"/>
                        </a:cubicBezTo>
                        <a:cubicBezTo>
                          <a:pt x="63" y="128"/>
                          <a:pt x="68" y="143"/>
                          <a:pt x="68" y="143"/>
                        </a:cubicBezTo>
                        <a:cubicBezTo>
                          <a:pt x="49" y="195"/>
                          <a:pt x="75" y="132"/>
                          <a:pt x="38" y="188"/>
                        </a:cubicBezTo>
                        <a:cubicBezTo>
                          <a:pt x="35" y="193"/>
                          <a:pt x="25" y="228"/>
                          <a:pt x="23" y="233"/>
                        </a:cubicBezTo>
                        <a:cubicBezTo>
                          <a:pt x="14" y="298"/>
                          <a:pt x="33" y="284"/>
                          <a:pt x="0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5" name="Freeform 23">
                    <a:extLst>
                      <a:ext uri="{FF2B5EF4-FFF2-40B4-BE49-F238E27FC236}">
                        <a16:creationId xmlns:a16="http://schemas.microsoft.com/office/drawing/2014/main" id="{F48012C1-DF92-A443-AA43-940E4338FB0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37" y="4748"/>
                    <a:ext cx="98" cy="292"/>
                  </a:xfrm>
                  <a:custGeom>
                    <a:avLst/>
                    <a:gdLst>
                      <a:gd name="T0" fmla="*/ 98 w 98"/>
                      <a:gd name="T1" fmla="*/ 0 h 292"/>
                      <a:gd name="T2" fmla="*/ 68 w 98"/>
                      <a:gd name="T3" fmla="*/ 67 h 292"/>
                      <a:gd name="T4" fmla="*/ 53 w 98"/>
                      <a:gd name="T5" fmla="*/ 165 h 292"/>
                      <a:gd name="T6" fmla="*/ 8 w 98"/>
                      <a:gd name="T7" fmla="*/ 262 h 292"/>
                      <a:gd name="T8" fmla="*/ 1 w 98"/>
                      <a:gd name="T9" fmla="*/ 292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292">
                        <a:moveTo>
                          <a:pt x="98" y="0"/>
                        </a:moveTo>
                        <a:cubicBezTo>
                          <a:pt x="83" y="22"/>
                          <a:pt x="77" y="42"/>
                          <a:pt x="68" y="67"/>
                        </a:cubicBezTo>
                        <a:cubicBezTo>
                          <a:pt x="77" y="109"/>
                          <a:pt x="76" y="129"/>
                          <a:pt x="53" y="165"/>
                        </a:cubicBezTo>
                        <a:cubicBezTo>
                          <a:pt x="43" y="196"/>
                          <a:pt x="26" y="236"/>
                          <a:pt x="8" y="262"/>
                        </a:cubicBezTo>
                        <a:cubicBezTo>
                          <a:pt x="0" y="287"/>
                          <a:pt x="1" y="277"/>
                          <a:pt x="1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6" name="Freeform 24">
                    <a:extLst>
                      <a:ext uri="{FF2B5EF4-FFF2-40B4-BE49-F238E27FC236}">
                        <a16:creationId xmlns:a16="http://schemas.microsoft.com/office/drawing/2014/main" id="{930B7B16-07B9-8C46-8E19-1BBEAE54A94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00" y="4358"/>
                    <a:ext cx="270" cy="315"/>
                  </a:xfrm>
                  <a:custGeom>
                    <a:avLst/>
                    <a:gdLst>
                      <a:gd name="T0" fmla="*/ 270 w 270"/>
                      <a:gd name="T1" fmla="*/ 0 h 315"/>
                      <a:gd name="T2" fmla="*/ 255 w 270"/>
                      <a:gd name="T3" fmla="*/ 45 h 315"/>
                      <a:gd name="T4" fmla="*/ 248 w 270"/>
                      <a:gd name="T5" fmla="*/ 97 h 315"/>
                      <a:gd name="T6" fmla="*/ 225 w 270"/>
                      <a:gd name="T7" fmla="*/ 105 h 315"/>
                      <a:gd name="T8" fmla="*/ 180 w 270"/>
                      <a:gd name="T9" fmla="*/ 135 h 315"/>
                      <a:gd name="T10" fmla="*/ 135 w 270"/>
                      <a:gd name="T11" fmla="*/ 217 h 315"/>
                      <a:gd name="T12" fmla="*/ 98 w 270"/>
                      <a:gd name="T13" fmla="*/ 262 h 315"/>
                      <a:gd name="T14" fmla="*/ 0 w 270"/>
                      <a:gd name="T15" fmla="*/ 315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0" h="315">
                        <a:moveTo>
                          <a:pt x="270" y="0"/>
                        </a:moveTo>
                        <a:cubicBezTo>
                          <a:pt x="265" y="15"/>
                          <a:pt x="260" y="30"/>
                          <a:pt x="255" y="45"/>
                        </a:cubicBezTo>
                        <a:cubicBezTo>
                          <a:pt x="249" y="62"/>
                          <a:pt x="256" y="81"/>
                          <a:pt x="248" y="97"/>
                        </a:cubicBezTo>
                        <a:cubicBezTo>
                          <a:pt x="244" y="104"/>
                          <a:pt x="232" y="101"/>
                          <a:pt x="225" y="105"/>
                        </a:cubicBezTo>
                        <a:cubicBezTo>
                          <a:pt x="209" y="114"/>
                          <a:pt x="180" y="135"/>
                          <a:pt x="180" y="135"/>
                        </a:cubicBezTo>
                        <a:cubicBezTo>
                          <a:pt x="166" y="178"/>
                          <a:pt x="170" y="194"/>
                          <a:pt x="135" y="217"/>
                        </a:cubicBezTo>
                        <a:cubicBezTo>
                          <a:pt x="126" y="231"/>
                          <a:pt x="113" y="253"/>
                          <a:pt x="98" y="262"/>
                        </a:cubicBezTo>
                        <a:cubicBezTo>
                          <a:pt x="61" y="283"/>
                          <a:pt x="22" y="274"/>
                          <a:pt x="0" y="31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7" name="Freeform 25">
                    <a:extLst>
                      <a:ext uri="{FF2B5EF4-FFF2-40B4-BE49-F238E27FC236}">
                        <a16:creationId xmlns:a16="http://schemas.microsoft.com/office/drawing/2014/main" id="{E05841DC-C725-7548-88BA-E715F38A389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15" y="4283"/>
                    <a:ext cx="188" cy="307"/>
                  </a:xfrm>
                  <a:custGeom>
                    <a:avLst/>
                    <a:gdLst>
                      <a:gd name="T0" fmla="*/ 188 w 188"/>
                      <a:gd name="T1" fmla="*/ 0 h 307"/>
                      <a:gd name="T2" fmla="*/ 135 w 188"/>
                      <a:gd name="T3" fmla="*/ 52 h 307"/>
                      <a:gd name="T4" fmla="*/ 143 w 188"/>
                      <a:gd name="T5" fmla="*/ 75 h 307"/>
                      <a:gd name="T6" fmla="*/ 90 w 188"/>
                      <a:gd name="T7" fmla="*/ 165 h 307"/>
                      <a:gd name="T8" fmla="*/ 75 w 188"/>
                      <a:gd name="T9" fmla="*/ 187 h 307"/>
                      <a:gd name="T10" fmla="*/ 23 w 188"/>
                      <a:gd name="T11" fmla="*/ 277 h 307"/>
                      <a:gd name="T12" fmla="*/ 0 w 188"/>
                      <a:gd name="T13" fmla="*/ 292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8" h="307">
                        <a:moveTo>
                          <a:pt x="188" y="0"/>
                        </a:moveTo>
                        <a:cubicBezTo>
                          <a:pt x="157" y="9"/>
                          <a:pt x="146" y="22"/>
                          <a:pt x="135" y="52"/>
                        </a:cubicBezTo>
                        <a:cubicBezTo>
                          <a:pt x="138" y="60"/>
                          <a:pt x="144" y="67"/>
                          <a:pt x="143" y="75"/>
                        </a:cubicBezTo>
                        <a:cubicBezTo>
                          <a:pt x="141" y="86"/>
                          <a:pt x="91" y="163"/>
                          <a:pt x="90" y="165"/>
                        </a:cubicBezTo>
                        <a:cubicBezTo>
                          <a:pt x="85" y="172"/>
                          <a:pt x="75" y="187"/>
                          <a:pt x="75" y="187"/>
                        </a:cubicBezTo>
                        <a:cubicBezTo>
                          <a:pt x="64" y="222"/>
                          <a:pt x="46" y="249"/>
                          <a:pt x="23" y="277"/>
                        </a:cubicBezTo>
                        <a:cubicBezTo>
                          <a:pt x="3" y="301"/>
                          <a:pt x="15" y="307"/>
                          <a:pt x="0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8" name="Freeform 26">
                    <a:extLst>
                      <a:ext uri="{FF2B5EF4-FFF2-40B4-BE49-F238E27FC236}">
                        <a16:creationId xmlns:a16="http://schemas.microsoft.com/office/drawing/2014/main" id="{DD93BF7E-BCF2-5C44-9BEE-3B10EBAB996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26" y="4178"/>
                    <a:ext cx="99" cy="494"/>
                  </a:xfrm>
                  <a:custGeom>
                    <a:avLst/>
                    <a:gdLst>
                      <a:gd name="T0" fmla="*/ 77 w 99"/>
                      <a:gd name="T1" fmla="*/ 0 h 494"/>
                      <a:gd name="T2" fmla="*/ 54 w 99"/>
                      <a:gd name="T3" fmla="*/ 7 h 494"/>
                      <a:gd name="T4" fmla="*/ 47 w 99"/>
                      <a:gd name="T5" fmla="*/ 30 h 494"/>
                      <a:gd name="T6" fmla="*/ 9 w 99"/>
                      <a:gd name="T7" fmla="*/ 97 h 494"/>
                      <a:gd name="T8" fmla="*/ 62 w 99"/>
                      <a:gd name="T9" fmla="*/ 180 h 494"/>
                      <a:gd name="T10" fmla="*/ 32 w 99"/>
                      <a:gd name="T11" fmla="*/ 322 h 494"/>
                      <a:gd name="T12" fmla="*/ 47 w 99"/>
                      <a:gd name="T13" fmla="*/ 442 h 494"/>
                      <a:gd name="T14" fmla="*/ 99 w 99"/>
                      <a:gd name="T15" fmla="*/ 465 h 4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9" h="494">
                        <a:moveTo>
                          <a:pt x="77" y="0"/>
                        </a:moveTo>
                        <a:cubicBezTo>
                          <a:pt x="69" y="2"/>
                          <a:pt x="60" y="1"/>
                          <a:pt x="54" y="7"/>
                        </a:cubicBezTo>
                        <a:cubicBezTo>
                          <a:pt x="48" y="13"/>
                          <a:pt x="51" y="23"/>
                          <a:pt x="47" y="30"/>
                        </a:cubicBezTo>
                        <a:cubicBezTo>
                          <a:pt x="0" y="116"/>
                          <a:pt x="29" y="43"/>
                          <a:pt x="9" y="97"/>
                        </a:cubicBezTo>
                        <a:cubicBezTo>
                          <a:pt x="21" y="132"/>
                          <a:pt x="48" y="140"/>
                          <a:pt x="62" y="180"/>
                        </a:cubicBezTo>
                        <a:cubicBezTo>
                          <a:pt x="9" y="231"/>
                          <a:pt x="24" y="230"/>
                          <a:pt x="32" y="322"/>
                        </a:cubicBezTo>
                        <a:cubicBezTo>
                          <a:pt x="20" y="366"/>
                          <a:pt x="24" y="402"/>
                          <a:pt x="47" y="442"/>
                        </a:cubicBezTo>
                        <a:cubicBezTo>
                          <a:pt x="63" y="470"/>
                          <a:pt x="70" y="494"/>
                          <a:pt x="99" y="46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781" name="Freeform 85">
              <a:extLst>
                <a:ext uri="{FF2B5EF4-FFF2-40B4-BE49-F238E27FC236}">
                  <a16:creationId xmlns:a16="http://schemas.microsoft.com/office/drawing/2014/main" id="{83DF31A7-6882-194C-975E-355960C4208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9" y="5106"/>
              <a:ext cx="510" cy="398"/>
            </a:xfrm>
            <a:custGeom>
              <a:avLst/>
              <a:gdLst>
                <a:gd name="T0" fmla="*/ 29 w 510"/>
                <a:gd name="T1" fmla="*/ 212 h 398"/>
                <a:gd name="T2" fmla="*/ 6 w 510"/>
                <a:gd name="T3" fmla="*/ 324 h 398"/>
                <a:gd name="T4" fmla="*/ 66 w 510"/>
                <a:gd name="T5" fmla="*/ 369 h 398"/>
                <a:gd name="T6" fmla="*/ 224 w 510"/>
                <a:gd name="T7" fmla="*/ 392 h 398"/>
                <a:gd name="T8" fmla="*/ 374 w 510"/>
                <a:gd name="T9" fmla="*/ 362 h 398"/>
                <a:gd name="T10" fmla="*/ 501 w 510"/>
                <a:gd name="T11" fmla="*/ 174 h 398"/>
                <a:gd name="T12" fmla="*/ 426 w 510"/>
                <a:gd name="T13" fmla="*/ 9 h 398"/>
                <a:gd name="T14" fmla="*/ 119 w 510"/>
                <a:gd name="T15" fmla="*/ 122 h 398"/>
                <a:gd name="T16" fmla="*/ 29 w 510"/>
                <a:gd name="T17" fmla="*/ 21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0" h="398">
                  <a:moveTo>
                    <a:pt x="29" y="212"/>
                  </a:moveTo>
                  <a:cubicBezTo>
                    <a:pt x="10" y="246"/>
                    <a:pt x="0" y="298"/>
                    <a:pt x="6" y="324"/>
                  </a:cubicBezTo>
                  <a:cubicBezTo>
                    <a:pt x="12" y="350"/>
                    <a:pt x="30" y="358"/>
                    <a:pt x="66" y="369"/>
                  </a:cubicBezTo>
                  <a:cubicBezTo>
                    <a:pt x="102" y="380"/>
                    <a:pt x="173" y="393"/>
                    <a:pt x="224" y="392"/>
                  </a:cubicBezTo>
                  <a:cubicBezTo>
                    <a:pt x="275" y="391"/>
                    <a:pt x="328" y="398"/>
                    <a:pt x="374" y="362"/>
                  </a:cubicBezTo>
                  <a:cubicBezTo>
                    <a:pt x="420" y="326"/>
                    <a:pt x="492" y="233"/>
                    <a:pt x="501" y="174"/>
                  </a:cubicBezTo>
                  <a:cubicBezTo>
                    <a:pt x="510" y="115"/>
                    <a:pt x="490" y="18"/>
                    <a:pt x="426" y="9"/>
                  </a:cubicBezTo>
                  <a:cubicBezTo>
                    <a:pt x="362" y="0"/>
                    <a:pt x="185" y="92"/>
                    <a:pt x="119" y="122"/>
                  </a:cubicBezTo>
                  <a:cubicBezTo>
                    <a:pt x="53" y="152"/>
                    <a:pt x="48" y="178"/>
                    <a:pt x="29" y="212"/>
                  </a:cubicBez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  <p:sp>
        <p:nvSpPr>
          <p:cNvPr id="858" name="Ellipse 857">
            <a:extLst>
              <a:ext uri="{FF2B5EF4-FFF2-40B4-BE49-F238E27FC236}">
                <a16:creationId xmlns:a16="http://schemas.microsoft.com/office/drawing/2014/main" id="{FFAD8773-8B19-AC43-B652-C51B4707DB07}"/>
              </a:ext>
            </a:extLst>
          </p:cNvPr>
          <p:cNvSpPr/>
          <p:nvPr/>
        </p:nvSpPr>
        <p:spPr>
          <a:xfrm>
            <a:off x="906981" y="1173108"/>
            <a:ext cx="144000" cy="144000"/>
          </a:xfrm>
          <a:prstGeom prst="ellipse">
            <a:avLst/>
          </a:prstGeom>
          <a:solidFill>
            <a:srgbClr val="F6EBF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Ellipse 858">
            <a:extLst>
              <a:ext uri="{FF2B5EF4-FFF2-40B4-BE49-F238E27FC236}">
                <a16:creationId xmlns:a16="http://schemas.microsoft.com/office/drawing/2014/main" id="{9C3E67C7-786C-0B43-B75F-737537DD95E2}"/>
              </a:ext>
            </a:extLst>
          </p:cNvPr>
          <p:cNvSpPr/>
          <p:nvPr/>
        </p:nvSpPr>
        <p:spPr>
          <a:xfrm>
            <a:off x="910887" y="160154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0" name="Connecteur droit 859">
            <a:extLst>
              <a:ext uri="{FF2B5EF4-FFF2-40B4-BE49-F238E27FC236}">
                <a16:creationId xmlns:a16="http://schemas.microsoft.com/office/drawing/2014/main" id="{86CC6CF1-8261-EB4D-9C4E-B34DCD959F93}"/>
              </a:ext>
            </a:extLst>
          </p:cNvPr>
          <p:cNvCxnSpPr>
            <a:cxnSpLocks/>
          </p:cNvCxnSpPr>
          <p:nvPr/>
        </p:nvCxnSpPr>
        <p:spPr>
          <a:xfrm flipH="1">
            <a:off x="745813" y="1293479"/>
            <a:ext cx="189898" cy="7986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Connecteur droit 860">
            <a:extLst>
              <a:ext uri="{FF2B5EF4-FFF2-40B4-BE49-F238E27FC236}">
                <a16:creationId xmlns:a16="http://schemas.microsoft.com/office/drawing/2014/main" id="{D2C51047-6AD9-7441-AF91-00486F9A5B4D}"/>
              </a:ext>
            </a:extLst>
          </p:cNvPr>
          <p:cNvCxnSpPr>
            <a:cxnSpLocks/>
            <a:endCxn id="825" idx="4"/>
          </p:cNvCxnSpPr>
          <p:nvPr/>
        </p:nvCxnSpPr>
        <p:spPr>
          <a:xfrm flipH="1">
            <a:off x="691118" y="1234301"/>
            <a:ext cx="265115" cy="3013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1CFF5B2A-8CC6-1848-A7B3-83EC4D6883D1}"/>
              </a:ext>
            </a:extLst>
          </p:cNvPr>
          <p:cNvSpPr/>
          <p:nvPr/>
        </p:nvSpPr>
        <p:spPr>
          <a:xfrm>
            <a:off x="1742182" y="794853"/>
            <a:ext cx="1508148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3" name="ZoneTexte 862">
            <a:extLst>
              <a:ext uri="{FF2B5EF4-FFF2-40B4-BE49-F238E27FC236}">
                <a16:creationId xmlns:a16="http://schemas.microsoft.com/office/drawing/2014/main" id="{CB32D01A-DE0A-2B40-936D-0940472F93A4}"/>
              </a:ext>
            </a:extLst>
          </p:cNvPr>
          <p:cNvSpPr txBox="1"/>
          <p:nvPr/>
        </p:nvSpPr>
        <p:spPr>
          <a:xfrm>
            <a:off x="1792826" y="639863"/>
            <a:ext cx="79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Network size</a:t>
            </a:r>
          </a:p>
        </p:txBody>
      </p:sp>
      <p:grpSp>
        <p:nvGrpSpPr>
          <p:cNvPr id="864" name="Groupe 863">
            <a:extLst>
              <a:ext uri="{FF2B5EF4-FFF2-40B4-BE49-F238E27FC236}">
                <a16:creationId xmlns:a16="http://schemas.microsoft.com/office/drawing/2014/main" id="{6349650E-A44C-6A45-8DB1-F631C0882CA0}"/>
              </a:ext>
            </a:extLst>
          </p:cNvPr>
          <p:cNvGrpSpPr/>
          <p:nvPr/>
        </p:nvGrpSpPr>
        <p:grpSpPr>
          <a:xfrm>
            <a:off x="2119134" y="1037067"/>
            <a:ext cx="471207" cy="276999"/>
            <a:chOff x="3020716" y="1313408"/>
            <a:chExt cx="1245719" cy="777059"/>
          </a:xfrm>
        </p:grpSpPr>
        <p:sp>
          <p:nvSpPr>
            <p:cNvPr id="865" name="Forme libre 864">
              <a:extLst>
                <a:ext uri="{FF2B5EF4-FFF2-40B4-BE49-F238E27FC236}">
                  <a16:creationId xmlns:a16="http://schemas.microsoft.com/office/drawing/2014/main" id="{D48DC2AB-3813-AC40-A2F6-CA575019E9F4}"/>
                </a:ext>
              </a:extLst>
            </p:cNvPr>
            <p:cNvSpPr/>
            <p:nvPr/>
          </p:nvSpPr>
          <p:spPr>
            <a:xfrm>
              <a:off x="3020716" y="1313408"/>
              <a:ext cx="595301" cy="777059"/>
            </a:xfrm>
            <a:custGeom>
              <a:avLst/>
              <a:gdLst>
                <a:gd name="connsiteX0" fmla="*/ 32892 w 1592563"/>
                <a:gd name="connsiteY0" fmla="*/ 524646 h 1597845"/>
                <a:gd name="connsiteX1" fmla="*/ 427597 w 1592563"/>
                <a:gd name="connsiteY1" fmla="*/ 518068 h 1597845"/>
                <a:gd name="connsiteX2" fmla="*/ 644685 w 1592563"/>
                <a:gd name="connsiteY2" fmla="*/ 399656 h 1597845"/>
                <a:gd name="connsiteX3" fmla="*/ 776253 w 1592563"/>
                <a:gd name="connsiteY3" fmla="*/ 235196 h 1597845"/>
                <a:gd name="connsiteX4" fmla="*/ 953870 w 1592563"/>
                <a:gd name="connsiteY4" fmla="*/ 57578 h 1597845"/>
                <a:gd name="connsiteX5" fmla="*/ 1184115 w 1592563"/>
                <a:gd name="connsiteY5" fmla="*/ 4951 h 1597845"/>
                <a:gd name="connsiteX6" fmla="*/ 1434095 w 1592563"/>
                <a:gd name="connsiteY6" fmla="*/ 162833 h 1597845"/>
                <a:gd name="connsiteX7" fmla="*/ 1591977 w 1592563"/>
                <a:gd name="connsiteY7" fmla="*/ 800940 h 1597845"/>
                <a:gd name="connsiteX8" fmla="*/ 1473565 w 1592563"/>
                <a:gd name="connsiteY8" fmla="*/ 1419311 h 1597845"/>
                <a:gd name="connsiteX9" fmla="*/ 1138066 w 1592563"/>
                <a:gd name="connsiteY9" fmla="*/ 1596928 h 1597845"/>
                <a:gd name="connsiteX10" fmla="*/ 769675 w 1592563"/>
                <a:gd name="connsiteY10" fmla="*/ 1366683 h 1597845"/>
                <a:gd name="connsiteX11" fmla="*/ 638106 w 1592563"/>
                <a:gd name="connsiteY11" fmla="*/ 1314056 h 1597845"/>
                <a:gd name="connsiteX12" fmla="*/ 467067 w 1592563"/>
                <a:gd name="connsiteY12" fmla="*/ 1300899 h 1597845"/>
                <a:gd name="connsiteX13" fmla="*/ 0 w 1592563"/>
                <a:gd name="connsiteY13" fmla="*/ 1340370 h 159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2563" h="1597845">
                  <a:moveTo>
                    <a:pt x="32892" y="524646"/>
                  </a:moveTo>
                  <a:cubicBezTo>
                    <a:pt x="179261" y="531773"/>
                    <a:pt x="325631" y="538900"/>
                    <a:pt x="427597" y="518068"/>
                  </a:cubicBezTo>
                  <a:cubicBezTo>
                    <a:pt x="529563" y="497236"/>
                    <a:pt x="586576" y="446801"/>
                    <a:pt x="644685" y="399656"/>
                  </a:cubicBezTo>
                  <a:cubicBezTo>
                    <a:pt x="702794" y="352511"/>
                    <a:pt x="724722" y="292209"/>
                    <a:pt x="776253" y="235196"/>
                  </a:cubicBezTo>
                  <a:cubicBezTo>
                    <a:pt x="827784" y="178183"/>
                    <a:pt x="885893" y="95952"/>
                    <a:pt x="953870" y="57578"/>
                  </a:cubicBezTo>
                  <a:cubicBezTo>
                    <a:pt x="1021847" y="19204"/>
                    <a:pt x="1104078" y="-12592"/>
                    <a:pt x="1184115" y="4951"/>
                  </a:cubicBezTo>
                  <a:cubicBezTo>
                    <a:pt x="1264153" y="22493"/>
                    <a:pt x="1366118" y="30168"/>
                    <a:pt x="1434095" y="162833"/>
                  </a:cubicBezTo>
                  <a:cubicBezTo>
                    <a:pt x="1502072" y="295498"/>
                    <a:pt x="1585399" y="591527"/>
                    <a:pt x="1591977" y="800940"/>
                  </a:cubicBezTo>
                  <a:cubicBezTo>
                    <a:pt x="1598555" y="1010353"/>
                    <a:pt x="1549217" y="1286646"/>
                    <a:pt x="1473565" y="1419311"/>
                  </a:cubicBezTo>
                  <a:cubicBezTo>
                    <a:pt x="1397913" y="1551976"/>
                    <a:pt x="1255381" y="1605699"/>
                    <a:pt x="1138066" y="1596928"/>
                  </a:cubicBezTo>
                  <a:cubicBezTo>
                    <a:pt x="1020751" y="1588157"/>
                    <a:pt x="853002" y="1413828"/>
                    <a:pt x="769675" y="1366683"/>
                  </a:cubicBezTo>
                  <a:cubicBezTo>
                    <a:pt x="686348" y="1319538"/>
                    <a:pt x="688541" y="1325020"/>
                    <a:pt x="638106" y="1314056"/>
                  </a:cubicBezTo>
                  <a:cubicBezTo>
                    <a:pt x="587671" y="1303092"/>
                    <a:pt x="573418" y="1296513"/>
                    <a:pt x="467067" y="1300899"/>
                  </a:cubicBezTo>
                  <a:cubicBezTo>
                    <a:pt x="360716" y="1305285"/>
                    <a:pt x="180358" y="1322827"/>
                    <a:pt x="0" y="134037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866" name="Forme libre 865">
              <a:extLst>
                <a:ext uri="{FF2B5EF4-FFF2-40B4-BE49-F238E27FC236}">
                  <a16:creationId xmlns:a16="http://schemas.microsoft.com/office/drawing/2014/main" id="{7E1F6B0F-16FC-CB4E-9BDA-47B70930082B}"/>
                </a:ext>
              </a:extLst>
            </p:cNvPr>
            <p:cNvSpPr/>
            <p:nvPr/>
          </p:nvSpPr>
          <p:spPr>
            <a:xfrm>
              <a:off x="3671135" y="1325931"/>
              <a:ext cx="595300" cy="752013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867" name="ZoneTexte 866">
            <a:extLst>
              <a:ext uri="{FF2B5EF4-FFF2-40B4-BE49-F238E27FC236}">
                <a16:creationId xmlns:a16="http://schemas.microsoft.com/office/drawing/2014/main" id="{DB7A0A45-8331-7544-AE75-0917EA234446}"/>
              </a:ext>
            </a:extLst>
          </p:cNvPr>
          <p:cNvSpPr txBox="1"/>
          <p:nvPr/>
        </p:nvSpPr>
        <p:spPr>
          <a:xfrm>
            <a:off x="2143988" y="820039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1-1</a:t>
            </a:r>
          </a:p>
        </p:txBody>
      </p:sp>
      <p:sp>
        <p:nvSpPr>
          <p:cNvPr id="868" name="ZoneTexte 867">
            <a:extLst>
              <a:ext uri="{FF2B5EF4-FFF2-40B4-BE49-F238E27FC236}">
                <a16:creationId xmlns:a16="http://schemas.microsoft.com/office/drawing/2014/main" id="{5F0F8CC9-0850-6842-B594-3F13376711B1}"/>
              </a:ext>
            </a:extLst>
          </p:cNvPr>
          <p:cNvSpPr txBox="1"/>
          <p:nvPr/>
        </p:nvSpPr>
        <p:spPr>
          <a:xfrm>
            <a:off x="1793157" y="82003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869" name="Forme libre 868">
            <a:extLst>
              <a:ext uri="{FF2B5EF4-FFF2-40B4-BE49-F238E27FC236}">
                <a16:creationId xmlns:a16="http://schemas.microsoft.com/office/drawing/2014/main" id="{D69EA49A-FE9C-6A45-90B3-ED7AEBF4165E}"/>
              </a:ext>
            </a:extLst>
          </p:cNvPr>
          <p:cNvSpPr/>
          <p:nvPr/>
        </p:nvSpPr>
        <p:spPr>
          <a:xfrm>
            <a:off x="1801110" y="1045995"/>
            <a:ext cx="225179" cy="268071"/>
          </a:xfrm>
          <a:custGeom>
            <a:avLst/>
            <a:gdLst>
              <a:gd name="connsiteX0" fmla="*/ 366651 w 366651"/>
              <a:gd name="connsiteY0" fmla="*/ 144923 h 517468"/>
              <a:gd name="connsiteX1" fmla="*/ 234380 w 366651"/>
              <a:gd name="connsiteY1" fmla="*/ 127671 h 517468"/>
              <a:gd name="connsiteX2" fmla="*/ 188372 w 366651"/>
              <a:gd name="connsiteY2" fmla="*/ 93165 h 517468"/>
              <a:gd name="connsiteX3" fmla="*/ 136614 w 366651"/>
              <a:gd name="connsiteY3" fmla="*/ 18403 h 517468"/>
              <a:gd name="connsiteX4" fmla="*/ 90606 w 366651"/>
              <a:gd name="connsiteY4" fmla="*/ 1150 h 517468"/>
              <a:gd name="connsiteX5" fmla="*/ 33097 w 366651"/>
              <a:gd name="connsiteY5" fmla="*/ 41406 h 517468"/>
              <a:gd name="connsiteX6" fmla="*/ 4342 w 366651"/>
              <a:gd name="connsiteY6" fmla="*/ 144923 h 517468"/>
              <a:gd name="connsiteX7" fmla="*/ 4342 w 366651"/>
              <a:gd name="connsiteY7" fmla="*/ 334704 h 517468"/>
              <a:gd name="connsiteX8" fmla="*/ 44598 w 366651"/>
              <a:gd name="connsiteY8" fmla="*/ 478478 h 517468"/>
              <a:gd name="connsiteX9" fmla="*/ 130863 w 366651"/>
              <a:gd name="connsiteY9" fmla="*/ 512984 h 517468"/>
              <a:gd name="connsiteX10" fmla="*/ 228629 w 366651"/>
              <a:gd name="connsiteY10" fmla="*/ 397965 h 517468"/>
              <a:gd name="connsiteX11" fmla="*/ 355149 w 366651"/>
              <a:gd name="connsiteY11" fmla="*/ 357708 h 51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651" h="517468">
                <a:moveTo>
                  <a:pt x="366651" y="144923"/>
                </a:moveTo>
                <a:cubicBezTo>
                  <a:pt x="315372" y="140610"/>
                  <a:pt x="264093" y="136297"/>
                  <a:pt x="234380" y="127671"/>
                </a:cubicBezTo>
                <a:cubicBezTo>
                  <a:pt x="204667" y="119045"/>
                  <a:pt x="204666" y="111376"/>
                  <a:pt x="188372" y="93165"/>
                </a:cubicBezTo>
                <a:cubicBezTo>
                  <a:pt x="172078" y="74954"/>
                  <a:pt x="152908" y="33739"/>
                  <a:pt x="136614" y="18403"/>
                </a:cubicBezTo>
                <a:cubicBezTo>
                  <a:pt x="120320" y="3067"/>
                  <a:pt x="107859" y="-2684"/>
                  <a:pt x="90606" y="1150"/>
                </a:cubicBezTo>
                <a:cubicBezTo>
                  <a:pt x="73353" y="4984"/>
                  <a:pt x="47474" y="17444"/>
                  <a:pt x="33097" y="41406"/>
                </a:cubicBezTo>
                <a:cubicBezTo>
                  <a:pt x="18720" y="65368"/>
                  <a:pt x="9135" y="96040"/>
                  <a:pt x="4342" y="144923"/>
                </a:cubicBezTo>
                <a:cubicBezTo>
                  <a:pt x="-451" y="193806"/>
                  <a:pt x="-2367" y="279112"/>
                  <a:pt x="4342" y="334704"/>
                </a:cubicBezTo>
                <a:cubicBezTo>
                  <a:pt x="11051" y="390296"/>
                  <a:pt x="23511" y="448765"/>
                  <a:pt x="44598" y="478478"/>
                </a:cubicBezTo>
                <a:cubicBezTo>
                  <a:pt x="65685" y="508191"/>
                  <a:pt x="100191" y="526403"/>
                  <a:pt x="130863" y="512984"/>
                </a:cubicBezTo>
                <a:cubicBezTo>
                  <a:pt x="161535" y="499565"/>
                  <a:pt x="191248" y="423844"/>
                  <a:pt x="228629" y="397965"/>
                </a:cubicBezTo>
                <a:cubicBezTo>
                  <a:pt x="266010" y="372086"/>
                  <a:pt x="310579" y="364897"/>
                  <a:pt x="355149" y="357708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870" name="Ellipse 869">
            <a:extLst>
              <a:ext uri="{FF2B5EF4-FFF2-40B4-BE49-F238E27FC236}">
                <a16:creationId xmlns:a16="http://schemas.microsoft.com/office/drawing/2014/main" id="{9FDD447D-E99D-1B4E-A105-1C5F2BE4094B}"/>
              </a:ext>
            </a:extLst>
          </p:cNvPr>
          <p:cNvSpPr/>
          <p:nvPr/>
        </p:nvSpPr>
        <p:spPr>
          <a:xfrm>
            <a:off x="2694639" y="97270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71" name="Ellipse 870">
            <a:extLst>
              <a:ext uri="{FF2B5EF4-FFF2-40B4-BE49-F238E27FC236}">
                <a16:creationId xmlns:a16="http://schemas.microsoft.com/office/drawing/2014/main" id="{D6DD0F22-6D79-514B-90F8-4F3ABEED48D5}"/>
              </a:ext>
            </a:extLst>
          </p:cNvPr>
          <p:cNvSpPr/>
          <p:nvPr/>
        </p:nvSpPr>
        <p:spPr>
          <a:xfrm>
            <a:off x="2694639" y="102360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72" name="Ellipse 871">
            <a:extLst>
              <a:ext uri="{FF2B5EF4-FFF2-40B4-BE49-F238E27FC236}">
                <a16:creationId xmlns:a16="http://schemas.microsoft.com/office/drawing/2014/main" id="{7034DD5A-7DF3-824E-B755-42B021932110}"/>
              </a:ext>
            </a:extLst>
          </p:cNvPr>
          <p:cNvSpPr/>
          <p:nvPr/>
        </p:nvSpPr>
        <p:spPr>
          <a:xfrm>
            <a:off x="2694639" y="107451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73" name="Ellipse 872">
            <a:extLst>
              <a:ext uri="{FF2B5EF4-FFF2-40B4-BE49-F238E27FC236}">
                <a16:creationId xmlns:a16="http://schemas.microsoft.com/office/drawing/2014/main" id="{23E47216-C571-A24C-B984-FB9019D9D82B}"/>
              </a:ext>
            </a:extLst>
          </p:cNvPr>
          <p:cNvSpPr/>
          <p:nvPr/>
        </p:nvSpPr>
        <p:spPr>
          <a:xfrm>
            <a:off x="2694639" y="1125417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74" name="Ellipse 873">
            <a:extLst>
              <a:ext uri="{FF2B5EF4-FFF2-40B4-BE49-F238E27FC236}">
                <a16:creationId xmlns:a16="http://schemas.microsoft.com/office/drawing/2014/main" id="{BF4C1D06-7FF7-E845-B904-43388A86594A}"/>
              </a:ext>
            </a:extLst>
          </p:cNvPr>
          <p:cNvSpPr/>
          <p:nvPr/>
        </p:nvSpPr>
        <p:spPr>
          <a:xfrm>
            <a:off x="2694639" y="117632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75" name="Ellipse 874">
            <a:extLst>
              <a:ext uri="{FF2B5EF4-FFF2-40B4-BE49-F238E27FC236}">
                <a16:creationId xmlns:a16="http://schemas.microsoft.com/office/drawing/2014/main" id="{56CD8EEC-13A9-AE41-8C5F-5D3E8B738F49}"/>
              </a:ext>
            </a:extLst>
          </p:cNvPr>
          <p:cNvSpPr/>
          <p:nvPr/>
        </p:nvSpPr>
        <p:spPr>
          <a:xfrm>
            <a:off x="2949651" y="108059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876" name="Connecteur droit avec flèche 875">
            <a:extLst>
              <a:ext uri="{FF2B5EF4-FFF2-40B4-BE49-F238E27FC236}">
                <a16:creationId xmlns:a16="http://schemas.microsoft.com/office/drawing/2014/main" id="{50F1752E-8D4D-6A42-A40D-B56A0943908F}"/>
              </a:ext>
            </a:extLst>
          </p:cNvPr>
          <p:cNvCxnSpPr>
            <a:cxnSpLocks/>
            <a:stCxn id="870" idx="6"/>
            <a:endCxn id="875" idx="0"/>
          </p:cNvCxnSpPr>
          <p:nvPr/>
        </p:nvCxnSpPr>
        <p:spPr>
          <a:xfrm>
            <a:off x="2838639" y="1044705"/>
            <a:ext cx="183012" cy="3589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Connecteur droit avec flèche 876">
            <a:extLst>
              <a:ext uri="{FF2B5EF4-FFF2-40B4-BE49-F238E27FC236}">
                <a16:creationId xmlns:a16="http://schemas.microsoft.com/office/drawing/2014/main" id="{7728F321-99DA-FA47-8E67-AE4C01E48669}"/>
              </a:ext>
            </a:extLst>
          </p:cNvPr>
          <p:cNvCxnSpPr>
            <a:cxnSpLocks/>
            <a:stCxn id="874" idx="6"/>
            <a:endCxn id="875" idx="4"/>
          </p:cNvCxnSpPr>
          <p:nvPr/>
        </p:nvCxnSpPr>
        <p:spPr>
          <a:xfrm flipV="1">
            <a:off x="2838639" y="1224599"/>
            <a:ext cx="183012" cy="2372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Connecteur droit avec flèche 877">
            <a:extLst>
              <a:ext uri="{FF2B5EF4-FFF2-40B4-BE49-F238E27FC236}">
                <a16:creationId xmlns:a16="http://schemas.microsoft.com/office/drawing/2014/main" id="{8E2289B3-9F9E-CE40-8CBB-57111D42DC73}"/>
              </a:ext>
            </a:extLst>
          </p:cNvPr>
          <p:cNvCxnSpPr>
            <a:cxnSpLocks/>
            <a:stCxn id="873" idx="6"/>
            <a:endCxn id="875" idx="3"/>
          </p:cNvCxnSpPr>
          <p:nvPr/>
        </p:nvCxnSpPr>
        <p:spPr>
          <a:xfrm>
            <a:off x="2838639" y="1197417"/>
            <a:ext cx="132100" cy="609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Connecteur droit avec flèche 878">
            <a:extLst>
              <a:ext uri="{FF2B5EF4-FFF2-40B4-BE49-F238E27FC236}">
                <a16:creationId xmlns:a16="http://schemas.microsoft.com/office/drawing/2014/main" id="{FCB4CF32-D2B6-8347-8D52-C478B4965B71}"/>
              </a:ext>
            </a:extLst>
          </p:cNvPr>
          <p:cNvCxnSpPr>
            <a:cxnSpLocks/>
            <a:stCxn id="871" idx="6"/>
            <a:endCxn id="875" idx="1"/>
          </p:cNvCxnSpPr>
          <p:nvPr/>
        </p:nvCxnSpPr>
        <p:spPr>
          <a:xfrm>
            <a:off x="2838639" y="1095609"/>
            <a:ext cx="132100" cy="607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Connecteur droit avec flèche 879">
            <a:extLst>
              <a:ext uri="{FF2B5EF4-FFF2-40B4-BE49-F238E27FC236}">
                <a16:creationId xmlns:a16="http://schemas.microsoft.com/office/drawing/2014/main" id="{F64A1B75-9C3E-0047-BA97-A2EA82263DC2}"/>
              </a:ext>
            </a:extLst>
          </p:cNvPr>
          <p:cNvCxnSpPr>
            <a:cxnSpLocks/>
            <a:stCxn id="872" idx="6"/>
            <a:endCxn id="875" idx="2"/>
          </p:cNvCxnSpPr>
          <p:nvPr/>
        </p:nvCxnSpPr>
        <p:spPr>
          <a:xfrm>
            <a:off x="2838639" y="1146513"/>
            <a:ext cx="111012" cy="6086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ZoneTexte 880">
            <a:extLst>
              <a:ext uri="{FF2B5EF4-FFF2-40B4-BE49-F238E27FC236}">
                <a16:creationId xmlns:a16="http://schemas.microsoft.com/office/drawing/2014/main" id="{FE6DE5FF-63A5-B045-AD6D-93E6FE7B5071}"/>
              </a:ext>
            </a:extLst>
          </p:cNvPr>
          <p:cNvSpPr txBox="1"/>
          <p:nvPr/>
        </p:nvSpPr>
        <p:spPr>
          <a:xfrm>
            <a:off x="2781506" y="818497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L-1</a:t>
            </a:r>
          </a:p>
        </p:txBody>
      </p:sp>
      <p:sp>
        <p:nvSpPr>
          <p:cNvPr id="882" name="Ellipse 881">
            <a:extLst>
              <a:ext uri="{FF2B5EF4-FFF2-40B4-BE49-F238E27FC236}">
                <a16:creationId xmlns:a16="http://schemas.microsoft.com/office/drawing/2014/main" id="{DB3FF15E-F17D-C543-88DA-066FE1A7F19F}"/>
              </a:ext>
            </a:extLst>
          </p:cNvPr>
          <p:cNvSpPr/>
          <p:nvPr/>
        </p:nvSpPr>
        <p:spPr>
          <a:xfrm>
            <a:off x="2629305" y="153883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83" name="Ellipse 882">
            <a:extLst>
              <a:ext uri="{FF2B5EF4-FFF2-40B4-BE49-F238E27FC236}">
                <a16:creationId xmlns:a16="http://schemas.microsoft.com/office/drawing/2014/main" id="{49AE035A-3586-B542-9D9C-DB8B1FA8F5CE}"/>
              </a:ext>
            </a:extLst>
          </p:cNvPr>
          <p:cNvSpPr/>
          <p:nvPr/>
        </p:nvSpPr>
        <p:spPr>
          <a:xfrm>
            <a:off x="2785838" y="146023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84" name="Ellipse 883">
            <a:extLst>
              <a:ext uri="{FF2B5EF4-FFF2-40B4-BE49-F238E27FC236}">
                <a16:creationId xmlns:a16="http://schemas.microsoft.com/office/drawing/2014/main" id="{EFA202E2-1408-0142-B7DB-A26E6D3DD399}"/>
              </a:ext>
            </a:extLst>
          </p:cNvPr>
          <p:cNvSpPr/>
          <p:nvPr/>
        </p:nvSpPr>
        <p:spPr>
          <a:xfrm>
            <a:off x="2909888" y="1555650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85" name="Ellipse 884">
            <a:extLst>
              <a:ext uri="{FF2B5EF4-FFF2-40B4-BE49-F238E27FC236}">
                <a16:creationId xmlns:a16="http://schemas.microsoft.com/office/drawing/2014/main" id="{591482B3-C9A0-B14F-846E-E9D49E62077A}"/>
              </a:ext>
            </a:extLst>
          </p:cNvPr>
          <p:cNvSpPr/>
          <p:nvPr/>
        </p:nvSpPr>
        <p:spPr>
          <a:xfrm>
            <a:off x="2887830" y="174015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Ellipse 885">
            <a:extLst>
              <a:ext uri="{FF2B5EF4-FFF2-40B4-BE49-F238E27FC236}">
                <a16:creationId xmlns:a16="http://schemas.microsoft.com/office/drawing/2014/main" id="{23ACE602-6DE0-6748-BB8C-5ADC86B84772}"/>
              </a:ext>
            </a:extLst>
          </p:cNvPr>
          <p:cNvSpPr/>
          <p:nvPr/>
        </p:nvSpPr>
        <p:spPr>
          <a:xfrm>
            <a:off x="2661028" y="173374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7" name="Connecteur droit avec flèche 886">
            <a:extLst>
              <a:ext uri="{FF2B5EF4-FFF2-40B4-BE49-F238E27FC236}">
                <a16:creationId xmlns:a16="http://schemas.microsoft.com/office/drawing/2014/main" id="{403622E7-FF2C-BC4B-9E77-61887A9AFE05}"/>
              </a:ext>
            </a:extLst>
          </p:cNvPr>
          <p:cNvCxnSpPr>
            <a:cxnSpLocks/>
            <a:stCxn id="882" idx="5"/>
            <a:endCxn id="883" idx="4"/>
          </p:cNvCxnSpPr>
          <p:nvPr/>
        </p:nvCxnSpPr>
        <p:spPr>
          <a:xfrm flipV="1">
            <a:off x="2752217" y="1604239"/>
            <a:ext cx="105621" cy="5750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Connecteur droit avec flèche 887">
            <a:extLst>
              <a:ext uri="{FF2B5EF4-FFF2-40B4-BE49-F238E27FC236}">
                <a16:creationId xmlns:a16="http://schemas.microsoft.com/office/drawing/2014/main" id="{19D153D7-EDA0-7644-A85B-34448D90026A}"/>
              </a:ext>
            </a:extLst>
          </p:cNvPr>
          <p:cNvCxnSpPr>
            <a:cxnSpLocks/>
            <a:stCxn id="882" idx="5"/>
            <a:endCxn id="886" idx="7"/>
          </p:cNvCxnSpPr>
          <p:nvPr/>
        </p:nvCxnSpPr>
        <p:spPr>
          <a:xfrm>
            <a:off x="2752217" y="1661743"/>
            <a:ext cx="31723" cy="9308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Connecteur droit avec flèche 888">
            <a:extLst>
              <a:ext uri="{FF2B5EF4-FFF2-40B4-BE49-F238E27FC236}">
                <a16:creationId xmlns:a16="http://schemas.microsoft.com/office/drawing/2014/main" id="{D1D0A1E1-FC1D-414D-8DC2-ABFF7A4754E1}"/>
              </a:ext>
            </a:extLst>
          </p:cNvPr>
          <p:cNvCxnSpPr>
            <a:cxnSpLocks/>
            <a:stCxn id="883" idx="4"/>
            <a:endCxn id="884" idx="3"/>
          </p:cNvCxnSpPr>
          <p:nvPr/>
        </p:nvCxnSpPr>
        <p:spPr>
          <a:xfrm>
            <a:off x="2857838" y="1604239"/>
            <a:ext cx="73138" cy="7432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0B812840-C616-5D4E-9B88-31CA29274D30}"/>
              </a:ext>
            </a:extLst>
          </p:cNvPr>
          <p:cNvCxnSpPr>
            <a:cxnSpLocks/>
            <a:stCxn id="886" idx="7"/>
            <a:endCxn id="885" idx="1"/>
          </p:cNvCxnSpPr>
          <p:nvPr/>
        </p:nvCxnSpPr>
        <p:spPr>
          <a:xfrm>
            <a:off x="2783940" y="1754831"/>
            <a:ext cx="124978" cy="640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Connecteur droit avec flèche 890">
            <a:extLst>
              <a:ext uri="{FF2B5EF4-FFF2-40B4-BE49-F238E27FC236}">
                <a16:creationId xmlns:a16="http://schemas.microsoft.com/office/drawing/2014/main" id="{9F8F77A9-3CFE-8F47-838F-8B9615F7860A}"/>
              </a:ext>
            </a:extLst>
          </p:cNvPr>
          <p:cNvCxnSpPr>
            <a:cxnSpLocks/>
            <a:stCxn id="886" idx="7"/>
            <a:endCxn id="883" idx="4"/>
          </p:cNvCxnSpPr>
          <p:nvPr/>
        </p:nvCxnSpPr>
        <p:spPr>
          <a:xfrm flipV="1">
            <a:off x="2783940" y="1604239"/>
            <a:ext cx="73898" cy="150592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Connecteur droit avec flèche 891">
            <a:extLst>
              <a:ext uri="{FF2B5EF4-FFF2-40B4-BE49-F238E27FC236}">
                <a16:creationId xmlns:a16="http://schemas.microsoft.com/office/drawing/2014/main" id="{E806AA9E-3830-754B-A36C-554FAA9F0B5F}"/>
              </a:ext>
            </a:extLst>
          </p:cNvPr>
          <p:cNvCxnSpPr>
            <a:cxnSpLocks/>
            <a:stCxn id="885" idx="1"/>
            <a:endCxn id="883" idx="4"/>
          </p:cNvCxnSpPr>
          <p:nvPr/>
        </p:nvCxnSpPr>
        <p:spPr>
          <a:xfrm flipH="1" flipV="1">
            <a:off x="2857838" y="1604239"/>
            <a:ext cx="51080" cy="157000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Connecteur droit avec flèche 892">
            <a:extLst>
              <a:ext uri="{FF2B5EF4-FFF2-40B4-BE49-F238E27FC236}">
                <a16:creationId xmlns:a16="http://schemas.microsoft.com/office/drawing/2014/main" id="{6A53E941-BDBC-6843-BB95-6CE7EB87CF3B}"/>
              </a:ext>
            </a:extLst>
          </p:cNvPr>
          <p:cNvCxnSpPr>
            <a:cxnSpLocks/>
            <a:stCxn id="885" idx="1"/>
            <a:endCxn id="882" idx="5"/>
          </p:cNvCxnSpPr>
          <p:nvPr/>
        </p:nvCxnSpPr>
        <p:spPr>
          <a:xfrm flipH="1" flipV="1">
            <a:off x="2752217" y="1661743"/>
            <a:ext cx="156701" cy="99496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Connecteur droit avec flèche 893">
            <a:extLst>
              <a:ext uri="{FF2B5EF4-FFF2-40B4-BE49-F238E27FC236}">
                <a16:creationId xmlns:a16="http://schemas.microsoft.com/office/drawing/2014/main" id="{153070BB-5898-9F47-9452-0337AA4CF3D9}"/>
              </a:ext>
            </a:extLst>
          </p:cNvPr>
          <p:cNvCxnSpPr>
            <a:cxnSpLocks/>
            <a:stCxn id="885" idx="1"/>
            <a:endCxn id="884" idx="3"/>
          </p:cNvCxnSpPr>
          <p:nvPr/>
        </p:nvCxnSpPr>
        <p:spPr>
          <a:xfrm flipV="1">
            <a:off x="2908918" y="1678562"/>
            <a:ext cx="22058" cy="82677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Connecteur droit avec flèche 894">
            <a:extLst>
              <a:ext uri="{FF2B5EF4-FFF2-40B4-BE49-F238E27FC236}">
                <a16:creationId xmlns:a16="http://schemas.microsoft.com/office/drawing/2014/main" id="{11E331C4-668C-1C45-A37F-F337015F0984}"/>
              </a:ext>
            </a:extLst>
          </p:cNvPr>
          <p:cNvCxnSpPr>
            <a:cxnSpLocks/>
            <a:stCxn id="886" idx="7"/>
            <a:endCxn id="884" idx="3"/>
          </p:cNvCxnSpPr>
          <p:nvPr/>
        </p:nvCxnSpPr>
        <p:spPr>
          <a:xfrm flipV="1">
            <a:off x="2783940" y="1678562"/>
            <a:ext cx="147036" cy="76269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ZoneTexte 895">
            <a:extLst>
              <a:ext uri="{FF2B5EF4-FFF2-40B4-BE49-F238E27FC236}">
                <a16:creationId xmlns:a16="http://schemas.microsoft.com/office/drawing/2014/main" id="{D45322BA-F317-074E-B9D2-2377168BBC59}"/>
              </a:ext>
            </a:extLst>
          </p:cNvPr>
          <p:cNvSpPr txBox="1"/>
          <p:nvPr/>
        </p:nvSpPr>
        <p:spPr>
          <a:xfrm>
            <a:off x="2503010" y="129067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Assembly</a:t>
            </a:r>
          </a:p>
        </p:txBody>
      </p:sp>
      <p:sp>
        <p:nvSpPr>
          <p:cNvPr id="897" name="ZoneTexte 896">
            <a:extLst>
              <a:ext uri="{FF2B5EF4-FFF2-40B4-BE49-F238E27FC236}">
                <a16:creationId xmlns:a16="http://schemas.microsoft.com/office/drawing/2014/main" id="{096161C1-ECD9-1B4B-81D1-9A82300A6175}"/>
              </a:ext>
            </a:extLst>
          </p:cNvPr>
          <p:cNvSpPr txBox="1"/>
          <p:nvPr/>
        </p:nvSpPr>
        <p:spPr>
          <a:xfrm>
            <a:off x="1869028" y="1290674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 </a:t>
            </a:r>
            <a:r>
              <a:rPr lang="en-US" sz="700" baseline="30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&gt;</a:t>
            </a:r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 XL</a:t>
            </a:r>
          </a:p>
        </p:txBody>
      </p:sp>
      <p:sp>
        <p:nvSpPr>
          <p:cNvPr id="898" name="Ellipse 897">
            <a:extLst>
              <a:ext uri="{FF2B5EF4-FFF2-40B4-BE49-F238E27FC236}">
                <a16:creationId xmlns:a16="http://schemas.microsoft.com/office/drawing/2014/main" id="{D7F8B767-3A06-D740-8E41-BCC46BF9AC13}"/>
              </a:ext>
            </a:extLst>
          </p:cNvPr>
          <p:cNvSpPr/>
          <p:nvPr/>
        </p:nvSpPr>
        <p:spPr>
          <a:xfrm>
            <a:off x="1904274" y="152954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899" name="Ellipse 898">
            <a:extLst>
              <a:ext uri="{FF2B5EF4-FFF2-40B4-BE49-F238E27FC236}">
                <a16:creationId xmlns:a16="http://schemas.microsoft.com/office/drawing/2014/main" id="{651DE1AA-4834-0546-B18A-B07CCB19C184}"/>
              </a:ext>
            </a:extLst>
          </p:cNvPr>
          <p:cNvSpPr/>
          <p:nvPr/>
        </p:nvSpPr>
        <p:spPr>
          <a:xfrm>
            <a:off x="1904274" y="158044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00" name="Ellipse 899">
            <a:extLst>
              <a:ext uri="{FF2B5EF4-FFF2-40B4-BE49-F238E27FC236}">
                <a16:creationId xmlns:a16="http://schemas.microsoft.com/office/drawing/2014/main" id="{54347FB2-B250-6148-8436-1222E40CB123}"/>
              </a:ext>
            </a:extLst>
          </p:cNvPr>
          <p:cNvSpPr/>
          <p:nvPr/>
        </p:nvSpPr>
        <p:spPr>
          <a:xfrm>
            <a:off x="1904274" y="163134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01" name="Ellipse 900">
            <a:extLst>
              <a:ext uri="{FF2B5EF4-FFF2-40B4-BE49-F238E27FC236}">
                <a16:creationId xmlns:a16="http://schemas.microsoft.com/office/drawing/2014/main" id="{C9A20F46-F214-D149-A760-3644BA42195A}"/>
              </a:ext>
            </a:extLst>
          </p:cNvPr>
          <p:cNvSpPr/>
          <p:nvPr/>
        </p:nvSpPr>
        <p:spPr>
          <a:xfrm>
            <a:off x="1904274" y="168225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02" name="Ellipse 901">
            <a:extLst>
              <a:ext uri="{FF2B5EF4-FFF2-40B4-BE49-F238E27FC236}">
                <a16:creationId xmlns:a16="http://schemas.microsoft.com/office/drawing/2014/main" id="{E8BDD028-591C-304D-AEB1-BD3CAEDB07DD}"/>
              </a:ext>
            </a:extLst>
          </p:cNvPr>
          <p:cNvSpPr/>
          <p:nvPr/>
        </p:nvSpPr>
        <p:spPr>
          <a:xfrm>
            <a:off x="1904274" y="173315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3" name="Connecteur droit avec flèche 902">
            <a:extLst>
              <a:ext uri="{FF2B5EF4-FFF2-40B4-BE49-F238E27FC236}">
                <a16:creationId xmlns:a16="http://schemas.microsoft.com/office/drawing/2014/main" id="{07C81F15-2094-C94C-A59E-852C9CD71F90}"/>
              </a:ext>
            </a:extLst>
          </p:cNvPr>
          <p:cNvCxnSpPr>
            <a:cxnSpLocks/>
            <a:stCxn id="898" idx="6"/>
            <a:endCxn id="908" idx="2"/>
          </p:cNvCxnSpPr>
          <p:nvPr/>
        </p:nvCxnSpPr>
        <p:spPr>
          <a:xfrm>
            <a:off x="2048274" y="1601541"/>
            <a:ext cx="135423" cy="11324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Connecteur droit avec flèche 903">
            <a:extLst>
              <a:ext uri="{FF2B5EF4-FFF2-40B4-BE49-F238E27FC236}">
                <a16:creationId xmlns:a16="http://schemas.microsoft.com/office/drawing/2014/main" id="{2046D3F1-8CB0-CF49-9CC1-C5E711AF9701}"/>
              </a:ext>
            </a:extLst>
          </p:cNvPr>
          <p:cNvCxnSpPr>
            <a:cxnSpLocks/>
            <a:stCxn id="902" idx="6"/>
            <a:endCxn id="908" idx="2"/>
          </p:cNvCxnSpPr>
          <p:nvPr/>
        </p:nvCxnSpPr>
        <p:spPr>
          <a:xfrm flipV="1">
            <a:off x="2048274" y="1612865"/>
            <a:ext cx="135423" cy="192293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Connecteur droit avec flèche 904">
            <a:extLst>
              <a:ext uri="{FF2B5EF4-FFF2-40B4-BE49-F238E27FC236}">
                <a16:creationId xmlns:a16="http://schemas.microsoft.com/office/drawing/2014/main" id="{156F75F5-251A-BA4C-9463-D54A634CB593}"/>
              </a:ext>
            </a:extLst>
          </p:cNvPr>
          <p:cNvCxnSpPr>
            <a:cxnSpLocks/>
            <a:stCxn id="901" idx="6"/>
            <a:endCxn id="908" idx="2"/>
          </p:cNvCxnSpPr>
          <p:nvPr/>
        </p:nvCxnSpPr>
        <p:spPr>
          <a:xfrm flipV="1">
            <a:off x="2048274" y="1612865"/>
            <a:ext cx="135423" cy="141388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Connecteur droit avec flèche 905">
            <a:extLst>
              <a:ext uri="{FF2B5EF4-FFF2-40B4-BE49-F238E27FC236}">
                <a16:creationId xmlns:a16="http://schemas.microsoft.com/office/drawing/2014/main" id="{72330D3E-2583-AB4C-9904-F66620193689}"/>
              </a:ext>
            </a:extLst>
          </p:cNvPr>
          <p:cNvCxnSpPr>
            <a:cxnSpLocks/>
            <a:stCxn id="899" idx="6"/>
            <a:endCxn id="908" idx="2"/>
          </p:cNvCxnSpPr>
          <p:nvPr/>
        </p:nvCxnSpPr>
        <p:spPr>
          <a:xfrm flipV="1">
            <a:off x="2048274" y="1612865"/>
            <a:ext cx="135423" cy="39580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Connecteur droit avec flèche 906">
            <a:extLst>
              <a:ext uri="{FF2B5EF4-FFF2-40B4-BE49-F238E27FC236}">
                <a16:creationId xmlns:a16="http://schemas.microsoft.com/office/drawing/2014/main" id="{CE686A68-F5EF-494D-989B-5EB22FD52340}"/>
              </a:ext>
            </a:extLst>
          </p:cNvPr>
          <p:cNvCxnSpPr>
            <a:cxnSpLocks/>
            <a:stCxn id="900" idx="6"/>
            <a:endCxn id="908" idx="2"/>
          </p:cNvCxnSpPr>
          <p:nvPr/>
        </p:nvCxnSpPr>
        <p:spPr>
          <a:xfrm flipV="1">
            <a:off x="2048274" y="1612865"/>
            <a:ext cx="135423" cy="90484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Ellipse 907">
            <a:extLst>
              <a:ext uri="{FF2B5EF4-FFF2-40B4-BE49-F238E27FC236}">
                <a16:creationId xmlns:a16="http://schemas.microsoft.com/office/drawing/2014/main" id="{F7E4355F-1F35-3D40-9A75-3C7267E2CD02}"/>
              </a:ext>
            </a:extLst>
          </p:cNvPr>
          <p:cNvSpPr/>
          <p:nvPr/>
        </p:nvSpPr>
        <p:spPr>
          <a:xfrm>
            <a:off x="2183697" y="154086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09" name="Ellipse 908">
            <a:extLst>
              <a:ext uri="{FF2B5EF4-FFF2-40B4-BE49-F238E27FC236}">
                <a16:creationId xmlns:a16="http://schemas.microsoft.com/office/drawing/2014/main" id="{849C4B6F-195C-AC45-9A19-8EE07964976D}"/>
              </a:ext>
            </a:extLst>
          </p:cNvPr>
          <p:cNvSpPr/>
          <p:nvPr/>
        </p:nvSpPr>
        <p:spPr>
          <a:xfrm>
            <a:off x="2183697" y="161646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910" name="Ellipse 909">
            <a:extLst>
              <a:ext uri="{FF2B5EF4-FFF2-40B4-BE49-F238E27FC236}">
                <a16:creationId xmlns:a16="http://schemas.microsoft.com/office/drawing/2014/main" id="{ECE9AAE2-9D83-C74C-B8A5-3D6C8474E62D}"/>
              </a:ext>
            </a:extLst>
          </p:cNvPr>
          <p:cNvSpPr/>
          <p:nvPr/>
        </p:nvSpPr>
        <p:spPr>
          <a:xfrm>
            <a:off x="2183697" y="1692067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911" name="Connecteur droit avec flèche 910">
            <a:extLst>
              <a:ext uri="{FF2B5EF4-FFF2-40B4-BE49-F238E27FC236}">
                <a16:creationId xmlns:a16="http://schemas.microsoft.com/office/drawing/2014/main" id="{A07B6F2C-BDBE-1D49-BE70-B56CD802F229}"/>
              </a:ext>
            </a:extLst>
          </p:cNvPr>
          <p:cNvCxnSpPr>
            <a:cxnSpLocks/>
            <a:stCxn id="909" idx="2"/>
            <a:endCxn id="898" idx="6"/>
          </p:cNvCxnSpPr>
          <p:nvPr/>
        </p:nvCxnSpPr>
        <p:spPr>
          <a:xfrm flipH="1" flipV="1">
            <a:off x="2048274" y="1601541"/>
            <a:ext cx="135423" cy="86925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5CF8B515-404C-314F-9B1F-A4DC68177B42}"/>
              </a:ext>
            </a:extLst>
          </p:cNvPr>
          <p:cNvCxnSpPr>
            <a:cxnSpLocks/>
            <a:stCxn id="909" idx="2"/>
            <a:endCxn id="899" idx="6"/>
          </p:cNvCxnSpPr>
          <p:nvPr/>
        </p:nvCxnSpPr>
        <p:spPr>
          <a:xfrm flipH="1" flipV="1">
            <a:off x="2048274" y="1652445"/>
            <a:ext cx="135423" cy="36021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Connecteur droit avec flèche 912">
            <a:extLst>
              <a:ext uri="{FF2B5EF4-FFF2-40B4-BE49-F238E27FC236}">
                <a16:creationId xmlns:a16="http://schemas.microsoft.com/office/drawing/2014/main" id="{6641CD21-90A8-F344-9D7A-AD4865BAD01E}"/>
              </a:ext>
            </a:extLst>
          </p:cNvPr>
          <p:cNvCxnSpPr>
            <a:cxnSpLocks/>
            <a:stCxn id="909" idx="2"/>
            <a:endCxn id="900" idx="6"/>
          </p:cNvCxnSpPr>
          <p:nvPr/>
        </p:nvCxnSpPr>
        <p:spPr>
          <a:xfrm flipH="1">
            <a:off x="2048274" y="1688466"/>
            <a:ext cx="135423" cy="1488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Connecteur droit avec flèche 913">
            <a:extLst>
              <a:ext uri="{FF2B5EF4-FFF2-40B4-BE49-F238E27FC236}">
                <a16:creationId xmlns:a16="http://schemas.microsoft.com/office/drawing/2014/main" id="{F1D57D27-2AF5-A548-9B0A-255F45CAC7EA}"/>
              </a:ext>
            </a:extLst>
          </p:cNvPr>
          <p:cNvCxnSpPr>
            <a:cxnSpLocks/>
            <a:stCxn id="909" idx="2"/>
            <a:endCxn id="901" idx="6"/>
          </p:cNvCxnSpPr>
          <p:nvPr/>
        </p:nvCxnSpPr>
        <p:spPr>
          <a:xfrm flipH="1">
            <a:off x="2048274" y="1688466"/>
            <a:ext cx="135423" cy="65787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Connecteur droit avec flèche 914">
            <a:extLst>
              <a:ext uri="{FF2B5EF4-FFF2-40B4-BE49-F238E27FC236}">
                <a16:creationId xmlns:a16="http://schemas.microsoft.com/office/drawing/2014/main" id="{9AFA46D1-FC34-4E42-9C34-8C6ADB50F03F}"/>
              </a:ext>
            </a:extLst>
          </p:cNvPr>
          <p:cNvCxnSpPr>
            <a:cxnSpLocks/>
            <a:stCxn id="909" idx="2"/>
            <a:endCxn id="902" idx="6"/>
          </p:cNvCxnSpPr>
          <p:nvPr/>
        </p:nvCxnSpPr>
        <p:spPr>
          <a:xfrm flipH="1">
            <a:off x="2048274" y="1688466"/>
            <a:ext cx="135423" cy="116692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Connecteur droit avec flèche 915">
            <a:extLst>
              <a:ext uri="{FF2B5EF4-FFF2-40B4-BE49-F238E27FC236}">
                <a16:creationId xmlns:a16="http://schemas.microsoft.com/office/drawing/2014/main" id="{4DB79B59-B469-E946-A8EC-FE43087FF314}"/>
              </a:ext>
            </a:extLst>
          </p:cNvPr>
          <p:cNvCxnSpPr>
            <a:cxnSpLocks/>
            <a:stCxn id="910" idx="2"/>
            <a:endCxn id="898" idx="6"/>
          </p:cNvCxnSpPr>
          <p:nvPr/>
        </p:nvCxnSpPr>
        <p:spPr>
          <a:xfrm flipH="1" flipV="1">
            <a:off x="2048274" y="1601541"/>
            <a:ext cx="135423" cy="162526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Connecteur droit avec flèche 916">
            <a:extLst>
              <a:ext uri="{FF2B5EF4-FFF2-40B4-BE49-F238E27FC236}">
                <a16:creationId xmlns:a16="http://schemas.microsoft.com/office/drawing/2014/main" id="{A89FE031-30A4-6E43-B33E-67A362F5AA5B}"/>
              </a:ext>
            </a:extLst>
          </p:cNvPr>
          <p:cNvCxnSpPr>
            <a:cxnSpLocks/>
            <a:stCxn id="910" idx="2"/>
            <a:endCxn id="899" idx="6"/>
          </p:cNvCxnSpPr>
          <p:nvPr/>
        </p:nvCxnSpPr>
        <p:spPr>
          <a:xfrm flipH="1" flipV="1">
            <a:off x="2048274" y="1652445"/>
            <a:ext cx="135423" cy="111622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Connecteur droit avec flèche 917">
            <a:extLst>
              <a:ext uri="{FF2B5EF4-FFF2-40B4-BE49-F238E27FC236}">
                <a16:creationId xmlns:a16="http://schemas.microsoft.com/office/drawing/2014/main" id="{9F92C293-69BF-7440-BFE2-DFE7892E5ABE}"/>
              </a:ext>
            </a:extLst>
          </p:cNvPr>
          <p:cNvCxnSpPr>
            <a:cxnSpLocks/>
            <a:stCxn id="910" idx="2"/>
            <a:endCxn id="900" idx="6"/>
          </p:cNvCxnSpPr>
          <p:nvPr/>
        </p:nvCxnSpPr>
        <p:spPr>
          <a:xfrm flipH="1" flipV="1">
            <a:off x="2048274" y="1703349"/>
            <a:ext cx="135423" cy="60718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Connecteur droit avec flèche 918">
            <a:extLst>
              <a:ext uri="{FF2B5EF4-FFF2-40B4-BE49-F238E27FC236}">
                <a16:creationId xmlns:a16="http://schemas.microsoft.com/office/drawing/2014/main" id="{D16ED416-359B-AB40-9774-F173385E87C5}"/>
              </a:ext>
            </a:extLst>
          </p:cNvPr>
          <p:cNvCxnSpPr>
            <a:cxnSpLocks/>
            <a:stCxn id="910" idx="2"/>
            <a:endCxn id="901" idx="6"/>
          </p:cNvCxnSpPr>
          <p:nvPr/>
        </p:nvCxnSpPr>
        <p:spPr>
          <a:xfrm flipH="1" flipV="1">
            <a:off x="2048274" y="1754253"/>
            <a:ext cx="135423" cy="9814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Connecteur droit avec flèche 919">
            <a:extLst>
              <a:ext uri="{FF2B5EF4-FFF2-40B4-BE49-F238E27FC236}">
                <a16:creationId xmlns:a16="http://schemas.microsoft.com/office/drawing/2014/main" id="{94BA0D02-5B68-C549-8601-3AF1FDAB4645}"/>
              </a:ext>
            </a:extLst>
          </p:cNvPr>
          <p:cNvCxnSpPr>
            <a:cxnSpLocks/>
            <a:stCxn id="910" idx="2"/>
            <a:endCxn id="902" idx="6"/>
          </p:cNvCxnSpPr>
          <p:nvPr/>
        </p:nvCxnSpPr>
        <p:spPr>
          <a:xfrm flipH="1">
            <a:off x="2048274" y="1764067"/>
            <a:ext cx="135423" cy="41091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ectangle : coins arrondis 531">
            <a:extLst>
              <a:ext uri="{FF2B5EF4-FFF2-40B4-BE49-F238E27FC236}">
                <a16:creationId xmlns:a16="http://schemas.microsoft.com/office/drawing/2014/main" id="{FAF324DB-D6A2-5D47-8F73-8A88DB63EC3C}"/>
              </a:ext>
            </a:extLst>
          </p:cNvPr>
          <p:cNvSpPr/>
          <p:nvPr/>
        </p:nvSpPr>
        <p:spPr>
          <a:xfrm>
            <a:off x="317714" y="2736897"/>
            <a:ext cx="1692633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3" name="ZoneTexte 532">
            <a:extLst>
              <a:ext uri="{FF2B5EF4-FFF2-40B4-BE49-F238E27FC236}">
                <a16:creationId xmlns:a16="http://schemas.microsoft.com/office/drawing/2014/main" id="{9D34EC10-494B-064A-993C-D6BDCBA1CDD8}"/>
              </a:ext>
            </a:extLst>
          </p:cNvPr>
          <p:cNvSpPr txBox="1"/>
          <p:nvPr/>
        </p:nvSpPr>
        <p:spPr>
          <a:xfrm>
            <a:off x="396276" y="259016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Neuron model</a:t>
            </a:r>
          </a:p>
        </p:txBody>
      </p:sp>
      <p:sp>
        <p:nvSpPr>
          <p:cNvPr id="534" name="ZoneTexte 533">
            <a:extLst>
              <a:ext uri="{FF2B5EF4-FFF2-40B4-BE49-F238E27FC236}">
                <a16:creationId xmlns:a16="http://schemas.microsoft.com/office/drawing/2014/main" id="{63E7777F-92F8-864D-AD0D-40508F9215CB}"/>
              </a:ext>
            </a:extLst>
          </p:cNvPr>
          <p:cNvSpPr txBox="1"/>
          <p:nvPr/>
        </p:nvSpPr>
        <p:spPr>
          <a:xfrm>
            <a:off x="345947" y="3405455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EB</a:t>
            </a:r>
          </a:p>
        </p:txBody>
      </p:sp>
      <p:sp>
        <p:nvSpPr>
          <p:cNvPr id="535" name="ZoneTexte 534">
            <a:extLst>
              <a:ext uri="{FF2B5EF4-FFF2-40B4-BE49-F238E27FC236}">
                <a16:creationId xmlns:a16="http://schemas.microsoft.com/office/drawing/2014/main" id="{1834D421-8AF2-BD4E-A710-2F04D02304D8}"/>
              </a:ext>
            </a:extLst>
          </p:cNvPr>
          <p:cNvSpPr txBox="1"/>
          <p:nvPr/>
        </p:nvSpPr>
        <p:spPr>
          <a:xfrm>
            <a:off x="1329550" y="3362952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Others</a:t>
            </a:r>
          </a:p>
        </p:txBody>
      </p:sp>
      <p:grpSp>
        <p:nvGrpSpPr>
          <p:cNvPr id="536" name="Groupe 535">
            <a:extLst>
              <a:ext uri="{FF2B5EF4-FFF2-40B4-BE49-F238E27FC236}">
                <a16:creationId xmlns:a16="http://schemas.microsoft.com/office/drawing/2014/main" id="{010445B8-DE43-0741-BEA9-4FBA5D17AB05}"/>
              </a:ext>
            </a:extLst>
          </p:cNvPr>
          <p:cNvGrpSpPr/>
          <p:nvPr/>
        </p:nvGrpSpPr>
        <p:grpSpPr>
          <a:xfrm>
            <a:off x="423207" y="3635157"/>
            <a:ext cx="426018" cy="95575"/>
            <a:chOff x="979351" y="381196"/>
            <a:chExt cx="566567" cy="183733"/>
          </a:xfrm>
        </p:grpSpPr>
        <p:grpSp>
          <p:nvGrpSpPr>
            <p:cNvPr id="537" name="Groupe 536">
              <a:extLst>
                <a:ext uri="{FF2B5EF4-FFF2-40B4-BE49-F238E27FC236}">
                  <a16:creationId xmlns:a16="http://schemas.microsoft.com/office/drawing/2014/main" id="{1806F46D-52C3-A249-8368-511C55875318}"/>
                </a:ext>
              </a:extLst>
            </p:cNvPr>
            <p:cNvGrpSpPr/>
            <p:nvPr/>
          </p:nvGrpSpPr>
          <p:grpSpPr>
            <a:xfrm>
              <a:off x="979351" y="382167"/>
              <a:ext cx="566567" cy="182136"/>
              <a:chOff x="608678" y="385307"/>
              <a:chExt cx="566567" cy="182136"/>
            </a:xfrm>
          </p:grpSpPr>
          <p:cxnSp>
            <p:nvCxnSpPr>
              <p:cNvPr id="545" name="Connecteur droit 544">
                <a:extLst>
                  <a:ext uri="{FF2B5EF4-FFF2-40B4-BE49-F238E27FC236}">
                    <a16:creationId xmlns:a16="http://schemas.microsoft.com/office/drawing/2014/main" id="{51033DDA-E6C5-054D-AD9A-9614352B6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78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necteur droit 546">
                <a:extLst>
                  <a:ext uri="{FF2B5EF4-FFF2-40B4-BE49-F238E27FC236}">
                    <a16:creationId xmlns:a16="http://schemas.microsoft.com/office/drawing/2014/main" id="{BF4549AF-47FD-2B4A-9486-FCDBB7259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Connecteur droit 554">
                <a:extLst>
                  <a:ext uri="{FF2B5EF4-FFF2-40B4-BE49-F238E27FC236}">
                    <a16:creationId xmlns:a16="http://schemas.microsoft.com/office/drawing/2014/main" id="{7BE0FB6A-0C65-334F-9AEE-CF657299D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8" name="Connecteur droit 537">
              <a:extLst>
                <a:ext uri="{FF2B5EF4-FFF2-40B4-BE49-F238E27FC236}">
                  <a16:creationId xmlns:a16="http://schemas.microsoft.com/office/drawing/2014/main" id="{624F5644-638F-3B4B-A121-4F86F2132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Connecteur droit 540">
              <a:extLst>
                <a:ext uri="{FF2B5EF4-FFF2-40B4-BE49-F238E27FC236}">
                  <a16:creationId xmlns:a16="http://schemas.microsoft.com/office/drawing/2014/main" id="{CE5A0A6B-021D-CC4E-A60D-04B4F6C0E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6" name="Ellipse 555">
            <a:extLst>
              <a:ext uri="{FF2B5EF4-FFF2-40B4-BE49-F238E27FC236}">
                <a16:creationId xmlns:a16="http://schemas.microsoft.com/office/drawing/2014/main" id="{8785AE6A-A488-474D-A3B8-827251A24D0F}"/>
              </a:ext>
            </a:extLst>
          </p:cNvPr>
          <p:cNvSpPr/>
          <p:nvPr/>
        </p:nvSpPr>
        <p:spPr>
          <a:xfrm>
            <a:off x="444104" y="3038952"/>
            <a:ext cx="324000" cy="32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557" name="ZoneTexte 556">
            <a:extLst>
              <a:ext uri="{FF2B5EF4-FFF2-40B4-BE49-F238E27FC236}">
                <a16:creationId xmlns:a16="http://schemas.microsoft.com/office/drawing/2014/main" id="{894B2E1E-F15D-F446-B2C5-3D3AF9AAFDB4}"/>
              </a:ext>
            </a:extLst>
          </p:cNvPr>
          <p:cNvSpPr txBox="1"/>
          <p:nvPr/>
        </p:nvSpPr>
        <p:spPr>
          <a:xfrm>
            <a:off x="347686" y="2800495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Cond</a:t>
            </a:r>
          </a:p>
        </p:txBody>
      </p:sp>
      <p:sp>
        <p:nvSpPr>
          <p:cNvPr id="558" name="ZoneTexte 557">
            <a:extLst>
              <a:ext uri="{FF2B5EF4-FFF2-40B4-BE49-F238E27FC236}">
                <a16:creationId xmlns:a16="http://schemas.microsoft.com/office/drawing/2014/main" id="{87126DE5-A014-864E-94B6-D354CF157831}"/>
              </a:ext>
            </a:extLst>
          </p:cNvPr>
          <p:cNvSpPr txBox="1"/>
          <p:nvPr/>
        </p:nvSpPr>
        <p:spPr>
          <a:xfrm>
            <a:off x="1471383" y="2795831"/>
            <a:ext cx="327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IF</a:t>
            </a:r>
          </a:p>
        </p:txBody>
      </p:sp>
      <p:sp>
        <p:nvSpPr>
          <p:cNvPr id="559" name="Rectangle : coins arrondis 558">
            <a:extLst>
              <a:ext uri="{FF2B5EF4-FFF2-40B4-BE49-F238E27FC236}">
                <a16:creationId xmlns:a16="http://schemas.microsoft.com/office/drawing/2014/main" id="{FF9162D1-38D6-4549-A008-BB1ABBF17FBD}"/>
              </a:ext>
            </a:extLst>
          </p:cNvPr>
          <p:cNvSpPr/>
          <p:nvPr/>
        </p:nvSpPr>
        <p:spPr>
          <a:xfrm>
            <a:off x="3999905" y="2509256"/>
            <a:ext cx="1692634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ZoneTexte 559">
            <a:extLst>
              <a:ext uri="{FF2B5EF4-FFF2-40B4-BE49-F238E27FC236}">
                <a16:creationId xmlns:a16="http://schemas.microsoft.com/office/drawing/2014/main" id="{276CE20E-4377-BB4A-BEC9-AB711B2084D0}"/>
              </a:ext>
            </a:extLst>
          </p:cNvPr>
          <p:cNvSpPr txBox="1"/>
          <p:nvPr/>
        </p:nvSpPr>
        <p:spPr>
          <a:xfrm>
            <a:off x="4081130" y="2366707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Synaptic strength</a:t>
            </a: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D8F17D2-20F3-DA42-A964-17113243286D}"/>
              </a:ext>
            </a:extLst>
          </p:cNvPr>
          <p:cNvGrpSpPr/>
          <p:nvPr/>
        </p:nvGrpSpPr>
        <p:grpSpPr>
          <a:xfrm rot="11933359">
            <a:off x="396574" y="3144116"/>
            <a:ext cx="91562" cy="65428"/>
            <a:chOff x="656765" y="4264185"/>
            <a:chExt cx="91562" cy="65428"/>
          </a:xfrm>
        </p:grpSpPr>
        <p:sp>
          <p:nvSpPr>
            <p:cNvPr id="562" name="Ellipse 561">
              <a:extLst>
                <a:ext uri="{FF2B5EF4-FFF2-40B4-BE49-F238E27FC236}">
                  <a16:creationId xmlns:a16="http://schemas.microsoft.com/office/drawing/2014/main" id="{C4CEA5C0-9D92-0547-B95F-A650BD8FEED2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563" name="Ellipse 562">
              <a:extLst>
                <a:ext uri="{FF2B5EF4-FFF2-40B4-BE49-F238E27FC236}">
                  <a16:creationId xmlns:a16="http://schemas.microsoft.com/office/drawing/2014/main" id="{31E78D1F-1539-974C-9DDD-15997DE179F8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grpSp>
        <p:nvGrpSpPr>
          <p:cNvPr id="564" name="Groupe 563">
            <a:extLst>
              <a:ext uri="{FF2B5EF4-FFF2-40B4-BE49-F238E27FC236}">
                <a16:creationId xmlns:a16="http://schemas.microsoft.com/office/drawing/2014/main" id="{71C8B173-4F8F-B04F-B3E5-7C1F2775716B}"/>
              </a:ext>
            </a:extLst>
          </p:cNvPr>
          <p:cNvGrpSpPr/>
          <p:nvPr/>
        </p:nvGrpSpPr>
        <p:grpSpPr>
          <a:xfrm rot="16378999">
            <a:off x="528876" y="3017321"/>
            <a:ext cx="89840" cy="67597"/>
            <a:chOff x="651269" y="4262392"/>
            <a:chExt cx="89840" cy="67597"/>
          </a:xfrm>
        </p:grpSpPr>
        <p:sp>
          <p:nvSpPr>
            <p:cNvPr id="565" name="Ellipse 564">
              <a:extLst>
                <a:ext uri="{FF2B5EF4-FFF2-40B4-BE49-F238E27FC236}">
                  <a16:creationId xmlns:a16="http://schemas.microsoft.com/office/drawing/2014/main" id="{6CA9C4E2-869C-6A43-BD9E-943259D6CB35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566" name="Ellipse 565">
              <a:extLst>
                <a:ext uri="{FF2B5EF4-FFF2-40B4-BE49-F238E27FC236}">
                  <a16:creationId xmlns:a16="http://schemas.microsoft.com/office/drawing/2014/main" id="{9E7EF27E-9A4A-2F45-AF77-085104FBEDE3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573" name="Forme libre 572">
            <a:extLst>
              <a:ext uri="{FF2B5EF4-FFF2-40B4-BE49-F238E27FC236}">
                <a16:creationId xmlns:a16="http://schemas.microsoft.com/office/drawing/2014/main" id="{694D3B40-0514-E54A-BAE6-000912C0A0D5}"/>
              </a:ext>
            </a:extLst>
          </p:cNvPr>
          <p:cNvSpPr/>
          <p:nvPr/>
        </p:nvSpPr>
        <p:spPr>
          <a:xfrm>
            <a:off x="853051" y="3126559"/>
            <a:ext cx="214870" cy="194259"/>
          </a:xfrm>
          <a:custGeom>
            <a:avLst/>
            <a:gdLst>
              <a:gd name="connsiteX0" fmla="*/ 0 w 126498"/>
              <a:gd name="connsiteY0" fmla="*/ 242833 h 286006"/>
              <a:gd name="connsiteX1" fmla="*/ 50599 w 126498"/>
              <a:gd name="connsiteY1" fmla="*/ 195848 h 286006"/>
              <a:gd name="connsiteX2" fmla="*/ 65056 w 126498"/>
              <a:gd name="connsiteY2" fmla="*/ 680 h 286006"/>
              <a:gd name="connsiteX3" fmla="*/ 72285 w 126498"/>
              <a:gd name="connsiteY3" fmla="*/ 271747 h 286006"/>
              <a:gd name="connsiteX4" fmla="*/ 97584 w 126498"/>
              <a:gd name="connsiteY4" fmla="*/ 246447 h 286006"/>
              <a:gd name="connsiteX5" fmla="*/ 126498 w 126498"/>
              <a:gd name="connsiteY5" fmla="*/ 231990 h 28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498" h="286006">
                <a:moveTo>
                  <a:pt x="0" y="242833"/>
                </a:moveTo>
                <a:cubicBezTo>
                  <a:pt x="19878" y="239520"/>
                  <a:pt x="39756" y="236207"/>
                  <a:pt x="50599" y="195848"/>
                </a:cubicBezTo>
                <a:cubicBezTo>
                  <a:pt x="61442" y="155489"/>
                  <a:pt x="61442" y="-11970"/>
                  <a:pt x="65056" y="680"/>
                </a:cubicBezTo>
                <a:cubicBezTo>
                  <a:pt x="68670" y="13330"/>
                  <a:pt x="66864" y="230786"/>
                  <a:pt x="72285" y="271747"/>
                </a:cubicBezTo>
                <a:cubicBezTo>
                  <a:pt x="77706" y="312708"/>
                  <a:pt x="88549" y="253073"/>
                  <a:pt x="97584" y="246447"/>
                </a:cubicBezTo>
                <a:cubicBezTo>
                  <a:pt x="106619" y="239821"/>
                  <a:pt x="116558" y="235905"/>
                  <a:pt x="126498" y="23199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575" name="ZoneTexte 574">
            <a:extLst>
              <a:ext uri="{FF2B5EF4-FFF2-40B4-BE49-F238E27FC236}">
                <a16:creationId xmlns:a16="http://schemas.microsoft.com/office/drawing/2014/main" id="{1885610B-C2F3-E74C-849C-ABD54719B581}"/>
              </a:ext>
            </a:extLst>
          </p:cNvPr>
          <p:cNvSpPr txBox="1"/>
          <p:nvPr/>
        </p:nvSpPr>
        <p:spPr>
          <a:xfrm>
            <a:off x="789193" y="291180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576" name="Groupe 575">
            <a:extLst>
              <a:ext uri="{FF2B5EF4-FFF2-40B4-BE49-F238E27FC236}">
                <a16:creationId xmlns:a16="http://schemas.microsoft.com/office/drawing/2014/main" id="{D032A1AE-BE3E-B347-8029-7E9D7AAC7EC8}"/>
              </a:ext>
            </a:extLst>
          </p:cNvPr>
          <p:cNvGrpSpPr/>
          <p:nvPr/>
        </p:nvGrpSpPr>
        <p:grpSpPr>
          <a:xfrm rot="2340953">
            <a:off x="703389" y="2991134"/>
            <a:ext cx="132930" cy="219630"/>
            <a:chOff x="1257204" y="639358"/>
            <a:chExt cx="349852" cy="480992"/>
          </a:xfrm>
        </p:grpSpPr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2FEDD491-8149-8549-9A0C-61B246AB831D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263337" y="639358"/>
              <a:ext cx="343719" cy="473011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8" name="Groupe 577">
              <a:extLst>
                <a:ext uri="{FF2B5EF4-FFF2-40B4-BE49-F238E27FC236}">
                  <a16:creationId xmlns:a16="http://schemas.microsoft.com/office/drawing/2014/main" id="{8DD34B16-8249-F446-B121-B3321A8EC54A}"/>
                </a:ext>
              </a:extLst>
            </p:cNvPr>
            <p:cNvGrpSpPr/>
            <p:nvPr/>
          </p:nvGrpSpPr>
          <p:grpSpPr>
            <a:xfrm>
              <a:off x="1257204" y="743730"/>
              <a:ext cx="285878" cy="376620"/>
              <a:chOff x="458838" y="921651"/>
              <a:chExt cx="162692" cy="223696"/>
            </a:xfrm>
          </p:grpSpPr>
          <p:cxnSp>
            <p:nvCxnSpPr>
              <p:cNvPr id="580" name="Connecteur droit 579">
                <a:extLst>
                  <a:ext uri="{FF2B5EF4-FFF2-40B4-BE49-F238E27FC236}">
                    <a16:creationId xmlns:a16="http://schemas.microsoft.com/office/drawing/2014/main" id="{9B9573A1-CC97-9B4D-9449-53348BD45A74}"/>
                  </a:ext>
                </a:extLst>
              </p:cNvPr>
              <p:cNvCxnSpPr>
                <a:cxnSpLocks noChangeAspect="1"/>
                <a:endCxn id="587" idx="2"/>
              </p:cNvCxnSpPr>
              <p:nvPr/>
            </p:nvCxnSpPr>
            <p:spPr>
              <a:xfrm flipV="1">
                <a:off x="458838" y="955361"/>
                <a:ext cx="119712" cy="1899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Connecteur droit 580">
                <a:extLst>
                  <a:ext uri="{FF2B5EF4-FFF2-40B4-BE49-F238E27FC236}">
                    <a16:creationId xmlns:a16="http://schemas.microsoft.com/office/drawing/2014/main" id="{78690E74-51E1-3A4B-8397-AFB0C1264B62}"/>
                  </a:ext>
                </a:extLst>
              </p:cNvPr>
              <p:cNvCxnSpPr>
                <a:cxnSpLocks/>
                <a:endCxn id="587" idx="0"/>
              </p:cNvCxnSpPr>
              <p:nvPr/>
            </p:nvCxnSpPr>
            <p:spPr>
              <a:xfrm flipV="1">
                <a:off x="459981" y="967043"/>
                <a:ext cx="134841" cy="17830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7" name="Arc 586">
                <a:extLst>
                  <a:ext uri="{FF2B5EF4-FFF2-40B4-BE49-F238E27FC236}">
                    <a16:creationId xmlns:a16="http://schemas.microsoft.com/office/drawing/2014/main" id="{7D8ED6FC-9F91-954E-B941-A61D033A4D6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84997">
                <a:off x="575811" y="921651"/>
                <a:ext cx="45719" cy="45719"/>
              </a:xfrm>
              <a:prstGeom prst="arc">
                <a:avLst>
                  <a:gd name="adj1" fmla="val 17396457"/>
                  <a:gd name="adj2" fmla="val 20514833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Light" panose="020B0403020202020204" pitchFamily="34" charset="0"/>
                </a:endParaRPr>
              </a:p>
            </p:txBody>
          </p:sp>
        </p:grpSp>
      </p:grpSp>
      <p:sp>
        <p:nvSpPr>
          <p:cNvPr id="588" name="Forme libre 587">
            <a:extLst>
              <a:ext uri="{FF2B5EF4-FFF2-40B4-BE49-F238E27FC236}">
                <a16:creationId xmlns:a16="http://schemas.microsoft.com/office/drawing/2014/main" id="{467C2C1C-C4BC-E943-8349-4E0EFEC5CAC1}"/>
              </a:ext>
            </a:extLst>
          </p:cNvPr>
          <p:cNvSpPr/>
          <p:nvPr/>
        </p:nvSpPr>
        <p:spPr>
          <a:xfrm>
            <a:off x="1602466" y="3134324"/>
            <a:ext cx="96253" cy="84221"/>
          </a:xfrm>
          <a:custGeom>
            <a:avLst/>
            <a:gdLst>
              <a:gd name="connsiteX0" fmla="*/ 0 w 96253"/>
              <a:gd name="connsiteY0" fmla="*/ 84221 h 84221"/>
              <a:gd name="connsiteX1" fmla="*/ 36095 w 96253"/>
              <a:gd name="connsiteY1" fmla="*/ 32084 h 84221"/>
              <a:gd name="connsiteX2" fmla="*/ 96253 w 96253"/>
              <a:gd name="connsiteY2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53" h="84221">
                <a:moveTo>
                  <a:pt x="0" y="84221"/>
                </a:moveTo>
                <a:cubicBezTo>
                  <a:pt x="10026" y="65171"/>
                  <a:pt x="20053" y="46121"/>
                  <a:pt x="36095" y="32084"/>
                </a:cubicBezTo>
                <a:cubicBezTo>
                  <a:pt x="52137" y="18047"/>
                  <a:pt x="74195" y="9023"/>
                  <a:pt x="96253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589" name="Forme libre 588">
            <a:extLst>
              <a:ext uri="{FF2B5EF4-FFF2-40B4-BE49-F238E27FC236}">
                <a16:creationId xmlns:a16="http://schemas.microsoft.com/office/drawing/2014/main" id="{A858BE0B-9513-334F-9261-B09EFBF4838F}"/>
              </a:ext>
            </a:extLst>
          </p:cNvPr>
          <p:cNvSpPr/>
          <p:nvPr/>
        </p:nvSpPr>
        <p:spPr>
          <a:xfrm>
            <a:off x="1705546" y="3134995"/>
            <a:ext cx="96253" cy="84221"/>
          </a:xfrm>
          <a:custGeom>
            <a:avLst/>
            <a:gdLst>
              <a:gd name="connsiteX0" fmla="*/ 0 w 96253"/>
              <a:gd name="connsiteY0" fmla="*/ 84221 h 84221"/>
              <a:gd name="connsiteX1" fmla="*/ 36095 w 96253"/>
              <a:gd name="connsiteY1" fmla="*/ 32084 h 84221"/>
              <a:gd name="connsiteX2" fmla="*/ 96253 w 96253"/>
              <a:gd name="connsiteY2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53" h="84221">
                <a:moveTo>
                  <a:pt x="0" y="84221"/>
                </a:moveTo>
                <a:cubicBezTo>
                  <a:pt x="10026" y="65171"/>
                  <a:pt x="20053" y="46121"/>
                  <a:pt x="36095" y="32084"/>
                </a:cubicBezTo>
                <a:cubicBezTo>
                  <a:pt x="52137" y="18047"/>
                  <a:pt x="74195" y="9023"/>
                  <a:pt x="96253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590" name="Connecteur droit 589">
            <a:extLst>
              <a:ext uri="{FF2B5EF4-FFF2-40B4-BE49-F238E27FC236}">
                <a16:creationId xmlns:a16="http://schemas.microsoft.com/office/drawing/2014/main" id="{F206D466-ED8E-7444-81CD-78A55F176E69}"/>
              </a:ext>
            </a:extLst>
          </p:cNvPr>
          <p:cNvCxnSpPr>
            <a:cxnSpLocks/>
          </p:cNvCxnSpPr>
          <p:nvPr/>
        </p:nvCxnSpPr>
        <p:spPr>
          <a:xfrm>
            <a:off x="1537828" y="3218545"/>
            <a:ext cx="36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Connecteur droit 590">
            <a:extLst>
              <a:ext uri="{FF2B5EF4-FFF2-40B4-BE49-F238E27FC236}">
                <a16:creationId xmlns:a16="http://schemas.microsoft.com/office/drawing/2014/main" id="{217B1892-7321-DC41-9100-5DE6B929F701}"/>
              </a:ext>
            </a:extLst>
          </p:cNvPr>
          <p:cNvCxnSpPr>
            <a:cxnSpLocks/>
          </p:cNvCxnSpPr>
          <p:nvPr/>
        </p:nvCxnSpPr>
        <p:spPr>
          <a:xfrm>
            <a:off x="1537828" y="3134324"/>
            <a:ext cx="36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necteur droit 591">
            <a:extLst>
              <a:ext uri="{FF2B5EF4-FFF2-40B4-BE49-F238E27FC236}">
                <a16:creationId xmlns:a16="http://schemas.microsoft.com/office/drawing/2014/main" id="{A41DF092-60F4-D744-9039-391C5FA6974D}"/>
              </a:ext>
            </a:extLst>
          </p:cNvPr>
          <p:cNvCxnSpPr>
            <a:cxnSpLocks/>
          </p:cNvCxnSpPr>
          <p:nvPr/>
        </p:nvCxnSpPr>
        <p:spPr>
          <a:xfrm flipV="1">
            <a:off x="1699780" y="2986523"/>
            <a:ext cx="0" cy="147801"/>
          </a:xfrm>
          <a:prstGeom prst="line">
            <a:avLst/>
          </a:prstGeom>
          <a:ln w="6350">
            <a:solidFill>
              <a:srgbClr val="91B1B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Connecteur droit 592">
            <a:extLst>
              <a:ext uri="{FF2B5EF4-FFF2-40B4-BE49-F238E27FC236}">
                <a16:creationId xmlns:a16="http://schemas.microsoft.com/office/drawing/2014/main" id="{04E14CFF-23D3-AE47-A17F-AB4166341F08}"/>
              </a:ext>
            </a:extLst>
          </p:cNvPr>
          <p:cNvCxnSpPr>
            <a:cxnSpLocks/>
          </p:cNvCxnSpPr>
          <p:nvPr/>
        </p:nvCxnSpPr>
        <p:spPr>
          <a:xfrm flipV="1">
            <a:off x="1801799" y="2990109"/>
            <a:ext cx="0" cy="147801"/>
          </a:xfrm>
          <a:prstGeom prst="line">
            <a:avLst/>
          </a:prstGeom>
          <a:ln w="6350">
            <a:solidFill>
              <a:srgbClr val="91B1B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ZoneTexte 593">
            <a:extLst>
              <a:ext uri="{FF2B5EF4-FFF2-40B4-BE49-F238E27FC236}">
                <a16:creationId xmlns:a16="http://schemas.microsoft.com/office/drawing/2014/main" id="{91AD98FE-248C-154E-B3CE-AA66353EB601}"/>
              </a:ext>
            </a:extLst>
          </p:cNvPr>
          <p:cNvSpPr txBox="1"/>
          <p:nvPr/>
        </p:nvSpPr>
        <p:spPr>
          <a:xfrm>
            <a:off x="1305635" y="3116496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reset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5" name="ZoneTexte 594">
            <a:extLst>
              <a:ext uri="{FF2B5EF4-FFF2-40B4-BE49-F238E27FC236}">
                <a16:creationId xmlns:a16="http://schemas.microsoft.com/office/drawing/2014/main" id="{D130E52F-AF63-3144-8A8A-26611B10D863}"/>
              </a:ext>
            </a:extLst>
          </p:cNvPr>
          <p:cNvSpPr txBox="1"/>
          <p:nvPr/>
        </p:nvSpPr>
        <p:spPr>
          <a:xfrm>
            <a:off x="1306841" y="3018907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th</a:t>
            </a:r>
          </a:p>
        </p:txBody>
      </p:sp>
      <p:cxnSp>
        <p:nvCxnSpPr>
          <p:cNvPr id="596" name="Connecteur droit 595">
            <a:extLst>
              <a:ext uri="{FF2B5EF4-FFF2-40B4-BE49-F238E27FC236}">
                <a16:creationId xmlns:a16="http://schemas.microsoft.com/office/drawing/2014/main" id="{5001E657-EB43-AA47-874F-90079BB7D55F}"/>
              </a:ext>
            </a:extLst>
          </p:cNvPr>
          <p:cNvCxnSpPr>
            <a:cxnSpLocks/>
          </p:cNvCxnSpPr>
          <p:nvPr/>
        </p:nvCxnSpPr>
        <p:spPr>
          <a:xfrm flipV="1">
            <a:off x="1699105" y="3129655"/>
            <a:ext cx="0" cy="90000"/>
          </a:xfrm>
          <a:prstGeom prst="line">
            <a:avLst/>
          </a:prstGeom>
          <a:ln w="3175">
            <a:solidFill>
              <a:srgbClr val="91B1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>
            <a:extLst>
              <a:ext uri="{FF2B5EF4-FFF2-40B4-BE49-F238E27FC236}">
                <a16:creationId xmlns:a16="http://schemas.microsoft.com/office/drawing/2014/main" id="{BD4DDD79-B411-D349-9B72-10C6BCD344AD}"/>
              </a:ext>
            </a:extLst>
          </p:cNvPr>
          <p:cNvCxnSpPr>
            <a:cxnSpLocks/>
          </p:cNvCxnSpPr>
          <p:nvPr/>
        </p:nvCxnSpPr>
        <p:spPr>
          <a:xfrm flipV="1">
            <a:off x="1800571" y="3129655"/>
            <a:ext cx="0" cy="90000"/>
          </a:xfrm>
          <a:prstGeom prst="line">
            <a:avLst/>
          </a:prstGeom>
          <a:ln w="3175">
            <a:solidFill>
              <a:srgbClr val="91B1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ectangle 597">
            <a:extLst>
              <a:ext uri="{FF2B5EF4-FFF2-40B4-BE49-F238E27FC236}">
                <a16:creationId xmlns:a16="http://schemas.microsoft.com/office/drawing/2014/main" id="{C0C72424-E2E9-D24F-A739-C0416ED250BB}"/>
              </a:ext>
            </a:extLst>
          </p:cNvPr>
          <p:cNvSpPr/>
          <p:nvPr/>
        </p:nvSpPr>
        <p:spPr>
          <a:xfrm>
            <a:off x="1306914" y="3612394"/>
            <a:ext cx="150148" cy="4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599" name="Ellipse 598">
            <a:extLst>
              <a:ext uri="{FF2B5EF4-FFF2-40B4-BE49-F238E27FC236}">
                <a16:creationId xmlns:a16="http://schemas.microsoft.com/office/drawing/2014/main" id="{4AFAD93B-7EA5-FF41-8240-B1FEFC7DF1C3}"/>
              </a:ext>
            </a:extLst>
          </p:cNvPr>
          <p:cNvSpPr/>
          <p:nvPr/>
        </p:nvSpPr>
        <p:spPr>
          <a:xfrm>
            <a:off x="1441785" y="3567955"/>
            <a:ext cx="133127" cy="13440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00" name="ZoneTexte 599">
            <a:extLst>
              <a:ext uri="{FF2B5EF4-FFF2-40B4-BE49-F238E27FC236}">
                <a16:creationId xmlns:a16="http://schemas.microsoft.com/office/drawing/2014/main" id="{C96B95E0-0414-134D-93BE-9EB2BB712045}"/>
              </a:ext>
            </a:extLst>
          </p:cNvPr>
          <p:cNvSpPr txBox="1"/>
          <p:nvPr/>
        </p:nvSpPr>
        <p:spPr>
          <a:xfrm>
            <a:off x="1402040" y="3656765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8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</a:p>
        </p:txBody>
      </p:sp>
      <p:sp>
        <p:nvSpPr>
          <p:cNvPr id="601" name="ZoneTexte 600">
            <a:extLst>
              <a:ext uri="{FF2B5EF4-FFF2-40B4-BE49-F238E27FC236}">
                <a16:creationId xmlns:a16="http://schemas.microsoft.com/office/drawing/2014/main" id="{E59271EA-1816-EB40-97B8-A75F94A99740}"/>
              </a:ext>
            </a:extLst>
          </p:cNvPr>
          <p:cNvSpPr txBox="1"/>
          <p:nvPr/>
        </p:nvSpPr>
        <p:spPr>
          <a:xfrm>
            <a:off x="1248875" y="364932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8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d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02" name="ZoneTexte 601">
            <a:extLst>
              <a:ext uri="{FF2B5EF4-FFF2-40B4-BE49-F238E27FC236}">
                <a16:creationId xmlns:a16="http://schemas.microsoft.com/office/drawing/2014/main" id="{FB029222-430E-FC49-BA21-56C19C2BA027}"/>
              </a:ext>
            </a:extLst>
          </p:cNvPr>
          <p:cNvSpPr txBox="1"/>
          <p:nvPr/>
        </p:nvSpPr>
        <p:spPr>
          <a:xfrm>
            <a:off x="789622" y="3566113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spike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03" name="Forme libre 602">
            <a:extLst>
              <a:ext uri="{FF2B5EF4-FFF2-40B4-BE49-F238E27FC236}">
                <a16:creationId xmlns:a16="http://schemas.microsoft.com/office/drawing/2014/main" id="{1ED77383-D83B-5D40-B409-FCA4DACF3137}"/>
              </a:ext>
            </a:extLst>
          </p:cNvPr>
          <p:cNvSpPr/>
          <p:nvPr/>
        </p:nvSpPr>
        <p:spPr>
          <a:xfrm>
            <a:off x="1712684" y="3583019"/>
            <a:ext cx="190280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04" name="ZoneTexte 603">
            <a:extLst>
              <a:ext uri="{FF2B5EF4-FFF2-40B4-BE49-F238E27FC236}">
                <a16:creationId xmlns:a16="http://schemas.microsoft.com/office/drawing/2014/main" id="{1BF0BF12-D4F1-6343-8C44-079E8317304C}"/>
              </a:ext>
            </a:extLst>
          </p:cNvPr>
          <p:cNvSpPr txBox="1"/>
          <p:nvPr/>
        </p:nvSpPr>
        <p:spPr>
          <a:xfrm>
            <a:off x="1605324" y="3676055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EPSP</a:t>
            </a:r>
          </a:p>
        </p:txBody>
      </p:sp>
      <p:grpSp>
        <p:nvGrpSpPr>
          <p:cNvPr id="628" name="Groupe 627">
            <a:extLst>
              <a:ext uri="{FF2B5EF4-FFF2-40B4-BE49-F238E27FC236}">
                <a16:creationId xmlns:a16="http://schemas.microsoft.com/office/drawing/2014/main" id="{668D39E2-5DB6-9349-8C8F-BEC3B90D13F4}"/>
              </a:ext>
            </a:extLst>
          </p:cNvPr>
          <p:cNvGrpSpPr/>
          <p:nvPr/>
        </p:nvGrpSpPr>
        <p:grpSpPr>
          <a:xfrm>
            <a:off x="5129006" y="2557154"/>
            <a:ext cx="371530" cy="356752"/>
            <a:chOff x="3597086" y="4184181"/>
            <a:chExt cx="371530" cy="356752"/>
          </a:xfrm>
        </p:grpSpPr>
        <p:sp>
          <p:nvSpPr>
            <p:cNvPr id="629" name="Ellipse 628">
              <a:extLst>
                <a:ext uri="{FF2B5EF4-FFF2-40B4-BE49-F238E27FC236}">
                  <a16:creationId xmlns:a16="http://schemas.microsoft.com/office/drawing/2014/main" id="{AB939570-079E-9541-ACE8-5B7373A17F8A}"/>
                </a:ext>
              </a:extLst>
            </p:cNvPr>
            <p:cNvSpPr/>
            <p:nvPr/>
          </p:nvSpPr>
          <p:spPr>
            <a:xfrm>
              <a:off x="3644616" y="4216933"/>
              <a:ext cx="324000" cy="32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0" name="Groupe 629">
              <a:extLst>
                <a:ext uri="{FF2B5EF4-FFF2-40B4-BE49-F238E27FC236}">
                  <a16:creationId xmlns:a16="http://schemas.microsoft.com/office/drawing/2014/main" id="{7A189209-9489-604A-9016-3F5A6B1BEB5D}"/>
                </a:ext>
              </a:extLst>
            </p:cNvPr>
            <p:cNvGrpSpPr/>
            <p:nvPr/>
          </p:nvGrpSpPr>
          <p:grpSpPr>
            <a:xfrm rot="11933359">
              <a:off x="3597086" y="4322097"/>
              <a:ext cx="91562" cy="65428"/>
              <a:chOff x="656765" y="4264185"/>
              <a:chExt cx="91562" cy="65428"/>
            </a:xfrm>
          </p:grpSpPr>
          <p:sp>
            <p:nvSpPr>
              <p:cNvPr id="635" name="Ellipse 634">
                <a:extLst>
                  <a:ext uri="{FF2B5EF4-FFF2-40B4-BE49-F238E27FC236}">
                    <a16:creationId xmlns:a16="http://schemas.microsoft.com/office/drawing/2014/main" id="{01F9E23B-9D97-C248-85B5-E0918BBE735C}"/>
                  </a:ext>
                </a:extLst>
              </p:cNvPr>
              <p:cNvSpPr/>
              <p:nvPr/>
            </p:nvSpPr>
            <p:spPr>
              <a:xfrm rot="20586946">
                <a:off x="656765" y="4264185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Ellipse 635">
                <a:extLst>
                  <a:ext uri="{FF2B5EF4-FFF2-40B4-BE49-F238E27FC236}">
                    <a16:creationId xmlns:a16="http://schemas.microsoft.com/office/drawing/2014/main" id="{431CE706-77A7-7A40-829D-DC34C39ADC66}"/>
                  </a:ext>
                </a:extLst>
              </p:cNvPr>
              <p:cNvSpPr/>
              <p:nvPr/>
            </p:nvSpPr>
            <p:spPr>
              <a:xfrm rot="21043009">
                <a:off x="665527" y="4297213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1" name="Groupe 630">
              <a:extLst>
                <a:ext uri="{FF2B5EF4-FFF2-40B4-BE49-F238E27FC236}">
                  <a16:creationId xmlns:a16="http://schemas.microsoft.com/office/drawing/2014/main" id="{5F7B5B40-C38C-104B-A0EB-5C63F0AA080F}"/>
                </a:ext>
              </a:extLst>
            </p:cNvPr>
            <p:cNvGrpSpPr/>
            <p:nvPr/>
          </p:nvGrpSpPr>
          <p:grpSpPr>
            <a:xfrm rot="16378999">
              <a:off x="3729388" y="4195302"/>
              <a:ext cx="89840" cy="67597"/>
              <a:chOff x="651269" y="4262392"/>
              <a:chExt cx="89840" cy="67597"/>
            </a:xfrm>
          </p:grpSpPr>
          <p:sp>
            <p:nvSpPr>
              <p:cNvPr id="632" name="Ellipse 631">
                <a:extLst>
                  <a:ext uri="{FF2B5EF4-FFF2-40B4-BE49-F238E27FC236}">
                    <a16:creationId xmlns:a16="http://schemas.microsoft.com/office/drawing/2014/main" id="{46FC090D-58E3-114B-A58A-4EC2E684F652}"/>
                  </a:ext>
                </a:extLst>
              </p:cNvPr>
              <p:cNvSpPr/>
              <p:nvPr/>
            </p:nvSpPr>
            <p:spPr>
              <a:xfrm rot="20586946">
                <a:off x="651269" y="4262392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Ellipse 632">
                <a:extLst>
                  <a:ext uri="{FF2B5EF4-FFF2-40B4-BE49-F238E27FC236}">
                    <a16:creationId xmlns:a16="http://schemas.microsoft.com/office/drawing/2014/main" id="{67D25DE0-1588-3F4F-AD71-9D0D034AE0DF}"/>
                  </a:ext>
                </a:extLst>
              </p:cNvPr>
              <p:cNvSpPr/>
              <p:nvPr/>
            </p:nvSpPr>
            <p:spPr>
              <a:xfrm rot="21043009">
                <a:off x="658309" y="4297589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7" name="ZoneTexte 636">
            <a:extLst>
              <a:ext uri="{FF2B5EF4-FFF2-40B4-BE49-F238E27FC236}">
                <a16:creationId xmlns:a16="http://schemas.microsoft.com/office/drawing/2014/main" id="{F30B510E-107A-844D-8465-78C259A53E25}"/>
              </a:ext>
            </a:extLst>
          </p:cNvPr>
          <p:cNvSpPr txBox="1"/>
          <p:nvPr/>
        </p:nvSpPr>
        <p:spPr>
          <a:xfrm>
            <a:off x="4611536" y="2634386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sz="1000" baseline="-25000" dirty="0" err="1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syn</a:t>
            </a:r>
            <a:endParaRPr lang="en-US" sz="1000" baseline="-25000" dirty="0"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8" name="ZoneTexte 637">
            <a:extLst>
              <a:ext uri="{FF2B5EF4-FFF2-40B4-BE49-F238E27FC236}">
                <a16:creationId xmlns:a16="http://schemas.microsoft.com/office/drawing/2014/main" id="{C9B3EBBB-5F80-4449-846D-11D49A82AB1A}"/>
              </a:ext>
            </a:extLst>
          </p:cNvPr>
          <p:cNvSpPr txBox="1"/>
          <p:nvPr/>
        </p:nvSpPr>
        <p:spPr>
          <a:xfrm>
            <a:off x="4611536" y="296659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AMPA</a:t>
            </a:r>
            <a:endParaRPr lang="en-US" sz="1000" baseline="-25000" dirty="0"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9" name="Ellipse 638">
            <a:extLst>
              <a:ext uri="{FF2B5EF4-FFF2-40B4-BE49-F238E27FC236}">
                <a16:creationId xmlns:a16="http://schemas.microsoft.com/office/drawing/2014/main" id="{B7C70985-4B4D-D24C-A37D-AD3A1A30CBD6}"/>
              </a:ext>
            </a:extLst>
          </p:cNvPr>
          <p:cNvSpPr/>
          <p:nvPr/>
        </p:nvSpPr>
        <p:spPr>
          <a:xfrm>
            <a:off x="3995554" y="2781548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40" name="Ellipse 639">
            <a:extLst>
              <a:ext uri="{FF2B5EF4-FFF2-40B4-BE49-F238E27FC236}">
                <a16:creationId xmlns:a16="http://schemas.microsoft.com/office/drawing/2014/main" id="{D1D850AC-4B88-3447-B50B-B863CD828128}"/>
              </a:ext>
            </a:extLst>
          </p:cNvPr>
          <p:cNvSpPr/>
          <p:nvPr/>
        </p:nvSpPr>
        <p:spPr>
          <a:xfrm>
            <a:off x="4317534" y="2782728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641" name="Connecteur droit avec flèche 640">
            <a:extLst>
              <a:ext uri="{FF2B5EF4-FFF2-40B4-BE49-F238E27FC236}">
                <a16:creationId xmlns:a16="http://schemas.microsoft.com/office/drawing/2014/main" id="{191534D8-C463-9A42-AD2C-006743E759C4}"/>
              </a:ext>
            </a:extLst>
          </p:cNvPr>
          <p:cNvCxnSpPr>
            <a:cxnSpLocks/>
            <a:stCxn id="639" idx="6"/>
            <a:endCxn id="640" idx="2"/>
          </p:cNvCxnSpPr>
          <p:nvPr/>
        </p:nvCxnSpPr>
        <p:spPr>
          <a:xfrm>
            <a:off x="4211554" y="2889548"/>
            <a:ext cx="105980" cy="1180"/>
          </a:xfrm>
          <a:prstGeom prst="straightConnector1">
            <a:avLst/>
          </a:prstGeom>
          <a:ln w="6350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ZoneTexte 641">
            <a:extLst>
              <a:ext uri="{FF2B5EF4-FFF2-40B4-BE49-F238E27FC236}">
                <a16:creationId xmlns:a16="http://schemas.microsoft.com/office/drawing/2014/main" id="{B3AF8D5F-F3CD-5643-90EE-0192B80B6B44}"/>
              </a:ext>
            </a:extLst>
          </p:cNvPr>
          <p:cNvSpPr txBox="1"/>
          <p:nvPr/>
        </p:nvSpPr>
        <p:spPr>
          <a:xfrm>
            <a:off x="4145322" y="2610655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  <a:endParaRPr lang="en-US" sz="1000" baseline="-25000" dirty="0"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43" name="Forme libre 642">
            <a:extLst>
              <a:ext uri="{FF2B5EF4-FFF2-40B4-BE49-F238E27FC236}">
                <a16:creationId xmlns:a16="http://schemas.microsoft.com/office/drawing/2014/main" id="{A60434B0-8D5E-3B4D-9707-7DA0E07F5C8D}"/>
              </a:ext>
            </a:extLst>
          </p:cNvPr>
          <p:cNvSpPr/>
          <p:nvPr/>
        </p:nvSpPr>
        <p:spPr>
          <a:xfrm>
            <a:off x="4136605" y="3394694"/>
            <a:ext cx="403848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44" name="ZoneTexte 643">
            <a:extLst>
              <a:ext uri="{FF2B5EF4-FFF2-40B4-BE49-F238E27FC236}">
                <a16:creationId xmlns:a16="http://schemas.microsoft.com/office/drawing/2014/main" id="{81C4B9D8-4E9E-3140-92BC-3DA7FB3DD28F}"/>
              </a:ext>
            </a:extLst>
          </p:cNvPr>
          <p:cNvSpPr txBox="1"/>
          <p:nvPr/>
        </p:nvSpPr>
        <p:spPr>
          <a:xfrm>
            <a:off x="4003826" y="304926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∆EPSP</a:t>
            </a:r>
          </a:p>
        </p:txBody>
      </p:sp>
      <p:sp>
        <p:nvSpPr>
          <p:cNvPr id="645" name="Forme libre 644">
            <a:extLst>
              <a:ext uri="{FF2B5EF4-FFF2-40B4-BE49-F238E27FC236}">
                <a16:creationId xmlns:a16="http://schemas.microsoft.com/office/drawing/2014/main" id="{DEBAF972-6D7C-9944-A3CD-08108CA358DB}"/>
              </a:ext>
            </a:extLst>
          </p:cNvPr>
          <p:cNvSpPr/>
          <p:nvPr/>
        </p:nvSpPr>
        <p:spPr>
          <a:xfrm>
            <a:off x="4136605" y="3294668"/>
            <a:ext cx="403848" cy="22328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rgbClr val="B80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grpSp>
        <p:nvGrpSpPr>
          <p:cNvPr id="646" name="Groupe 645">
            <a:extLst>
              <a:ext uri="{FF2B5EF4-FFF2-40B4-BE49-F238E27FC236}">
                <a16:creationId xmlns:a16="http://schemas.microsoft.com/office/drawing/2014/main" id="{EB040799-9B8C-2549-AA93-B634696FB0D8}"/>
              </a:ext>
            </a:extLst>
          </p:cNvPr>
          <p:cNvGrpSpPr/>
          <p:nvPr/>
        </p:nvGrpSpPr>
        <p:grpSpPr>
          <a:xfrm rot="8090541">
            <a:off x="5197933" y="2844355"/>
            <a:ext cx="89840" cy="67597"/>
            <a:chOff x="651269" y="4262392"/>
            <a:chExt cx="89840" cy="67597"/>
          </a:xfrm>
          <a:solidFill>
            <a:srgbClr val="E399B2"/>
          </a:solidFill>
        </p:grpSpPr>
        <p:sp>
          <p:nvSpPr>
            <p:cNvPr id="647" name="Ellipse 646">
              <a:extLst>
                <a:ext uri="{FF2B5EF4-FFF2-40B4-BE49-F238E27FC236}">
                  <a16:creationId xmlns:a16="http://schemas.microsoft.com/office/drawing/2014/main" id="{BF99CD22-A754-514A-94F2-D4E6858026E5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48" name="Ellipse 647">
              <a:extLst>
                <a:ext uri="{FF2B5EF4-FFF2-40B4-BE49-F238E27FC236}">
                  <a16:creationId xmlns:a16="http://schemas.microsoft.com/office/drawing/2014/main" id="{277C0CAF-DCBF-B24E-AF6B-FDF50F7EAA75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grpSp>
        <p:nvGrpSpPr>
          <p:cNvPr id="649" name="Groupe 648">
            <a:extLst>
              <a:ext uri="{FF2B5EF4-FFF2-40B4-BE49-F238E27FC236}">
                <a16:creationId xmlns:a16="http://schemas.microsoft.com/office/drawing/2014/main" id="{61B460CC-4F1C-BB4F-B4E1-337D5EB84712}"/>
              </a:ext>
            </a:extLst>
          </p:cNvPr>
          <p:cNvGrpSpPr/>
          <p:nvPr/>
        </p:nvGrpSpPr>
        <p:grpSpPr>
          <a:xfrm rot="3717800">
            <a:off x="5406306" y="2835268"/>
            <a:ext cx="89840" cy="67597"/>
            <a:chOff x="651269" y="4262392"/>
            <a:chExt cx="89840" cy="67597"/>
          </a:xfrm>
          <a:solidFill>
            <a:srgbClr val="E399B2"/>
          </a:solidFill>
        </p:grpSpPr>
        <p:sp>
          <p:nvSpPr>
            <p:cNvPr id="652" name="Ellipse 651">
              <a:extLst>
                <a:ext uri="{FF2B5EF4-FFF2-40B4-BE49-F238E27FC236}">
                  <a16:creationId xmlns:a16="http://schemas.microsoft.com/office/drawing/2014/main" id="{CFAB21FA-A707-9C4E-B63E-67C58525ABCC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53" name="Ellipse 652">
              <a:extLst>
                <a:ext uri="{FF2B5EF4-FFF2-40B4-BE49-F238E27FC236}">
                  <a16:creationId xmlns:a16="http://schemas.microsoft.com/office/drawing/2014/main" id="{6AAEF6C2-6C43-9142-BC68-E2F1B462BA5C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cxnSp>
        <p:nvCxnSpPr>
          <p:cNvPr id="654" name="Connecteur droit 653">
            <a:extLst>
              <a:ext uri="{FF2B5EF4-FFF2-40B4-BE49-F238E27FC236}">
                <a16:creationId xmlns:a16="http://schemas.microsoft.com/office/drawing/2014/main" id="{8C4395A8-32CE-034F-AB8F-29EB027C3908}"/>
              </a:ext>
            </a:extLst>
          </p:cNvPr>
          <p:cNvCxnSpPr>
            <a:cxnSpLocks/>
          </p:cNvCxnSpPr>
          <p:nvPr/>
        </p:nvCxnSpPr>
        <p:spPr>
          <a:xfrm flipH="1">
            <a:off x="5257274" y="2781548"/>
            <a:ext cx="72000" cy="43293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necteur droit 654">
            <a:extLst>
              <a:ext uri="{FF2B5EF4-FFF2-40B4-BE49-F238E27FC236}">
                <a16:creationId xmlns:a16="http://schemas.microsoft.com/office/drawing/2014/main" id="{35F41B9D-C401-6F47-BC9D-7175C697A497}"/>
              </a:ext>
            </a:extLst>
          </p:cNvPr>
          <p:cNvCxnSpPr>
            <a:cxnSpLocks/>
          </p:cNvCxnSpPr>
          <p:nvPr/>
        </p:nvCxnSpPr>
        <p:spPr>
          <a:xfrm flipH="1">
            <a:off x="5308186" y="2781548"/>
            <a:ext cx="36949" cy="43293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6" name="Groupe 655">
            <a:extLst>
              <a:ext uri="{FF2B5EF4-FFF2-40B4-BE49-F238E27FC236}">
                <a16:creationId xmlns:a16="http://schemas.microsoft.com/office/drawing/2014/main" id="{72A7B942-E1D1-D241-B1F2-319B6641689D}"/>
              </a:ext>
            </a:extLst>
          </p:cNvPr>
          <p:cNvGrpSpPr/>
          <p:nvPr/>
        </p:nvGrpSpPr>
        <p:grpSpPr>
          <a:xfrm>
            <a:off x="5163619" y="3110129"/>
            <a:ext cx="330196" cy="364589"/>
            <a:chOff x="3240455" y="2740338"/>
            <a:chExt cx="680038" cy="752014"/>
          </a:xfrm>
        </p:grpSpPr>
        <p:sp>
          <p:nvSpPr>
            <p:cNvPr id="658" name="Forme libre 657">
              <a:extLst>
                <a:ext uri="{FF2B5EF4-FFF2-40B4-BE49-F238E27FC236}">
                  <a16:creationId xmlns:a16="http://schemas.microsoft.com/office/drawing/2014/main" id="{DC3A4F62-1717-0F49-9BD1-0B001489751D}"/>
                </a:ext>
              </a:extLst>
            </p:cNvPr>
            <p:cNvSpPr/>
            <p:nvPr/>
          </p:nvSpPr>
          <p:spPr>
            <a:xfrm>
              <a:off x="3240455" y="2740338"/>
              <a:ext cx="595300" cy="752014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59" name="Ellipse 658">
              <a:extLst>
                <a:ext uri="{FF2B5EF4-FFF2-40B4-BE49-F238E27FC236}">
                  <a16:creationId xmlns:a16="http://schemas.microsoft.com/office/drawing/2014/main" id="{908F920E-41C7-E745-BA4C-E2A7C29A2C19}"/>
                </a:ext>
              </a:extLst>
            </p:cNvPr>
            <p:cNvSpPr/>
            <p:nvPr/>
          </p:nvSpPr>
          <p:spPr>
            <a:xfrm>
              <a:off x="3609226" y="3005141"/>
              <a:ext cx="311267" cy="215108"/>
            </a:xfrm>
            <a:prstGeom prst="ellipse">
              <a:avLst/>
            </a:prstGeom>
            <a:solidFill>
              <a:srgbClr val="E4E7EE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60" name="Ellipse 659">
              <a:extLst>
                <a:ext uri="{FF2B5EF4-FFF2-40B4-BE49-F238E27FC236}">
                  <a16:creationId xmlns:a16="http://schemas.microsoft.com/office/drawing/2014/main" id="{D800340B-8278-E146-9B19-54CBC78F2696}"/>
                </a:ext>
              </a:extLst>
            </p:cNvPr>
            <p:cNvSpPr/>
            <p:nvPr/>
          </p:nvSpPr>
          <p:spPr>
            <a:xfrm rot="1647510">
              <a:off x="3745991" y="3041842"/>
              <a:ext cx="128879" cy="33177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61" name="Ellipse 660">
              <a:extLst>
                <a:ext uri="{FF2B5EF4-FFF2-40B4-BE49-F238E27FC236}">
                  <a16:creationId xmlns:a16="http://schemas.microsoft.com/office/drawing/2014/main" id="{D7F77175-62A6-824E-A520-8E5CDEA5A828}"/>
                </a:ext>
              </a:extLst>
            </p:cNvPr>
            <p:cNvSpPr/>
            <p:nvPr/>
          </p:nvSpPr>
          <p:spPr>
            <a:xfrm rot="1647510">
              <a:off x="3731279" y="3071684"/>
              <a:ext cx="128879" cy="33177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62" name="Ellipse 661">
              <a:extLst>
                <a:ext uri="{FF2B5EF4-FFF2-40B4-BE49-F238E27FC236}">
                  <a16:creationId xmlns:a16="http://schemas.microsoft.com/office/drawing/2014/main" id="{B523A563-8753-0845-B773-3D65E7225EBC}"/>
                </a:ext>
              </a:extLst>
            </p:cNvPr>
            <p:cNvSpPr/>
            <p:nvPr/>
          </p:nvSpPr>
          <p:spPr>
            <a:xfrm rot="18867938">
              <a:off x="3686980" y="3128581"/>
              <a:ext cx="78340" cy="37371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63" name="Ellipse 662">
              <a:extLst>
                <a:ext uri="{FF2B5EF4-FFF2-40B4-BE49-F238E27FC236}">
                  <a16:creationId xmlns:a16="http://schemas.microsoft.com/office/drawing/2014/main" id="{85E03793-D34F-924F-AE7F-826173014621}"/>
                </a:ext>
              </a:extLst>
            </p:cNvPr>
            <p:cNvSpPr/>
            <p:nvPr/>
          </p:nvSpPr>
          <p:spPr>
            <a:xfrm rot="18867938">
              <a:off x="3714021" y="3154522"/>
              <a:ext cx="78340" cy="37371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664" name="Ellipse 663">
            <a:extLst>
              <a:ext uri="{FF2B5EF4-FFF2-40B4-BE49-F238E27FC236}">
                <a16:creationId xmlns:a16="http://schemas.microsoft.com/office/drawing/2014/main" id="{D8AF1839-269A-B848-944E-62C1F4B62154}"/>
              </a:ext>
            </a:extLst>
          </p:cNvPr>
          <p:cNvSpPr/>
          <p:nvPr/>
        </p:nvSpPr>
        <p:spPr>
          <a:xfrm rot="7533550">
            <a:off x="5214164" y="3278156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5" name="Ellipse 664">
            <a:extLst>
              <a:ext uri="{FF2B5EF4-FFF2-40B4-BE49-F238E27FC236}">
                <a16:creationId xmlns:a16="http://schemas.microsoft.com/office/drawing/2014/main" id="{902F1C5A-05C9-7041-A067-CEE7010DA5EE}"/>
              </a:ext>
            </a:extLst>
          </p:cNvPr>
          <p:cNvSpPr/>
          <p:nvPr/>
        </p:nvSpPr>
        <p:spPr>
          <a:xfrm rot="7533550">
            <a:off x="5271532" y="3222431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6" name="Ellipse 665">
            <a:extLst>
              <a:ext uri="{FF2B5EF4-FFF2-40B4-BE49-F238E27FC236}">
                <a16:creationId xmlns:a16="http://schemas.microsoft.com/office/drawing/2014/main" id="{1927DAEB-819C-9347-AD55-612C34D32013}"/>
              </a:ext>
            </a:extLst>
          </p:cNvPr>
          <p:cNvSpPr/>
          <p:nvPr/>
        </p:nvSpPr>
        <p:spPr>
          <a:xfrm rot="7533550">
            <a:off x="5272823" y="3301780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667" name="Ellipse 666">
            <a:extLst>
              <a:ext uri="{FF2B5EF4-FFF2-40B4-BE49-F238E27FC236}">
                <a16:creationId xmlns:a16="http://schemas.microsoft.com/office/drawing/2014/main" id="{505F1195-8364-B54F-8A55-4FAEB89F69B1}"/>
              </a:ext>
            </a:extLst>
          </p:cNvPr>
          <p:cNvSpPr/>
          <p:nvPr/>
        </p:nvSpPr>
        <p:spPr>
          <a:xfrm rot="7533550">
            <a:off x="5245072" y="3353936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grpSp>
        <p:nvGrpSpPr>
          <p:cNvPr id="668" name="Groupe 667">
            <a:extLst>
              <a:ext uri="{FF2B5EF4-FFF2-40B4-BE49-F238E27FC236}">
                <a16:creationId xmlns:a16="http://schemas.microsoft.com/office/drawing/2014/main" id="{1036B951-2C01-F94B-A6AE-04EE7DDC9CE0}"/>
              </a:ext>
            </a:extLst>
          </p:cNvPr>
          <p:cNvGrpSpPr/>
          <p:nvPr/>
        </p:nvGrpSpPr>
        <p:grpSpPr>
          <a:xfrm rot="11933359">
            <a:off x="5126127" y="3203480"/>
            <a:ext cx="91562" cy="65428"/>
            <a:chOff x="656765" y="4264185"/>
            <a:chExt cx="91562" cy="65428"/>
          </a:xfrm>
        </p:grpSpPr>
        <p:sp>
          <p:nvSpPr>
            <p:cNvPr id="669" name="Ellipse 668">
              <a:extLst>
                <a:ext uri="{FF2B5EF4-FFF2-40B4-BE49-F238E27FC236}">
                  <a16:creationId xmlns:a16="http://schemas.microsoft.com/office/drawing/2014/main" id="{8CCC0A2F-75AF-0C42-B371-929485405D85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70" name="Ellipse 669">
              <a:extLst>
                <a:ext uri="{FF2B5EF4-FFF2-40B4-BE49-F238E27FC236}">
                  <a16:creationId xmlns:a16="http://schemas.microsoft.com/office/drawing/2014/main" id="{43737E8D-2D4B-D44D-80D0-6DE9C63DC7A9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674" name="ZoneTexte 673">
            <a:extLst>
              <a:ext uri="{FF2B5EF4-FFF2-40B4-BE49-F238E27FC236}">
                <a16:creationId xmlns:a16="http://schemas.microsoft.com/office/drawing/2014/main" id="{62FBA081-2CC7-9341-A839-E8810802940A}"/>
              </a:ext>
            </a:extLst>
          </p:cNvPr>
          <p:cNvSpPr txBox="1"/>
          <p:nvPr/>
        </p:nvSpPr>
        <p:spPr>
          <a:xfrm>
            <a:off x="4611536" y="3298805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bio</a:t>
            </a:r>
            <a:endParaRPr lang="en-US" sz="1000" baseline="-25000" dirty="0">
              <a:latin typeface="Helvetica Light" panose="020B0403020202020204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2E122DE-8D65-B3F5-4A67-F5C51FA395EE}"/>
              </a:ext>
            </a:extLst>
          </p:cNvPr>
          <p:cNvGrpSpPr/>
          <p:nvPr/>
        </p:nvGrpSpPr>
        <p:grpSpPr>
          <a:xfrm>
            <a:off x="595013" y="4872378"/>
            <a:ext cx="1185189" cy="1635322"/>
            <a:chOff x="600717" y="6400800"/>
            <a:chExt cx="1185189" cy="1635322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9B46DC85-F221-2BC8-D1C2-490A5C7AD99C}"/>
                </a:ext>
              </a:extLst>
            </p:cNvPr>
            <p:cNvSpPr/>
            <p:nvPr/>
          </p:nvSpPr>
          <p:spPr>
            <a:xfrm rot="5400000">
              <a:off x="771776" y="6339216"/>
              <a:ext cx="583887" cy="926006"/>
            </a:xfrm>
            <a:custGeom>
              <a:avLst/>
              <a:gdLst>
                <a:gd name="connsiteX0" fmla="*/ 0 w 1387108"/>
                <a:gd name="connsiteY0" fmla="*/ 1714957 h 2044388"/>
                <a:gd name="connsiteX1" fmla="*/ 28648 w 1387108"/>
                <a:gd name="connsiteY1" fmla="*/ 671267 h 2044388"/>
                <a:gd name="connsiteX2" fmla="*/ 372433 w 1387108"/>
                <a:gd name="connsiteY2" fmla="*/ 662850 h 2044388"/>
                <a:gd name="connsiteX3" fmla="*/ 561514 w 1387108"/>
                <a:gd name="connsiteY3" fmla="*/ 511346 h 2044388"/>
                <a:gd name="connsiteX4" fmla="*/ 676109 w 1387108"/>
                <a:gd name="connsiteY4" fmla="*/ 300925 h 2044388"/>
                <a:gd name="connsiteX5" fmla="*/ 830812 w 1387108"/>
                <a:gd name="connsiteY5" fmla="*/ 73669 h 2044388"/>
                <a:gd name="connsiteX6" fmla="*/ 1031353 w 1387108"/>
                <a:gd name="connsiteY6" fmla="*/ 6335 h 2044388"/>
                <a:gd name="connsiteX7" fmla="*/ 1249083 w 1387108"/>
                <a:gd name="connsiteY7" fmla="*/ 208339 h 2044388"/>
                <a:gd name="connsiteX8" fmla="*/ 1386597 w 1387108"/>
                <a:gd name="connsiteY8" fmla="*/ 1024775 h 2044388"/>
                <a:gd name="connsiteX9" fmla="*/ 1386513 w 1387108"/>
                <a:gd name="connsiteY9" fmla="*/ 1128736 h 2044388"/>
                <a:gd name="connsiteX10" fmla="*/ 1382827 w 1387108"/>
                <a:gd name="connsiteY10" fmla="*/ 1221009 h 2044388"/>
                <a:gd name="connsiteX11" fmla="*/ 1381462 w 1387108"/>
                <a:gd name="connsiteY11" fmla="*/ 1218995 h 2044388"/>
                <a:gd name="connsiteX12" fmla="*/ 1284366 w 1387108"/>
                <a:gd name="connsiteY12" fmla="*/ 1178995 h 2044388"/>
                <a:gd name="connsiteX13" fmla="*/ 1147052 w 1387108"/>
                <a:gd name="connsiteY13" fmla="*/ 1315564 h 2044388"/>
                <a:gd name="connsiteX14" fmla="*/ 1284366 w 1387108"/>
                <a:gd name="connsiteY14" fmla="*/ 1452133 h 2044388"/>
                <a:gd name="connsiteX15" fmla="*/ 1337815 w 1387108"/>
                <a:gd name="connsiteY15" fmla="*/ 1441401 h 2044388"/>
                <a:gd name="connsiteX16" fmla="*/ 1365031 w 1387108"/>
                <a:gd name="connsiteY16" fmla="*/ 1423151 h 2044388"/>
                <a:gd name="connsiteX17" fmla="*/ 1361888 w 1387108"/>
                <a:gd name="connsiteY17" fmla="*/ 1457191 h 2044388"/>
                <a:gd name="connsiteX18" fmla="*/ 1283462 w 1387108"/>
                <a:gd name="connsiteY18" fmla="*/ 1815959 h 2044388"/>
                <a:gd name="connsiteX19" fmla="*/ 991245 w 1387108"/>
                <a:gd name="connsiteY19" fmla="*/ 2043214 h 2044388"/>
                <a:gd name="connsiteX20" fmla="*/ 670380 w 1387108"/>
                <a:gd name="connsiteY20" fmla="*/ 1748624 h 2044388"/>
                <a:gd name="connsiteX21" fmla="*/ 555784 w 1387108"/>
                <a:gd name="connsiteY21" fmla="*/ 1681289 h 2044388"/>
                <a:gd name="connsiteX22" fmla="*/ 406811 w 1387108"/>
                <a:gd name="connsiteY22" fmla="*/ 1664455 h 2044388"/>
                <a:gd name="connsiteX23" fmla="*/ 0 w 1387108"/>
                <a:gd name="connsiteY23" fmla="*/ 1714957 h 20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87108" h="2044388">
                  <a:moveTo>
                    <a:pt x="0" y="1714957"/>
                  </a:moveTo>
                  <a:lnTo>
                    <a:pt x="28648" y="671267"/>
                  </a:lnTo>
                  <a:cubicBezTo>
                    <a:pt x="156134" y="680385"/>
                    <a:pt x="283621" y="689504"/>
                    <a:pt x="372433" y="662850"/>
                  </a:cubicBezTo>
                  <a:cubicBezTo>
                    <a:pt x="461244" y="636196"/>
                    <a:pt x="510902" y="571667"/>
                    <a:pt x="561514" y="511346"/>
                  </a:cubicBezTo>
                  <a:cubicBezTo>
                    <a:pt x="612127" y="451026"/>
                    <a:pt x="631226" y="373871"/>
                    <a:pt x="676109" y="300925"/>
                  </a:cubicBezTo>
                  <a:cubicBezTo>
                    <a:pt x="720992" y="227979"/>
                    <a:pt x="771604" y="122767"/>
                    <a:pt x="830812" y="73669"/>
                  </a:cubicBezTo>
                  <a:cubicBezTo>
                    <a:pt x="890019" y="24571"/>
                    <a:pt x="961642" y="-16111"/>
                    <a:pt x="1031353" y="6335"/>
                  </a:cubicBezTo>
                  <a:cubicBezTo>
                    <a:pt x="1101066" y="28779"/>
                    <a:pt x="1189876" y="38599"/>
                    <a:pt x="1249083" y="208339"/>
                  </a:cubicBezTo>
                  <a:cubicBezTo>
                    <a:pt x="1308291" y="378080"/>
                    <a:pt x="1380868" y="756839"/>
                    <a:pt x="1386597" y="1024775"/>
                  </a:cubicBezTo>
                  <a:cubicBezTo>
                    <a:pt x="1387313" y="1058267"/>
                    <a:pt x="1387269" y="1093096"/>
                    <a:pt x="1386513" y="1128736"/>
                  </a:cubicBezTo>
                  <a:lnTo>
                    <a:pt x="1382827" y="1221009"/>
                  </a:lnTo>
                  <a:lnTo>
                    <a:pt x="1381462" y="1218995"/>
                  </a:lnTo>
                  <a:cubicBezTo>
                    <a:pt x="1356613" y="1194281"/>
                    <a:pt x="1322284" y="1178995"/>
                    <a:pt x="1284366" y="1178995"/>
                  </a:cubicBezTo>
                  <a:cubicBezTo>
                    <a:pt x="1208530" y="1178995"/>
                    <a:pt x="1147052" y="1240139"/>
                    <a:pt x="1147052" y="1315564"/>
                  </a:cubicBezTo>
                  <a:cubicBezTo>
                    <a:pt x="1147052" y="1390989"/>
                    <a:pt x="1208530" y="1452133"/>
                    <a:pt x="1284366" y="1452133"/>
                  </a:cubicBezTo>
                  <a:cubicBezTo>
                    <a:pt x="1303325" y="1452133"/>
                    <a:pt x="1321387" y="1448312"/>
                    <a:pt x="1337815" y="1441401"/>
                  </a:cubicBezTo>
                  <a:lnTo>
                    <a:pt x="1365031" y="1423151"/>
                  </a:lnTo>
                  <a:lnTo>
                    <a:pt x="1361888" y="1457191"/>
                  </a:lnTo>
                  <a:cubicBezTo>
                    <a:pt x="1343624" y="1600277"/>
                    <a:pt x="1316408" y="1731089"/>
                    <a:pt x="1283462" y="1815959"/>
                  </a:cubicBezTo>
                  <a:cubicBezTo>
                    <a:pt x="1217569" y="1985700"/>
                    <a:pt x="1093425" y="2054436"/>
                    <a:pt x="991245" y="2043214"/>
                  </a:cubicBezTo>
                  <a:cubicBezTo>
                    <a:pt x="889065" y="2031992"/>
                    <a:pt x="742957" y="1808944"/>
                    <a:pt x="670380" y="1748624"/>
                  </a:cubicBezTo>
                  <a:cubicBezTo>
                    <a:pt x="597803" y="1688303"/>
                    <a:pt x="599713" y="1695317"/>
                    <a:pt x="555784" y="1681289"/>
                  </a:cubicBezTo>
                  <a:cubicBezTo>
                    <a:pt x="511856" y="1667261"/>
                    <a:pt x="499441" y="1658844"/>
                    <a:pt x="406811" y="1664455"/>
                  </a:cubicBezTo>
                  <a:cubicBezTo>
                    <a:pt x="314180" y="1670067"/>
                    <a:pt x="157090" y="1692511"/>
                    <a:pt x="0" y="1714957"/>
                  </a:cubicBezTo>
                  <a:close/>
                </a:path>
              </a:pathLst>
            </a:custGeom>
            <a:solidFill>
              <a:srgbClr val="F6FAFD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2F301AAC-35E8-94C7-C52B-262E49E345B6}"/>
                </a:ext>
              </a:extLst>
            </p:cNvPr>
            <p:cNvSpPr/>
            <p:nvPr/>
          </p:nvSpPr>
          <p:spPr>
            <a:xfrm>
              <a:off x="1508002" y="6400800"/>
              <a:ext cx="277904" cy="349798"/>
            </a:xfrm>
            <a:custGeom>
              <a:avLst/>
              <a:gdLst>
                <a:gd name="connsiteX0" fmla="*/ 0 w 1137424"/>
                <a:gd name="connsiteY0" fmla="*/ 1118800 h 1334974"/>
                <a:gd name="connsiteX1" fmla="*/ 356839 w 1137424"/>
                <a:gd name="connsiteY1" fmla="*/ 895775 h 1334974"/>
                <a:gd name="connsiteX2" fmla="*/ 535259 w 1137424"/>
                <a:gd name="connsiteY2" fmla="*/ 3678 h 1334974"/>
                <a:gd name="connsiteX3" fmla="*/ 646771 w 1137424"/>
                <a:gd name="connsiteY3" fmla="*/ 1274917 h 1334974"/>
                <a:gd name="connsiteX4" fmla="*/ 914400 w 1137424"/>
                <a:gd name="connsiteY4" fmla="*/ 1118800 h 1334974"/>
                <a:gd name="connsiteX5" fmla="*/ 1137424 w 1137424"/>
                <a:gd name="connsiteY5" fmla="*/ 1029590 h 13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7424" h="1334974">
                  <a:moveTo>
                    <a:pt x="0" y="1118800"/>
                  </a:moveTo>
                  <a:cubicBezTo>
                    <a:pt x="133814" y="1100214"/>
                    <a:pt x="267629" y="1081629"/>
                    <a:pt x="356839" y="895775"/>
                  </a:cubicBezTo>
                  <a:cubicBezTo>
                    <a:pt x="446049" y="709921"/>
                    <a:pt x="486937" y="-59512"/>
                    <a:pt x="535259" y="3678"/>
                  </a:cubicBezTo>
                  <a:cubicBezTo>
                    <a:pt x="583581" y="66868"/>
                    <a:pt x="583581" y="1089063"/>
                    <a:pt x="646771" y="1274917"/>
                  </a:cubicBezTo>
                  <a:cubicBezTo>
                    <a:pt x="709961" y="1460771"/>
                    <a:pt x="832625" y="1159688"/>
                    <a:pt x="914400" y="1118800"/>
                  </a:cubicBezTo>
                  <a:cubicBezTo>
                    <a:pt x="996176" y="1077912"/>
                    <a:pt x="1066800" y="1053751"/>
                    <a:pt x="1137424" y="10295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15ABAD1-63D7-DA30-CDC4-A65D54D12CDD}"/>
                </a:ext>
              </a:extLst>
            </p:cNvPr>
            <p:cNvGrpSpPr/>
            <p:nvPr/>
          </p:nvGrpSpPr>
          <p:grpSpPr>
            <a:xfrm rot="5400000">
              <a:off x="383014" y="6800783"/>
              <a:ext cx="1353822" cy="896159"/>
              <a:chOff x="1290383" y="1707038"/>
              <a:chExt cx="843203" cy="517468"/>
            </a:xfrm>
          </p:grpSpPr>
          <p:sp>
            <p:nvSpPr>
              <p:cNvPr id="28" name="Forme libre 27">
                <a:extLst>
                  <a:ext uri="{FF2B5EF4-FFF2-40B4-BE49-F238E27FC236}">
                    <a16:creationId xmlns:a16="http://schemas.microsoft.com/office/drawing/2014/main" id="{56EB0023-3AAA-48C9-5C61-60870E4939D0}"/>
                  </a:ext>
                </a:extLst>
              </p:cNvPr>
              <p:cNvSpPr/>
              <p:nvPr/>
            </p:nvSpPr>
            <p:spPr>
              <a:xfrm>
                <a:off x="1754780" y="1707038"/>
                <a:ext cx="363663" cy="517468"/>
              </a:xfrm>
              <a:custGeom>
                <a:avLst/>
                <a:gdLst>
                  <a:gd name="connsiteX0" fmla="*/ 366651 w 366651"/>
                  <a:gd name="connsiteY0" fmla="*/ 144923 h 517468"/>
                  <a:gd name="connsiteX1" fmla="*/ 234380 w 366651"/>
                  <a:gd name="connsiteY1" fmla="*/ 127671 h 517468"/>
                  <a:gd name="connsiteX2" fmla="*/ 188372 w 366651"/>
                  <a:gd name="connsiteY2" fmla="*/ 93165 h 517468"/>
                  <a:gd name="connsiteX3" fmla="*/ 136614 w 366651"/>
                  <a:gd name="connsiteY3" fmla="*/ 18403 h 517468"/>
                  <a:gd name="connsiteX4" fmla="*/ 90606 w 366651"/>
                  <a:gd name="connsiteY4" fmla="*/ 1150 h 517468"/>
                  <a:gd name="connsiteX5" fmla="*/ 33097 w 366651"/>
                  <a:gd name="connsiteY5" fmla="*/ 41406 h 517468"/>
                  <a:gd name="connsiteX6" fmla="*/ 4342 w 366651"/>
                  <a:gd name="connsiteY6" fmla="*/ 144923 h 517468"/>
                  <a:gd name="connsiteX7" fmla="*/ 4342 w 366651"/>
                  <a:gd name="connsiteY7" fmla="*/ 334704 h 517468"/>
                  <a:gd name="connsiteX8" fmla="*/ 44598 w 366651"/>
                  <a:gd name="connsiteY8" fmla="*/ 478478 h 517468"/>
                  <a:gd name="connsiteX9" fmla="*/ 130863 w 366651"/>
                  <a:gd name="connsiteY9" fmla="*/ 512984 h 517468"/>
                  <a:gd name="connsiteX10" fmla="*/ 228629 w 366651"/>
                  <a:gd name="connsiteY10" fmla="*/ 397965 h 517468"/>
                  <a:gd name="connsiteX11" fmla="*/ 355149 w 366651"/>
                  <a:gd name="connsiteY11" fmla="*/ 357708 h 51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6651" h="517468">
                    <a:moveTo>
                      <a:pt x="366651" y="144923"/>
                    </a:moveTo>
                    <a:cubicBezTo>
                      <a:pt x="315372" y="140610"/>
                      <a:pt x="264093" y="136297"/>
                      <a:pt x="234380" y="127671"/>
                    </a:cubicBezTo>
                    <a:cubicBezTo>
                      <a:pt x="204667" y="119045"/>
                      <a:pt x="204666" y="111376"/>
                      <a:pt x="188372" y="93165"/>
                    </a:cubicBezTo>
                    <a:cubicBezTo>
                      <a:pt x="172078" y="74954"/>
                      <a:pt x="152908" y="33739"/>
                      <a:pt x="136614" y="18403"/>
                    </a:cubicBezTo>
                    <a:cubicBezTo>
                      <a:pt x="120320" y="3067"/>
                      <a:pt x="107859" y="-2684"/>
                      <a:pt x="90606" y="1150"/>
                    </a:cubicBezTo>
                    <a:cubicBezTo>
                      <a:pt x="73353" y="4984"/>
                      <a:pt x="47474" y="17444"/>
                      <a:pt x="33097" y="41406"/>
                    </a:cubicBezTo>
                    <a:cubicBezTo>
                      <a:pt x="18720" y="65368"/>
                      <a:pt x="9135" y="96040"/>
                      <a:pt x="4342" y="144923"/>
                    </a:cubicBezTo>
                    <a:cubicBezTo>
                      <a:pt x="-451" y="193806"/>
                      <a:pt x="-2367" y="279112"/>
                      <a:pt x="4342" y="334704"/>
                    </a:cubicBezTo>
                    <a:cubicBezTo>
                      <a:pt x="11051" y="390296"/>
                      <a:pt x="23511" y="448765"/>
                      <a:pt x="44598" y="478478"/>
                    </a:cubicBezTo>
                    <a:cubicBezTo>
                      <a:pt x="65685" y="508191"/>
                      <a:pt x="100191" y="526403"/>
                      <a:pt x="130863" y="512984"/>
                    </a:cubicBezTo>
                    <a:cubicBezTo>
                      <a:pt x="161535" y="499565"/>
                      <a:pt x="191248" y="423844"/>
                      <a:pt x="228629" y="397965"/>
                    </a:cubicBezTo>
                    <a:cubicBezTo>
                      <a:pt x="266010" y="372086"/>
                      <a:pt x="310579" y="364897"/>
                      <a:pt x="355149" y="357708"/>
                    </a:cubicBezTo>
                  </a:path>
                </a:pathLst>
              </a:custGeom>
              <a:solidFill>
                <a:srgbClr val="F6FAFD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851F9C14-CBB5-0C38-D6E1-365562C6B0B7}"/>
                  </a:ext>
                </a:extLst>
              </p:cNvPr>
              <p:cNvGrpSpPr/>
              <p:nvPr/>
            </p:nvGrpSpPr>
            <p:grpSpPr>
              <a:xfrm rot="355401">
                <a:off x="1699375" y="1822262"/>
                <a:ext cx="116591" cy="72095"/>
                <a:chOff x="2152541" y="1763597"/>
                <a:chExt cx="116591" cy="72095"/>
              </a:xfrm>
            </p:grpSpPr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C9461720-DF57-6B48-5F87-4383B727B9B6}"/>
                    </a:ext>
                  </a:extLst>
                </p:cNvPr>
                <p:cNvSpPr/>
                <p:nvPr/>
              </p:nvSpPr>
              <p:spPr>
                <a:xfrm>
                  <a:off x="2152541" y="1763597"/>
                  <a:ext cx="115956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43295357-2F71-143F-E39D-51C5F42409A6}"/>
                    </a:ext>
                  </a:extLst>
                </p:cNvPr>
                <p:cNvSpPr/>
                <p:nvPr/>
              </p:nvSpPr>
              <p:spPr>
                <a:xfrm>
                  <a:off x="2153176" y="1799692"/>
                  <a:ext cx="115956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948DAF04-57D7-1910-0D8A-E577A988FB30}"/>
                  </a:ext>
                </a:extLst>
              </p:cNvPr>
              <p:cNvGrpSpPr/>
              <p:nvPr/>
            </p:nvGrpSpPr>
            <p:grpSpPr>
              <a:xfrm rot="20802483">
                <a:off x="1713222" y="2075333"/>
                <a:ext cx="116591" cy="72095"/>
                <a:chOff x="2166388" y="2016668"/>
                <a:chExt cx="116591" cy="72095"/>
              </a:xfrm>
            </p:grpSpPr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83B0E049-EA69-3973-F597-B77CE49CE5C0}"/>
                    </a:ext>
                  </a:extLst>
                </p:cNvPr>
                <p:cNvSpPr/>
                <p:nvPr/>
              </p:nvSpPr>
              <p:spPr>
                <a:xfrm>
                  <a:off x="2166388" y="2016668"/>
                  <a:ext cx="115956" cy="36000"/>
                </a:xfrm>
                <a:prstGeom prst="ellipse">
                  <a:avLst/>
                </a:prstGeom>
                <a:solidFill>
                  <a:srgbClr val="5C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CC0547B7-3FB0-2B79-F719-62442692BCA0}"/>
                    </a:ext>
                  </a:extLst>
                </p:cNvPr>
                <p:cNvSpPr/>
                <p:nvPr/>
              </p:nvSpPr>
              <p:spPr>
                <a:xfrm>
                  <a:off x="2167023" y="2052763"/>
                  <a:ext cx="115956" cy="36000"/>
                </a:xfrm>
                <a:prstGeom prst="ellipse">
                  <a:avLst/>
                </a:prstGeom>
                <a:solidFill>
                  <a:srgbClr val="5C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72479E51-AFC6-D2F1-4AD3-3B3F7F476DC6}"/>
                  </a:ext>
                </a:extLst>
              </p:cNvPr>
              <p:cNvSpPr/>
              <p:nvPr/>
            </p:nvSpPr>
            <p:spPr>
              <a:xfrm>
                <a:off x="1290383" y="1952625"/>
                <a:ext cx="72000" cy="714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EB5CBA03-E6D1-0852-0D65-507082B0D00A}"/>
                  </a:ext>
                </a:extLst>
              </p:cNvPr>
              <p:cNvSpPr/>
              <p:nvPr/>
            </p:nvSpPr>
            <p:spPr>
              <a:xfrm>
                <a:off x="1468791" y="1808975"/>
                <a:ext cx="72000" cy="714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FF8D9AB3-D1B4-66FA-67AC-9E57DA69BE23}"/>
                  </a:ext>
                </a:extLst>
              </p:cNvPr>
              <p:cNvSpPr/>
              <p:nvPr/>
            </p:nvSpPr>
            <p:spPr>
              <a:xfrm>
                <a:off x="1980059" y="1889252"/>
                <a:ext cx="153527" cy="14801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C04EDD3B-AFB1-75FB-913F-2E6F0C60E12D}"/>
                  </a:ext>
                </a:extLst>
              </p:cNvPr>
              <p:cNvGrpSpPr/>
              <p:nvPr/>
            </p:nvGrpSpPr>
            <p:grpSpPr>
              <a:xfrm rot="1647510">
                <a:off x="2031447" y="1912483"/>
                <a:ext cx="79399" cy="45598"/>
                <a:chOff x="2116011" y="1782443"/>
                <a:chExt cx="116939" cy="71910"/>
              </a:xfrm>
            </p:grpSpPr>
            <p:sp>
              <p:nvSpPr>
                <p:cNvPr id="46" name="Ellipse 45">
                  <a:extLst>
                    <a:ext uri="{FF2B5EF4-FFF2-40B4-BE49-F238E27FC236}">
                      <a16:creationId xmlns:a16="http://schemas.microsoft.com/office/drawing/2014/main" id="{F19636E1-B3AA-7DF9-7481-219ECDD7DBA8}"/>
                    </a:ext>
                  </a:extLst>
                </p:cNvPr>
                <p:cNvSpPr/>
                <p:nvPr/>
              </p:nvSpPr>
              <p:spPr>
                <a:xfrm>
                  <a:off x="2116011" y="1782443"/>
                  <a:ext cx="115956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CB46B0E4-354F-3BC8-0B2B-6824D08DB2F7}"/>
                    </a:ext>
                  </a:extLst>
                </p:cNvPr>
                <p:cNvSpPr/>
                <p:nvPr/>
              </p:nvSpPr>
              <p:spPr>
                <a:xfrm>
                  <a:off x="2116994" y="1818353"/>
                  <a:ext cx="115956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A1C7E5F-2EAF-4452-6669-96FC9F6DE186}"/>
                  </a:ext>
                </a:extLst>
              </p:cNvPr>
              <p:cNvGrpSpPr/>
              <p:nvPr/>
            </p:nvGrpSpPr>
            <p:grpSpPr>
              <a:xfrm rot="18867938">
                <a:off x="2005828" y="1972359"/>
                <a:ext cx="53919" cy="45377"/>
                <a:chOff x="2113825" y="1732439"/>
                <a:chExt cx="115992" cy="71553"/>
              </a:xfrm>
            </p:grpSpPr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38C6A82-92FA-E3BD-5AA5-E66468091D2A}"/>
                    </a:ext>
                  </a:extLst>
                </p:cNvPr>
                <p:cNvSpPr/>
                <p:nvPr/>
              </p:nvSpPr>
              <p:spPr>
                <a:xfrm>
                  <a:off x="2113863" y="1732439"/>
                  <a:ext cx="115954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04A1A17E-2583-8969-E3B8-A0CA26FE5F18}"/>
                    </a:ext>
                  </a:extLst>
                </p:cNvPr>
                <p:cNvSpPr/>
                <p:nvPr/>
              </p:nvSpPr>
              <p:spPr>
                <a:xfrm>
                  <a:off x="2113825" y="1767992"/>
                  <a:ext cx="115960" cy="3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Forme libre 35">
                <a:extLst>
                  <a:ext uri="{FF2B5EF4-FFF2-40B4-BE49-F238E27FC236}">
                    <a16:creationId xmlns:a16="http://schemas.microsoft.com/office/drawing/2014/main" id="{E5BDF7EF-9BCF-BCD7-158B-14BCBBA7E802}"/>
                  </a:ext>
                </a:extLst>
              </p:cNvPr>
              <p:cNvSpPr/>
              <p:nvPr/>
            </p:nvSpPr>
            <p:spPr>
              <a:xfrm rot="21023419">
                <a:off x="1647623" y="1822992"/>
                <a:ext cx="256706" cy="45719"/>
              </a:xfrm>
              <a:custGeom>
                <a:avLst/>
                <a:gdLst>
                  <a:gd name="connsiteX0" fmla="*/ 0 w 189297"/>
                  <a:gd name="connsiteY0" fmla="*/ 0 h 17585"/>
                  <a:gd name="connsiteX1" fmla="*/ 105878 w 189297"/>
                  <a:gd name="connsiteY1" fmla="*/ 16042 h 17585"/>
                  <a:gd name="connsiteX2" fmla="*/ 189297 w 189297"/>
                  <a:gd name="connsiteY2" fmla="*/ 16042 h 1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297" h="17585">
                    <a:moveTo>
                      <a:pt x="0" y="0"/>
                    </a:moveTo>
                    <a:cubicBezTo>
                      <a:pt x="37164" y="6684"/>
                      <a:pt x="74329" y="13368"/>
                      <a:pt x="105878" y="16042"/>
                    </a:cubicBezTo>
                    <a:cubicBezTo>
                      <a:pt x="137427" y="18716"/>
                      <a:pt x="163362" y="17379"/>
                      <a:pt x="189297" y="16042"/>
                    </a:cubicBezTo>
                  </a:path>
                </a:pathLst>
              </a:custGeom>
              <a:noFill/>
              <a:ln w="12700">
                <a:solidFill>
                  <a:schemeClr val="accent6"/>
                </a:solidFill>
                <a:headEnd type="none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09A97C9-30DA-7863-B80F-C64DA58D3CF7}"/>
                  </a:ext>
                </a:extLst>
              </p:cNvPr>
              <p:cNvSpPr/>
              <p:nvPr/>
            </p:nvSpPr>
            <p:spPr>
              <a:xfrm>
                <a:off x="1494152" y="1827367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B4629717-6FF6-85FD-F1CF-5DD1005E7ABB}"/>
                  </a:ext>
                </a:extLst>
              </p:cNvPr>
              <p:cNvSpPr/>
              <p:nvPr/>
            </p:nvSpPr>
            <p:spPr>
              <a:xfrm>
                <a:off x="1519144" y="1836726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BD6A499-A5ED-08CF-29F8-BC5BAEE8CF65}"/>
                  </a:ext>
                </a:extLst>
              </p:cNvPr>
              <p:cNvSpPr/>
              <p:nvPr/>
            </p:nvSpPr>
            <p:spPr>
              <a:xfrm>
                <a:off x="1485696" y="1856092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EA0FFFDD-6DA4-3CC3-3EBC-704E5A67E60D}"/>
                  </a:ext>
                </a:extLst>
              </p:cNvPr>
              <p:cNvSpPr/>
              <p:nvPr/>
            </p:nvSpPr>
            <p:spPr>
              <a:xfrm>
                <a:off x="1318029" y="1970595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364EF6A1-5B72-99B0-9582-E93CDFF36FFD}"/>
                  </a:ext>
                </a:extLst>
              </p:cNvPr>
              <p:cNvSpPr/>
              <p:nvPr/>
            </p:nvSpPr>
            <p:spPr>
              <a:xfrm>
                <a:off x="1335908" y="1980207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EFD776F-6F5B-53E3-F604-4D3D356BBB2A}"/>
                  </a:ext>
                </a:extLst>
              </p:cNvPr>
              <p:cNvSpPr/>
              <p:nvPr/>
            </p:nvSpPr>
            <p:spPr>
              <a:xfrm>
                <a:off x="1311050" y="1996336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orme libre 42">
                <a:extLst>
                  <a:ext uri="{FF2B5EF4-FFF2-40B4-BE49-F238E27FC236}">
                    <a16:creationId xmlns:a16="http://schemas.microsoft.com/office/drawing/2014/main" id="{3DC5AF5A-5C0D-6A43-642A-FB6C6483887C}"/>
                  </a:ext>
                </a:extLst>
              </p:cNvPr>
              <p:cNvSpPr/>
              <p:nvPr/>
            </p:nvSpPr>
            <p:spPr>
              <a:xfrm rot="20043091">
                <a:off x="1655723" y="2078717"/>
                <a:ext cx="256706" cy="35969"/>
              </a:xfrm>
              <a:custGeom>
                <a:avLst/>
                <a:gdLst>
                  <a:gd name="connsiteX0" fmla="*/ 0 w 189297"/>
                  <a:gd name="connsiteY0" fmla="*/ 0 h 17585"/>
                  <a:gd name="connsiteX1" fmla="*/ 105878 w 189297"/>
                  <a:gd name="connsiteY1" fmla="*/ 16042 h 17585"/>
                  <a:gd name="connsiteX2" fmla="*/ 189297 w 189297"/>
                  <a:gd name="connsiteY2" fmla="*/ 16042 h 1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297" h="17585">
                    <a:moveTo>
                      <a:pt x="0" y="0"/>
                    </a:moveTo>
                    <a:cubicBezTo>
                      <a:pt x="37164" y="6684"/>
                      <a:pt x="74329" y="13368"/>
                      <a:pt x="105878" y="16042"/>
                    </a:cubicBezTo>
                    <a:cubicBezTo>
                      <a:pt x="137427" y="18716"/>
                      <a:pt x="163362" y="17379"/>
                      <a:pt x="189297" y="16042"/>
                    </a:cubicBezTo>
                  </a:path>
                </a:pathLst>
              </a:custGeom>
              <a:noFill/>
              <a:ln w="12700">
                <a:solidFill>
                  <a:srgbClr val="5C9BD5"/>
                </a:soli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A76F5CA6-4C9F-0A78-B12E-6C28D4303607}"/>
                </a:ext>
              </a:extLst>
            </p:cNvPr>
            <p:cNvSpPr txBox="1"/>
            <p:nvPr/>
          </p:nvSpPr>
          <p:spPr>
            <a:xfrm>
              <a:off x="874068" y="7399460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5C9BD5"/>
                  </a:solidFill>
                  <a:latin typeface="Calibri" panose="020F0502020204030204" pitchFamily="34" charset="0"/>
                  <a:ea typeface="CMU Serif Roman" panose="02000603000000000000" pitchFamily="2" charset="0"/>
                  <a:cs typeface="Calibri" panose="020F0502020204030204" pitchFamily="34" charset="0"/>
                </a:rPr>
                <a:t>Ca</a:t>
              </a:r>
            </a:p>
          </p:txBody>
        </p:sp>
        <p:sp>
          <p:nvSpPr>
            <p:cNvPr id="20" name="Forme libre 19">
              <a:extLst>
                <a:ext uri="{FF2B5EF4-FFF2-40B4-BE49-F238E27FC236}">
                  <a16:creationId xmlns:a16="http://schemas.microsoft.com/office/drawing/2014/main" id="{BE8B4E10-35DB-5D6B-97E9-A1D7A99C683C}"/>
                </a:ext>
              </a:extLst>
            </p:cNvPr>
            <p:cNvSpPr/>
            <p:nvPr/>
          </p:nvSpPr>
          <p:spPr>
            <a:xfrm rot="4559741">
              <a:off x="632313" y="7183928"/>
              <a:ext cx="112948" cy="85800"/>
            </a:xfrm>
            <a:custGeom>
              <a:avLst/>
              <a:gdLst>
                <a:gd name="connsiteX0" fmla="*/ 60325 w 60325"/>
                <a:gd name="connsiteY0" fmla="*/ 0 h 52856"/>
                <a:gd name="connsiteX1" fmla="*/ 41275 w 60325"/>
                <a:gd name="connsiteY1" fmla="*/ 50800 h 52856"/>
                <a:gd name="connsiteX2" fmla="*/ 0 w 60325"/>
                <a:gd name="connsiteY2" fmla="*/ 38100 h 5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" h="52856">
                  <a:moveTo>
                    <a:pt x="60325" y="0"/>
                  </a:moveTo>
                  <a:cubicBezTo>
                    <a:pt x="55827" y="22225"/>
                    <a:pt x="51329" y="44450"/>
                    <a:pt x="41275" y="50800"/>
                  </a:cubicBezTo>
                  <a:cubicBezTo>
                    <a:pt x="31221" y="57150"/>
                    <a:pt x="15610" y="47625"/>
                    <a:pt x="0" y="38100"/>
                  </a:cubicBez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679AE10-AB20-3B48-BAED-C0C3CC16930C}"/>
                </a:ext>
              </a:extLst>
            </p:cNvPr>
            <p:cNvSpPr/>
            <p:nvPr/>
          </p:nvSpPr>
          <p:spPr>
            <a:xfrm rot="5400000">
              <a:off x="621999" y="7153177"/>
              <a:ext cx="55204" cy="6376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3C67EA1B-0107-DC52-57B4-6EFC437A8513}"/>
                </a:ext>
              </a:extLst>
            </p:cNvPr>
            <p:cNvSpPr/>
            <p:nvPr/>
          </p:nvSpPr>
          <p:spPr>
            <a:xfrm rot="5400000">
              <a:off x="1358695" y="7185872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AFAFAA9-0CF1-B386-2236-02FAA2AB3D5C}"/>
                </a:ext>
              </a:extLst>
            </p:cNvPr>
            <p:cNvSpPr/>
            <p:nvPr/>
          </p:nvSpPr>
          <p:spPr>
            <a:xfrm rot="5400000">
              <a:off x="1304112" y="7258778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EB71FF9-74AD-5186-5B9A-87424910BF7C}"/>
                </a:ext>
              </a:extLst>
            </p:cNvPr>
            <p:cNvSpPr/>
            <p:nvPr/>
          </p:nvSpPr>
          <p:spPr>
            <a:xfrm rot="5400000">
              <a:off x="1144816" y="7139580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420C2FE2-91D3-600A-7830-DEFDF644A507}"/>
                </a:ext>
              </a:extLst>
            </p:cNvPr>
            <p:cNvSpPr/>
            <p:nvPr/>
          </p:nvSpPr>
          <p:spPr>
            <a:xfrm rot="5400000">
              <a:off x="1452877" y="7093935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B1176AD-A215-DE7A-56D3-BB337050040C}"/>
                </a:ext>
              </a:extLst>
            </p:cNvPr>
            <p:cNvSpPr/>
            <p:nvPr/>
          </p:nvSpPr>
          <p:spPr>
            <a:xfrm rot="5400000">
              <a:off x="1020778" y="7216409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6CAB70D5-5C04-7462-6E27-F3AB5781F883}"/>
                </a:ext>
              </a:extLst>
            </p:cNvPr>
            <p:cNvSpPr/>
            <p:nvPr/>
          </p:nvSpPr>
          <p:spPr>
            <a:xfrm rot="5400000">
              <a:off x="1498888" y="7284614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79F4415-2962-F4A7-FD6B-7624783E07E7}"/>
                </a:ext>
              </a:extLst>
            </p:cNvPr>
            <p:cNvSpPr/>
            <p:nvPr/>
          </p:nvSpPr>
          <p:spPr>
            <a:xfrm rot="5400000">
              <a:off x="890660" y="7152739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8CDC24D-70CA-F38B-BCC0-C7C4D65E0726}"/>
                </a:ext>
              </a:extLst>
            </p:cNvPr>
            <p:cNvSpPr/>
            <p:nvPr/>
          </p:nvSpPr>
          <p:spPr>
            <a:xfrm rot="5400000">
              <a:off x="914177" y="7284565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021EED0-69E4-FEB8-B737-459C2B8A0538}"/>
                </a:ext>
              </a:extLst>
            </p:cNvPr>
            <p:cNvSpPr/>
            <p:nvPr/>
          </p:nvSpPr>
          <p:spPr>
            <a:xfrm rot="5400000">
              <a:off x="609992" y="7082244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23342C29-DFE2-5A4A-3D95-7CA93109121B}"/>
                </a:ext>
              </a:extLst>
            </p:cNvPr>
            <p:cNvSpPr/>
            <p:nvPr/>
          </p:nvSpPr>
          <p:spPr>
            <a:xfrm rot="5400000">
              <a:off x="901592" y="7051176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E6D4FB8-6C6B-0ABC-6DA8-86E5FD3A1CFE}"/>
                </a:ext>
              </a:extLst>
            </p:cNvPr>
            <p:cNvSpPr/>
            <p:nvPr/>
          </p:nvSpPr>
          <p:spPr>
            <a:xfrm rot="5400000">
              <a:off x="937583" y="7025334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762CE19-A6DA-C700-DED6-52C121B46AA0}"/>
                </a:ext>
              </a:extLst>
            </p:cNvPr>
            <p:cNvSpPr/>
            <p:nvPr/>
          </p:nvSpPr>
          <p:spPr>
            <a:xfrm rot="5400000">
              <a:off x="949223" y="7072986"/>
              <a:ext cx="5780" cy="6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E9DF05-74FC-218B-A596-AE19D5EED234}"/>
                </a:ext>
              </a:extLst>
            </p:cNvPr>
            <p:cNvSpPr/>
            <p:nvPr/>
          </p:nvSpPr>
          <p:spPr>
            <a:xfrm rot="60000">
              <a:off x="724097" y="6489522"/>
              <a:ext cx="511733" cy="37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1E609181-132C-7ED5-61D9-06F1999257B7}"/>
                </a:ext>
              </a:extLst>
            </p:cNvPr>
            <p:cNvCxnSpPr/>
            <p:nvPr/>
          </p:nvCxnSpPr>
          <p:spPr>
            <a:xfrm>
              <a:off x="1669741" y="6983734"/>
              <a:ext cx="0" cy="457854"/>
            </a:xfrm>
            <a:prstGeom prst="straightConnector1">
              <a:avLst/>
            </a:prstGeom>
            <a:ln w="25400">
              <a:solidFill>
                <a:srgbClr val="5C9BD5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rme libre 16">
              <a:extLst>
                <a:ext uri="{FF2B5EF4-FFF2-40B4-BE49-F238E27FC236}">
                  <a16:creationId xmlns:a16="http://schemas.microsoft.com/office/drawing/2014/main" id="{88B59464-C694-E8E7-6CFE-4FEB13B7217F}"/>
                </a:ext>
              </a:extLst>
            </p:cNvPr>
            <p:cNvSpPr/>
            <p:nvPr/>
          </p:nvSpPr>
          <p:spPr>
            <a:xfrm>
              <a:off x="1449920" y="7686324"/>
              <a:ext cx="277904" cy="349798"/>
            </a:xfrm>
            <a:custGeom>
              <a:avLst/>
              <a:gdLst>
                <a:gd name="connsiteX0" fmla="*/ 0 w 1137424"/>
                <a:gd name="connsiteY0" fmla="*/ 1118800 h 1334974"/>
                <a:gd name="connsiteX1" fmla="*/ 356839 w 1137424"/>
                <a:gd name="connsiteY1" fmla="*/ 895775 h 1334974"/>
                <a:gd name="connsiteX2" fmla="*/ 535259 w 1137424"/>
                <a:gd name="connsiteY2" fmla="*/ 3678 h 1334974"/>
                <a:gd name="connsiteX3" fmla="*/ 646771 w 1137424"/>
                <a:gd name="connsiteY3" fmla="*/ 1274917 h 1334974"/>
                <a:gd name="connsiteX4" fmla="*/ 914400 w 1137424"/>
                <a:gd name="connsiteY4" fmla="*/ 1118800 h 1334974"/>
                <a:gd name="connsiteX5" fmla="*/ 1137424 w 1137424"/>
                <a:gd name="connsiteY5" fmla="*/ 1029590 h 13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7424" h="1334974">
                  <a:moveTo>
                    <a:pt x="0" y="1118800"/>
                  </a:moveTo>
                  <a:cubicBezTo>
                    <a:pt x="133814" y="1100214"/>
                    <a:pt x="267629" y="1081629"/>
                    <a:pt x="356839" y="895775"/>
                  </a:cubicBezTo>
                  <a:cubicBezTo>
                    <a:pt x="446049" y="709921"/>
                    <a:pt x="486937" y="-59512"/>
                    <a:pt x="535259" y="3678"/>
                  </a:cubicBezTo>
                  <a:cubicBezTo>
                    <a:pt x="583581" y="66868"/>
                    <a:pt x="583581" y="1089063"/>
                    <a:pt x="646771" y="1274917"/>
                  </a:cubicBezTo>
                  <a:cubicBezTo>
                    <a:pt x="709961" y="1460771"/>
                    <a:pt x="832625" y="1159688"/>
                    <a:pt x="914400" y="1118800"/>
                  </a:cubicBezTo>
                  <a:cubicBezTo>
                    <a:pt x="996176" y="1077912"/>
                    <a:pt x="1066800" y="1053751"/>
                    <a:pt x="1137424" y="10295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F5369A74-A491-96FA-D98F-2837E2A3F8E7}"/>
              </a:ext>
            </a:extLst>
          </p:cNvPr>
          <p:cNvSpPr txBox="1"/>
          <p:nvPr/>
        </p:nvSpPr>
        <p:spPr>
          <a:xfrm>
            <a:off x="2064745" y="5388438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post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8ED2BD8-A28E-2C76-134F-AA9E4C764555}"/>
              </a:ext>
            </a:extLst>
          </p:cNvPr>
          <p:cNvGrpSpPr/>
          <p:nvPr/>
        </p:nvGrpSpPr>
        <p:grpSpPr>
          <a:xfrm>
            <a:off x="2470103" y="5417149"/>
            <a:ext cx="1164801" cy="166376"/>
            <a:chOff x="1029668" y="381196"/>
            <a:chExt cx="488047" cy="183107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EAB8CD62-37CA-358A-DC01-3C8797BB36C0}"/>
                </a:ext>
              </a:extLst>
            </p:cNvPr>
            <p:cNvGrpSpPr/>
            <p:nvPr/>
          </p:nvGrpSpPr>
          <p:grpSpPr>
            <a:xfrm>
              <a:off x="1029668" y="382167"/>
              <a:ext cx="488047" cy="182136"/>
              <a:chOff x="658995" y="385307"/>
              <a:chExt cx="488047" cy="182136"/>
            </a:xfrm>
          </p:grpSpPr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B7F6E146-1B5B-8018-5519-37ECB87F1A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995" y="566474"/>
                <a:ext cx="488047" cy="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AF85B480-439E-CE5D-ECB1-8B7778664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04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245E4215-BFF6-1CE0-1094-982CC337A9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48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35DEF2FB-6F82-E65A-4431-C114E8228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7124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4EAE634-DAAB-425D-891C-F377F0AAA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2374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DE8CC312-5E0A-A71F-D972-2983502CD21A}"/>
              </a:ext>
            </a:extLst>
          </p:cNvPr>
          <p:cNvGrpSpPr/>
          <p:nvPr/>
        </p:nvGrpSpPr>
        <p:grpSpPr>
          <a:xfrm>
            <a:off x="2467097" y="4873044"/>
            <a:ext cx="1169224" cy="166945"/>
            <a:chOff x="1029668" y="381196"/>
            <a:chExt cx="566567" cy="183733"/>
          </a:xfrm>
        </p:grpSpPr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51C354B6-D99D-F48E-0A96-2486A6550CFF}"/>
                </a:ext>
              </a:extLst>
            </p:cNvPr>
            <p:cNvGrpSpPr/>
            <p:nvPr/>
          </p:nvGrpSpPr>
          <p:grpSpPr>
            <a:xfrm>
              <a:off x="1029668" y="382167"/>
              <a:ext cx="566567" cy="182136"/>
              <a:chOff x="658995" y="385307"/>
              <a:chExt cx="566567" cy="182136"/>
            </a:xfrm>
          </p:grpSpPr>
          <p:cxnSp>
            <p:nvCxnSpPr>
              <p:cNvPr id="258" name="Connecteur droit 257">
                <a:extLst>
                  <a:ext uri="{FF2B5EF4-FFF2-40B4-BE49-F238E27FC236}">
                    <a16:creationId xmlns:a16="http://schemas.microsoft.com/office/drawing/2014/main" id="{E9D003B9-D67C-D490-128F-46C2E9796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995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necteur droit 258">
                <a:extLst>
                  <a:ext uri="{FF2B5EF4-FFF2-40B4-BE49-F238E27FC236}">
                    <a16:creationId xmlns:a16="http://schemas.microsoft.com/office/drawing/2014/main" id="{586B53E4-E599-A0BA-B5D2-2C30153332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necteur droit 259">
                <a:extLst>
                  <a:ext uri="{FF2B5EF4-FFF2-40B4-BE49-F238E27FC236}">
                    <a16:creationId xmlns:a16="http://schemas.microsoft.com/office/drawing/2014/main" id="{0CAE8FAE-67FB-E5A0-A99C-D91BB427C1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F1F7FC0D-0324-C34C-9096-DC42EE2C0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cteur droit 256">
              <a:extLst>
                <a:ext uri="{FF2B5EF4-FFF2-40B4-BE49-F238E27FC236}">
                  <a16:creationId xmlns:a16="http://schemas.microsoft.com/office/drawing/2014/main" id="{A971A15E-07D2-7750-B917-37D1CAE2B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1" name="Connecteur droit avec flèche 260">
            <a:extLst>
              <a:ext uri="{FF2B5EF4-FFF2-40B4-BE49-F238E27FC236}">
                <a16:creationId xmlns:a16="http://schemas.microsoft.com/office/drawing/2014/main" id="{B1A864AB-8B9B-B45B-4DB7-76BD2AD78813}"/>
              </a:ext>
            </a:extLst>
          </p:cNvPr>
          <p:cNvCxnSpPr/>
          <p:nvPr/>
        </p:nvCxnSpPr>
        <p:spPr>
          <a:xfrm>
            <a:off x="3728266" y="5043285"/>
            <a:ext cx="42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avec flèche 261">
            <a:extLst>
              <a:ext uri="{FF2B5EF4-FFF2-40B4-BE49-F238E27FC236}">
                <a16:creationId xmlns:a16="http://schemas.microsoft.com/office/drawing/2014/main" id="{988EEEBF-CD79-D8FF-1F06-021CE18A1F9B}"/>
              </a:ext>
            </a:extLst>
          </p:cNvPr>
          <p:cNvCxnSpPr/>
          <p:nvPr/>
        </p:nvCxnSpPr>
        <p:spPr>
          <a:xfrm>
            <a:off x="3728266" y="5577917"/>
            <a:ext cx="42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AC7B31B-EC3C-C4D5-64F0-E63D59847D39}"/>
              </a:ext>
            </a:extLst>
          </p:cNvPr>
          <p:cNvSpPr/>
          <p:nvPr/>
        </p:nvSpPr>
        <p:spPr>
          <a:xfrm>
            <a:off x="4179838" y="4954045"/>
            <a:ext cx="766556" cy="6936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Connecteur droit avec flèche 263">
            <a:extLst>
              <a:ext uri="{FF2B5EF4-FFF2-40B4-BE49-F238E27FC236}">
                <a16:creationId xmlns:a16="http://schemas.microsoft.com/office/drawing/2014/main" id="{46DEC7A4-33A1-B11B-68A3-7BCA643B6716}"/>
              </a:ext>
            </a:extLst>
          </p:cNvPr>
          <p:cNvCxnSpPr>
            <a:cxnSpLocks/>
          </p:cNvCxnSpPr>
          <p:nvPr/>
        </p:nvCxnSpPr>
        <p:spPr>
          <a:xfrm>
            <a:off x="4957745" y="5286344"/>
            <a:ext cx="26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ZoneTexte 264">
            <a:extLst>
              <a:ext uri="{FF2B5EF4-FFF2-40B4-BE49-F238E27FC236}">
                <a16:creationId xmlns:a16="http://schemas.microsoft.com/office/drawing/2014/main" id="{15C998E7-8736-8DCD-B9DC-439CB57FC5E2}"/>
              </a:ext>
            </a:extLst>
          </p:cNvPr>
          <p:cNvSpPr txBox="1"/>
          <p:nvPr/>
        </p:nvSpPr>
        <p:spPr>
          <a:xfrm>
            <a:off x="5186943" y="5155539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B80D47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sp>
        <p:nvSpPr>
          <p:cNvPr id="266" name="ZoneTexte 265">
            <a:extLst>
              <a:ext uri="{FF2B5EF4-FFF2-40B4-BE49-F238E27FC236}">
                <a16:creationId xmlns:a16="http://schemas.microsoft.com/office/drawing/2014/main" id="{06482252-D20B-EAF4-ADE1-42C5D667A3B3}"/>
              </a:ext>
            </a:extLst>
          </p:cNvPr>
          <p:cNvSpPr txBox="1"/>
          <p:nvPr/>
        </p:nvSpPr>
        <p:spPr>
          <a:xfrm>
            <a:off x="4276066" y="5101194"/>
            <a:ext cx="572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Phenom.</a:t>
            </a:r>
          </a:p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sp>
        <p:nvSpPr>
          <p:cNvPr id="267" name="ZoneTexte 266">
            <a:extLst>
              <a:ext uri="{FF2B5EF4-FFF2-40B4-BE49-F238E27FC236}">
                <a16:creationId xmlns:a16="http://schemas.microsoft.com/office/drawing/2014/main" id="{3B4EB7DD-3816-C1DF-65A2-E9BCE87B472B}"/>
              </a:ext>
            </a:extLst>
          </p:cNvPr>
          <p:cNvSpPr txBox="1"/>
          <p:nvPr/>
        </p:nvSpPr>
        <p:spPr>
          <a:xfrm>
            <a:off x="2327986" y="458585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Activity</a:t>
            </a:r>
          </a:p>
        </p:txBody>
      </p:sp>
      <p:sp>
        <p:nvSpPr>
          <p:cNvPr id="268" name="ZoneTexte 267">
            <a:extLst>
              <a:ext uri="{FF2B5EF4-FFF2-40B4-BE49-F238E27FC236}">
                <a16:creationId xmlns:a16="http://schemas.microsoft.com/office/drawing/2014/main" id="{7A3F7A3E-5420-FC07-EFB5-1B47C39AAAB0}"/>
              </a:ext>
            </a:extLst>
          </p:cNvPr>
          <p:cNvSpPr txBox="1"/>
          <p:nvPr/>
        </p:nvSpPr>
        <p:spPr>
          <a:xfrm>
            <a:off x="2368914" y="6109212"/>
            <a:ext cx="553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Calcium</a:t>
            </a:r>
          </a:p>
        </p:txBody>
      </p: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95EDE22E-ACFB-80CE-CB65-23B344258BBF}"/>
              </a:ext>
            </a:extLst>
          </p:cNvPr>
          <p:cNvCxnSpPr>
            <a:cxnSpLocks/>
          </p:cNvCxnSpPr>
          <p:nvPr/>
        </p:nvCxnSpPr>
        <p:spPr>
          <a:xfrm flipV="1">
            <a:off x="2480626" y="6652636"/>
            <a:ext cx="1164801" cy="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F80C1922-5DF6-525A-4F85-4737D6BC85CC}"/>
              </a:ext>
            </a:extLst>
          </p:cNvPr>
          <p:cNvCxnSpPr>
            <a:cxnSpLocks/>
          </p:cNvCxnSpPr>
          <p:nvPr/>
        </p:nvCxnSpPr>
        <p:spPr>
          <a:xfrm flipV="1">
            <a:off x="2809286" y="6488228"/>
            <a:ext cx="0" cy="162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orme libre 270">
            <a:extLst>
              <a:ext uri="{FF2B5EF4-FFF2-40B4-BE49-F238E27FC236}">
                <a16:creationId xmlns:a16="http://schemas.microsoft.com/office/drawing/2014/main" id="{0FF61CB9-323C-077D-3C84-1C9F6EFEB6AB}"/>
              </a:ext>
            </a:extLst>
          </p:cNvPr>
          <p:cNvSpPr/>
          <p:nvPr/>
        </p:nvSpPr>
        <p:spPr>
          <a:xfrm>
            <a:off x="2809286" y="6488228"/>
            <a:ext cx="170435" cy="165854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66E9E282-21A0-287A-C716-BFCD0037F038}"/>
              </a:ext>
            </a:extLst>
          </p:cNvPr>
          <p:cNvCxnSpPr>
            <a:cxnSpLocks/>
          </p:cNvCxnSpPr>
          <p:nvPr/>
        </p:nvCxnSpPr>
        <p:spPr>
          <a:xfrm flipV="1">
            <a:off x="2533720" y="6488741"/>
            <a:ext cx="0" cy="162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Forme libre 272">
            <a:extLst>
              <a:ext uri="{FF2B5EF4-FFF2-40B4-BE49-F238E27FC236}">
                <a16:creationId xmlns:a16="http://schemas.microsoft.com/office/drawing/2014/main" id="{A574271A-6386-215A-F6D8-E527CFD15141}"/>
              </a:ext>
            </a:extLst>
          </p:cNvPr>
          <p:cNvSpPr/>
          <p:nvPr/>
        </p:nvSpPr>
        <p:spPr>
          <a:xfrm>
            <a:off x="2532998" y="6490472"/>
            <a:ext cx="42203" cy="51582"/>
          </a:xfrm>
          <a:custGeom>
            <a:avLst/>
            <a:gdLst>
              <a:gd name="connsiteX0" fmla="*/ 0 w 42203"/>
              <a:gd name="connsiteY0" fmla="*/ 0 h 51582"/>
              <a:gd name="connsiteX1" fmla="*/ 42203 w 42203"/>
              <a:gd name="connsiteY1" fmla="*/ 51582 h 5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03" h="51582">
                <a:moveTo>
                  <a:pt x="0" y="0"/>
                </a:moveTo>
                <a:lnTo>
                  <a:pt x="42203" y="51582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orme libre 273">
            <a:extLst>
              <a:ext uri="{FF2B5EF4-FFF2-40B4-BE49-F238E27FC236}">
                <a16:creationId xmlns:a16="http://schemas.microsoft.com/office/drawing/2014/main" id="{A964BB05-DC9B-BA3C-95FF-10F08ADB5A71}"/>
              </a:ext>
            </a:extLst>
          </p:cNvPr>
          <p:cNvSpPr/>
          <p:nvPr/>
        </p:nvSpPr>
        <p:spPr>
          <a:xfrm flipH="1">
            <a:off x="2529534" y="6437692"/>
            <a:ext cx="45719" cy="106899"/>
          </a:xfrm>
          <a:custGeom>
            <a:avLst/>
            <a:gdLst>
              <a:gd name="connsiteX0" fmla="*/ 0 w 0"/>
              <a:gd name="connsiteY0" fmla="*/ 126609 h 126609"/>
              <a:gd name="connsiteX1" fmla="*/ 0 w 0"/>
              <a:gd name="connsiteY1" fmla="*/ 0 h 126609"/>
              <a:gd name="connsiteX2" fmla="*/ 0 w 0"/>
              <a:gd name="connsiteY2" fmla="*/ 0 h 126609"/>
              <a:gd name="connsiteX3" fmla="*/ 0 w 0"/>
              <a:gd name="connsiteY3" fmla="*/ 0 h 12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126609">
                <a:moveTo>
                  <a:pt x="0" y="126609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orme libre 274">
            <a:extLst>
              <a:ext uri="{FF2B5EF4-FFF2-40B4-BE49-F238E27FC236}">
                <a16:creationId xmlns:a16="http://schemas.microsoft.com/office/drawing/2014/main" id="{FE3DC977-B7E0-E739-258E-12FAF733A9B9}"/>
              </a:ext>
            </a:extLst>
          </p:cNvPr>
          <p:cNvSpPr/>
          <p:nvPr/>
        </p:nvSpPr>
        <p:spPr>
          <a:xfrm>
            <a:off x="2575202" y="6433787"/>
            <a:ext cx="168200" cy="218849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E71FFF42-A16D-7740-0AF1-FCBB6AC71C34}"/>
              </a:ext>
            </a:extLst>
          </p:cNvPr>
          <p:cNvCxnSpPr>
            <a:cxnSpLocks/>
          </p:cNvCxnSpPr>
          <p:nvPr/>
        </p:nvCxnSpPr>
        <p:spPr>
          <a:xfrm flipV="1">
            <a:off x="2480626" y="6709620"/>
            <a:ext cx="281290" cy="2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ZoneTexte 276">
            <a:extLst>
              <a:ext uri="{FF2B5EF4-FFF2-40B4-BE49-F238E27FC236}">
                <a16:creationId xmlns:a16="http://schemas.microsoft.com/office/drawing/2014/main" id="{E75D8845-68C5-2309-27FF-C956DA2BF92C}"/>
              </a:ext>
            </a:extLst>
          </p:cNvPr>
          <p:cNvSpPr txBox="1"/>
          <p:nvPr/>
        </p:nvSpPr>
        <p:spPr>
          <a:xfrm>
            <a:off x="2392986" y="668383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time</a:t>
            </a:r>
          </a:p>
        </p:txBody>
      </p:sp>
      <p:cxnSp>
        <p:nvCxnSpPr>
          <p:cNvPr id="278" name="Connecteur droit avec flèche 277">
            <a:extLst>
              <a:ext uri="{FF2B5EF4-FFF2-40B4-BE49-F238E27FC236}">
                <a16:creationId xmlns:a16="http://schemas.microsoft.com/office/drawing/2014/main" id="{5600C656-345D-E8CB-E7E5-C0AE448A33A3}"/>
              </a:ext>
            </a:extLst>
          </p:cNvPr>
          <p:cNvCxnSpPr/>
          <p:nvPr/>
        </p:nvCxnSpPr>
        <p:spPr>
          <a:xfrm>
            <a:off x="3725763" y="6638415"/>
            <a:ext cx="42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AC577672-B18F-8793-6E7C-CDD6F3BE1E64}"/>
              </a:ext>
            </a:extLst>
          </p:cNvPr>
          <p:cNvSpPr/>
          <p:nvPr/>
        </p:nvSpPr>
        <p:spPr>
          <a:xfrm>
            <a:off x="4177335" y="6299184"/>
            <a:ext cx="766556" cy="6936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Connecteur droit avec flèche 279">
            <a:extLst>
              <a:ext uri="{FF2B5EF4-FFF2-40B4-BE49-F238E27FC236}">
                <a16:creationId xmlns:a16="http://schemas.microsoft.com/office/drawing/2014/main" id="{A0184F65-957E-3FA8-8B17-651D6963ECA3}"/>
              </a:ext>
            </a:extLst>
          </p:cNvPr>
          <p:cNvCxnSpPr>
            <a:cxnSpLocks/>
          </p:cNvCxnSpPr>
          <p:nvPr/>
        </p:nvCxnSpPr>
        <p:spPr>
          <a:xfrm>
            <a:off x="4957745" y="6638767"/>
            <a:ext cx="26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ZoneTexte 280">
            <a:extLst>
              <a:ext uri="{FF2B5EF4-FFF2-40B4-BE49-F238E27FC236}">
                <a16:creationId xmlns:a16="http://schemas.microsoft.com/office/drawing/2014/main" id="{8185A5FD-2719-97AA-3AA1-F3EF5FC0EDF0}"/>
              </a:ext>
            </a:extLst>
          </p:cNvPr>
          <p:cNvSpPr txBox="1"/>
          <p:nvPr/>
        </p:nvSpPr>
        <p:spPr>
          <a:xfrm>
            <a:off x="5183260" y="6523376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B80D47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sp>
        <p:nvSpPr>
          <p:cNvPr id="282" name="ZoneTexte 281">
            <a:extLst>
              <a:ext uri="{FF2B5EF4-FFF2-40B4-BE49-F238E27FC236}">
                <a16:creationId xmlns:a16="http://schemas.microsoft.com/office/drawing/2014/main" id="{FCBD92F3-65E2-86FE-6B59-F971701DC7F3}"/>
              </a:ext>
            </a:extLst>
          </p:cNvPr>
          <p:cNvSpPr txBox="1"/>
          <p:nvPr/>
        </p:nvSpPr>
        <p:spPr>
          <a:xfrm>
            <a:off x="4255931" y="6446333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Biological</a:t>
            </a:r>
          </a:p>
          <a:p>
            <a:pPr algn="ctr"/>
            <a:r>
              <a:rPr lang="en-US" sz="1100" dirty="0">
                <a:solidFill>
                  <a:srgbClr val="404040"/>
                </a:solidFill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cxnSp>
        <p:nvCxnSpPr>
          <p:cNvPr id="283" name="Connecteur droit 282">
            <a:extLst>
              <a:ext uri="{FF2B5EF4-FFF2-40B4-BE49-F238E27FC236}">
                <a16:creationId xmlns:a16="http://schemas.microsoft.com/office/drawing/2014/main" id="{61793349-1597-0F47-994B-5BA45C17A850}"/>
              </a:ext>
            </a:extLst>
          </p:cNvPr>
          <p:cNvCxnSpPr>
            <a:cxnSpLocks/>
          </p:cNvCxnSpPr>
          <p:nvPr/>
        </p:nvCxnSpPr>
        <p:spPr>
          <a:xfrm flipV="1">
            <a:off x="3005233" y="6527124"/>
            <a:ext cx="0" cy="1269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Forme libre 283">
            <a:extLst>
              <a:ext uri="{FF2B5EF4-FFF2-40B4-BE49-F238E27FC236}">
                <a16:creationId xmlns:a16="http://schemas.microsoft.com/office/drawing/2014/main" id="{CF744603-125C-7068-E6EC-6C015CA6C024}"/>
              </a:ext>
            </a:extLst>
          </p:cNvPr>
          <p:cNvSpPr/>
          <p:nvPr/>
        </p:nvSpPr>
        <p:spPr>
          <a:xfrm>
            <a:off x="3006278" y="6527123"/>
            <a:ext cx="86671" cy="98989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2E164626-0266-BA98-0AE5-A56A2CFAF98D}"/>
              </a:ext>
            </a:extLst>
          </p:cNvPr>
          <p:cNvCxnSpPr>
            <a:cxnSpLocks/>
          </p:cNvCxnSpPr>
          <p:nvPr/>
        </p:nvCxnSpPr>
        <p:spPr>
          <a:xfrm flipV="1">
            <a:off x="3091372" y="6498127"/>
            <a:ext cx="0" cy="1269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Forme libre 285">
            <a:extLst>
              <a:ext uri="{FF2B5EF4-FFF2-40B4-BE49-F238E27FC236}">
                <a16:creationId xmlns:a16="http://schemas.microsoft.com/office/drawing/2014/main" id="{59ACE888-1773-DBC2-7488-D693F245A9E6}"/>
              </a:ext>
            </a:extLst>
          </p:cNvPr>
          <p:cNvSpPr/>
          <p:nvPr/>
        </p:nvSpPr>
        <p:spPr>
          <a:xfrm>
            <a:off x="3093411" y="6497883"/>
            <a:ext cx="134347" cy="137893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861FCD25-95AA-2BC2-4EF1-9EDD2FD2D7B7}"/>
              </a:ext>
            </a:extLst>
          </p:cNvPr>
          <p:cNvCxnSpPr>
            <a:cxnSpLocks/>
            <a:endCxn id="288" idx="0"/>
          </p:cNvCxnSpPr>
          <p:nvPr/>
        </p:nvCxnSpPr>
        <p:spPr>
          <a:xfrm flipV="1">
            <a:off x="3227758" y="6486723"/>
            <a:ext cx="217" cy="1490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Forme libre 287">
            <a:extLst>
              <a:ext uri="{FF2B5EF4-FFF2-40B4-BE49-F238E27FC236}">
                <a16:creationId xmlns:a16="http://schemas.microsoft.com/office/drawing/2014/main" id="{EAEE5848-6FE0-DD3B-6F53-5623A56DB160}"/>
              </a:ext>
            </a:extLst>
          </p:cNvPr>
          <p:cNvSpPr/>
          <p:nvPr/>
        </p:nvSpPr>
        <p:spPr>
          <a:xfrm>
            <a:off x="3227975" y="6486723"/>
            <a:ext cx="170435" cy="165854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Connecteur droit 288">
            <a:extLst>
              <a:ext uri="{FF2B5EF4-FFF2-40B4-BE49-F238E27FC236}">
                <a16:creationId xmlns:a16="http://schemas.microsoft.com/office/drawing/2014/main" id="{6D981F1D-79C6-2852-3CD6-84F931F28C4F}"/>
              </a:ext>
            </a:extLst>
          </p:cNvPr>
          <p:cNvCxnSpPr>
            <a:cxnSpLocks/>
          </p:cNvCxnSpPr>
          <p:nvPr/>
        </p:nvCxnSpPr>
        <p:spPr>
          <a:xfrm flipV="1">
            <a:off x="3413318" y="6487538"/>
            <a:ext cx="0" cy="162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Forme libre 289">
            <a:extLst>
              <a:ext uri="{FF2B5EF4-FFF2-40B4-BE49-F238E27FC236}">
                <a16:creationId xmlns:a16="http://schemas.microsoft.com/office/drawing/2014/main" id="{C5D696E4-3C82-FCB3-F66F-7247FCB769F4}"/>
              </a:ext>
            </a:extLst>
          </p:cNvPr>
          <p:cNvSpPr/>
          <p:nvPr/>
        </p:nvSpPr>
        <p:spPr>
          <a:xfrm>
            <a:off x="3412596" y="6489269"/>
            <a:ext cx="42203" cy="51582"/>
          </a:xfrm>
          <a:custGeom>
            <a:avLst/>
            <a:gdLst>
              <a:gd name="connsiteX0" fmla="*/ 0 w 42203"/>
              <a:gd name="connsiteY0" fmla="*/ 0 h 51582"/>
              <a:gd name="connsiteX1" fmla="*/ 42203 w 42203"/>
              <a:gd name="connsiteY1" fmla="*/ 51582 h 5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03" h="51582">
                <a:moveTo>
                  <a:pt x="0" y="0"/>
                </a:moveTo>
                <a:lnTo>
                  <a:pt x="42203" y="51582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orme libre 290">
            <a:extLst>
              <a:ext uri="{FF2B5EF4-FFF2-40B4-BE49-F238E27FC236}">
                <a16:creationId xmlns:a16="http://schemas.microsoft.com/office/drawing/2014/main" id="{5D5386C6-BC55-6DE6-0A9D-E5A571FBCA53}"/>
              </a:ext>
            </a:extLst>
          </p:cNvPr>
          <p:cNvSpPr/>
          <p:nvPr/>
        </p:nvSpPr>
        <p:spPr>
          <a:xfrm flipH="1">
            <a:off x="3409132" y="6436489"/>
            <a:ext cx="45719" cy="106899"/>
          </a:xfrm>
          <a:custGeom>
            <a:avLst/>
            <a:gdLst>
              <a:gd name="connsiteX0" fmla="*/ 0 w 0"/>
              <a:gd name="connsiteY0" fmla="*/ 126609 h 126609"/>
              <a:gd name="connsiteX1" fmla="*/ 0 w 0"/>
              <a:gd name="connsiteY1" fmla="*/ 0 h 126609"/>
              <a:gd name="connsiteX2" fmla="*/ 0 w 0"/>
              <a:gd name="connsiteY2" fmla="*/ 0 h 126609"/>
              <a:gd name="connsiteX3" fmla="*/ 0 w 0"/>
              <a:gd name="connsiteY3" fmla="*/ 0 h 12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126609">
                <a:moveTo>
                  <a:pt x="0" y="126609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orme libre 292">
            <a:extLst>
              <a:ext uri="{FF2B5EF4-FFF2-40B4-BE49-F238E27FC236}">
                <a16:creationId xmlns:a16="http://schemas.microsoft.com/office/drawing/2014/main" id="{B6CA8FF3-5FDF-89F3-52DA-F6B941A0795D}"/>
              </a:ext>
            </a:extLst>
          </p:cNvPr>
          <p:cNvSpPr/>
          <p:nvPr/>
        </p:nvSpPr>
        <p:spPr>
          <a:xfrm>
            <a:off x="3454800" y="6432584"/>
            <a:ext cx="168200" cy="218849"/>
          </a:xfrm>
          <a:custGeom>
            <a:avLst/>
            <a:gdLst>
              <a:gd name="connsiteX0" fmla="*/ 0 w 164123"/>
              <a:gd name="connsiteY0" fmla="*/ 0 h 159433"/>
              <a:gd name="connsiteX1" fmla="*/ 56270 w 164123"/>
              <a:gd name="connsiteY1" fmla="*/ 93784 h 159433"/>
              <a:gd name="connsiteX2" fmla="*/ 164123 w 164123"/>
              <a:gd name="connsiteY2" fmla="*/ 159433 h 1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23" h="159433">
                <a:moveTo>
                  <a:pt x="0" y="0"/>
                </a:moveTo>
                <a:cubicBezTo>
                  <a:pt x="14458" y="33606"/>
                  <a:pt x="28916" y="67212"/>
                  <a:pt x="56270" y="93784"/>
                </a:cubicBezTo>
                <a:cubicBezTo>
                  <a:pt x="83624" y="120356"/>
                  <a:pt x="123873" y="139894"/>
                  <a:pt x="164123" y="15943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ZoneTexte 295">
            <a:extLst>
              <a:ext uri="{FF2B5EF4-FFF2-40B4-BE49-F238E27FC236}">
                <a16:creationId xmlns:a16="http://schemas.microsoft.com/office/drawing/2014/main" id="{BDA14DBF-DD29-AD90-3BBD-BD04FCDE0ADE}"/>
              </a:ext>
            </a:extLst>
          </p:cNvPr>
          <p:cNvSpPr txBox="1"/>
          <p:nvPr/>
        </p:nvSpPr>
        <p:spPr>
          <a:xfrm>
            <a:off x="4130157" y="4585857"/>
            <a:ext cx="816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Synaptic Rule</a:t>
            </a: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53FBDEBA-0322-B562-6ACF-A3CF8D6EFE19}"/>
              </a:ext>
            </a:extLst>
          </p:cNvPr>
          <p:cNvSpPr txBox="1"/>
          <p:nvPr/>
        </p:nvSpPr>
        <p:spPr>
          <a:xfrm>
            <a:off x="2064677" y="4825749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</a:t>
            </a:r>
          </a:p>
        </p:txBody>
      </p:sp>
      <p:grpSp>
        <p:nvGrpSpPr>
          <p:cNvPr id="314" name="Graphique 310" descr="Programmatrice contour">
            <a:extLst>
              <a:ext uri="{FF2B5EF4-FFF2-40B4-BE49-F238E27FC236}">
                <a16:creationId xmlns:a16="http://schemas.microsoft.com/office/drawing/2014/main" id="{BAAB9E6B-A885-E2CC-BA5E-002971440D4D}"/>
              </a:ext>
            </a:extLst>
          </p:cNvPr>
          <p:cNvGrpSpPr/>
          <p:nvPr/>
        </p:nvGrpSpPr>
        <p:grpSpPr>
          <a:xfrm>
            <a:off x="134720" y="4134018"/>
            <a:ext cx="380223" cy="529530"/>
            <a:chOff x="2577158" y="4128286"/>
            <a:chExt cx="605216" cy="809632"/>
          </a:xfrm>
          <a:solidFill>
            <a:srgbClr val="000000"/>
          </a:solidFill>
        </p:grpSpPr>
        <p:sp>
          <p:nvSpPr>
            <p:cNvPr id="318" name="Forme libre 317">
              <a:extLst>
                <a:ext uri="{FF2B5EF4-FFF2-40B4-BE49-F238E27FC236}">
                  <a16:creationId xmlns:a16="http://schemas.microsoft.com/office/drawing/2014/main" id="{7A1F2824-A4DB-9FA0-E29C-9020510D0E67}"/>
                </a:ext>
              </a:extLst>
            </p:cNvPr>
            <p:cNvSpPr/>
            <p:nvPr/>
          </p:nvSpPr>
          <p:spPr>
            <a:xfrm>
              <a:off x="2577158" y="4128286"/>
              <a:ext cx="605216" cy="736499"/>
            </a:xfrm>
            <a:custGeom>
              <a:avLst/>
              <a:gdLst>
                <a:gd name="connsiteX0" fmla="*/ 421934 w 605216"/>
                <a:gd name="connsiteY0" fmla="*/ 419107 h 736499"/>
                <a:gd name="connsiteX1" fmla="*/ 544016 w 605216"/>
                <a:gd name="connsiteY1" fmla="*/ 483544 h 736499"/>
                <a:gd name="connsiteX2" fmla="*/ 569267 w 605216"/>
                <a:gd name="connsiteY2" fmla="*/ 533626 h 736499"/>
                <a:gd name="connsiteX3" fmla="*/ 586002 w 605216"/>
                <a:gd name="connsiteY3" fmla="*/ 667195 h 736499"/>
                <a:gd name="connsiteX4" fmla="*/ 574334 w 605216"/>
                <a:gd name="connsiteY4" fmla="*/ 693742 h 736499"/>
                <a:gd name="connsiteX5" fmla="*/ 531167 w 605216"/>
                <a:gd name="connsiteY5" fmla="*/ 715973 h 736499"/>
                <a:gd name="connsiteX6" fmla="*/ 531167 w 605216"/>
                <a:gd name="connsiteY6" fmla="*/ 736499 h 736499"/>
                <a:gd name="connsiteX7" fmla="*/ 584993 w 605216"/>
                <a:gd name="connsiteY7" fmla="*/ 709477 h 736499"/>
                <a:gd name="connsiteX8" fmla="*/ 604833 w 605216"/>
                <a:gd name="connsiteY8" fmla="*/ 664900 h 736499"/>
                <a:gd name="connsiteX9" fmla="*/ 588317 w 605216"/>
                <a:gd name="connsiteY9" fmla="*/ 532721 h 736499"/>
                <a:gd name="connsiteX10" fmla="*/ 556399 w 605216"/>
                <a:gd name="connsiteY10" fmla="*/ 469018 h 736499"/>
                <a:gd name="connsiteX11" fmla="*/ 472055 w 605216"/>
                <a:gd name="connsiteY11" fmla="*/ 418783 h 736499"/>
                <a:gd name="connsiteX12" fmla="*/ 474055 w 605216"/>
                <a:gd name="connsiteY12" fmla="*/ 177353 h 736499"/>
                <a:gd name="connsiteX13" fmla="*/ 468397 w 605216"/>
                <a:gd name="connsiteY13" fmla="*/ 129119 h 736499"/>
                <a:gd name="connsiteX14" fmla="*/ 377471 w 605216"/>
                <a:gd name="connsiteY14" fmla="*/ 17838 h 736499"/>
                <a:gd name="connsiteX15" fmla="*/ 354878 w 605216"/>
                <a:gd name="connsiteY15" fmla="*/ 19743 h 736499"/>
                <a:gd name="connsiteX16" fmla="*/ 353811 w 605216"/>
                <a:gd name="connsiteY16" fmla="*/ 20505 h 736499"/>
                <a:gd name="connsiteX17" fmla="*/ 349592 w 605216"/>
                <a:gd name="connsiteY17" fmla="*/ 14609 h 736499"/>
                <a:gd name="connsiteX18" fmla="*/ 330799 w 605216"/>
                <a:gd name="connsiteY18" fmla="*/ 2550 h 736499"/>
                <a:gd name="connsiteX19" fmla="*/ 190562 w 605216"/>
                <a:gd name="connsiteY19" fmla="*/ 41279 h 736499"/>
                <a:gd name="connsiteX20" fmla="*/ 131688 w 605216"/>
                <a:gd name="connsiteY20" fmla="*/ 174953 h 736499"/>
                <a:gd name="connsiteX21" fmla="*/ 133212 w 605216"/>
                <a:gd name="connsiteY21" fmla="*/ 418793 h 736499"/>
                <a:gd name="connsiteX22" fmla="*/ 48792 w 605216"/>
                <a:gd name="connsiteY22" fmla="*/ 469066 h 736499"/>
                <a:gd name="connsiteX23" fmla="*/ 16864 w 605216"/>
                <a:gd name="connsiteY23" fmla="*/ 532769 h 736499"/>
                <a:gd name="connsiteX24" fmla="*/ 367 w 605216"/>
                <a:gd name="connsiteY24" fmla="*/ 665014 h 736499"/>
                <a:gd name="connsiteX25" fmla="*/ 20227 w 605216"/>
                <a:gd name="connsiteY25" fmla="*/ 709467 h 736499"/>
                <a:gd name="connsiteX26" fmla="*/ 73967 w 605216"/>
                <a:gd name="connsiteY26" fmla="*/ 736490 h 736499"/>
                <a:gd name="connsiteX27" fmla="*/ 73967 w 605216"/>
                <a:gd name="connsiteY27" fmla="*/ 715954 h 736499"/>
                <a:gd name="connsiteX28" fmla="*/ 30923 w 605216"/>
                <a:gd name="connsiteY28" fmla="*/ 693732 h 736499"/>
                <a:gd name="connsiteX29" fmla="*/ 19246 w 605216"/>
                <a:gd name="connsiteY29" fmla="*/ 667291 h 736499"/>
                <a:gd name="connsiteX30" fmla="*/ 35867 w 605216"/>
                <a:gd name="connsiteY30" fmla="*/ 534607 h 736499"/>
                <a:gd name="connsiteX31" fmla="*/ 35943 w 605216"/>
                <a:gd name="connsiteY31" fmla="*/ 533655 h 736499"/>
                <a:gd name="connsiteX32" fmla="*/ 61156 w 605216"/>
                <a:gd name="connsiteY32" fmla="*/ 483572 h 736499"/>
                <a:gd name="connsiteX33" fmla="*/ 183200 w 605216"/>
                <a:gd name="connsiteY33" fmla="*/ 419107 h 736499"/>
                <a:gd name="connsiteX34" fmla="*/ 302567 w 605216"/>
                <a:gd name="connsiteY34" fmla="*/ 447682 h 736499"/>
                <a:gd name="connsiteX35" fmla="*/ 421934 w 605216"/>
                <a:gd name="connsiteY35" fmla="*/ 419107 h 736499"/>
                <a:gd name="connsiteX36" fmla="*/ 175313 w 605216"/>
                <a:gd name="connsiteY36" fmla="*/ 401781 h 736499"/>
                <a:gd name="connsiteX37" fmla="*/ 152215 w 605216"/>
                <a:gd name="connsiteY37" fmla="*/ 410706 h 736499"/>
                <a:gd name="connsiteX38" fmla="*/ 150738 w 605216"/>
                <a:gd name="connsiteY38" fmla="*/ 174829 h 736499"/>
                <a:gd name="connsiteX39" fmla="*/ 202916 w 605216"/>
                <a:gd name="connsiteY39" fmla="*/ 55767 h 736499"/>
                <a:gd name="connsiteX40" fmla="*/ 327446 w 605216"/>
                <a:gd name="connsiteY40" fmla="*/ 21334 h 736499"/>
                <a:gd name="connsiteX41" fmla="*/ 334056 w 605216"/>
                <a:gd name="connsiteY41" fmla="*/ 25715 h 736499"/>
                <a:gd name="connsiteX42" fmla="*/ 343801 w 605216"/>
                <a:gd name="connsiteY42" fmla="*/ 39336 h 736499"/>
                <a:gd name="connsiteX43" fmla="*/ 357069 w 605216"/>
                <a:gd name="connsiteY43" fmla="*/ 41555 h 736499"/>
                <a:gd name="connsiteX44" fmla="*/ 365879 w 605216"/>
                <a:gd name="connsiteY44" fmla="*/ 35278 h 736499"/>
                <a:gd name="connsiteX45" fmla="*/ 368927 w 605216"/>
                <a:gd name="connsiteY45" fmla="*/ 34897 h 736499"/>
                <a:gd name="connsiteX46" fmla="*/ 449966 w 605216"/>
                <a:gd name="connsiteY46" fmla="*/ 134148 h 736499"/>
                <a:gd name="connsiteX47" fmla="*/ 454967 w 605216"/>
                <a:gd name="connsiteY47" fmla="*/ 177267 h 736499"/>
                <a:gd name="connsiteX48" fmla="*/ 453062 w 605216"/>
                <a:gd name="connsiteY48" fmla="*/ 410754 h 736499"/>
                <a:gd name="connsiteX49" fmla="*/ 430621 w 605216"/>
                <a:gd name="connsiteY49" fmla="*/ 402067 h 736499"/>
                <a:gd name="connsiteX50" fmla="*/ 400141 w 605216"/>
                <a:gd name="connsiteY50" fmla="*/ 389561 h 736499"/>
                <a:gd name="connsiteX51" fmla="*/ 388292 w 605216"/>
                <a:gd name="connsiteY51" fmla="*/ 371939 h 736499"/>
                <a:gd name="connsiteX52" fmla="*/ 388292 w 605216"/>
                <a:gd name="connsiteY52" fmla="*/ 340145 h 736499"/>
                <a:gd name="connsiteX53" fmla="*/ 435917 w 605216"/>
                <a:gd name="connsiteY53" fmla="*/ 238132 h 736499"/>
                <a:gd name="connsiteX54" fmla="*/ 435917 w 605216"/>
                <a:gd name="connsiteY54" fmla="*/ 190507 h 736499"/>
                <a:gd name="connsiteX55" fmla="*/ 407342 w 605216"/>
                <a:gd name="connsiteY55" fmla="*/ 161932 h 736499"/>
                <a:gd name="connsiteX56" fmla="*/ 197792 w 605216"/>
                <a:gd name="connsiteY56" fmla="*/ 161932 h 736499"/>
                <a:gd name="connsiteX57" fmla="*/ 169217 w 605216"/>
                <a:gd name="connsiteY57" fmla="*/ 190507 h 736499"/>
                <a:gd name="connsiteX58" fmla="*/ 169217 w 605216"/>
                <a:gd name="connsiteY58" fmla="*/ 238132 h 736499"/>
                <a:gd name="connsiteX59" fmla="*/ 216766 w 605216"/>
                <a:gd name="connsiteY59" fmla="*/ 340050 h 736499"/>
                <a:gd name="connsiteX60" fmla="*/ 216766 w 605216"/>
                <a:gd name="connsiteY60" fmla="*/ 371901 h 736499"/>
                <a:gd name="connsiteX61" fmla="*/ 204974 w 605216"/>
                <a:gd name="connsiteY61" fmla="*/ 389580 h 736499"/>
                <a:gd name="connsiteX62" fmla="*/ 188267 w 605216"/>
                <a:gd name="connsiteY62" fmla="*/ 238132 h 736499"/>
                <a:gd name="connsiteX63" fmla="*/ 188267 w 605216"/>
                <a:gd name="connsiteY63" fmla="*/ 190507 h 736499"/>
                <a:gd name="connsiteX64" fmla="*/ 197792 w 605216"/>
                <a:gd name="connsiteY64" fmla="*/ 180982 h 736499"/>
                <a:gd name="connsiteX65" fmla="*/ 407342 w 605216"/>
                <a:gd name="connsiteY65" fmla="*/ 180982 h 736499"/>
                <a:gd name="connsiteX66" fmla="*/ 416867 w 605216"/>
                <a:gd name="connsiteY66" fmla="*/ 190507 h 736499"/>
                <a:gd name="connsiteX67" fmla="*/ 416867 w 605216"/>
                <a:gd name="connsiteY67" fmla="*/ 238132 h 736499"/>
                <a:gd name="connsiteX68" fmla="*/ 302567 w 605216"/>
                <a:gd name="connsiteY68" fmla="*/ 352432 h 736499"/>
                <a:gd name="connsiteX69" fmla="*/ 188267 w 605216"/>
                <a:gd name="connsiteY69" fmla="*/ 238132 h 736499"/>
                <a:gd name="connsiteX70" fmla="*/ 302567 w 605216"/>
                <a:gd name="connsiteY70" fmla="*/ 428632 h 736499"/>
                <a:gd name="connsiteX71" fmla="*/ 205564 w 605216"/>
                <a:gd name="connsiteY71" fmla="*/ 409887 h 736499"/>
                <a:gd name="connsiteX72" fmla="*/ 212232 w 605216"/>
                <a:gd name="connsiteY72" fmla="*/ 407163 h 736499"/>
                <a:gd name="connsiteX73" fmla="*/ 235892 w 605216"/>
                <a:gd name="connsiteY73" fmla="*/ 371930 h 736499"/>
                <a:gd name="connsiteX74" fmla="*/ 235892 w 605216"/>
                <a:gd name="connsiteY74" fmla="*/ 353385 h 736499"/>
                <a:gd name="connsiteX75" fmla="*/ 369242 w 605216"/>
                <a:gd name="connsiteY75" fmla="*/ 353451 h 736499"/>
                <a:gd name="connsiteX76" fmla="*/ 369242 w 605216"/>
                <a:gd name="connsiteY76" fmla="*/ 371930 h 736499"/>
                <a:gd name="connsiteX77" fmla="*/ 392873 w 605216"/>
                <a:gd name="connsiteY77" fmla="*/ 407172 h 736499"/>
                <a:gd name="connsiteX78" fmla="*/ 399541 w 605216"/>
                <a:gd name="connsiteY78" fmla="*/ 409906 h 736499"/>
                <a:gd name="connsiteX79" fmla="*/ 302567 w 605216"/>
                <a:gd name="connsiteY79" fmla="*/ 428632 h 73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05216" h="736499">
                  <a:moveTo>
                    <a:pt x="421934" y="419107"/>
                  </a:moveTo>
                  <a:cubicBezTo>
                    <a:pt x="475636" y="439110"/>
                    <a:pt x="516879" y="460474"/>
                    <a:pt x="544016" y="483544"/>
                  </a:cubicBezTo>
                  <a:cubicBezTo>
                    <a:pt x="559293" y="495790"/>
                    <a:pt x="568506" y="514062"/>
                    <a:pt x="569267" y="533626"/>
                  </a:cubicBezTo>
                  <a:lnTo>
                    <a:pt x="586002" y="667195"/>
                  </a:lnTo>
                  <a:cubicBezTo>
                    <a:pt x="587371" y="677528"/>
                    <a:pt x="582872" y="687764"/>
                    <a:pt x="574334" y="693742"/>
                  </a:cubicBezTo>
                  <a:cubicBezTo>
                    <a:pt x="560779" y="702670"/>
                    <a:pt x="546308" y="710124"/>
                    <a:pt x="531167" y="715973"/>
                  </a:cubicBezTo>
                  <a:lnTo>
                    <a:pt x="531167" y="736499"/>
                  </a:lnTo>
                  <a:cubicBezTo>
                    <a:pt x="550108" y="729639"/>
                    <a:pt x="568175" y="720569"/>
                    <a:pt x="584993" y="709477"/>
                  </a:cubicBezTo>
                  <a:cubicBezTo>
                    <a:pt x="599414" y="699491"/>
                    <a:pt x="607067" y="682298"/>
                    <a:pt x="604833" y="664900"/>
                  </a:cubicBezTo>
                  <a:lnTo>
                    <a:pt x="588317" y="532721"/>
                  </a:lnTo>
                  <a:cubicBezTo>
                    <a:pt x="587181" y="507925"/>
                    <a:pt x="575580" y="484774"/>
                    <a:pt x="556399" y="469018"/>
                  </a:cubicBezTo>
                  <a:cubicBezTo>
                    <a:pt x="530822" y="448339"/>
                    <a:pt x="502419" y="431423"/>
                    <a:pt x="472055" y="418783"/>
                  </a:cubicBezTo>
                  <a:cubicBezTo>
                    <a:pt x="472312" y="392390"/>
                    <a:pt x="473788" y="238427"/>
                    <a:pt x="474055" y="177353"/>
                  </a:cubicBezTo>
                  <a:cubicBezTo>
                    <a:pt x="474371" y="161092"/>
                    <a:pt x="472467" y="144864"/>
                    <a:pt x="468397" y="129119"/>
                  </a:cubicBezTo>
                  <a:cubicBezTo>
                    <a:pt x="455310" y="80774"/>
                    <a:pt x="422238" y="40298"/>
                    <a:pt x="377471" y="17838"/>
                  </a:cubicBezTo>
                  <a:cubicBezTo>
                    <a:pt x="370169" y="14239"/>
                    <a:pt x="361475" y="14972"/>
                    <a:pt x="354878" y="19743"/>
                  </a:cubicBezTo>
                  <a:lnTo>
                    <a:pt x="353811" y="20505"/>
                  </a:lnTo>
                  <a:lnTo>
                    <a:pt x="349592" y="14609"/>
                  </a:lnTo>
                  <a:cubicBezTo>
                    <a:pt x="345161" y="8271"/>
                    <a:pt x="338407" y="3938"/>
                    <a:pt x="330799" y="2550"/>
                  </a:cubicBezTo>
                  <a:cubicBezTo>
                    <a:pt x="280610" y="-6248"/>
                    <a:pt x="229123" y="7971"/>
                    <a:pt x="190562" y="41279"/>
                  </a:cubicBezTo>
                  <a:cubicBezTo>
                    <a:pt x="152215" y="74997"/>
                    <a:pt x="130677" y="123901"/>
                    <a:pt x="131688" y="174953"/>
                  </a:cubicBezTo>
                  <a:lnTo>
                    <a:pt x="133212" y="418793"/>
                  </a:lnTo>
                  <a:cubicBezTo>
                    <a:pt x="102817" y="431435"/>
                    <a:pt x="74388" y="448364"/>
                    <a:pt x="48792" y="469066"/>
                  </a:cubicBezTo>
                  <a:cubicBezTo>
                    <a:pt x="29607" y="484819"/>
                    <a:pt x="18004" y="507971"/>
                    <a:pt x="16864" y="532769"/>
                  </a:cubicBezTo>
                  <a:lnTo>
                    <a:pt x="367" y="665014"/>
                  </a:lnTo>
                  <a:cubicBezTo>
                    <a:pt x="-1814" y="682374"/>
                    <a:pt x="5840" y="699508"/>
                    <a:pt x="20227" y="709467"/>
                  </a:cubicBezTo>
                  <a:cubicBezTo>
                    <a:pt x="37017" y="720554"/>
                    <a:pt x="55055" y="729623"/>
                    <a:pt x="73967" y="736490"/>
                  </a:cubicBezTo>
                  <a:lnTo>
                    <a:pt x="73967" y="715954"/>
                  </a:lnTo>
                  <a:cubicBezTo>
                    <a:pt x="58870" y="710099"/>
                    <a:pt x="44439" y="702649"/>
                    <a:pt x="30923" y="693732"/>
                  </a:cubicBezTo>
                  <a:cubicBezTo>
                    <a:pt x="22414" y="687778"/>
                    <a:pt x="17915" y="677591"/>
                    <a:pt x="19246" y="667291"/>
                  </a:cubicBezTo>
                  <a:lnTo>
                    <a:pt x="35867" y="534607"/>
                  </a:lnTo>
                  <a:lnTo>
                    <a:pt x="35943" y="533655"/>
                  </a:lnTo>
                  <a:cubicBezTo>
                    <a:pt x="36695" y="514096"/>
                    <a:pt x="45893" y="495825"/>
                    <a:pt x="61156" y="483572"/>
                  </a:cubicBezTo>
                  <a:cubicBezTo>
                    <a:pt x="88731" y="460065"/>
                    <a:pt x="128088" y="439386"/>
                    <a:pt x="183200" y="419107"/>
                  </a:cubicBezTo>
                  <a:cubicBezTo>
                    <a:pt x="208993" y="436833"/>
                    <a:pt x="253989" y="447682"/>
                    <a:pt x="302567" y="447682"/>
                  </a:cubicBezTo>
                  <a:cubicBezTo>
                    <a:pt x="351144" y="447682"/>
                    <a:pt x="396140" y="436833"/>
                    <a:pt x="421934" y="419107"/>
                  </a:cubicBezTo>
                  <a:close/>
                  <a:moveTo>
                    <a:pt x="175313" y="401781"/>
                  </a:moveTo>
                  <a:cubicBezTo>
                    <a:pt x="167280" y="404741"/>
                    <a:pt x="159580" y="407715"/>
                    <a:pt x="152215" y="410706"/>
                  </a:cubicBezTo>
                  <a:lnTo>
                    <a:pt x="150738" y="174829"/>
                  </a:lnTo>
                  <a:cubicBezTo>
                    <a:pt x="149762" y="129397"/>
                    <a:pt x="168850" y="85842"/>
                    <a:pt x="202916" y="55767"/>
                  </a:cubicBezTo>
                  <a:cubicBezTo>
                    <a:pt x="237142" y="26158"/>
                    <a:pt x="282871" y="13514"/>
                    <a:pt x="327446" y="21334"/>
                  </a:cubicBezTo>
                  <a:cubicBezTo>
                    <a:pt x="330133" y="21885"/>
                    <a:pt x="332502" y="23455"/>
                    <a:pt x="334056" y="25715"/>
                  </a:cubicBezTo>
                  <a:lnTo>
                    <a:pt x="343801" y="39336"/>
                  </a:lnTo>
                  <a:cubicBezTo>
                    <a:pt x="346855" y="43606"/>
                    <a:pt x="352790" y="44599"/>
                    <a:pt x="357069" y="41555"/>
                  </a:cubicBezTo>
                  <a:lnTo>
                    <a:pt x="365879" y="35278"/>
                  </a:lnTo>
                  <a:cubicBezTo>
                    <a:pt x="366754" y="34615"/>
                    <a:pt x="367917" y="34470"/>
                    <a:pt x="368927" y="34897"/>
                  </a:cubicBezTo>
                  <a:cubicBezTo>
                    <a:pt x="408834" y="54940"/>
                    <a:pt x="438310" y="91039"/>
                    <a:pt x="449966" y="134148"/>
                  </a:cubicBezTo>
                  <a:cubicBezTo>
                    <a:pt x="453587" y="148227"/>
                    <a:pt x="455270" y="162733"/>
                    <a:pt x="454967" y="177267"/>
                  </a:cubicBezTo>
                  <a:cubicBezTo>
                    <a:pt x="454719" y="233770"/>
                    <a:pt x="453433" y="369920"/>
                    <a:pt x="453062" y="410754"/>
                  </a:cubicBezTo>
                  <a:cubicBezTo>
                    <a:pt x="445880" y="407846"/>
                    <a:pt x="438400" y="404950"/>
                    <a:pt x="430621" y="402067"/>
                  </a:cubicBezTo>
                  <a:lnTo>
                    <a:pt x="400141" y="389561"/>
                  </a:lnTo>
                  <a:cubicBezTo>
                    <a:pt x="392980" y="386637"/>
                    <a:pt x="388299" y="379674"/>
                    <a:pt x="388292" y="371939"/>
                  </a:cubicBezTo>
                  <a:lnTo>
                    <a:pt x="388292" y="340145"/>
                  </a:lnTo>
                  <a:cubicBezTo>
                    <a:pt x="418478" y="314862"/>
                    <a:pt x="435918" y="277508"/>
                    <a:pt x="435917" y="238132"/>
                  </a:cubicBezTo>
                  <a:lnTo>
                    <a:pt x="435917" y="190507"/>
                  </a:lnTo>
                  <a:cubicBezTo>
                    <a:pt x="435917" y="174725"/>
                    <a:pt x="423124" y="161932"/>
                    <a:pt x="407342" y="161932"/>
                  </a:cubicBezTo>
                  <a:lnTo>
                    <a:pt x="197792" y="161932"/>
                  </a:lnTo>
                  <a:cubicBezTo>
                    <a:pt x="182010" y="161932"/>
                    <a:pt x="169217" y="174725"/>
                    <a:pt x="169217" y="190507"/>
                  </a:cubicBezTo>
                  <a:lnTo>
                    <a:pt x="169217" y="238132"/>
                  </a:lnTo>
                  <a:cubicBezTo>
                    <a:pt x="169222" y="277463"/>
                    <a:pt x="186629" y="314776"/>
                    <a:pt x="216766" y="340050"/>
                  </a:cubicBezTo>
                  <a:lnTo>
                    <a:pt x="216766" y="371901"/>
                  </a:lnTo>
                  <a:cubicBezTo>
                    <a:pt x="216792" y="379642"/>
                    <a:pt x="212132" y="386630"/>
                    <a:pt x="204974" y="389580"/>
                  </a:cubicBezTo>
                  <a:close/>
                  <a:moveTo>
                    <a:pt x="188267" y="238132"/>
                  </a:moveTo>
                  <a:lnTo>
                    <a:pt x="188267" y="190507"/>
                  </a:lnTo>
                  <a:cubicBezTo>
                    <a:pt x="188267" y="185247"/>
                    <a:pt x="192531" y="180982"/>
                    <a:pt x="197792" y="180982"/>
                  </a:cubicBezTo>
                  <a:lnTo>
                    <a:pt x="407342" y="180982"/>
                  </a:lnTo>
                  <a:cubicBezTo>
                    <a:pt x="412602" y="180982"/>
                    <a:pt x="416867" y="185247"/>
                    <a:pt x="416867" y="190507"/>
                  </a:cubicBezTo>
                  <a:lnTo>
                    <a:pt x="416867" y="238132"/>
                  </a:lnTo>
                  <a:cubicBezTo>
                    <a:pt x="416867" y="301258"/>
                    <a:pt x="365693" y="352432"/>
                    <a:pt x="302567" y="352432"/>
                  </a:cubicBezTo>
                  <a:cubicBezTo>
                    <a:pt x="239441" y="352432"/>
                    <a:pt x="188267" y="301258"/>
                    <a:pt x="188267" y="238132"/>
                  </a:cubicBezTo>
                  <a:close/>
                  <a:moveTo>
                    <a:pt x="302567" y="428632"/>
                  </a:moveTo>
                  <a:cubicBezTo>
                    <a:pt x="269264" y="429399"/>
                    <a:pt x="236184" y="423006"/>
                    <a:pt x="205564" y="409887"/>
                  </a:cubicBezTo>
                  <a:lnTo>
                    <a:pt x="212232" y="407163"/>
                  </a:lnTo>
                  <a:cubicBezTo>
                    <a:pt x="226555" y="401330"/>
                    <a:pt x="235913" y="387396"/>
                    <a:pt x="235892" y="371930"/>
                  </a:cubicBezTo>
                  <a:lnTo>
                    <a:pt x="235892" y="353385"/>
                  </a:lnTo>
                  <a:cubicBezTo>
                    <a:pt x="277075" y="377460"/>
                    <a:pt x="328034" y="377486"/>
                    <a:pt x="369242" y="353451"/>
                  </a:cubicBezTo>
                  <a:lnTo>
                    <a:pt x="369242" y="371930"/>
                  </a:lnTo>
                  <a:cubicBezTo>
                    <a:pt x="369214" y="387392"/>
                    <a:pt x="378559" y="401328"/>
                    <a:pt x="392873" y="407172"/>
                  </a:cubicBezTo>
                  <a:lnTo>
                    <a:pt x="399541" y="409906"/>
                  </a:lnTo>
                  <a:cubicBezTo>
                    <a:pt x="368929" y="423018"/>
                    <a:pt x="335860" y="429405"/>
                    <a:pt x="302567" y="42863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orme libre 344">
              <a:extLst>
                <a:ext uri="{FF2B5EF4-FFF2-40B4-BE49-F238E27FC236}">
                  <a16:creationId xmlns:a16="http://schemas.microsoft.com/office/drawing/2014/main" id="{26A29719-2632-C2F3-D22F-CBF9A6757306}"/>
                </a:ext>
              </a:extLst>
            </p:cNvPr>
            <p:cNvSpPr/>
            <p:nvPr/>
          </p:nvSpPr>
          <p:spPr>
            <a:xfrm>
              <a:off x="2603500" y="4633118"/>
              <a:ext cx="552450" cy="304800"/>
            </a:xfrm>
            <a:custGeom>
              <a:avLst/>
              <a:gdLst>
                <a:gd name="connsiteX0" fmla="*/ 485775 w 552450"/>
                <a:gd name="connsiteY0" fmla="*/ 33719 h 304800"/>
                <a:gd name="connsiteX1" fmla="*/ 451866 w 552450"/>
                <a:gd name="connsiteY1" fmla="*/ 0 h 304800"/>
                <a:gd name="connsiteX2" fmla="*/ 451809 w 552450"/>
                <a:gd name="connsiteY2" fmla="*/ 0 h 304800"/>
                <a:gd name="connsiteX3" fmla="*/ 100432 w 552450"/>
                <a:gd name="connsiteY3" fmla="*/ 0 h 304800"/>
                <a:gd name="connsiteX4" fmla="*/ 66675 w 552450"/>
                <a:gd name="connsiteY4" fmla="*/ 33719 h 304800"/>
                <a:gd name="connsiteX5" fmla="*/ 66675 w 552450"/>
                <a:gd name="connsiteY5" fmla="*/ 249460 h 304800"/>
                <a:gd name="connsiteX6" fmla="*/ 0 w 552450"/>
                <a:gd name="connsiteY6" fmla="*/ 249460 h 304800"/>
                <a:gd name="connsiteX7" fmla="*/ 0 w 552450"/>
                <a:gd name="connsiteY7" fmla="*/ 271120 h 304800"/>
                <a:gd name="connsiteX8" fmla="*/ 33757 w 552450"/>
                <a:gd name="connsiteY8" fmla="*/ 304800 h 304800"/>
                <a:gd name="connsiteX9" fmla="*/ 518808 w 552450"/>
                <a:gd name="connsiteY9" fmla="*/ 304800 h 304800"/>
                <a:gd name="connsiteX10" fmla="*/ 552450 w 552450"/>
                <a:gd name="connsiteY10" fmla="*/ 271082 h 304800"/>
                <a:gd name="connsiteX11" fmla="*/ 552450 w 552450"/>
                <a:gd name="connsiteY11" fmla="*/ 249460 h 304800"/>
                <a:gd name="connsiteX12" fmla="*/ 485775 w 552450"/>
                <a:gd name="connsiteY12" fmla="*/ 249460 h 304800"/>
                <a:gd name="connsiteX13" fmla="*/ 533400 w 552450"/>
                <a:gd name="connsiteY13" fmla="*/ 268510 h 304800"/>
                <a:gd name="connsiteX14" fmla="*/ 533400 w 552450"/>
                <a:gd name="connsiteY14" fmla="*/ 271044 h 304800"/>
                <a:gd name="connsiteX15" fmla="*/ 518770 w 552450"/>
                <a:gd name="connsiteY15" fmla="*/ 285750 h 304800"/>
                <a:gd name="connsiteX16" fmla="*/ 33795 w 552450"/>
                <a:gd name="connsiteY16" fmla="*/ 285750 h 304800"/>
                <a:gd name="connsiteX17" fmla="*/ 19050 w 552450"/>
                <a:gd name="connsiteY17" fmla="*/ 271082 h 304800"/>
                <a:gd name="connsiteX18" fmla="*/ 19050 w 552450"/>
                <a:gd name="connsiteY18" fmla="*/ 268510 h 304800"/>
                <a:gd name="connsiteX19" fmla="*/ 85725 w 552450"/>
                <a:gd name="connsiteY19" fmla="*/ 268510 h 304800"/>
                <a:gd name="connsiteX20" fmla="*/ 85725 w 552450"/>
                <a:gd name="connsiteY20" fmla="*/ 33719 h 304800"/>
                <a:gd name="connsiteX21" fmla="*/ 100432 w 552450"/>
                <a:gd name="connsiteY21" fmla="*/ 19050 h 304800"/>
                <a:gd name="connsiteX22" fmla="*/ 452095 w 552450"/>
                <a:gd name="connsiteY22" fmla="*/ 19050 h 304800"/>
                <a:gd name="connsiteX23" fmla="*/ 466725 w 552450"/>
                <a:gd name="connsiteY23" fmla="*/ 33719 h 304800"/>
                <a:gd name="connsiteX24" fmla="*/ 466725 w 552450"/>
                <a:gd name="connsiteY24" fmla="*/ 26851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52450" h="304800">
                  <a:moveTo>
                    <a:pt x="485775" y="33719"/>
                  </a:moveTo>
                  <a:cubicBezTo>
                    <a:pt x="485723" y="15044"/>
                    <a:pt x="470542" y="-52"/>
                    <a:pt x="451866" y="0"/>
                  </a:cubicBezTo>
                  <a:cubicBezTo>
                    <a:pt x="451847" y="0"/>
                    <a:pt x="451828" y="0"/>
                    <a:pt x="451809" y="0"/>
                  </a:cubicBezTo>
                  <a:lnTo>
                    <a:pt x="100432" y="0"/>
                  </a:lnTo>
                  <a:cubicBezTo>
                    <a:pt x="81804" y="0"/>
                    <a:pt x="66696" y="15091"/>
                    <a:pt x="66675" y="33719"/>
                  </a:cubicBezTo>
                  <a:lnTo>
                    <a:pt x="66675" y="249460"/>
                  </a:lnTo>
                  <a:lnTo>
                    <a:pt x="0" y="249460"/>
                  </a:lnTo>
                  <a:lnTo>
                    <a:pt x="0" y="271120"/>
                  </a:lnTo>
                  <a:cubicBezTo>
                    <a:pt x="125" y="289698"/>
                    <a:pt x="15177" y="304717"/>
                    <a:pt x="33757" y="304800"/>
                  </a:cubicBezTo>
                  <a:lnTo>
                    <a:pt x="518808" y="304800"/>
                  </a:lnTo>
                  <a:cubicBezTo>
                    <a:pt x="537357" y="304654"/>
                    <a:pt x="552346" y="289631"/>
                    <a:pt x="552450" y="271082"/>
                  </a:cubicBezTo>
                  <a:lnTo>
                    <a:pt x="552450" y="249460"/>
                  </a:lnTo>
                  <a:lnTo>
                    <a:pt x="485775" y="249460"/>
                  </a:lnTo>
                  <a:close/>
                  <a:moveTo>
                    <a:pt x="533400" y="268510"/>
                  </a:moveTo>
                  <a:lnTo>
                    <a:pt x="533400" y="271044"/>
                  </a:lnTo>
                  <a:cubicBezTo>
                    <a:pt x="533349" y="279115"/>
                    <a:pt x="526840" y="285657"/>
                    <a:pt x="518770" y="285750"/>
                  </a:cubicBezTo>
                  <a:lnTo>
                    <a:pt x="33795" y="285750"/>
                  </a:lnTo>
                  <a:cubicBezTo>
                    <a:pt x="25692" y="285724"/>
                    <a:pt x="19118" y="279185"/>
                    <a:pt x="19050" y="271082"/>
                  </a:cubicBezTo>
                  <a:lnTo>
                    <a:pt x="19050" y="268510"/>
                  </a:lnTo>
                  <a:lnTo>
                    <a:pt x="85725" y="268510"/>
                  </a:lnTo>
                  <a:lnTo>
                    <a:pt x="85725" y="33719"/>
                  </a:lnTo>
                  <a:cubicBezTo>
                    <a:pt x="85735" y="25607"/>
                    <a:pt x="92320" y="19040"/>
                    <a:pt x="100432" y="19050"/>
                  </a:cubicBezTo>
                  <a:lnTo>
                    <a:pt x="452095" y="19050"/>
                  </a:lnTo>
                  <a:cubicBezTo>
                    <a:pt x="460177" y="19082"/>
                    <a:pt x="466715" y="25637"/>
                    <a:pt x="466725" y="33719"/>
                  </a:cubicBezTo>
                  <a:lnTo>
                    <a:pt x="466725" y="2685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orme libre 355">
              <a:extLst>
                <a:ext uri="{FF2B5EF4-FFF2-40B4-BE49-F238E27FC236}">
                  <a16:creationId xmlns:a16="http://schemas.microsoft.com/office/drawing/2014/main" id="{8CEEB1A8-ED01-E689-BB15-C983A6EFE139}"/>
                </a:ext>
              </a:extLst>
            </p:cNvPr>
            <p:cNvSpPr/>
            <p:nvPr/>
          </p:nvSpPr>
          <p:spPr>
            <a:xfrm>
              <a:off x="2848349" y="4727035"/>
              <a:ext cx="62198" cy="115157"/>
            </a:xfrm>
            <a:custGeom>
              <a:avLst/>
              <a:gdLst>
                <a:gd name="connsiteX0" fmla="*/ 0 w 62198"/>
                <a:gd name="connsiteY0" fmla="*/ 107823 h 115157"/>
                <a:gd name="connsiteX1" fmla="*/ 17621 w 62198"/>
                <a:gd name="connsiteY1" fmla="*/ 115157 h 115157"/>
                <a:gd name="connsiteX2" fmla="*/ 62198 w 62198"/>
                <a:gd name="connsiteY2" fmla="*/ 7334 h 115157"/>
                <a:gd name="connsiteX3" fmla="*/ 44672 w 62198"/>
                <a:gd name="connsiteY3" fmla="*/ 0 h 115157"/>
                <a:gd name="connsiteX4" fmla="*/ 0 w 62198"/>
                <a:gd name="connsiteY4" fmla="*/ 107823 h 11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98" h="115157">
                  <a:moveTo>
                    <a:pt x="0" y="107823"/>
                  </a:moveTo>
                  <a:lnTo>
                    <a:pt x="17621" y="115157"/>
                  </a:lnTo>
                  <a:lnTo>
                    <a:pt x="62198" y="7334"/>
                  </a:lnTo>
                  <a:lnTo>
                    <a:pt x="44672" y="0"/>
                  </a:lnTo>
                  <a:lnTo>
                    <a:pt x="0" y="1078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orme libre 356">
              <a:extLst>
                <a:ext uri="{FF2B5EF4-FFF2-40B4-BE49-F238E27FC236}">
                  <a16:creationId xmlns:a16="http://schemas.microsoft.com/office/drawing/2014/main" id="{2A3E6538-E788-9CF7-47DD-29A7D11270C1}"/>
                </a:ext>
              </a:extLst>
            </p:cNvPr>
            <p:cNvSpPr/>
            <p:nvPr/>
          </p:nvSpPr>
          <p:spPr>
            <a:xfrm>
              <a:off x="2763577" y="4728654"/>
              <a:ext cx="66865" cy="106870"/>
            </a:xfrm>
            <a:custGeom>
              <a:avLst/>
              <a:gdLst>
                <a:gd name="connsiteX0" fmla="*/ 53435 w 66865"/>
                <a:gd name="connsiteY0" fmla="*/ 0 h 106870"/>
                <a:gd name="connsiteX1" fmla="*/ 0 w 66865"/>
                <a:gd name="connsiteY1" fmla="*/ 53435 h 106870"/>
                <a:gd name="connsiteX2" fmla="*/ 53435 w 66865"/>
                <a:gd name="connsiteY2" fmla="*/ 106871 h 106870"/>
                <a:gd name="connsiteX3" fmla="*/ 66866 w 66865"/>
                <a:gd name="connsiteY3" fmla="*/ 93440 h 106870"/>
                <a:gd name="connsiteX4" fmla="*/ 26956 w 66865"/>
                <a:gd name="connsiteY4" fmla="*/ 53435 h 106870"/>
                <a:gd name="connsiteX5" fmla="*/ 66866 w 66865"/>
                <a:gd name="connsiteY5" fmla="*/ 13430 h 106870"/>
                <a:gd name="connsiteX6" fmla="*/ 53435 w 66865"/>
                <a:gd name="connsiteY6" fmla="*/ 0 h 10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65" h="106870">
                  <a:moveTo>
                    <a:pt x="53435" y="0"/>
                  </a:moveTo>
                  <a:lnTo>
                    <a:pt x="0" y="53435"/>
                  </a:lnTo>
                  <a:lnTo>
                    <a:pt x="53435" y="106871"/>
                  </a:lnTo>
                  <a:lnTo>
                    <a:pt x="66866" y="93440"/>
                  </a:lnTo>
                  <a:lnTo>
                    <a:pt x="26956" y="53435"/>
                  </a:lnTo>
                  <a:lnTo>
                    <a:pt x="66866" y="13430"/>
                  </a:lnTo>
                  <a:lnTo>
                    <a:pt x="53435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orme libre 357">
              <a:extLst>
                <a:ext uri="{FF2B5EF4-FFF2-40B4-BE49-F238E27FC236}">
                  <a16:creationId xmlns:a16="http://schemas.microsoft.com/office/drawing/2014/main" id="{0CEAA5C2-F6BD-0FD5-3072-12F940E321E4}"/>
                </a:ext>
              </a:extLst>
            </p:cNvPr>
            <p:cNvSpPr/>
            <p:nvPr/>
          </p:nvSpPr>
          <p:spPr>
            <a:xfrm>
              <a:off x="2928740" y="4728654"/>
              <a:ext cx="66865" cy="106870"/>
            </a:xfrm>
            <a:custGeom>
              <a:avLst/>
              <a:gdLst>
                <a:gd name="connsiteX0" fmla="*/ 0 w 66865"/>
                <a:gd name="connsiteY0" fmla="*/ 13430 h 106870"/>
                <a:gd name="connsiteX1" fmla="*/ 39910 w 66865"/>
                <a:gd name="connsiteY1" fmla="*/ 53435 h 106870"/>
                <a:gd name="connsiteX2" fmla="*/ 0 w 66865"/>
                <a:gd name="connsiteY2" fmla="*/ 93440 h 106870"/>
                <a:gd name="connsiteX3" fmla="*/ 13430 w 66865"/>
                <a:gd name="connsiteY3" fmla="*/ 106871 h 106870"/>
                <a:gd name="connsiteX4" fmla="*/ 66866 w 66865"/>
                <a:gd name="connsiteY4" fmla="*/ 53435 h 106870"/>
                <a:gd name="connsiteX5" fmla="*/ 13430 w 66865"/>
                <a:gd name="connsiteY5" fmla="*/ 0 h 106870"/>
                <a:gd name="connsiteX6" fmla="*/ 0 w 66865"/>
                <a:gd name="connsiteY6" fmla="*/ 13430 h 10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65" h="106870">
                  <a:moveTo>
                    <a:pt x="0" y="13430"/>
                  </a:moveTo>
                  <a:lnTo>
                    <a:pt x="39910" y="53435"/>
                  </a:lnTo>
                  <a:lnTo>
                    <a:pt x="0" y="93440"/>
                  </a:lnTo>
                  <a:lnTo>
                    <a:pt x="13430" y="106871"/>
                  </a:lnTo>
                  <a:lnTo>
                    <a:pt x="66866" y="53435"/>
                  </a:lnTo>
                  <a:lnTo>
                    <a:pt x="13430" y="0"/>
                  </a:lnTo>
                  <a:lnTo>
                    <a:pt x="0" y="1343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3" name="ZoneTexte 362">
            <a:extLst>
              <a:ext uri="{FF2B5EF4-FFF2-40B4-BE49-F238E27FC236}">
                <a16:creationId xmlns:a16="http://schemas.microsoft.com/office/drawing/2014/main" id="{4B3CB09E-B360-2211-ED13-7C52F777594F}"/>
              </a:ext>
            </a:extLst>
          </p:cNvPr>
          <p:cNvSpPr txBox="1"/>
          <p:nvPr/>
        </p:nvSpPr>
        <p:spPr>
          <a:xfrm>
            <a:off x="978653" y="911870"/>
            <a:ext cx="7809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HPC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Cortex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Striatum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Retina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Adaptable</a:t>
            </a:r>
          </a:p>
          <a:p>
            <a:r>
              <a:rPr lang="en-US" sz="1000" dirty="0">
                <a:latin typeface="Helvetica Light" panose="020B0403020202020204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80749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A06060E7-CB68-F746-92AA-D0D5777200AB}"/>
              </a:ext>
            </a:extLst>
          </p:cNvPr>
          <p:cNvSpPr/>
          <p:nvPr/>
        </p:nvSpPr>
        <p:spPr>
          <a:xfrm>
            <a:off x="240897" y="4167739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ZoneTexte 293">
            <a:extLst>
              <a:ext uri="{FF2B5EF4-FFF2-40B4-BE49-F238E27FC236}">
                <a16:creationId xmlns:a16="http://schemas.microsoft.com/office/drawing/2014/main" id="{49403675-340E-C84A-94CC-8C6D4A19C2B5}"/>
              </a:ext>
            </a:extLst>
          </p:cNvPr>
          <p:cNvSpPr txBox="1"/>
          <p:nvPr/>
        </p:nvSpPr>
        <p:spPr>
          <a:xfrm>
            <a:off x="1160410" y="4283624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</a:t>
            </a:r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2AD6C8A4-2ADB-964F-8EB5-0F88D5252DD0}"/>
              </a:ext>
            </a:extLst>
          </p:cNvPr>
          <p:cNvSpPr txBox="1"/>
          <p:nvPr/>
        </p:nvSpPr>
        <p:spPr>
          <a:xfrm>
            <a:off x="1160410" y="443959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</a:p>
        </p:txBody>
      </p:sp>
      <p:sp>
        <p:nvSpPr>
          <p:cNvPr id="297" name="ZoneTexte 296">
            <a:extLst>
              <a:ext uri="{FF2B5EF4-FFF2-40B4-BE49-F238E27FC236}">
                <a16:creationId xmlns:a16="http://schemas.microsoft.com/office/drawing/2014/main" id="{114DC315-9C50-2A4B-8D1B-4D74E375E691}"/>
              </a:ext>
            </a:extLst>
          </p:cNvPr>
          <p:cNvSpPr txBox="1"/>
          <p:nvPr/>
        </p:nvSpPr>
        <p:spPr>
          <a:xfrm>
            <a:off x="269462" y="4028209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Cell Region</a:t>
            </a:r>
          </a:p>
        </p:txBody>
      </p:sp>
      <p:sp>
        <p:nvSpPr>
          <p:cNvPr id="298" name="ZoneTexte 297">
            <a:extLst>
              <a:ext uri="{FF2B5EF4-FFF2-40B4-BE49-F238E27FC236}">
                <a16:creationId xmlns:a16="http://schemas.microsoft.com/office/drawing/2014/main" id="{AF4CD999-881C-BC40-BE28-59CCC08DA7DE}"/>
              </a:ext>
            </a:extLst>
          </p:cNvPr>
          <p:cNvSpPr txBox="1"/>
          <p:nvPr/>
        </p:nvSpPr>
        <p:spPr>
          <a:xfrm>
            <a:off x="1160410" y="4751549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</a:t>
            </a:r>
          </a:p>
        </p:txBody>
      </p:sp>
      <p:sp>
        <p:nvSpPr>
          <p:cNvPr id="299" name="ZoneTexte 298">
            <a:extLst>
              <a:ext uri="{FF2B5EF4-FFF2-40B4-BE49-F238E27FC236}">
                <a16:creationId xmlns:a16="http://schemas.microsoft.com/office/drawing/2014/main" id="{001C35B3-6FEE-CB44-B8EE-3063B9506728}"/>
              </a:ext>
            </a:extLst>
          </p:cNvPr>
          <p:cNvSpPr txBox="1"/>
          <p:nvPr/>
        </p:nvSpPr>
        <p:spPr>
          <a:xfrm>
            <a:off x="1160410" y="5046624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Ab</a:t>
            </a:r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E45FFE47-4404-8C4F-B0F8-48CDC7F6F7F5}"/>
              </a:ext>
            </a:extLst>
          </p:cNvPr>
          <p:cNvSpPr txBox="1"/>
          <p:nvPr/>
        </p:nvSpPr>
        <p:spPr>
          <a:xfrm>
            <a:off x="1160410" y="4595574"/>
            <a:ext cx="88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</a:p>
        </p:txBody>
      </p:sp>
      <p:grpSp>
        <p:nvGrpSpPr>
          <p:cNvPr id="301" name="Group 113">
            <a:extLst>
              <a:ext uri="{FF2B5EF4-FFF2-40B4-BE49-F238E27FC236}">
                <a16:creationId xmlns:a16="http://schemas.microsoft.com/office/drawing/2014/main" id="{0363FAF9-A3AE-AD4D-879B-87D5F3E199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8452" y="4466269"/>
            <a:ext cx="649906" cy="481357"/>
            <a:chOff x="619" y="1392"/>
            <a:chExt cx="6609" cy="4895"/>
          </a:xfrm>
        </p:grpSpPr>
        <p:grpSp>
          <p:nvGrpSpPr>
            <p:cNvPr id="307" name="Group 88">
              <a:extLst>
                <a:ext uri="{FF2B5EF4-FFF2-40B4-BE49-F238E27FC236}">
                  <a16:creationId xmlns:a16="http://schemas.microsoft.com/office/drawing/2014/main" id="{226A5FF5-501B-F84C-8EDD-4AEDDC88173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9" y="1392"/>
              <a:ext cx="6609" cy="4895"/>
              <a:chOff x="619" y="1392"/>
              <a:chExt cx="6609" cy="4895"/>
            </a:xfrm>
          </p:grpSpPr>
          <p:grpSp>
            <p:nvGrpSpPr>
              <p:cNvPr id="310" name="Group 80">
                <a:extLst>
                  <a:ext uri="{FF2B5EF4-FFF2-40B4-BE49-F238E27FC236}">
                    <a16:creationId xmlns:a16="http://schemas.microsoft.com/office/drawing/2014/main" id="{05FB458E-2B34-1141-8AB6-0B06A4B7480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19" y="1392"/>
                <a:ext cx="6609" cy="4149"/>
                <a:chOff x="619" y="1392"/>
                <a:chExt cx="6609" cy="4149"/>
              </a:xfrm>
            </p:grpSpPr>
            <p:sp>
              <p:nvSpPr>
                <p:cNvPr id="355" name="Freeform 45">
                  <a:extLst>
                    <a:ext uri="{FF2B5EF4-FFF2-40B4-BE49-F238E27FC236}">
                      <a16:creationId xmlns:a16="http://schemas.microsoft.com/office/drawing/2014/main" id="{81CC1F7A-72DB-CD48-B095-98F268FEBD8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9" y="1392"/>
                  <a:ext cx="6609" cy="4149"/>
                </a:xfrm>
                <a:custGeom>
                  <a:avLst/>
                  <a:gdLst>
                    <a:gd name="T0" fmla="*/ 3101 w 6609"/>
                    <a:gd name="T1" fmla="*/ 4121 h 4149"/>
                    <a:gd name="T2" fmla="*/ 2149 w 6609"/>
                    <a:gd name="T3" fmla="*/ 4083 h 4149"/>
                    <a:gd name="T4" fmla="*/ 1684 w 6609"/>
                    <a:gd name="T5" fmla="*/ 3543 h 4149"/>
                    <a:gd name="T6" fmla="*/ 611 w 6609"/>
                    <a:gd name="T7" fmla="*/ 3228 h 4149"/>
                    <a:gd name="T8" fmla="*/ 424 w 6609"/>
                    <a:gd name="T9" fmla="*/ 3048 h 4149"/>
                    <a:gd name="T10" fmla="*/ 191 w 6609"/>
                    <a:gd name="T11" fmla="*/ 2876 h 4149"/>
                    <a:gd name="T12" fmla="*/ 101 w 6609"/>
                    <a:gd name="T13" fmla="*/ 2553 h 4149"/>
                    <a:gd name="T14" fmla="*/ 34 w 6609"/>
                    <a:gd name="T15" fmla="*/ 2013 h 4149"/>
                    <a:gd name="T16" fmla="*/ 184 w 6609"/>
                    <a:gd name="T17" fmla="*/ 1436 h 4149"/>
                    <a:gd name="T18" fmla="*/ 589 w 6609"/>
                    <a:gd name="T19" fmla="*/ 1008 h 4149"/>
                    <a:gd name="T20" fmla="*/ 1039 w 6609"/>
                    <a:gd name="T21" fmla="*/ 618 h 4149"/>
                    <a:gd name="T22" fmla="*/ 1219 w 6609"/>
                    <a:gd name="T23" fmla="*/ 498 h 4149"/>
                    <a:gd name="T24" fmla="*/ 1459 w 6609"/>
                    <a:gd name="T25" fmla="*/ 431 h 4149"/>
                    <a:gd name="T26" fmla="*/ 1864 w 6609"/>
                    <a:gd name="T27" fmla="*/ 266 h 4149"/>
                    <a:gd name="T28" fmla="*/ 2036 w 6609"/>
                    <a:gd name="T29" fmla="*/ 198 h 4149"/>
                    <a:gd name="T30" fmla="*/ 2531 w 6609"/>
                    <a:gd name="T31" fmla="*/ 108 h 4149"/>
                    <a:gd name="T32" fmla="*/ 3214 w 6609"/>
                    <a:gd name="T33" fmla="*/ 33 h 4149"/>
                    <a:gd name="T34" fmla="*/ 3401 w 6609"/>
                    <a:gd name="T35" fmla="*/ 3 h 4149"/>
                    <a:gd name="T36" fmla="*/ 4331 w 6609"/>
                    <a:gd name="T37" fmla="*/ 123 h 4149"/>
                    <a:gd name="T38" fmla="*/ 4414 w 6609"/>
                    <a:gd name="T39" fmla="*/ 273 h 4149"/>
                    <a:gd name="T40" fmla="*/ 5021 w 6609"/>
                    <a:gd name="T41" fmla="*/ 273 h 4149"/>
                    <a:gd name="T42" fmla="*/ 5171 w 6609"/>
                    <a:gd name="T43" fmla="*/ 506 h 4149"/>
                    <a:gd name="T44" fmla="*/ 5696 w 6609"/>
                    <a:gd name="T45" fmla="*/ 708 h 4149"/>
                    <a:gd name="T46" fmla="*/ 5831 w 6609"/>
                    <a:gd name="T47" fmla="*/ 911 h 4149"/>
                    <a:gd name="T48" fmla="*/ 6244 w 6609"/>
                    <a:gd name="T49" fmla="*/ 1428 h 4149"/>
                    <a:gd name="T50" fmla="*/ 6281 w 6609"/>
                    <a:gd name="T51" fmla="*/ 1743 h 4149"/>
                    <a:gd name="T52" fmla="*/ 6409 w 6609"/>
                    <a:gd name="T53" fmla="*/ 2013 h 4149"/>
                    <a:gd name="T54" fmla="*/ 6544 w 6609"/>
                    <a:gd name="T55" fmla="*/ 2358 h 4149"/>
                    <a:gd name="T56" fmla="*/ 6431 w 6609"/>
                    <a:gd name="T57" fmla="*/ 2598 h 4149"/>
                    <a:gd name="T58" fmla="*/ 6551 w 6609"/>
                    <a:gd name="T59" fmla="*/ 2853 h 4149"/>
                    <a:gd name="T60" fmla="*/ 6386 w 6609"/>
                    <a:gd name="T61" fmla="*/ 3386 h 4149"/>
                    <a:gd name="T62" fmla="*/ 6184 w 6609"/>
                    <a:gd name="T63" fmla="*/ 3431 h 4149"/>
                    <a:gd name="T64" fmla="*/ 6169 w 6609"/>
                    <a:gd name="T65" fmla="*/ 3603 h 4149"/>
                    <a:gd name="T66" fmla="*/ 5966 w 6609"/>
                    <a:gd name="T67" fmla="*/ 3911 h 4149"/>
                    <a:gd name="T68" fmla="*/ 5629 w 6609"/>
                    <a:gd name="T69" fmla="*/ 4023 h 4149"/>
                    <a:gd name="T70" fmla="*/ 5261 w 6609"/>
                    <a:gd name="T71" fmla="*/ 4143 h 4149"/>
                    <a:gd name="T72" fmla="*/ 4729 w 6609"/>
                    <a:gd name="T73" fmla="*/ 4128 h 4149"/>
                    <a:gd name="T74" fmla="*/ 3581 w 6609"/>
                    <a:gd name="T75" fmla="*/ 4068 h 4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609" h="4149">
                      <a:moveTo>
                        <a:pt x="3461" y="4091"/>
                      </a:moveTo>
                      <a:cubicBezTo>
                        <a:pt x="3381" y="4100"/>
                        <a:pt x="3243" y="4121"/>
                        <a:pt x="3101" y="4121"/>
                      </a:cubicBezTo>
                      <a:cubicBezTo>
                        <a:pt x="2959" y="4121"/>
                        <a:pt x="2765" y="4097"/>
                        <a:pt x="2606" y="4091"/>
                      </a:cubicBezTo>
                      <a:cubicBezTo>
                        <a:pt x="2447" y="4085"/>
                        <a:pt x="2278" y="4133"/>
                        <a:pt x="2149" y="4083"/>
                      </a:cubicBezTo>
                      <a:cubicBezTo>
                        <a:pt x="2020" y="4033"/>
                        <a:pt x="1911" y="3881"/>
                        <a:pt x="1834" y="3791"/>
                      </a:cubicBezTo>
                      <a:cubicBezTo>
                        <a:pt x="1757" y="3701"/>
                        <a:pt x="1783" y="3598"/>
                        <a:pt x="1684" y="3543"/>
                      </a:cubicBezTo>
                      <a:cubicBezTo>
                        <a:pt x="1585" y="3488"/>
                        <a:pt x="1420" y="3514"/>
                        <a:pt x="1241" y="3461"/>
                      </a:cubicBezTo>
                      <a:cubicBezTo>
                        <a:pt x="1062" y="3408"/>
                        <a:pt x="755" y="3293"/>
                        <a:pt x="611" y="3228"/>
                      </a:cubicBezTo>
                      <a:cubicBezTo>
                        <a:pt x="467" y="3163"/>
                        <a:pt x="410" y="3101"/>
                        <a:pt x="379" y="3071"/>
                      </a:cubicBezTo>
                      <a:cubicBezTo>
                        <a:pt x="348" y="3041"/>
                        <a:pt x="429" y="3052"/>
                        <a:pt x="424" y="3048"/>
                      </a:cubicBezTo>
                      <a:cubicBezTo>
                        <a:pt x="419" y="3044"/>
                        <a:pt x="388" y="3077"/>
                        <a:pt x="349" y="3048"/>
                      </a:cubicBezTo>
                      <a:cubicBezTo>
                        <a:pt x="310" y="3019"/>
                        <a:pt x="245" y="2952"/>
                        <a:pt x="191" y="2876"/>
                      </a:cubicBezTo>
                      <a:cubicBezTo>
                        <a:pt x="137" y="2800"/>
                        <a:pt x="41" y="2645"/>
                        <a:pt x="26" y="2591"/>
                      </a:cubicBezTo>
                      <a:cubicBezTo>
                        <a:pt x="11" y="2537"/>
                        <a:pt x="103" y="2560"/>
                        <a:pt x="101" y="2553"/>
                      </a:cubicBezTo>
                      <a:cubicBezTo>
                        <a:pt x="99" y="2546"/>
                        <a:pt x="22" y="2636"/>
                        <a:pt x="11" y="2546"/>
                      </a:cubicBezTo>
                      <a:cubicBezTo>
                        <a:pt x="0" y="2456"/>
                        <a:pt x="7" y="2163"/>
                        <a:pt x="34" y="2013"/>
                      </a:cubicBezTo>
                      <a:cubicBezTo>
                        <a:pt x="61" y="1863"/>
                        <a:pt x="151" y="1742"/>
                        <a:pt x="176" y="1646"/>
                      </a:cubicBezTo>
                      <a:cubicBezTo>
                        <a:pt x="201" y="1550"/>
                        <a:pt x="155" y="1517"/>
                        <a:pt x="184" y="1436"/>
                      </a:cubicBezTo>
                      <a:cubicBezTo>
                        <a:pt x="213" y="1355"/>
                        <a:pt x="282" y="1229"/>
                        <a:pt x="349" y="1158"/>
                      </a:cubicBezTo>
                      <a:cubicBezTo>
                        <a:pt x="416" y="1087"/>
                        <a:pt x="519" y="1075"/>
                        <a:pt x="589" y="1008"/>
                      </a:cubicBezTo>
                      <a:cubicBezTo>
                        <a:pt x="659" y="941"/>
                        <a:pt x="694" y="818"/>
                        <a:pt x="769" y="753"/>
                      </a:cubicBezTo>
                      <a:cubicBezTo>
                        <a:pt x="844" y="688"/>
                        <a:pt x="973" y="633"/>
                        <a:pt x="1039" y="618"/>
                      </a:cubicBezTo>
                      <a:cubicBezTo>
                        <a:pt x="1105" y="603"/>
                        <a:pt x="1136" y="683"/>
                        <a:pt x="1166" y="663"/>
                      </a:cubicBezTo>
                      <a:cubicBezTo>
                        <a:pt x="1196" y="643"/>
                        <a:pt x="1177" y="542"/>
                        <a:pt x="1219" y="498"/>
                      </a:cubicBezTo>
                      <a:cubicBezTo>
                        <a:pt x="1261" y="454"/>
                        <a:pt x="1381" y="412"/>
                        <a:pt x="1421" y="401"/>
                      </a:cubicBezTo>
                      <a:cubicBezTo>
                        <a:pt x="1461" y="390"/>
                        <a:pt x="1447" y="443"/>
                        <a:pt x="1459" y="431"/>
                      </a:cubicBezTo>
                      <a:cubicBezTo>
                        <a:pt x="1471" y="419"/>
                        <a:pt x="1429" y="353"/>
                        <a:pt x="1496" y="326"/>
                      </a:cubicBezTo>
                      <a:cubicBezTo>
                        <a:pt x="1563" y="299"/>
                        <a:pt x="1788" y="271"/>
                        <a:pt x="1864" y="266"/>
                      </a:cubicBezTo>
                      <a:cubicBezTo>
                        <a:pt x="1940" y="261"/>
                        <a:pt x="1925" y="307"/>
                        <a:pt x="1954" y="296"/>
                      </a:cubicBezTo>
                      <a:cubicBezTo>
                        <a:pt x="1983" y="285"/>
                        <a:pt x="1952" y="234"/>
                        <a:pt x="2036" y="198"/>
                      </a:cubicBezTo>
                      <a:cubicBezTo>
                        <a:pt x="2120" y="162"/>
                        <a:pt x="2374" y="93"/>
                        <a:pt x="2456" y="78"/>
                      </a:cubicBezTo>
                      <a:cubicBezTo>
                        <a:pt x="2538" y="63"/>
                        <a:pt x="2510" y="117"/>
                        <a:pt x="2531" y="108"/>
                      </a:cubicBezTo>
                      <a:cubicBezTo>
                        <a:pt x="2552" y="99"/>
                        <a:pt x="2470" y="38"/>
                        <a:pt x="2584" y="26"/>
                      </a:cubicBezTo>
                      <a:cubicBezTo>
                        <a:pt x="2698" y="14"/>
                        <a:pt x="3097" y="24"/>
                        <a:pt x="3214" y="33"/>
                      </a:cubicBezTo>
                      <a:cubicBezTo>
                        <a:pt x="3331" y="42"/>
                        <a:pt x="3258" y="83"/>
                        <a:pt x="3289" y="78"/>
                      </a:cubicBezTo>
                      <a:cubicBezTo>
                        <a:pt x="3320" y="73"/>
                        <a:pt x="3282" y="6"/>
                        <a:pt x="3401" y="3"/>
                      </a:cubicBezTo>
                      <a:cubicBezTo>
                        <a:pt x="3520" y="0"/>
                        <a:pt x="3846" y="43"/>
                        <a:pt x="4001" y="63"/>
                      </a:cubicBezTo>
                      <a:cubicBezTo>
                        <a:pt x="4156" y="83"/>
                        <a:pt x="4260" y="97"/>
                        <a:pt x="4331" y="123"/>
                      </a:cubicBezTo>
                      <a:cubicBezTo>
                        <a:pt x="4402" y="149"/>
                        <a:pt x="4415" y="196"/>
                        <a:pt x="4429" y="221"/>
                      </a:cubicBezTo>
                      <a:cubicBezTo>
                        <a:pt x="4443" y="246"/>
                        <a:pt x="4407" y="280"/>
                        <a:pt x="4414" y="273"/>
                      </a:cubicBezTo>
                      <a:cubicBezTo>
                        <a:pt x="4421" y="266"/>
                        <a:pt x="4373" y="176"/>
                        <a:pt x="4474" y="176"/>
                      </a:cubicBezTo>
                      <a:cubicBezTo>
                        <a:pt x="4575" y="176"/>
                        <a:pt x="4901" y="234"/>
                        <a:pt x="5021" y="273"/>
                      </a:cubicBezTo>
                      <a:cubicBezTo>
                        <a:pt x="5141" y="312"/>
                        <a:pt x="5169" y="369"/>
                        <a:pt x="5194" y="408"/>
                      </a:cubicBezTo>
                      <a:cubicBezTo>
                        <a:pt x="5219" y="447"/>
                        <a:pt x="5165" y="499"/>
                        <a:pt x="5171" y="506"/>
                      </a:cubicBezTo>
                      <a:cubicBezTo>
                        <a:pt x="5177" y="513"/>
                        <a:pt x="5143" y="419"/>
                        <a:pt x="5231" y="453"/>
                      </a:cubicBezTo>
                      <a:cubicBezTo>
                        <a:pt x="5319" y="487"/>
                        <a:pt x="5610" y="627"/>
                        <a:pt x="5696" y="708"/>
                      </a:cubicBezTo>
                      <a:cubicBezTo>
                        <a:pt x="5782" y="789"/>
                        <a:pt x="5727" y="907"/>
                        <a:pt x="5749" y="941"/>
                      </a:cubicBezTo>
                      <a:cubicBezTo>
                        <a:pt x="5771" y="975"/>
                        <a:pt x="5780" y="875"/>
                        <a:pt x="5831" y="911"/>
                      </a:cubicBezTo>
                      <a:cubicBezTo>
                        <a:pt x="5882" y="947"/>
                        <a:pt x="5987" y="1072"/>
                        <a:pt x="6056" y="1158"/>
                      </a:cubicBezTo>
                      <a:cubicBezTo>
                        <a:pt x="6125" y="1244"/>
                        <a:pt x="6204" y="1352"/>
                        <a:pt x="6244" y="1428"/>
                      </a:cubicBezTo>
                      <a:cubicBezTo>
                        <a:pt x="6284" y="1504"/>
                        <a:pt x="6290" y="1564"/>
                        <a:pt x="6296" y="1616"/>
                      </a:cubicBezTo>
                      <a:cubicBezTo>
                        <a:pt x="6302" y="1668"/>
                        <a:pt x="6271" y="1717"/>
                        <a:pt x="6281" y="1743"/>
                      </a:cubicBezTo>
                      <a:cubicBezTo>
                        <a:pt x="6291" y="1769"/>
                        <a:pt x="6335" y="1728"/>
                        <a:pt x="6356" y="1773"/>
                      </a:cubicBezTo>
                      <a:cubicBezTo>
                        <a:pt x="6377" y="1818"/>
                        <a:pt x="6387" y="1956"/>
                        <a:pt x="6409" y="2013"/>
                      </a:cubicBezTo>
                      <a:cubicBezTo>
                        <a:pt x="6431" y="2070"/>
                        <a:pt x="6469" y="2060"/>
                        <a:pt x="6491" y="2118"/>
                      </a:cubicBezTo>
                      <a:cubicBezTo>
                        <a:pt x="6513" y="2176"/>
                        <a:pt x="6542" y="2286"/>
                        <a:pt x="6544" y="2358"/>
                      </a:cubicBezTo>
                      <a:cubicBezTo>
                        <a:pt x="6546" y="2430"/>
                        <a:pt x="6525" y="2513"/>
                        <a:pt x="6506" y="2553"/>
                      </a:cubicBezTo>
                      <a:cubicBezTo>
                        <a:pt x="6487" y="2593"/>
                        <a:pt x="6429" y="2591"/>
                        <a:pt x="6431" y="2598"/>
                      </a:cubicBezTo>
                      <a:cubicBezTo>
                        <a:pt x="6433" y="2605"/>
                        <a:pt x="6501" y="2556"/>
                        <a:pt x="6521" y="2598"/>
                      </a:cubicBezTo>
                      <a:cubicBezTo>
                        <a:pt x="6541" y="2640"/>
                        <a:pt x="6541" y="2764"/>
                        <a:pt x="6551" y="2853"/>
                      </a:cubicBezTo>
                      <a:cubicBezTo>
                        <a:pt x="6561" y="2942"/>
                        <a:pt x="6609" y="3042"/>
                        <a:pt x="6581" y="3131"/>
                      </a:cubicBezTo>
                      <a:cubicBezTo>
                        <a:pt x="6553" y="3220"/>
                        <a:pt x="6435" y="3330"/>
                        <a:pt x="6386" y="3386"/>
                      </a:cubicBezTo>
                      <a:cubicBezTo>
                        <a:pt x="6337" y="3442"/>
                        <a:pt x="6323" y="3461"/>
                        <a:pt x="6289" y="3468"/>
                      </a:cubicBezTo>
                      <a:cubicBezTo>
                        <a:pt x="6255" y="3475"/>
                        <a:pt x="6193" y="3422"/>
                        <a:pt x="6184" y="3431"/>
                      </a:cubicBezTo>
                      <a:cubicBezTo>
                        <a:pt x="6175" y="3440"/>
                        <a:pt x="6239" y="3492"/>
                        <a:pt x="6236" y="3521"/>
                      </a:cubicBezTo>
                      <a:cubicBezTo>
                        <a:pt x="6233" y="3550"/>
                        <a:pt x="6194" y="3566"/>
                        <a:pt x="6169" y="3603"/>
                      </a:cubicBezTo>
                      <a:cubicBezTo>
                        <a:pt x="6144" y="3640"/>
                        <a:pt x="6120" y="3695"/>
                        <a:pt x="6086" y="3746"/>
                      </a:cubicBezTo>
                      <a:cubicBezTo>
                        <a:pt x="6052" y="3797"/>
                        <a:pt x="6022" y="3878"/>
                        <a:pt x="5966" y="3911"/>
                      </a:cubicBezTo>
                      <a:cubicBezTo>
                        <a:pt x="5910" y="3944"/>
                        <a:pt x="5805" y="3922"/>
                        <a:pt x="5749" y="3941"/>
                      </a:cubicBezTo>
                      <a:cubicBezTo>
                        <a:pt x="5693" y="3960"/>
                        <a:pt x="5659" y="3993"/>
                        <a:pt x="5629" y="4023"/>
                      </a:cubicBezTo>
                      <a:cubicBezTo>
                        <a:pt x="5599" y="4053"/>
                        <a:pt x="5630" y="4101"/>
                        <a:pt x="5569" y="4121"/>
                      </a:cubicBezTo>
                      <a:cubicBezTo>
                        <a:pt x="5508" y="4141"/>
                        <a:pt x="5355" y="4149"/>
                        <a:pt x="5261" y="4143"/>
                      </a:cubicBezTo>
                      <a:cubicBezTo>
                        <a:pt x="5167" y="4137"/>
                        <a:pt x="5095" y="4086"/>
                        <a:pt x="5006" y="4083"/>
                      </a:cubicBezTo>
                      <a:cubicBezTo>
                        <a:pt x="4917" y="4080"/>
                        <a:pt x="4890" y="4137"/>
                        <a:pt x="4729" y="4128"/>
                      </a:cubicBezTo>
                      <a:cubicBezTo>
                        <a:pt x="4568" y="4119"/>
                        <a:pt x="4230" y="4041"/>
                        <a:pt x="4039" y="4031"/>
                      </a:cubicBezTo>
                      <a:cubicBezTo>
                        <a:pt x="3848" y="4021"/>
                        <a:pt x="3677" y="4059"/>
                        <a:pt x="3581" y="4068"/>
                      </a:cubicBezTo>
                      <a:cubicBezTo>
                        <a:pt x="3485" y="4077"/>
                        <a:pt x="3541" y="4082"/>
                        <a:pt x="3461" y="40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FFFF">
                        <a:gamma/>
                        <a:tint val="3137"/>
                        <a:invGamma/>
                      </a:srgbClr>
                    </a:gs>
                    <a:gs pos="100000">
                      <a:srgbClr val="F7D9E4"/>
                    </a:gs>
                  </a:gsLst>
                  <a:lin ang="0" scaled="1"/>
                </a:gra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59" name="Freeform 46">
                  <a:extLst>
                    <a:ext uri="{FF2B5EF4-FFF2-40B4-BE49-F238E27FC236}">
                      <a16:creationId xmlns:a16="http://schemas.microsoft.com/office/drawing/2014/main" id="{9991491E-364F-4846-B32D-A33D758734E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923" y="1470"/>
                  <a:ext cx="229" cy="923"/>
                </a:xfrm>
                <a:custGeom>
                  <a:avLst/>
                  <a:gdLst>
                    <a:gd name="T0" fmla="*/ 0 w 229"/>
                    <a:gd name="T1" fmla="*/ 0 h 923"/>
                    <a:gd name="T2" fmla="*/ 97 w 229"/>
                    <a:gd name="T3" fmla="*/ 180 h 923"/>
                    <a:gd name="T4" fmla="*/ 187 w 229"/>
                    <a:gd name="T5" fmla="*/ 315 h 923"/>
                    <a:gd name="T6" fmla="*/ 210 w 229"/>
                    <a:gd name="T7" fmla="*/ 608 h 923"/>
                    <a:gd name="T8" fmla="*/ 75 w 229"/>
                    <a:gd name="T9" fmla="*/ 923 h 9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923">
                      <a:moveTo>
                        <a:pt x="0" y="0"/>
                      </a:moveTo>
                      <a:cubicBezTo>
                        <a:pt x="33" y="64"/>
                        <a:pt x="66" y="128"/>
                        <a:pt x="97" y="180"/>
                      </a:cubicBezTo>
                      <a:cubicBezTo>
                        <a:pt x="128" y="232"/>
                        <a:pt x="168" y="244"/>
                        <a:pt x="187" y="315"/>
                      </a:cubicBezTo>
                      <a:cubicBezTo>
                        <a:pt x="206" y="386"/>
                        <a:pt x="229" y="507"/>
                        <a:pt x="210" y="608"/>
                      </a:cubicBezTo>
                      <a:cubicBezTo>
                        <a:pt x="191" y="709"/>
                        <a:pt x="133" y="816"/>
                        <a:pt x="75" y="923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60" name="Freeform 47">
                  <a:extLst>
                    <a:ext uri="{FF2B5EF4-FFF2-40B4-BE49-F238E27FC236}">
                      <a16:creationId xmlns:a16="http://schemas.microsoft.com/office/drawing/2014/main" id="{962AE560-D206-4842-B9DD-6EB11D1CA00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093" y="2715"/>
                  <a:ext cx="382" cy="1313"/>
                </a:xfrm>
                <a:custGeom>
                  <a:avLst/>
                  <a:gdLst>
                    <a:gd name="T0" fmla="*/ 0 w 382"/>
                    <a:gd name="T1" fmla="*/ 1313 h 1313"/>
                    <a:gd name="T2" fmla="*/ 210 w 382"/>
                    <a:gd name="T3" fmla="*/ 1088 h 1313"/>
                    <a:gd name="T4" fmla="*/ 172 w 382"/>
                    <a:gd name="T5" fmla="*/ 758 h 1313"/>
                    <a:gd name="T6" fmla="*/ 307 w 382"/>
                    <a:gd name="T7" fmla="*/ 623 h 1313"/>
                    <a:gd name="T8" fmla="*/ 330 w 382"/>
                    <a:gd name="T9" fmla="*/ 405 h 1313"/>
                    <a:gd name="T10" fmla="*/ 142 w 382"/>
                    <a:gd name="T11" fmla="*/ 323 h 1313"/>
                    <a:gd name="T12" fmla="*/ 217 w 382"/>
                    <a:gd name="T13" fmla="*/ 83 h 1313"/>
                    <a:gd name="T14" fmla="*/ 382 w 382"/>
                    <a:gd name="T15" fmla="*/ 0 h 1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2" h="1313">
                      <a:moveTo>
                        <a:pt x="0" y="1313"/>
                      </a:moveTo>
                      <a:cubicBezTo>
                        <a:pt x="90" y="1246"/>
                        <a:pt x="181" y="1180"/>
                        <a:pt x="210" y="1088"/>
                      </a:cubicBezTo>
                      <a:cubicBezTo>
                        <a:pt x="239" y="996"/>
                        <a:pt x="156" y="835"/>
                        <a:pt x="172" y="758"/>
                      </a:cubicBezTo>
                      <a:cubicBezTo>
                        <a:pt x="188" y="681"/>
                        <a:pt x="281" y="682"/>
                        <a:pt x="307" y="623"/>
                      </a:cubicBezTo>
                      <a:cubicBezTo>
                        <a:pt x="333" y="564"/>
                        <a:pt x="357" y="455"/>
                        <a:pt x="330" y="405"/>
                      </a:cubicBezTo>
                      <a:cubicBezTo>
                        <a:pt x="303" y="355"/>
                        <a:pt x="161" y="377"/>
                        <a:pt x="142" y="323"/>
                      </a:cubicBezTo>
                      <a:cubicBezTo>
                        <a:pt x="123" y="269"/>
                        <a:pt x="177" y="137"/>
                        <a:pt x="217" y="83"/>
                      </a:cubicBezTo>
                      <a:cubicBezTo>
                        <a:pt x="257" y="29"/>
                        <a:pt x="319" y="14"/>
                        <a:pt x="38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61" name="Freeform 48">
                  <a:extLst>
                    <a:ext uri="{FF2B5EF4-FFF2-40B4-BE49-F238E27FC236}">
                      <a16:creationId xmlns:a16="http://schemas.microsoft.com/office/drawing/2014/main" id="{18A1E91C-3677-4C45-BA57-60CA4BB90C9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58" y="2355"/>
                  <a:ext cx="802" cy="1353"/>
                </a:xfrm>
                <a:custGeom>
                  <a:avLst/>
                  <a:gdLst>
                    <a:gd name="T0" fmla="*/ 0 w 802"/>
                    <a:gd name="T1" fmla="*/ 1335 h 1353"/>
                    <a:gd name="T2" fmla="*/ 45 w 802"/>
                    <a:gd name="T3" fmla="*/ 1305 h 1353"/>
                    <a:gd name="T4" fmla="*/ 82 w 802"/>
                    <a:gd name="T5" fmla="*/ 1050 h 1353"/>
                    <a:gd name="T6" fmla="*/ 30 w 802"/>
                    <a:gd name="T7" fmla="*/ 870 h 1353"/>
                    <a:gd name="T8" fmla="*/ 187 w 802"/>
                    <a:gd name="T9" fmla="*/ 893 h 1353"/>
                    <a:gd name="T10" fmla="*/ 450 w 802"/>
                    <a:gd name="T11" fmla="*/ 728 h 1353"/>
                    <a:gd name="T12" fmla="*/ 570 w 802"/>
                    <a:gd name="T13" fmla="*/ 435 h 1353"/>
                    <a:gd name="T14" fmla="*/ 727 w 802"/>
                    <a:gd name="T15" fmla="*/ 323 h 1353"/>
                    <a:gd name="T16" fmla="*/ 765 w 802"/>
                    <a:gd name="T17" fmla="*/ 105 h 1353"/>
                    <a:gd name="T18" fmla="*/ 802 w 802"/>
                    <a:gd name="T19" fmla="*/ 0 h 1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2" h="1353">
                      <a:moveTo>
                        <a:pt x="0" y="1335"/>
                      </a:moveTo>
                      <a:cubicBezTo>
                        <a:pt x="15" y="1344"/>
                        <a:pt x="31" y="1353"/>
                        <a:pt x="45" y="1305"/>
                      </a:cubicBezTo>
                      <a:cubicBezTo>
                        <a:pt x="59" y="1257"/>
                        <a:pt x="84" y="1122"/>
                        <a:pt x="82" y="1050"/>
                      </a:cubicBezTo>
                      <a:cubicBezTo>
                        <a:pt x="80" y="978"/>
                        <a:pt x="13" y="896"/>
                        <a:pt x="30" y="870"/>
                      </a:cubicBezTo>
                      <a:cubicBezTo>
                        <a:pt x="47" y="844"/>
                        <a:pt x="117" y="917"/>
                        <a:pt x="187" y="893"/>
                      </a:cubicBezTo>
                      <a:cubicBezTo>
                        <a:pt x="257" y="869"/>
                        <a:pt x="386" y="804"/>
                        <a:pt x="450" y="728"/>
                      </a:cubicBezTo>
                      <a:cubicBezTo>
                        <a:pt x="514" y="652"/>
                        <a:pt x="524" y="503"/>
                        <a:pt x="570" y="435"/>
                      </a:cubicBezTo>
                      <a:cubicBezTo>
                        <a:pt x="616" y="367"/>
                        <a:pt x="695" y="378"/>
                        <a:pt x="727" y="323"/>
                      </a:cubicBezTo>
                      <a:cubicBezTo>
                        <a:pt x="759" y="268"/>
                        <a:pt x="753" y="159"/>
                        <a:pt x="765" y="105"/>
                      </a:cubicBezTo>
                      <a:cubicBezTo>
                        <a:pt x="777" y="51"/>
                        <a:pt x="789" y="25"/>
                        <a:pt x="80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75" name="Freeform 49">
                  <a:extLst>
                    <a:ext uri="{FF2B5EF4-FFF2-40B4-BE49-F238E27FC236}">
                      <a16:creationId xmlns:a16="http://schemas.microsoft.com/office/drawing/2014/main" id="{0B1E87CB-61E5-8F4E-8331-AE22F51B059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08" y="4058"/>
                  <a:ext cx="502" cy="239"/>
                </a:xfrm>
                <a:custGeom>
                  <a:avLst/>
                  <a:gdLst>
                    <a:gd name="T0" fmla="*/ 0 w 502"/>
                    <a:gd name="T1" fmla="*/ 0 h 239"/>
                    <a:gd name="T2" fmla="*/ 210 w 502"/>
                    <a:gd name="T3" fmla="*/ 180 h 239"/>
                    <a:gd name="T4" fmla="*/ 187 w 502"/>
                    <a:gd name="T5" fmla="*/ 225 h 239"/>
                    <a:gd name="T6" fmla="*/ 322 w 502"/>
                    <a:gd name="T7" fmla="*/ 97 h 239"/>
                    <a:gd name="T8" fmla="*/ 502 w 502"/>
                    <a:gd name="T9" fmla="*/ 157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2" h="239">
                      <a:moveTo>
                        <a:pt x="0" y="0"/>
                      </a:moveTo>
                      <a:cubicBezTo>
                        <a:pt x="89" y="71"/>
                        <a:pt x="179" y="142"/>
                        <a:pt x="210" y="180"/>
                      </a:cubicBezTo>
                      <a:cubicBezTo>
                        <a:pt x="241" y="218"/>
                        <a:pt x="168" y="239"/>
                        <a:pt x="187" y="225"/>
                      </a:cubicBezTo>
                      <a:cubicBezTo>
                        <a:pt x="206" y="211"/>
                        <a:pt x="270" y="108"/>
                        <a:pt x="322" y="97"/>
                      </a:cubicBezTo>
                      <a:cubicBezTo>
                        <a:pt x="374" y="86"/>
                        <a:pt x="471" y="147"/>
                        <a:pt x="502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81" name="Freeform 50">
                  <a:extLst>
                    <a:ext uri="{FF2B5EF4-FFF2-40B4-BE49-F238E27FC236}">
                      <a16:creationId xmlns:a16="http://schemas.microsoft.com/office/drawing/2014/main" id="{19A10FCB-6A1E-8B4F-8C67-4693AF1807AA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35" y="4326"/>
                  <a:ext cx="893" cy="417"/>
                </a:xfrm>
                <a:custGeom>
                  <a:avLst/>
                  <a:gdLst>
                    <a:gd name="T0" fmla="*/ 0 w 893"/>
                    <a:gd name="T1" fmla="*/ 377 h 417"/>
                    <a:gd name="T2" fmla="*/ 53 w 893"/>
                    <a:gd name="T3" fmla="*/ 92 h 417"/>
                    <a:gd name="T4" fmla="*/ 53 w 893"/>
                    <a:gd name="T5" fmla="*/ 24 h 417"/>
                    <a:gd name="T6" fmla="*/ 83 w 893"/>
                    <a:gd name="T7" fmla="*/ 234 h 417"/>
                    <a:gd name="T8" fmla="*/ 225 w 893"/>
                    <a:gd name="T9" fmla="*/ 309 h 417"/>
                    <a:gd name="T10" fmla="*/ 270 w 893"/>
                    <a:gd name="T11" fmla="*/ 407 h 417"/>
                    <a:gd name="T12" fmla="*/ 398 w 893"/>
                    <a:gd name="T13" fmla="*/ 249 h 417"/>
                    <a:gd name="T14" fmla="*/ 713 w 893"/>
                    <a:gd name="T15" fmla="*/ 294 h 417"/>
                    <a:gd name="T16" fmla="*/ 863 w 893"/>
                    <a:gd name="T17" fmla="*/ 167 h 417"/>
                    <a:gd name="T18" fmla="*/ 893 w 893"/>
                    <a:gd name="T19" fmla="*/ 77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93" h="417">
                      <a:moveTo>
                        <a:pt x="0" y="377"/>
                      </a:moveTo>
                      <a:cubicBezTo>
                        <a:pt x="22" y="264"/>
                        <a:pt x="44" y="151"/>
                        <a:pt x="53" y="92"/>
                      </a:cubicBezTo>
                      <a:cubicBezTo>
                        <a:pt x="62" y="33"/>
                        <a:pt x="48" y="0"/>
                        <a:pt x="53" y="24"/>
                      </a:cubicBezTo>
                      <a:cubicBezTo>
                        <a:pt x="58" y="48"/>
                        <a:pt x="54" y="186"/>
                        <a:pt x="83" y="234"/>
                      </a:cubicBezTo>
                      <a:cubicBezTo>
                        <a:pt x="112" y="282"/>
                        <a:pt x="194" y="280"/>
                        <a:pt x="225" y="309"/>
                      </a:cubicBezTo>
                      <a:cubicBezTo>
                        <a:pt x="256" y="338"/>
                        <a:pt x="241" y="417"/>
                        <a:pt x="270" y="407"/>
                      </a:cubicBezTo>
                      <a:cubicBezTo>
                        <a:pt x="299" y="397"/>
                        <a:pt x="324" y="268"/>
                        <a:pt x="398" y="249"/>
                      </a:cubicBezTo>
                      <a:cubicBezTo>
                        <a:pt x="472" y="230"/>
                        <a:pt x="636" y="308"/>
                        <a:pt x="713" y="294"/>
                      </a:cubicBezTo>
                      <a:cubicBezTo>
                        <a:pt x="790" y="280"/>
                        <a:pt x="833" y="203"/>
                        <a:pt x="863" y="167"/>
                      </a:cubicBezTo>
                      <a:cubicBezTo>
                        <a:pt x="893" y="131"/>
                        <a:pt x="893" y="104"/>
                        <a:pt x="893" y="7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87" name="Freeform 51">
                  <a:extLst>
                    <a:ext uri="{FF2B5EF4-FFF2-40B4-BE49-F238E27FC236}">
                      <a16:creationId xmlns:a16="http://schemas.microsoft.com/office/drawing/2014/main" id="{97EECEDA-D241-F24F-9A8E-B4F74A0C10D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548" y="4560"/>
                  <a:ext cx="562" cy="330"/>
                </a:xfrm>
                <a:custGeom>
                  <a:avLst/>
                  <a:gdLst>
                    <a:gd name="T0" fmla="*/ 0 w 562"/>
                    <a:gd name="T1" fmla="*/ 330 h 330"/>
                    <a:gd name="T2" fmla="*/ 195 w 562"/>
                    <a:gd name="T3" fmla="*/ 218 h 330"/>
                    <a:gd name="T4" fmla="*/ 352 w 562"/>
                    <a:gd name="T5" fmla="*/ 173 h 330"/>
                    <a:gd name="T6" fmla="*/ 450 w 562"/>
                    <a:gd name="T7" fmla="*/ 38 h 330"/>
                    <a:gd name="T8" fmla="*/ 562 w 562"/>
                    <a:gd name="T9" fmla="*/ 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330">
                      <a:moveTo>
                        <a:pt x="0" y="330"/>
                      </a:moveTo>
                      <a:cubicBezTo>
                        <a:pt x="68" y="287"/>
                        <a:pt x="136" y="244"/>
                        <a:pt x="195" y="218"/>
                      </a:cubicBezTo>
                      <a:cubicBezTo>
                        <a:pt x="254" y="192"/>
                        <a:pt x="310" y="203"/>
                        <a:pt x="352" y="173"/>
                      </a:cubicBezTo>
                      <a:cubicBezTo>
                        <a:pt x="394" y="143"/>
                        <a:pt x="415" y="67"/>
                        <a:pt x="450" y="38"/>
                      </a:cubicBezTo>
                      <a:cubicBezTo>
                        <a:pt x="485" y="9"/>
                        <a:pt x="523" y="4"/>
                        <a:pt x="56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89" name="Freeform 52">
                  <a:extLst>
                    <a:ext uri="{FF2B5EF4-FFF2-40B4-BE49-F238E27FC236}">
                      <a16:creationId xmlns:a16="http://schemas.microsoft.com/office/drawing/2014/main" id="{FDFA6BB5-1176-064D-8FED-D5E131A36E7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045" y="4740"/>
                  <a:ext cx="743" cy="74"/>
                </a:xfrm>
                <a:custGeom>
                  <a:avLst/>
                  <a:gdLst>
                    <a:gd name="T0" fmla="*/ 0 w 743"/>
                    <a:gd name="T1" fmla="*/ 0 h 74"/>
                    <a:gd name="T2" fmla="*/ 165 w 743"/>
                    <a:gd name="T3" fmla="*/ 68 h 74"/>
                    <a:gd name="T4" fmla="*/ 435 w 743"/>
                    <a:gd name="T5" fmla="*/ 38 h 74"/>
                    <a:gd name="T6" fmla="*/ 653 w 743"/>
                    <a:gd name="T7" fmla="*/ 23 h 74"/>
                    <a:gd name="T8" fmla="*/ 743 w 743"/>
                    <a:gd name="T9" fmla="*/ 15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3" h="74">
                      <a:moveTo>
                        <a:pt x="0" y="0"/>
                      </a:moveTo>
                      <a:cubicBezTo>
                        <a:pt x="46" y="31"/>
                        <a:pt x="93" y="62"/>
                        <a:pt x="165" y="68"/>
                      </a:cubicBezTo>
                      <a:cubicBezTo>
                        <a:pt x="237" y="74"/>
                        <a:pt x="354" y="46"/>
                        <a:pt x="435" y="38"/>
                      </a:cubicBezTo>
                      <a:cubicBezTo>
                        <a:pt x="516" y="30"/>
                        <a:pt x="602" y="27"/>
                        <a:pt x="653" y="23"/>
                      </a:cubicBezTo>
                      <a:cubicBezTo>
                        <a:pt x="704" y="19"/>
                        <a:pt x="727" y="16"/>
                        <a:pt x="743" y="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90" name="Freeform 53">
                  <a:extLst>
                    <a:ext uri="{FF2B5EF4-FFF2-40B4-BE49-F238E27FC236}">
                      <a16:creationId xmlns:a16="http://schemas.microsoft.com/office/drawing/2014/main" id="{346D4D9A-0E0A-4D4B-AC1B-37059192A42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83" y="3602"/>
                  <a:ext cx="1222" cy="402"/>
                </a:xfrm>
                <a:custGeom>
                  <a:avLst/>
                  <a:gdLst>
                    <a:gd name="T0" fmla="*/ 0 w 1222"/>
                    <a:gd name="T1" fmla="*/ 208 h 402"/>
                    <a:gd name="T2" fmla="*/ 270 w 1222"/>
                    <a:gd name="T3" fmla="*/ 126 h 402"/>
                    <a:gd name="T4" fmla="*/ 292 w 1222"/>
                    <a:gd name="T5" fmla="*/ 13 h 402"/>
                    <a:gd name="T6" fmla="*/ 352 w 1222"/>
                    <a:gd name="T7" fmla="*/ 201 h 402"/>
                    <a:gd name="T8" fmla="*/ 667 w 1222"/>
                    <a:gd name="T9" fmla="*/ 156 h 402"/>
                    <a:gd name="T10" fmla="*/ 652 w 1222"/>
                    <a:gd name="T11" fmla="*/ 81 h 402"/>
                    <a:gd name="T12" fmla="*/ 690 w 1222"/>
                    <a:gd name="T13" fmla="*/ 171 h 402"/>
                    <a:gd name="T14" fmla="*/ 622 w 1222"/>
                    <a:gd name="T15" fmla="*/ 373 h 402"/>
                    <a:gd name="T16" fmla="*/ 870 w 1222"/>
                    <a:gd name="T17" fmla="*/ 223 h 402"/>
                    <a:gd name="T18" fmla="*/ 1020 w 1222"/>
                    <a:gd name="T19" fmla="*/ 373 h 402"/>
                    <a:gd name="T20" fmla="*/ 1222 w 1222"/>
                    <a:gd name="T21" fmla="*/ 396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22" h="402">
                      <a:moveTo>
                        <a:pt x="0" y="208"/>
                      </a:moveTo>
                      <a:cubicBezTo>
                        <a:pt x="110" y="183"/>
                        <a:pt x="221" y="158"/>
                        <a:pt x="270" y="126"/>
                      </a:cubicBezTo>
                      <a:cubicBezTo>
                        <a:pt x="319" y="94"/>
                        <a:pt x="278" y="0"/>
                        <a:pt x="292" y="13"/>
                      </a:cubicBezTo>
                      <a:cubicBezTo>
                        <a:pt x="306" y="26"/>
                        <a:pt x="290" y="177"/>
                        <a:pt x="352" y="201"/>
                      </a:cubicBezTo>
                      <a:cubicBezTo>
                        <a:pt x="414" y="225"/>
                        <a:pt x="617" y="176"/>
                        <a:pt x="667" y="156"/>
                      </a:cubicBezTo>
                      <a:cubicBezTo>
                        <a:pt x="717" y="136"/>
                        <a:pt x="648" y="79"/>
                        <a:pt x="652" y="81"/>
                      </a:cubicBezTo>
                      <a:cubicBezTo>
                        <a:pt x="656" y="83"/>
                        <a:pt x="695" y="122"/>
                        <a:pt x="690" y="171"/>
                      </a:cubicBezTo>
                      <a:cubicBezTo>
                        <a:pt x="685" y="220"/>
                        <a:pt x="592" y="364"/>
                        <a:pt x="622" y="373"/>
                      </a:cubicBezTo>
                      <a:cubicBezTo>
                        <a:pt x="652" y="382"/>
                        <a:pt x="804" y="223"/>
                        <a:pt x="870" y="223"/>
                      </a:cubicBezTo>
                      <a:cubicBezTo>
                        <a:pt x="936" y="223"/>
                        <a:pt x="961" y="344"/>
                        <a:pt x="1020" y="373"/>
                      </a:cubicBezTo>
                      <a:cubicBezTo>
                        <a:pt x="1079" y="402"/>
                        <a:pt x="1186" y="394"/>
                        <a:pt x="1222" y="396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91" name="Freeform 54">
                  <a:extLst>
                    <a:ext uri="{FF2B5EF4-FFF2-40B4-BE49-F238E27FC236}">
                      <a16:creationId xmlns:a16="http://schemas.microsoft.com/office/drawing/2014/main" id="{D7412655-253A-1143-A30A-6A811E9CC44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355" y="2895"/>
                  <a:ext cx="155" cy="660"/>
                </a:xfrm>
                <a:custGeom>
                  <a:avLst/>
                  <a:gdLst>
                    <a:gd name="T0" fmla="*/ 148 w 155"/>
                    <a:gd name="T1" fmla="*/ 0 h 660"/>
                    <a:gd name="T2" fmla="*/ 5 w 155"/>
                    <a:gd name="T3" fmla="*/ 300 h 660"/>
                    <a:gd name="T4" fmla="*/ 118 w 155"/>
                    <a:gd name="T5" fmla="*/ 578 h 660"/>
                    <a:gd name="T6" fmla="*/ 155 w 155"/>
                    <a:gd name="T7" fmla="*/ 660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5" h="660">
                      <a:moveTo>
                        <a:pt x="148" y="0"/>
                      </a:moveTo>
                      <a:cubicBezTo>
                        <a:pt x="79" y="102"/>
                        <a:pt x="10" y="204"/>
                        <a:pt x="5" y="300"/>
                      </a:cubicBezTo>
                      <a:cubicBezTo>
                        <a:pt x="0" y="396"/>
                        <a:pt x="93" y="518"/>
                        <a:pt x="118" y="578"/>
                      </a:cubicBezTo>
                      <a:cubicBezTo>
                        <a:pt x="143" y="638"/>
                        <a:pt x="149" y="649"/>
                        <a:pt x="155" y="66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92" name="Freeform 55">
                  <a:extLst>
                    <a:ext uri="{FF2B5EF4-FFF2-40B4-BE49-F238E27FC236}">
                      <a16:creationId xmlns:a16="http://schemas.microsoft.com/office/drawing/2014/main" id="{F569926F-F4BF-084A-8AD6-38B808A36A1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50" y="3263"/>
                  <a:ext cx="618" cy="405"/>
                </a:xfrm>
                <a:custGeom>
                  <a:avLst/>
                  <a:gdLst>
                    <a:gd name="T0" fmla="*/ 618 w 618"/>
                    <a:gd name="T1" fmla="*/ 0 h 405"/>
                    <a:gd name="T2" fmla="*/ 528 w 618"/>
                    <a:gd name="T3" fmla="*/ 187 h 405"/>
                    <a:gd name="T4" fmla="*/ 273 w 618"/>
                    <a:gd name="T5" fmla="*/ 285 h 405"/>
                    <a:gd name="T6" fmla="*/ 25 w 618"/>
                    <a:gd name="T7" fmla="*/ 232 h 405"/>
                    <a:gd name="T8" fmla="*/ 123 w 618"/>
                    <a:gd name="T9" fmla="*/ 262 h 405"/>
                    <a:gd name="T10" fmla="*/ 153 w 618"/>
                    <a:gd name="T11" fmla="*/ 405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8" h="405">
                      <a:moveTo>
                        <a:pt x="618" y="0"/>
                      </a:moveTo>
                      <a:cubicBezTo>
                        <a:pt x="602" y="69"/>
                        <a:pt x="586" y="139"/>
                        <a:pt x="528" y="187"/>
                      </a:cubicBezTo>
                      <a:cubicBezTo>
                        <a:pt x="470" y="235"/>
                        <a:pt x="357" y="278"/>
                        <a:pt x="273" y="285"/>
                      </a:cubicBezTo>
                      <a:cubicBezTo>
                        <a:pt x="189" y="292"/>
                        <a:pt x="50" y="236"/>
                        <a:pt x="25" y="232"/>
                      </a:cubicBezTo>
                      <a:cubicBezTo>
                        <a:pt x="0" y="228"/>
                        <a:pt x="102" y="233"/>
                        <a:pt x="123" y="262"/>
                      </a:cubicBezTo>
                      <a:cubicBezTo>
                        <a:pt x="144" y="291"/>
                        <a:pt x="148" y="348"/>
                        <a:pt x="153" y="40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93" name="Freeform 56">
                  <a:extLst>
                    <a:ext uri="{FF2B5EF4-FFF2-40B4-BE49-F238E27FC236}">
                      <a16:creationId xmlns:a16="http://schemas.microsoft.com/office/drawing/2014/main" id="{B60AD776-2E6F-794A-9A95-48E0F86809F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705" y="3083"/>
                  <a:ext cx="180" cy="502"/>
                </a:xfrm>
                <a:custGeom>
                  <a:avLst/>
                  <a:gdLst>
                    <a:gd name="T0" fmla="*/ 0 w 180"/>
                    <a:gd name="T1" fmla="*/ 0 h 502"/>
                    <a:gd name="T2" fmla="*/ 68 w 180"/>
                    <a:gd name="T3" fmla="*/ 157 h 502"/>
                    <a:gd name="T4" fmla="*/ 165 w 180"/>
                    <a:gd name="T5" fmla="*/ 262 h 502"/>
                    <a:gd name="T6" fmla="*/ 158 w 180"/>
                    <a:gd name="T7" fmla="*/ 502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502">
                      <a:moveTo>
                        <a:pt x="0" y="0"/>
                      </a:moveTo>
                      <a:cubicBezTo>
                        <a:pt x="20" y="56"/>
                        <a:pt x="41" y="113"/>
                        <a:pt x="68" y="157"/>
                      </a:cubicBezTo>
                      <a:cubicBezTo>
                        <a:pt x="95" y="201"/>
                        <a:pt x="150" y="205"/>
                        <a:pt x="165" y="262"/>
                      </a:cubicBezTo>
                      <a:cubicBezTo>
                        <a:pt x="180" y="319"/>
                        <a:pt x="169" y="410"/>
                        <a:pt x="158" y="50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97" name="Freeform 57">
                  <a:extLst>
                    <a:ext uri="{FF2B5EF4-FFF2-40B4-BE49-F238E27FC236}">
                      <a16:creationId xmlns:a16="http://schemas.microsoft.com/office/drawing/2014/main" id="{A93AE7A7-4D10-1841-AD54-60EFAA08E85B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723" y="3000"/>
                  <a:ext cx="340" cy="540"/>
                </a:xfrm>
                <a:custGeom>
                  <a:avLst/>
                  <a:gdLst>
                    <a:gd name="T0" fmla="*/ 115 w 340"/>
                    <a:gd name="T1" fmla="*/ 540 h 540"/>
                    <a:gd name="T2" fmla="*/ 257 w 340"/>
                    <a:gd name="T3" fmla="*/ 458 h 540"/>
                    <a:gd name="T4" fmla="*/ 340 w 340"/>
                    <a:gd name="T5" fmla="*/ 330 h 540"/>
                    <a:gd name="T6" fmla="*/ 257 w 340"/>
                    <a:gd name="T7" fmla="*/ 255 h 540"/>
                    <a:gd name="T8" fmla="*/ 40 w 340"/>
                    <a:gd name="T9" fmla="*/ 203 h 540"/>
                    <a:gd name="T10" fmla="*/ 17 w 340"/>
                    <a:gd name="T11" fmla="*/ 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0" h="540">
                      <a:moveTo>
                        <a:pt x="115" y="540"/>
                      </a:moveTo>
                      <a:cubicBezTo>
                        <a:pt x="167" y="516"/>
                        <a:pt x="220" y="493"/>
                        <a:pt x="257" y="458"/>
                      </a:cubicBezTo>
                      <a:cubicBezTo>
                        <a:pt x="294" y="423"/>
                        <a:pt x="340" y="364"/>
                        <a:pt x="340" y="330"/>
                      </a:cubicBezTo>
                      <a:cubicBezTo>
                        <a:pt x="340" y="296"/>
                        <a:pt x="307" y="276"/>
                        <a:pt x="257" y="255"/>
                      </a:cubicBezTo>
                      <a:cubicBezTo>
                        <a:pt x="207" y="234"/>
                        <a:pt x="80" y="245"/>
                        <a:pt x="40" y="203"/>
                      </a:cubicBezTo>
                      <a:cubicBezTo>
                        <a:pt x="0" y="161"/>
                        <a:pt x="21" y="36"/>
                        <a:pt x="17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98" name="Freeform 58">
                  <a:extLst>
                    <a:ext uri="{FF2B5EF4-FFF2-40B4-BE49-F238E27FC236}">
                      <a16:creationId xmlns:a16="http://schemas.microsoft.com/office/drawing/2014/main" id="{2E62747A-E062-5C4D-8E9B-DC8FAC63EC2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035" y="1958"/>
                  <a:ext cx="1695" cy="1267"/>
                </a:xfrm>
                <a:custGeom>
                  <a:avLst/>
                  <a:gdLst>
                    <a:gd name="T0" fmla="*/ 0 w 1695"/>
                    <a:gd name="T1" fmla="*/ 1267 h 1267"/>
                    <a:gd name="T2" fmla="*/ 135 w 1695"/>
                    <a:gd name="T3" fmla="*/ 1117 h 1267"/>
                    <a:gd name="T4" fmla="*/ 285 w 1695"/>
                    <a:gd name="T5" fmla="*/ 1080 h 1267"/>
                    <a:gd name="T6" fmla="*/ 345 w 1695"/>
                    <a:gd name="T7" fmla="*/ 967 h 1267"/>
                    <a:gd name="T8" fmla="*/ 413 w 1695"/>
                    <a:gd name="T9" fmla="*/ 855 h 1267"/>
                    <a:gd name="T10" fmla="*/ 743 w 1695"/>
                    <a:gd name="T11" fmla="*/ 742 h 1267"/>
                    <a:gd name="T12" fmla="*/ 968 w 1695"/>
                    <a:gd name="T13" fmla="*/ 495 h 1267"/>
                    <a:gd name="T14" fmla="*/ 1410 w 1695"/>
                    <a:gd name="T15" fmla="*/ 270 h 1267"/>
                    <a:gd name="T16" fmla="*/ 1485 w 1695"/>
                    <a:gd name="T17" fmla="*/ 82 h 1267"/>
                    <a:gd name="T18" fmla="*/ 1695 w 1695"/>
                    <a:gd name="T19" fmla="*/ 0 h 1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95" h="1267">
                      <a:moveTo>
                        <a:pt x="0" y="1267"/>
                      </a:moveTo>
                      <a:cubicBezTo>
                        <a:pt x="44" y="1207"/>
                        <a:pt x="88" y="1148"/>
                        <a:pt x="135" y="1117"/>
                      </a:cubicBezTo>
                      <a:cubicBezTo>
                        <a:pt x="182" y="1086"/>
                        <a:pt x="250" y="1105"/>
                        <a:pt x="285" y="1080"/>
                      </a:cubicBezTo>
                      <a:cubicBezTo>
                        <a:pt x="320" y="1055"/>
                        <a:pt x="324" y="1004"/>
                        <a:pt x="345" y="967"/>
                      </a:cubicBezTo>
                      <a:cubicBezTo>
                        <a:pt x="366" y="930"/>
                        <a:pt x="347" y="893"/>
                        <a:pt x="413" y="855"/>
                      </a:cubicBezTo>
                      <a:cubicBezTo>
                        <a:pt x="479" y="817"/>
                        <a:pt x="651" y="802"/>
                        <a:pt x="743" y="742"/>
                      </a:cubicBezTo>
                      <a:cubicBezTo>
                        <a:pt x="835" y="682"/>
                        <a:pt x="857" y="574"/>
                        <a:pt x="968" y="495"/>
                      </a:cubicBezTo>
                      <a:cubicBezTo>
                        <a:pt x="1079" y="416"/>
                        <a:pt x="1324" y="339"/>
                        <a:pt x="1410" y="270"/>
                      </a:cubicBezTo>
                      <a:cubicBezTo>
                        <a:pt x="1496" y="201"/>
                        <a:pt x="1438" y="127"/>
                        <a:pt x="1485" y="82"/>
                      </a:cubicBezTo>
                      <a:cubicBezTo>
                        <a:pt x="1532" y="37"/>
                        <a:pt x="1613" y="18"/>
                        <a:pt x="16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99" name="Freeform 59">
                  <a:extLst>
                    <a:ext uri="{FF2B5EF4-FFF2-40B4-BE49-F238E27FC236}">
                      <a16:creationId xmlns:a16="http://schemas.microsoft.com/office/drawing/2014/main" id="{96D367AA-BD66-B74B-8D0D-E4504CEFF6B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35" y="2130"/>
                  <a:ext cx="567" cy="840"/>
                </a:xfrm>
                <a:custGeom>
                  <a:avLst/>
                  <a:gdLst>
                    <a:gd name="T0" fmla="*/ 180 w 567"/>
                    <a:gd name="T1" fmla="*/ 0 h 840"/>
                    <a:gd name="T2" fmla="*/ 173 w 567"/>
                    <a:gd name="T3" fmla="*/ 120 h 840"/>
                    <a:gd name="T4" fmla="*/ 525 w 567"/>
                    <a:gd name="T5" fmla="*/ 210 h 840"/>
                    <a:gd name="T6" fmla="*/ 428 w 567"/>
                    <a:gd name="T7" fmla="*/ 480 h 840"/>
                    <a:gd name="T8" fmla="*/ 375 w 567"/>
                    <a:gd name="T9" fmla="*/ 585 h 840"/>
                    <a:gd name="T10" fmla="*/ 413 w 567"/>
                    <a:gd name="T11" fmla="*/ 690 h 840"/>
                    <a:gd name="T12" fmla="*/ 360 w 567"/>
                    <a:gd name="T13" fmla="*/ 593 h 840"/>
                    <a:gd name="T14" fmla="*/ 255 w 567"/>
                    <a:gd name="T15" fmla="*/ 675 h 840"/>
                    <a:gd name="T16" fmla="*/ 218 w 567"/>
                    <a:gd name="T17" fmla="*/ 758 h 840"/>
                    <a:gd name="T18" fmla="*/ 90 w 567"/>
                    <a:gd name="T19" fmla="*/ 825 h 840"/>
                    <a:gd name="T20" fmla="*/ 0 w 567"/>
                    <a:gd name="T21" fmla="*/ 840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7" h="840">
                      <a:moveTo>
                        <a:pt x="180" y="0"/>
                      </a:moveTo>
                      <a:cubicBezTo>
                        <a:pt x="147" y="42"/>
                        <a:pt x="115" y="85"/>
                        <a:pt x="173" y="120"/>
                      </a:cubicBezTo>
                      <a:cubicBezTo>
                        <a:pt x="231" y="155"/>
                        <a:pt x="483" y="150"/>
                        <a:pt x="525" y="210"/>
                      </a:cubicBezTo>
                      <a:cubicBezTo>
                        <a:pt x="567" y="270"/>
                        <a:pt x="453" y="417"/>
                        <a:pt x="428" y="480"/>
                      </a:cubicBezTo>
                      <a:cubicBezTo>
                        <a:pt x="403" y="543"/>
                        <a:pt x="377" y="550"/>
                        <a:pt x="375" y="585"/>
                      </a:cubicBezTo>
                      <a:cubicBezTo>
                        <a:pt x="373" y="620"/>
                        <a:pt x="415" y="689"/>
                        <a:pt x="413" y="690"/>
                      </a:cubicBezTo>
                      <a:cubicBezTo>
                        <a:pt x="411" y="691"/>
                        <a:pt x="386" y="596"/>
                        <a:pt x="360" y="593"/>
                      </a:cubicBezTo>
                      <a:cubicBezTo>
                        <a:pt x="334" y="590"/>
                        <a:pt x="279" y="648"/>
                        <a:pt x="255" y="675"/>
                      </a:cubicBezTo>
                      <a:cubicBezTo>
                        <a:pt x="231" y="702"/>
                        <a:pt x="245" y="733"/>
                        <a:pt x="218" y="758"/>
                      </a:cubicBezTo>
                      <a:cubicBezTo>
                        <a:pt x="191" y="783"/>
                        <a:pt x="126" y="811"/>
                        <a:pt x="90" y="825"/>
                      </a:cubicBezTo>
                      <a:cubicBezTo>
                        <a:pt x="54" y="839"/>
                        <a:pt x="27" y="839"/>
                        <a:pt x="0" y="8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00" name="Freeform 60">
                  <a:extLst>
                    <a:ext uri="{FF2B5EF4-FFF2-40B4-BE49-F238E27FC236}">
                      <a16:creationId xmlns:a16="http://schemas.microsoft.com/office/drawing/2014/main" id="{B41E7DAE-F46E-AB4F-B7D8-6ED82B8BF13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628" y="1658"/>
                  <a:ext cx="405" cy="556"/>
                </a:xfrm>
                <a:custGeom>
                  <a:avLst/>
                  <a:gdLst>
                    <a:gd name="T0" fmla="*/ 405 w 405"/>
                    <a:gd name="T1" fmla="*/ 0 h 556"/>
                    <a:gd name="T2" fmla="*/ 360 w 405"/>
                    <a:gd name="T3" fmla="*/ 255 h 556"/>
                    <a:gd name="T4" fmla="*/ 217 w 405"/>
                    <a:gd name="T5" fmla="*/ 427 h 556"/>
                    <a:gd name="T6" fmla="*/ 7 w 405"/>
                    <a:gd name="T7" fmla="*/ 555 h 556"/>
                    <a:gd name="T8" fmla="*/ 262 w 405"/>
                    <a:gd name="T9" fmla="*/ 435 h 556"/>
                    <a:gd name="T10" fmla="*/ 322 w 405"/>
                    <a:gd name="T11" fmla="*/ 555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5" h="556">
                      <a:moveTo>
                        <a:pt x="405" y="0"/>
                      </a:moveTo>
                      <a:cubicBezTo>
                        <a:pt x="398" y="92"/>
                        <a:pt x="391" y="184"/>
                        <a:pt x="360" y="255"/>
                      </a:cubicBezTo>
                      <a:cubicBezTo>
                        <a:pt x="329" y="326"/>
                        <a:pt x="276" y="377"/>
                        <a:pt x="217" y="427"/>
                      </a:cubicBezTo>
                      <a:cubicBezTo>
                        <a:pt x="158" y="477"/>
                        <a:pt x="0" y="554"/>
                        <a:pt x="7" y="555"/>
                      </a:cubicBezTo>
                      <a:cubicBezTo>
                        <a:pt x="14" y="556"/>
                        <a:pt x="210" y="435"/>
                        <a:pt x="262" y="435"/>
                      </a:cubicBezTo>
                      <a:cubicBezTo>
                        <a:pt x="314" y="435"/>
                        <a:pt x="311" y="534"/>
                        <a:pt x="322" y="55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02" name="Freeform 61">
                  <a:extLst>
                    <a:ext uri="{FF2B5EF4-FFF2-40B4-BE49-F238E27FC236}">
                      <a16:creationId xmlns:a16="http://schemas.microsoft.com/office/drawing/2014/main" id="{2C1B8DFF-5FB0-794B-B89F-64061DBB882A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53" y="1678"/>
                  <a:ext cx="825" cy="456"/>
                </a:xfrm>
                <a:custGeom>
                  <a:avLst/>
                  <a:gdLst>
                    <a:gd name="T0" fmla="*/ 0 w 825"/>
                    <a:gd name="T1" fmla="*/ 17 h 456"/>
                    <a:gd name="T2" fmla="*/ 165 w 825"/>
                    <a:gd name="T3" fmla="*/ 47 h 456"/>
                    <a:gd name="T4" fmla="*/ 202 w 825"/>
                    <a:gd name="T5" fmla="*/ 302 h 456"/>
                    <a:gd name="T6" fmla="*/ 367 w 825"/>
                    <a:gd name="T7" fmla="*/ 437 h 456"/>
                    <a:gd name="T8" fmla="*/ 607 w 825"/>
                    <a:gd name="T9" fmla="*/ 415 h 456"/>
                    <a:gd name="T10" fmla="*/ 780 w 825"/>
                    <a:gd name="T11" fmla="*/ 235 h 456"/>
                    <a:gd name="T12" fmla="*/ 705 w 825"/>
                    <a:gd name="T13" fmla="*/ 340 h 456"/>
                    <a:gd name="T14" fmla="*/ 825 w 825"/>
                    <a:gd name="T15" fmla="*/ 43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5" h="456">
                      <a:moveTo>
                        <a:pt x="0" y="17"/>
                      </a:moveTo>
                      <a:cubicBezTo>
                        <a:pt x="65" y="8"/>
                        <a:pt x="131" y="0"/>
                        <a:pt x="165" y="47"/>
                      </a:cubicBezTo>
                      <a:cubicBezTo>
                        <a:pt x="199" y="94"/>
                        <a:pt x="168" y="237"/>
                        <a:pt x="202" y="302"/>
                      </a:cubicBezTo>
                      <a:cubicBezTo>
                        <a:pt x="236" y="367"/>
                        <a:pt x="299" y="418"/>
                        <a:pt x="367" y="437"/>
                      </a:cubicBezTo>
                      <a:cubicBezTo>
                        <a:pt x="435" y="456"/>
                        <a:pt x="538" y="449"/>
                        <a:pt x="607" y="415"/>
                      </a:cubicBezTo>
                      <a:cubicBezTo>
                        <a:pt x="676" y="381"/>
                        <a:pt x="764" y="248"/>
                        <a:pt x="780" y="235"/>
                      </a:cubicBezTo>
                      <a:cubicBezTo>
                        <a:pt x="796" y="222"/>
                        <a:pt x="698" y="308"/>
                        <a:pt x="705" y="340"/>
                      </a:cubicBezTo>
                      <a:cubicBezTo>
                        <a:pt x="712" y="372"/>
                        <a:pt x="768" y="401"/>
                        <a:pt x="825" y="4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03" name="Freeform 62">
                  <a:extLst>
                    <a:ext uri="{FF2B5EF4-FFF2-40B4-BE49-F238E27FC236}">
                      <a16:creationId xmlns:a16="http://schemas.microsoft.com/office/drawing/2014/main" id="{3420C879-1510-3940-B23C-55EAB8119CE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306" y="2108"/>
                  <a:ext cx="77" cy="232"/>
                </a:xfrm>
                <a:custGeom>
                  <a:avLst/>
                  <a:gdLst>
                    <a:gd name="T0" fmla="*/ 77 w 77"/>
                    <a:gd name="T1" fmla="*/ 0 h 232"/>
                    <a:gd name="T2" fmla="*/ 9 w 77"/>
                    <a:gd name="T3" fmla="*/ 75 h 232"/>
                    <a:gd name="T4" fmla="*/ 24 w 77"/>
                    <a:gd name="T5" fmla="*/ 232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" h="232">
                      <a:moveTo>
                        <a:pt x="77" y="0"/>
                      </a:moveTo>
                      <a:cubicBezTo>
                        <a:pt x="47" y="18"/>
                        <a:pt x="18" y="36"/>
                        <a:pt x="9" y="75"/>
                      </a:cubicBezTo>
                      <a:cubicBezTo>
                        <a:pt x="0" y="114"/>
                        <a:pt x="18" y="205"/>
                        <a:pt x="24" y="23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05" name="Freeform 63">
                  <a:extLst>
                    <a:ext uri="{FF2B5EF4-FFF2-40B4-BE49-F238E27FC236}">
                      <a16:creationId xmlns:a16="http://schemas.microsoft.com/office/drawing/2014/main" id="{BAFD1813-1B1E-CE4E-A01B-892BC239DD3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98" y="2550"/>
                  <a:ext cx="343" cy="398"/>
                </a:xfrm>
                <a:custGeom>
                  <a:avLst/>
                  <a:gdLst>
                    <a:gd name="T0" fmla="*/ 0 w 343"/>
                    <a:gd name="T1" fmla="*/ 398 h 398"/>
                    <a:gd name="T2" fmla="*/ 247 w 343"/>
                    <a:gd name="T3" fmla="*/ 293 h 398"/>
                    <a:gd name="T4" fmla="*/ 337 w 343"/>
                    <a:gd name="T5" fmla="*/ 120 h 398"/>
                    <a:gd name="T6" fmla="*/ 285 w 343"/>
                    <a:gd name="T7" fmla="*/ 0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3" h="398">
                      <a:moveTo>
                        <a:pt x="0" y="398"/>
                      </a:moveTo>
                      <a:cubicBezTo>
                        <a:pt x="95" y="368"/>
                        <a:pt x="191" y="339"/>
                        <a:pt x="247" y="293"/>
                      </a:cubicBezTo>
                      <a:cubicBezTo>
                        <a:pt x="303" y="247"/>
                        <a:pt x="331" y="169"/>
                        <a:pt x="337" y="120"/>
                      </a:cubicBezTo>
                      <a:cubicBezTo>
                        <a:pt x="343" y="71"/>
                        <a:pt x="314" y="35"/>
                        <a:pt x="28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06" name="Freeform 64">
                  <a:extLst>
                    <a:ext uri="{FF2B5EF4-FFF2-40B4-BE49-F238E27FC236}">
                      <a16:creationId xmlns:a16="http://schemas.microsoft.com/office/drawing/2014/main" id="{9FD56EA9-D222-074F-BA9F-543FD19A778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700" y="1937"/>
                  <a:ext cx="363" cy="568"/>
                </a:xfrm>
                <a:custGeom>
                  <a:avLst/>
                  <a:gdLst>
                    <a:gd name="T0" fmla="*/ 0 w 363"/>
                    <a:gd name="T1" fmla="*/ 6 h 568"/>
                    <a:gd name="T2" fmla="*/ 150 w 363"/>
                    <a:gd name="T3" fmla="*/ 51 h 568"/>
                    <a:gd name="T4" fmla="*/ 263 w 363"/>
                    <a:gd name="T5" fmla="*/ 313 h 568"/>
                    <a:gd name="T6" fmla="*/ 353 w 363"/>
                    <a:gd name="T7" fmla="*/ 433 h 568"/>
                    <a:gd name="T8" fmla="*/ 323 w 363"/>
                    <a:gd name="T9" fmla="*/ 568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3" h="568">
                      <a:moveTo>
                        <a:pt x="0" y="6"/>
                      </a:moveTo>
                      <a:cubicBezTo>
                        <a:pt x="53" y="3"/>
                        <a:pt x="106" y="0"/>
                        <a:pt x="150" y="51"/>
                      </a:cubicBezTo>
                      <a:cubicBezTo>
                        <a:pt x="194" y="102"/>
                        <a:pt x="229" y="249"/>
                        <a:pt x="263" y="313"/>
                      </a:cubicBezTo>
                      <a:cubicBezTo>
                        <a:pt x="297" y="377"/>
                        <a:pt x="343" y="391"/>
                        <a:pt x="353" y="433"/>
                      </a:cubicBezTo>
                      <a:cubicBezTo>
                        <a:pt x="363" y="475"/>
                        <a:pt x="343" y="521"/>
                        <a:pt x="323" y="568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08" name="Freeform 65">
                  <a:extLst>
                    <a:ext uri="{FF2B5EF4-FFF2-40B4-BE49-F238E27FC236}">
                      <a16:creationId xmlns:a16="http://schemas.microsoft.com/office/drawing/2014/main" id="{5795F3D0-F778-254B-84E2-F647AECAA17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205" y="1793"/>
                  <a:ext cx="487" cy="412"/>
                </a:xfrm>
                <a:custGeom>
                  <a:avLst/>
                  <a:gdLst>
                    <a:gd name="T0" fmla="*/ 0 w 487"/>
                    <a:gd name="T1" fmla="*/ 0 h 412"/>
                    <a:gd name="T2" fmla="*/ 120 w 487"/>
                    <a:gd name="T3" fmla="*/ 75 h 412"/>
                    <a:gd name="T4" fmla="*/ 255 w 487"/>
                    <a:gd name="T5" fmla="*/ 22 h 412"/>
                    <a:gd name="T6" fmla="*/ 188 w 487"/>
                    <a:gd name="T7" fmla="*/ 187 h 412"/>
                    <a:gd name="T8" fmla="*/ 255 w 487"/>
                    <a:gd name="T9" fmla="*/ 262 h 412"/>
                    <a:gd name="T10" fmla="*/ 450 w 487"/>
                    <a:gd name="T11" fmla="*/ 315 h 412"/>
                    <a:gd name="T12" fmla="*/ 480 w 487"/>
                    <a:gd name="T13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7" h="412">
                      <a:moveTo>
                        <a:pt x="0" y="0"/>
                      </a:moveTo>
                      <a:cubicBezTo>
                        <a:pt x="39" y="35"/>
                        <a:pt x="78" y="71"/>
                        <a:pt x="120" y="75"/>
                      </a:cubicBezTo>
                      <a:cubicBezTo>
                        <a:pt x="162" y="79"/>
                        <a:pt x="244" y="3"/>
                        <a:pt x="255" y="22"/>
                      </a:cubicBezTo>
                      <a:cubicBezTo>
                        <a:pt x="266" y="41"/>
                        <a:pt x="188" y="147"/>
                        <a:pt x="188" y="187"/>
                      </a:cubicBezTo>
                      <a:cubicBezTo>
                        <a:pt x="188" y="227"/>
                        <a:pt x="211" y="241"/>
                        <a:pt x="255" y="262"/>
                      </a:cubicBezTo>
                      <a:cubicBezTo>
                        <a:pt x="299" y="283"/>
                        <a:pt x="413" y="290"/>
                        <a:pt x="450" y="315"/>
                      </a:cubicBezTo>
                      <a:cubicBezTo>
                        <a:pt x="487" y="340"/>
                        <a:pt x="475" y="395"/>
                        <a:pt x="480" y="4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09" name="Freeform 66">
                  <a:extLst>
                    <a:ext uri="{FF2B5EF4-FFF2-40B4-BE49-F238E27FC236}">
                      <a16:creationId xmlns:a16="http://schemas.microsoft.com/office/drawing/2014/main" id="{8C031BA2-0FEE-6144-8313-C80833FB732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021" y="1830"/>
                  <a:ext cx="709" cy="665"/>
                </a:xfrm>
                <a:custGeom>
                  <a:avLst/>
                  <a:gdLst>
                    <a:gd name="T0" fmla="*/ 49 w 709"/>
                    <a:gd name="T1" fmla="*/ 0 h 665"/>
                    <a:gd name="T2" fmla="*/ 34 w 709"/>
                    <a:gd name="T3" fmla="*/ 158 h 665"/>
                    <a:gd name="T4" fmla="*/ 252 w 709"/>
                    <a:gd name="T5" fmla="*/ 450 h 665"/>
                    <a:gd name="T6" fmla="*/ 297 w 709"/>
                    <a:gd name="T7" fmla="*/ 653 h 665"/>
                    <a:gd name="T8" fmla="*/ 327 w 709"/>
                    <a:gd name="T9" fmla="*/ 525 h 665"/>
                    <a:gd name="T10" fmla="*/ 484 w 709"/>
                    <a:gd name="T11" fmla="*/ 518 h 665"/>
                    <a:gd name="T12" fmla="*/ 582 w 709"/>
                    <a:gd name="T13" fmla="*/ 488 h 665"/>
                    <a:gd name="T14" fmla="*/ 709 w 709"/>
                    <a:gd name="T15" fmla="*/ 630 h 6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665">
                      <a:moveTo>
                        <a:pt x="49" y="0"/>
                      </a:moveTo>
                      <a:cubicBezTo>
                        <a:pt x="24" y="41"/>
                        <a:pt x="0" y="83"/>
                        <a:pt x="34" y="158"/>
                      </a:cubicBezTo>
                      <a:cubicBezTo>
                        <a:pt x="68" y="233"/>
                        <a:pt x="208" y="368"/>
                        <a:pt x="252" y="450"/>
                      </a:cubicBezTo>
                      <a:cubicBezTo>
                        <a:pt x="296" y="532"/>
                        <a:pt x="285" y="641"/>
                        <a:pt x="297" y="653"/>
                      </a:cubicBezTo>
                      <a:cubicBezTo>
                        <a:pt x="309" y="665"/>
                        <a:pt x="296" y="548"/>
                        <a:pt x="327" y="525"/>
                      </a:cubicBezTo>
                      <a:cubicBezTo>
                        <a:pt x="358" y="502"/>
                        <a:pt x="442" y="524"/>
                        <a:pt x="484" y="518"/>
                      </a:cubicBezTo>
                      <a:cubicBezTo>
                        <a:pt x="526" y="512"/>
                        <a:pt x="545" y="469"/>
                        <a:pt x="582" y="488"/>
                      </a:cubicBezTo>
                      <a:cubicBezTo>
                        <a:pt x="619" y="507"/>
                        <a:pt x="664" y="568"/>
                        <a:pt x="709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11" name="Freeform 67">
                  <a:extLst>
                    <a:ext uri="{FF2B5EF4-FFF2-40B4-BE49-F238E27FC236}">
                      <a16:creationId xmlns:a16="http://schemas.microsoft.com/office/drawing/2014/main" id="{C0051CC5-7691-2044-913D-154768A3FB6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2298"/>
                  <a:ext cx="637" cy="725"/>
                </a:xfrm>
                <a:custGeom>
                  <a:avLst/>
                  <a:gdLst>
                    <a:gd name="T0" fmla="*/ 0 w 637"/>
                    <a:gd name="T1" fmla="*/ 702 h 725"/>
                    <a:gd name="T2" fmla="*/ 60 w 637"/>
                    <a:gd name="T3" fmla="*/ 680 h 725"/>
                    <a:gd name="T4" fmla="*/ 255 w 637"/>
                    <a:gd name="T5" fmla="*/ 432 h 725"/>
                    <a:gd name="T6" fmla="*/ 195 w 637"/>
                    <a:gd name="T7" fmla="*/ 42 h 725"/>
                    <a:gd name="T8" fmla="*/ 247 w 637"/>
                    <a:gd name="T9" fmla="*/ 177 h 725"/>
                    <a:gd name="T10" fmla="*/ 367 w 637"/>
                    <a:gd name="T11" fmla="*/ 290 h 725"/>
                    <a:gd name="T12" fmla="*/ 450 w 637"/>
                    <a:gd name="T13" fmla="*/ 117 h 725"/>
                    <a:gd name="T14" fmla="*/ 472 w 637"/>
                    <a:gd name="T15" fmla="*/ 177 h 725"/>
                    <a:gd name="T16" fmla="*/ 637 w 637"/>
                    <a:gd name="T17" fmla="*/ 215 h 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7" h="725">
                      <a:moveTo>
                        <a:pt x="0" y="702"/>
                      </a:moveTo>
                      <a:cubicBezTo>
                        <a:pt x="8" y="713"/>
                        <a:pt x="17" y="725"/>
                        <a:pt x="60" y="680"/>
                      </a:cubicBezTo>
                      <a:cubicBezTo>
                        <a:pt x="103" y="635"/>
                        <a:pt x="233" y="538"/>
                        <a:pt x="255" y="432"/>
                      </a:cubicBezTo>
                      <a:cubicBezTo>
                        <a:pt x="277" y="326"/>
                        <a:pt x="196" y="84"/>
                        <a:pt x="195" y="42"/>
                      </a:cubicBezTo>
                      <a:cubicBezTo>
                        <a:pt x="194" y="0"/>
                        <a:pt x="218" y="136"/>
                        <a:pt x="247" y="177"/>
                      </a:cubicBezTo>
                      <a:cubicBezTo>
                        <a:pt x="276" y="218"/>
                        <a:pt x="333" y="300"/>
                        <a:pt x="367" y="290"/>
                      </a:cubicBezTo>
                      <a:cubicBezTo>
                        <a:pt x="401" y="280"/>
                        <a:pt x="433" y="136"/>
                        <a:pt x="450" y="117"/>
                      </a:cubicBezTo>
                      <a:cubicBezTo>
                        <a:pt x="467" y="98"/>
                        <a:pt x="441" y="161"/>
                        <a:pt x="472" y="177"/>
                      </a:cubicBezTo>
                      <a:cubicBezTo>
                        <a:pt x="503" y="193"/>
                        <a:pt x="607" y="209"/>
                        <a:pt x="637" y="2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12" name="Freeform 68">
                  <a:extLst>
                    <a:ext uri="{FF2B5EF4-FFF2-40B4-BE49-F238E27FC236}">
                      <a16:creationId xmlns:a16="http://schemas.microsoft.com/office/drawing/2014/main" id="{9872DB58-651B-8C48-82BF-F966FE26AB7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684" y="2693"/>
                  <a:ext cx="1384" cy="936"/>
                </a:xfrm>
                <a:custGeom>
                  <a:avLst/>
                  <a:gdLst>
                    <a:gd name="T0" fmla="*/ 109 w 1384"/>
                    <a:gd name="T1" fmla="*/ 930 h 936"/>
                    <a:gd name="T2" fmla="*/ 41 w 1384"/>
                    <a:gd name="T3" fmla="*/ 855 h 936"/>
                    <a:gd name="T4" fmla="*/ 56 w 1384"/>
                    <a:gd name="T5" fmla="*/ 442 h 936"/>
                    <a:gd name="T6" fmla="*/ 379 w 1384"/>
                    <a:gd name="T7" fmla="*/ 262 h 936"/>
                    <a:gd name="T8" fmla="*/ 746 w 1384"/>
                    <a:gd name="T9" fmla="*/ 247 h 936"/>
                    <a:gd name="T10" fmla="*/ 1256 w 1384"/>
                    <a:gd name="T11" fmla="*/ 45 h 936"/>
                    <a:gd name="T12" fmla="*/ 1384 w 1384"/>
                    <a:gd name="T13" fmla="*/ 0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84" h="936">
                      <a:moveTo>
                        <a:pt x="109" y="930"/>
                      </a:moveTo>
                      <a:cubicBezTo>
                        <a:pt x="79" y="933"/>
                        <a:pt x="50" y="936"/>
                        <a:pt x="41" y="855"/>
                      </a:cubicBezTo>
                      <a:cubicBezTo>
                        <a:pt x="32" y="774"/>
                        <a:pt x="0" y="541"/>
                        <a:pt x="56" y="442"/>
                      </a:cubicBezTo>
                      <a:cubicBezTo>
                        <a:pt x="112" y="343"/>
                        <a:pt x="264" y="294"/>
                        <a:pt x="379" y="262"/>
                      </a:cubicBezTo>
                      <a:cubicBezTo>
                        <a:pt x="494" y="230"/>
                        <a:pt x="600" y="283"/>
                        <a:pt x="746" y="247"/>
                      </a:cubicBezTo>
                      <a:cubicBezTo>
                        <a:pt x="892" y="211"/>
                        <a:pt x="1150" y="86"/>
                        <a:pt x="1256" y="45"/>
                      </a:cubicBezTo>
                      <a:cubicBezTo>
                        <a:pt x="1362" y="4"/>
                        <a:pt x="1373" y="2"/>
                        <a:pt x="1384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14" name="Freeform 69">
                  <a:extLst>
                    <a:ext uri="{FF2B5EF4-FFF2-40B4-BE49-F238E27FC236}">
                      <a16:creationId xmlns:a16="http://schemas.microsoft.com/office/drawing/2014/main" id="{3602206D-A684-C245-AA8C-6B9608E01FD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733" y="4590"/>
                  <a:ext cx="1080" cy="195"/>
                </a:xfrm>
                <a:custGeom>
                  <a:avLst/>
                  <a:gdLst>
                    <a:gd name="T0" fmla="*/ 1080 w 1080"/>
                    <a:gd name="T1" fmla="*/ 0 h 195"/>
                    <a:gd name="T2" fmla="*/ 772 w 1080"/>
                    <a:gd name="T3" fmla="*/ 90 h 195"/>
                    <a:gd name="T4" fmla="*/ 600 w 1080"/>
                    <a:gd name="T5" fmla="*/ 150 h 195"/>
                    <a:gd name="T6" fmla="*/ 277 w 1080"/>
                    <a:gd name="T7" fmla="*/ 195 h 195"/>
                    <a:gd name="T8" fmla="*/ 0 w 1080"/>
                    <a:gd name="T9" fmla="*/ 15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0" h="195">
                      <a:moveTo>
                        <a:pt x="1080" y="0"/>
                      </a:moveTo>
                      <a:cubicBezTo>
                        <a:pt x="966" y="32"/>
                        <a:pt x="852" y="65"/>
                        <a:pt x="772" y="90"/>
                      </a:cubicBezTo>
                      <a:cubicBezTo>
                        <a:pt x="692" y="115"/>
                        <a:pt x="682" y="133"/>
                        <a:pt x="600" y="150"/>
                      </a:cubicBezTo>
                      <a:cubicBezTo>
                        <a:pt x="518" y="167"/>
                        <a:pt x="377" y="195"/>
                        <a:pt x="277" y="195"/>
                      </a:cubicBezTo>
                      <a:cubicBezTo>
                        <a:pt x="177" y="195"/>
                        <a:pt x="88" y="172"/>
                        <a:pt x="0" y="1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15" name="Freeform 70">
                  <a:extLst>
                    <a:ext uri="{FF2B5EF4-FFF2-40B4-BE49-F238E27FC236}">
                      <a16:creationId xmlns:a16="http://schemas.microsoft.com/office/drawing/2014/main" id="{59CF01BF-7612-6D48-9A6F-7EA7A6E613E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930" y="4276"/>
                  <a:ext cx="1673" cy="242"/>
                </a:xfrm>
                <a:custGeom>
                  <a:avLst/>
                  <a:gdLst>
                    <a:gd name="T0" fmla="*/ 0 w 1673"/>
                    <a:gd name="T1" fmla="*/ 22 h 242"/>
                    <a:gd name="T2" fmla="*/ 315 w 1673"/>
                    <a:gd name="T3" fmla="*/ 29 h 242"/>
                    <a:gd name="T4" fmla="*/ 780 w 1673"/>
                    <a:gd name="T5" fmla="*/ 194 h 242"/>
                    <a:gd name="T6" fmla="*/ 1253 w 1673"/>
                    <a:gd name="T7" fmla="*/ 239 h 242"/>
                    <a:gd name="T8" fmla="*/ 1508 w 1673"/>
                    <a:gd name="T9" fmla="*/ 209 h 242"/>
                    <a:gd name="T10" fmla="*/ 1673 w 1673"/>
                    <a:gd name="T11" fmla="*/ 157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73" h="242">
                      <a:moveTo>
                        <a:pt x="0" y="22"/>
                      </a:moveTo>
                      <a:cubicBezTo>
                        <a:pt x="92" y="11"/>
                        <a:pt x="185" y="0"/>
                        <a:pt x="315" y="29"/>
                      </a:cubicBezTo>
                      <a:cubicBezTo>
                        <a:pt x="445" y="58"/>
                        <a:pt x="624" y="159"/>
                        <a:pt x="780" y="194"/>
                      </a:cubicBezTo>
                      <a:cubicBezTo>
                        <a:pt x="936" y="229"/>
                        <a:pt x="1132" y="236"/>
                        <a:pt x="1253" y="239"/>
                      </a:cubicBezTo>
                      <a:cubicBezTo>
                        <a:pt x="1374" y="242"/>
                        <a:pt x="1438" y="223"/>
                        <a:pt x="1508" y="209"/>
                      </a:cubicBezTo>
                      <a:cubicBezTo>
                        <a:pt x="1578" y="195"/>
                        <a:pt x="1625" y="176"/>
                        <a:pt x="1673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16" name="Freeform 71">
                  <a:extLst>
                    <a:ext uri="{FF2B5EF4-FFF2-40B4-BE49-F238E27FC236}">
                      <a16:creationId xmlns:a16="http://schemas.microsoft.com/office/drawing/2014/main" id="{9315C82B-C494-CA45-BCE0-1A31137E81F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3833"/>
                  <a:ext cx="1406" cy="630"/>
                </a:xfrm>
                <a:custGeom>
                  <a:avLst/>
                  <a:gdLst>
                    <a:gd name="T0" fmla="*/ 0 w 1406"/>
                    <a:gd name="T1" fmla="*/ 0 h 630"/>
                    <a:gd name="T2" fmla="*/ 120 w 1406"/>
                    <a:gd name="T3" fmla="*/ 217 h 630"/>
                    <a:gd name="T4" fmla="*/ 555 w 1406"/>
                    <a:gd name="T5" fmla="*/ 292 h 630"/>
                    <a:gd name="T6" fmla="*/ 727 w 1406"/>
                    <a:gd name="T7" fmla="*/ 187 h 630"/>
                    <a:gd name="T8" fmla="*/ 1005 w 1406"/>
                    <a:gd name="T9" fmla="*/ 165 h 630"/>
                    <a:gd name="T10" fmla="*/ 877 w 1406"/>
                    <a:gd name="T11" fmla="*/ 172 h 630"/>
                    <a:gd name="T12" fmla="*/ 967 w 1406"/>
                    <a:gd name="T13" fmla="*/ 232 h 630"/>
                    <a:gd name="T14" fmla="*/ 1200 w 1406"/>
                    <a:gd name="T15" fmla="*/ 202 h 630"/>
                    <a:gd name="T16" fmla="*/ 1395 w 1406"/>
                    <a:gd name="T17" fmla="*/ 345 h 630"/>
                    <a:gd name="T18" fmla="*/ 1267 w 1406"/>
                    <a:gd name="T19" fmla="*/ 63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06" h="630">
                      <a:moveTo>
                        <a:pt x="0" y="0"/>
                      </a:moveTo>
                      <a:cubicBezTo>
                        <a:pt x="14" y="84"/>
                        <a:pt x="28" y="168"/>
                        <a:pt x="120" y="217"/>
                      </a:cubicBezTo>
                      <a:cubicBezTo>
                        <a:pt x="212" y="266"/>
                        <a:pt x="454" y="297"/>
                        <a:pt x="555" y="292"/>
                      </a:cubicBezTo>
                      <a:cubicBezTo>
                        <a:pt x="656" y="287"/>
                        <a:pt x="652" y="208"/>
                        <a:pt x="727" y="187"/>
                      </a:cubicBezTo>
                      <a:cubicBezTo>
                        <a:pt x="802" y="166"/>
                        <a:pt x="980" y="167"/>
                        <a:pt x="1005" y="165"/>
                      </a:cubicBezTo>
                      <a:cubicBezTo>
                        <a:pt x="1030" y="163"/>
                        <a:pt x="883" y="161"/>
                        <a:pt x="877" y="172"/>
                      </a:cubicBezTo>
                      <a:cubicBezTo>
                        <a:pt x="871" y="183"/>
                        <a:pt x="913" y="227"/>
                        <a:pt x="967" y="232"/>
                      </a:cubicBezTo>
                      <a:cubicBezTo>
                        <a:pt x="1021" y="237"/>
                        <a:pt x="1129" y="183"/>
                        <a:pt x="1200" y="202"/>
                      </a:cubicBezTo>
                      <a:cubicBezTo>
                        <a:pt x="1271" y="221"/>
                        <a:pt x="1384" y="274"/>
                        <a:pt x="1395" y="345"/>
                      </a:cubicBezTo>
                      <a:cubicBezTo>
                        <a:pt x="1406" y="416"/>
                        <a:pt x="1336" y="523"/>
                        <a:pt x="1267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18" name="Freeform 72">
                  <a:extLst>
                    <a:ext uri="{FF2B5EF4-FFF2-40B4-BE49-F238E27FC236}">
                      <a16:creationId xmlns:a16="http://schemas.microsoft.com/office/drawing/2014/main" id="{7A84D40A-4C68-8E4B-AD52-6CAE57B1CC7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810" y="3668"/>
                  <a:ext cx="585" cy="392"/>
                </a:xfrm>
                <a:custGeom>
                  <a:avLst/>
                  <a:gdLst>
                    <a:gd name="T0" fmla="*/ 0 w 585"/>
                    <a:gd name="T1" fmla="*/ 262 h 392"/>
                    <a:gd name="T2" fmla="*/ 285 w 585"/>
                    <a:gd name="T3" fmla="*/ 187 h 392"/>
                    <a:gd name="T4" fmla="*/ 518 w 585"/>
                    <a:gd name="T5" fmla="*/ 270 h 392"/>
                    <a:gd name="T6" fmla="*/ 585 w 585"/>
                    <a:gd name="T7" fmla="*/ 390 h 392"/>
                    <a:gd name="T8" fmla="*/ 518 w 585"/>
                    <a:gd name="T9" fmla="*/ 255 h 392"/>
                    <a:gd name="T10" fmla="*/ 495 w 585"/>
                    <a:gd name="T11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5" h="392">
                      <a:moveTo>
                        <a:pt x="0" y="262"/>
                      </a:moveTo>
                      <a:cubicBezTo>
                        <a:pt x="99" y="224"/>
                        <a:pt x="199" y="186"/>
                        <a:pt x="285" y="187"/>
                      </a:cubicBezTo>
                      <a:cubicBezTo>
                        <a:pt x="371" y="188"/>
                        <a:pt x="468" y="236"/>
                        <a:pt x="518" y="270"/>
                      </a:cubicBezTo>
                      <a:cubicBezTo>
                        <a:pt x="568" y="304"/>
                        <a:pt x="585" y="392"/>
                        <a:pt x="585" y="390"/>
                      </a:cubicBezTo>
                      <a:cubicBezTo>
                        <a:pt x="585" y="388"/>
                        <a:pt x="533" y="320"/>
                        <a:pt x="518" y="255"/>
                      </a:cubicBezTo>
                      <a:cubicBezTo>
                        <a:pt x="503" y="190"/>
                        <a:pt x="497" y="47"/>
                        <a:pt x="4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19" name="Freeform 73">
                  <a:extLst>
                    <a:ext uri="{FF2B5EF4-FFF2-40B4-BE49-F238E27FC236}">
                      <a16:creationId xmlns:a16="http://schemas.microsoft.com/office/drawing/2014/main" id="{9C1026B3-455D-4B49-AD98-F98F07FD764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28" y="3208"/>
                  <a:ext cx="622" cy="162"/>
                </a:xfrm>
                <a:custGeom>
                  <a:avLst/>
                  <a:gdLst>
                    <a:gd name="T0" fmla="*/ 0 w 622"/>
                    <a:gd name="T1" fmla="*/ 77 h 162"/>
                    <a:gd name="T2" fmla="*/ 120 w 622"/>
                    <a:gd name="T3" fmla="*/ 2 h 162"/>
                    <a:gd name="T4" fmla="*/ 450 w 622"/>
                    <a:gd name="T5" fmla="*/ 62 h 162"/>
                    <a:gd name="T6" fmla="*/ 517 w 622"/>
                    <a:gd name="T7" fmla="*/ 152 h 162"/>
                    <a:gd name="T8" fmla="*/ 622 w 622"/>
                    <a:gd name="T9" fmla="*/ 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2" h="162">
                      <a:moveTo>
                        <a:pt x="0" y="77"/>
                      </a:moveTo>
                      <a:cubicBezTo>
                        <a:pt x="22" y="40"/>
                        <a:pt x="45" y="4"/>
                        <a:pt x="120" y="2"/>
                      </a:cubicBezTo>
                      <a:cubicBezTo>
                        <a:pt x="195" y="0"/>
                        <a:pt x="384" y="37"/>
                        <a:pt x="450" y="62"/>
                      </a:cubicBezTo>
                      <a:cubicBezTo>
                        <a:pt x="516" y="87"/>
                        <a:pt x="488" y="162"/>
                        <a:pt x="517" y="152"/>
                      </a:cubicBezTo>
                      <a:cubicBezTo>
                        <a:pt x="546" y="142"/>
                        <a:pt x="584" y="72"/>
                        <a:pt x="622" y="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21" name="Freeform 74">
                  <a:extLst>
                    <a:ext uri="{FF2B5EF4-FFF2-40B4-BE49-F238E27FC236}">
                      <a16:creationId xmlns:a16="http://schemas.microsoft.com/office/drawing/2014/main" id="{193AA516-A52F-2E4A-A79A-15B660CEE3F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095" y="2648"/>
                  <a:ext cx="699" cy="757"/>
                </a:xfrm>
                <a:custGeom>
                  <a:avLst/>
                  <a:gdLst>
                    <a:gd name="T0" fmla="*/ 0 w 699"/>
                    <a:gd name="T1" fmla="*/ 0 h 757"/>
                    <a:gd name="T2" fmla="*/ 210 w 699"/>
                    <a:gd name="T3" fmla="*/ 255 h 757"/>
                    <a:gd name="T4" fmla="*/ 308 w 699"/>
                    <a:gd name="T5" fmla="*/ 292 h 757"/>
                    <a:gd name="T6" fmla="*/ 330 w 699"/>
                    <a:gd name="T7" fmla="*/ 442 h 757"/>
                    <a:gd name="T8" fmla="*/ 435 w 699"/>
                    <a:gd name="T9" fmla="*/ 570 h 757"/>
                    <a:gd name="T10" fmla="*/ 675 w 699"/>
                    <a:gd name="T11" fmla="*/ 367 h 757"/>
                    <a:gd name="T12" fmla="*/ 578 w 699"/>
                    <a:gd name="T13" fmla="*/ 525 h 757"/>
                    <a:gd name="T14" fmla="*/ 600 w 699"/>
                    <a:gd name="T15" fmla="*/ 720 h 757"/>
                    <a:gd name="T16" fmla="*/ 638 w 699"/>
                    <a:gd name="T17" fmla="*/ 75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9" h="757">
                      <a:moveTo>
                        <a:pt x="0" y="0"/>
                      </a:moveTo>
                      <a:cubicBezTo>
                        <a:pt x="79" y="103"/>
                        <a:pt x="159" y="206"/>
                        <a:pt x="210" y="255"/>
                      </a:cubicBezTo>
                      <a:cubicBezTo>
                        <a:pt x="261" y="304"/>
                        <a:pt x="288" y="261"/>
                        <a:pt x="308" y="292"/>
                      </a:cubicBezTo>
                      <a:cubicBezTo>
                        <a:pt x="328" y="323"/>
                        <a:pt x="309" y="396"/>
                        <a:pt x="330" y="442"/>
                      </a:cubicBezTo>
                      <a:cubicBezTo>
                        <a:pt x="351" y="488"/>
                        <a:pt x="378" y="582"/>
                        <a:pt x="435" y="570"/>
                      </a:cubicBezTo>
                      <a:cubicBezTo>
                        <a:pt x="492" y="558"/>
                        <a:pt x="651" y="374"/>
                        <a:pt x="675" y="367"/>
                      </a:cubicBezTo>
                      <a:cubicBezTo>
                        <a:pt x="699" y="360"/>
                        <a:pt x="590" y="466"/>
                        <a:pt x="578" y="525"/>
                      </a:cubicBezTo>
                      <a:cubicBezTo>
                        <a:pt x="566" y="584"/>
                        <a:pt x="590" y="683"/>
                        <a:pt x="600" y="720"/>
                      </a:cubicBezTo>
                      <a:cubicBezTo>
                        <a:pt x="610" y="757"/>
                        <a:pt x="624" y="753"/>
                        <a:pt x="638" y="7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22" name="Freeform 75">
                  <a:extLst>
                    <a:ext uri="{FF2B5EF4-FFF2-40B4-BE49-F238E27FC236}">
                      <a16:creationId xmlns:a16="http://schemas.microsoft.com/office/drawing/2014/main" id="{0728C5A7-04CC-7B4A-9773-7391FCC958D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38" y="2413"/>
                  <a:ext cx="202" cy="265"/>
                </a:xfrm>
                <a:custGeom>
                  <a:avLst/>
                  <a:gdLst>
                    <a:gd name="T0" fmla="*/ 0 w 202"/>
                    <a:gd name="T1" fmla="*/ 25 h 265"/>
                    <a:gd name="T2" fmla="*/ 127 w 202"/>
                    <a:gd name="T3" fmla="*/ 40 h 265"/>
                    <a:gd name="T4" fmla="*/ 202 w 202"/>
                    <a:gd name="T5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65">
                      <a:moveTo>
                        <a:pt x="0" y="25"/>
                      </a:moveTo>
                      <a:cubicBezTo>
                        <a:pt x="46" y="12"/>
                        <a:pt x="93" y="0"/>
                        <a:pt x="127" y="40"/>
                      </a:cubicBezTo>
                      <a:cubicBezTo>
                        <a:pt x="161" y="80"/>
                        <a:pt x="190" y="221"/>
                        <a:pt x="202" y="26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24" name="Freeform 76">
                  <a:extLst>
                    <a:ext uri="{FF2B5EF4-FFF2-40B4-BE49-F238E27FC236}">
                      <a16:creationId xmlns:a16="http://schemas.microsoft.com/office/drawing/2014/main" id="{250D9943-C7BE-6A45-B745-47F69711185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75" y="4478"/>
                  <a:ext cx="713" cy="183"/>
                </a:xfrm>
                <a:custGeom>
                  <a:avLst/>
                  <a:gdLst>
                    <a:gd name="T0" fmla="*/ 0 w 713"/>
                    <a:gd name="T1" fmla="*/ 0 h 183"/>
                    <a:gd name="T2" fmla="*/ 195 w 713"/>
                    <a:gd name="T3" fmla="*/ 172 h 183"/>
                    <a:gd name="T4" fmla="*/ 225 w 713"/>
                    <a:gd name="T5" fmla="*/ 67 h 183"/>
                    <a:gd name="T6" fmla="*/ 428 w 713"/>
                    <a:gd name="T7" fmla="*/ 90 h 183"/>
                    <a:gd name="T8" fmla="*/ 623 w 713"/>
                    <a:gd name="T9" fmla="*/ 142 h 183"/>
                    <a:gd name="T10" fmla="*/ 713 w 713"/>
                    <a:gd name="T11" fmla="*/ 112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3" h="183">
                      <a:moveTo>
                        <a:pt x="0" y="0"/>
                      </a:moveTo>
                      <a:cubicBezTo>
                        <a:pt x="79" y="80"/>
                        <a:pt x="158" y="161"/>
                        <a:pt x="195" y="172"/>
                      </a:cubicBezTo>
                      <a:cubicBezTo>
                        <a:pt x="232" y="183"/>
                        <a:pt x="186" y="81"/>
                        <a:pt x="225" y="67"/>
                      </a:cubicBezTo>
                      <a:cubicBezTo>
                        <a:pt x="264" y="53"/>
                        <a:pt x="362" y="78"/>
                        <a:pt x="428" y="90"/>
                      </a:cubicBezTo>
                      <a:cubicBezTo>
                        <a:pt x="494" y="102"/>
                        <a:pt x="575" y="138"/>
                        <a:pt x="623" y="142"/>
                      </a:cubicBezTo>
                      <a:cubicBezTo>
                        <a:pt x="671" y="146"/>
                        <a:pt x="692" y="129"/>
                        <a:pt x="713" y="1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25" name="Freeform 77">
                  <a:extLst>
                    <a:ext uri="{FF2B5EF4-FFF2-40B4-BE49-F238E27FC236}">
                      <a16:creationId xmlns:a16="http://schemas.microsoft.com/office/drawing/2014/main" id="{1E9CAF1B-B893-DA4C-997F-DD0D8AD129C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655" y="4995"/>
                  <a:ext cx="833" cy="164"/>
                </a:xfrm>
                <a:custGeom>
                  <a:avLst/>
                  <a:gdLst>
                    <a:gd name="T0" fmla="*/ 0 w 833"/>
                    <a:gd name="T1" fmla="*/ 38 h 164"/>
                    <a:gd name="T2" fmla="*/ 210 w 833"/>
                    <a:gd name="T3" fmla="*/ 128 h 164"/>
                    <a:gd name="T4" fmla="*/ 570 w 833"/>
                    <a:gd name="T5" fmla="*/ 143 h 164"/>
                    <a:gd name="T6" fmla="*/ 833 w 833"/>
                    <a:gd name="T7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3" h="164">
                      <a:moveTo>
                        <a:pt x="0" y="38"/>
                      </a:moveTo>
                      <a:cubicBezTo>
                        <a:pt x="57" y="74"/>
                        <a:pt x="115" y="111"/>
                        <a:pt x="210" y="128"/>
                      </a:cubicBezTo>
                      <a:cubicBezTo>
                        <a:pt x="305" y="145"/>
                        <a:pt x="466" y="164"/>
                        <a:pt x="570" y="143"/>
                      </a:cubicBezTo>
                      <a:cubicBezTo>
                        <a:pt x="674" y="122"/>
                        <a:pt x="788" y="25"/>
                        <a:pt x="833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29" name="Freeform 78">
                  <a:extLst>
                    <a:ext uri="{FF2B5EF4-FFF2-40B4-BE49-F238E27FC236}">
                      <a16:creationId xmlns:a16="http://schemas.microsoft.com/office/drawing/2014/main" id="{84C4877A-FC5B-C540-A71A-6ECE3825881A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5" y="4779"/>
                  <a:ext cx="548" cy="186"/>
                </a:xfrm>
                <a:custGeom>
                  <a:avLst/>
                  <a:gdLst>
                    <a:gd name="T0" fmla="*/ 0 w 548"/>
                    <a:gd name="T1" fmla="*/ 186 h 186"/>
                    <a:gd name="T2" fmla="*/ 278 w 548"/>
                    <a:gd name="T3" fmla="*/ 29 h 186"/>
                    <a:gd name="T4" fmla="*/ 548 w 548"/>
                    <a:gd name="T5" fmla="*/ 14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48" h="186">
                      <a:moveTo>
                        <a:pt x="0" y="186"/>
                      </a:moveTo>
                      <a:cubicBezTo>
                        <a:pt x="93" y="122"/>
                        <a:pt x="187" y="58"/>
                        <a:pt x="278" y="29"/>
                      </a:cubicBezTo>
                      <a:cubicBezTo>
                        <a:pt x="369" y="0"/>
                        <a:pt x="499" y="17"/>
                        <a:pt x="548" y="14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30" name="Freeform 79">
                  <a:extLst>
                    <a:ext uri="{FF2B5EF4-FFF2-40B4-BE49-F238E27FC236}">
                      <a16:creationId xmlns:a16="http://schemas.microsoft.com/office/drawing/2014/main" id="{A370032E-5DF8-1B4F-94F4-7A6AABC3C84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800" y="2060"/>
                  <a:ext cx="230" cy="242"/>
                </a:xfrm>
                <a:custGeom>
                  <a:avLst/>
                  <a:gdLst>
                    <a:gd name="T0" fmla="*/ 0 w 230"/>
                    <a:gd name="T1" fmla="*/ 0 h 242"/>
                    <a:gd name="T2" fmla="*/ 90 w 230"/>
                    <a:gd name="T3" fmla="*/ 160 h 242"/>
                    <a:gd name="T4" fmla="*/ 50 w 230"/>
                    <a:gd name="T5" fmla="*/ 240 h 242"/>
                    <a:gd name="T6" fmla="*/ 140 w 230"/>
                    <a:gd name="T7" fmla="*/ 170 h 242"/>
                    <a:gd name="T8" fmla="*/ 230 w 230"/>
                    <a:gd name="T9" fmla="*/ 240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242">
                      <a:moveTo>
                        <a:pt x="0" y="0"/>
                      </a:moveTo>
                      <a:cubicBezTo>
                        <a:pt x="41" y="60"/>
                        <a:pt x="82" y="120"/>
                        <a:pt x="90" y="160"/>
                      </a:cubicBezTo>
                      <a:cubicBezTo>
                        <a:pt x="98" y="200"/>
                        <a:pt x="42" y="238"/>
                        <a:pt x="50" y="240"/>
                      </a:cubicBezTo>
                      <a:cubicBezTo>
                        <a:pt x="58" y="242"/>
                        <a:pt x="110" y="170"/>
                        <a:pt x="140" y="170"/>
                      </a:cubicBezTo>
                      <a:cubicBezTo>
                        <a:pt x="170" y="170"/>
                        <a:pt x="208" y="222"/>
                        <a:pt x="230" y="2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312" name="Group 44">
                <a:extLst>
                  <a:ext uri="{FF2B5EF4-FFF2-40B4-BE49-F238E27FC236}">
                    <a16:creationId xmlns:a16="http://schemas.microsoft.com/office/drawing/2014/main" id="{90D74807-D551-D846-9982-EFE7BBB43F7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14" y="3254"/>
                <a:ext cx="2725" cy="2763"/>
                <a:chOff x="2414" y="3254"/>
                <a:chExt cx="2725" cy="2763"/>
              </a:xfrm>
            </p:grpSpPr>
            <p:sp>
              <p:nvSpPr>
                <p:cNvPr id="353" name="Freeform 43">
                  <a:extLst>
                    <a:ext uri="{FF2B5EF4-FFF2-40B4-BE49-F238E27FC236}">
                      <a16:creationId xmlns:a16="http://schemas.microsoft.com/office/drawing/2014/main" id="{F8519624-F69F-D144-8B5A-69790331B1FA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4" y="3254"/>
                  <a:ext cx="2664" cy="2763"/>
                </a:xfrm>
                <a:custGeom>
                  <a:avLst/>
                  <a:gdLst>
                    <a:gd name="T0" fmla="*/ 2536 w 2664"/>
                    <a:gd name="T1" fmla="*/ 2679 h 2763"/>
                    <a:gd name="T2" fmla="*/ 2214 w 2664"/>
                    <a:gd name="T3" fmla="*/ 1891 h 2763"/>
                    <a:gd name="T4" fmla="*/ 1929 w 2664"/>
                    <a:gd name="T5" fmla="*/ 1156 h 2763"/>
                    <a:gd name="T6" fmla="*/ 1666 w 2664"/>
                    <a:gd name="T7" fmla="*/ 901 h 2763"/>
                    <a:gd name="T8" fmla="*/ 1411 w 2664"/>
                    <a:gd name="T9" fmla="*/ 864 h 2763"/>
                    <a:gd name="T10" fmla="*/ 1224 w 2664"/>
                    <a:gd name="T11" fmla="*/ 969 h 2763"/>
                    <a:gd name="T12" fmla="*/ 1006 w 2664"/>
                    <a:gd name="T13" fmla="*/ 1216 h 2763"/>
                    <a:gd name="T14" fmla="*/ 916 w 2664"/>
                    <a:gd name="T15" fmla="*/ 1104 h 2763"/>
                    <a:gd name="T16" fmla="*/ 826 w 2664"/>
                    <a:gd name="T17" fmla="*/ 1156 h 2763"/>
                    <a:gd name="T18" fmla="*/ 796 w 2664"/>
                    <a:gd name="T19" fmla="*/ 1104 h 2763"/>
                    <a:gd name="T20" fmla="*/ 774 w 2664"/>
                    <a:gd name="T21" fmla="*/ 811 h 2763"/>
                    <a:gd name="T22" fmla="*/ 661 w 2664"/>
                    <a:gd name="T23" fmla="*/ 594 h 2763"/>
                    <a:gd name="T24" fmla="*/ 451 w 2664"/>
                    <a:gd name="T25" fmla="*/ 504 h 2763"/>
                    <a:gd name="T26" fmla="*/ 174 w 2664"/>
                    <a:gd name="T27" fmla="*/ 519 h 2763"/>
                    <a:gd name="T28" fmla="*/ 1 w 2664"/>
                    <a:gd name="T29" fmla="*/ 369 h 2763"/>
                    <a:gd name="T30" fmla="*/ 166 w 2664"/>
                    <a:gd name="T31" fmla="*/ 121 h 2763"/>
                    <a:gd name="T32" fmla="*/ 519 w 2664"/>
                    <a:gd name="T33" fmla="*/ 24 h 2763"/>
                    <a:gd name="T34" fmla="*/ 946 w 2664"/>
                    <a:gd name="T35" fmla="*/ 24 h 2763"/>
                    <a:gd name="T36" fmla="*/ 1591 w 2664"/>
                    <a:gd name="T37" fmla="*/ 166 h 2763"/>
                    <a:gd name="T38" fmla="*/ 2041 w 2664"/>
                    <a:gd name="T39" fmla="*/ 376 h 2763"/>
                    <a:gd name="T40" fmla="*/ 2289 w 2664"/>
                    <a:gd name="T41" fmla="*/ 654 h 2763"/>
                    <a:gd name="T42" fmla="*/ 2206 w 2664"/>
                    <a:gd name="T43" fmla="*/ 759 h 2763"/>
                    <a:gd name="T44" fmla="*/ 2086 w 2664"/>
                    <a:gd name="T45" fmla="*/ 781 h 2763"/>
                    <a:gd name="T46" fmla="*/ 1891 w 2664"/>
                    <a:gd name="T47" fmla="*/ 759 h 2763"/>
                    <a:gd name="T48" fmla="*/ 1839 w 2664"/>
                    <a:gd name="T49" fmla="*/ 796 h 2763"/>
                    <a:gd name="T50" fmla="*/ 1869 w 2664"/>
                    <a:gd name="T51" fmla="*/ 856 h 2763"/>
                    <a:gd name="T52" fmla="*/ 1996 w 2664"/>
                    <a:gd name="T53" fmla="*/ 939 h 2763"/>
                    <a:gd name="T54" fmla="*/ 2161 w 2664"/>
                    <a:gd name="T55" fmla="*/ 1119 h 2763"/>
                    <a:gd name="T56" fmla="*/ 2214 w 2664"/>
                    <a:gd name="T57" fmla="*/ 1314 h 2763"/>
                    <a:gd name="T58" fmla="*/ 2319 w 2664"/>
                    <a:gd name="T59" fmla="*/ 1509 h 2763"/>
                    <a:gd name="T60" fmla="*/ 2424 w 2664"/>
                    <a:gd name="T61" fmla="*/ 1689 h 2763"/>
                    <a:gd name="T62" fmla="*/ 2559 w 2664"/>
                    <a:gd name="T63" fmla="*/ 1801 h 2763"/>
                    <a:gd name="T64" fmla="*/ 2656 w 2664"/>
                    <a:gd name="T65" fmla="*/ 1846 h 2763"/>
                    <a:gd name="T66" fmla="*/ 2604 w 2664"/>
                    <a:gd name="T67" fmla="*/ 2019 h 2763"/>
                    <a:gd name="T68" fmla="*/ 2551 w 2664"/>
                    <a:gd name="T69" fmla="*/ 2116 h 2763"/>
                    <a:gd name="T70" fmla="*/ 2536 w 2664"/>
                    <a:gd name="T71" fmla="*/ 2191 h 2763"/>
                    <a:gd name="T72" fmla="*/ 2536 w 2664"/>
                    <a:gd name="T73" fmla="*/ 2394 h 2763"/>
                    <a:gd name="T74" fmla="*/ 2536 w 2664"/>
                    <a:gd name="T75" fmla="*/ 2679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64" h="2763">
                      <a:moveTo>
                        <a:pt x="2536" y="2679"/>
                      </a:moveTo>
                      <a:cubicBezTo>
                        <a:pt x="2482" y="2595"/>
                        <a:pt x="2315" y="2145"/>
                        <a:pt x="2214" y="1891"/>
                      </a:cubicBezTo>
                      <a:cubicBezTo>
                        <a:pt x="2113" y="1637"/>
                        <a:pt x="2020" y="1321"/>
                        <a:pt x="1929" y="1156"/>
                      </a:cubicBezTo>
                      <a:cubicBezTo>
                        <a:pt x="1838" y="991"/>
                        <a:pt x="1752" y="950"/>
                        <a:pt x="1666" y="901"/>
                      </a:cubicBezTo>
                      <a:cubicBezTo>
                        <a:pt x="1580" y="852"/>
                        <a:pt x="1485" y="853"/>
                        <a:pt x="1411" y="864"/>
                      </a:cubicBezTo>
                      <a:cubicBezTo>
                        <a:pt x="1337" y="875"/>
                        <a:pt x="1291" y="910"/>
                        <a:pt x="1224" y="969"/>
                      </a:cubicBezTo>
                      <a:cubicBezTo>
                        <a:pt x="1157" y="1028"/>
                        <a:pt x="1057" y="1194"/>
                        <a:pt x="1006" y="1216"/>
                      </a:cubicBezTo>
                      <a:cubicBezTo>
                        <a:pt x="955" y="1238"/>
                        <a:pt x="946" y="1114"/>
                        <a:pt x="916" y="1104"/>
                      </a:cubicBezTo>
                      <a:cubicBezTo>
                        <a:pt x="886" y="1094"/>
                        <a:pt x="846" y="1156"/>
                        <a:pt x="826" y="1156"/>
                      </a:cubicBezTo>
                      <a:cubicBezTo>
                        <a:pt x="806" y="1156"/>
                        <a:pt x="805" y="1161"/>
                        <a:pt x="796" y="1104"/>
                      </a:cubicBezTo>
                      <a:cubicBezTo>
                        <a:pt x="787" y="1047"/>
                        <a:pt x="796" y="896"/>
                        <a:pt x="774" y="811"/>
                      </a:cubicBezTo>
                      <a:cubicBezTo>
                        <a:pt x="752" y="726"/>
                        <a:pt x="715" y="645"/>
                        <a:pt x="661" y="594"/>
                      </a:cubicBezTo>
                      <a:cubicBezTo>
                        <a:pt x="607" y="543"/>
                        <a:pt x="532" y="516"/>
                        <a:pt x="451" y="504"/>
                      </a:cubicBezTo>
                      <a:cubicBezTo>
                        <a:pt x="370" y="492"/>
                        <a:pt x="249" y="541"/>
                        <a:pt x="174" y="519"/>
                      </a:cubicBezTo>
                      <a:cubicBezTo>
                        <a:pt x="99" y="497"/>
                        <a:pt x="2" y="435"/>
                        <a:pt x="1" y="369"/>
                      </a:cubicBezTo>
                      <a:cubicBezTo>
                        <a:pt x="0" y="303"/>
                        <a:pt x="80" y="178"/>
                        <a:pt x="166" y="121"/>
                      </a:cubicBezTo>
                      <a:cubicBezTo>
                        <a:pt x="252" y="64"/>
                        <a:pt x="389" y="40"/>
                        <a:pt x="519" y="24"/>
                      </a:cubicBezTo>
                      <a:cubicBezTo>
                        <a:pt x="649" y="8"/>
                        <a:pt x="767" y="0"/>
                        <a:pt x="946" y="24"/>
                      </a:cubicBezTo>
                      <a:cubicBezTo>
                        <a:pt x="1125" y="48"/>
                        <a:pt x="1408" y="107"/>
                        <a:pt x="1591" y="166"/>
                      </a:cubicBezTo>
                      <a:cubicBezTo>
                        <a:pt x="1774" y="225"/>
                        <a:pt x="1925" y="295"/>
                        <a:pt x="2041" y="376"/>
                      </a:cubicBezTo>
                      <a:cubicBezTo>
                        <a:pt x="2157" y="457"/>
                        <a:pt x="2262" y="590"/>
                        <a:pt x="2289" y="654"/>
                      </a:cubicBezTo>
                      <a:cubicBezTo>
                        <a:pt x="2316" y="718"/>
                        <a:pt x="2240" y="738"/>
                        <a:pt x="2206" y="759"/>
                      </a:cubicBezTo>
                      <a:cubicBezTo>
                        <a:pt x="2172" y="780"/>
                        <a:pt x="2138" y="781"/>
                        <a:pt x="2086" y="781"/>
                      </a:cubicBezTo>
                      <a:cubicBezTo>
                        <a:pt x="2034" y="781"/>
                        <a:pt x="1932" y="757"/>
                        <a:pt x="1891" y="759"/>
                      </a:cubicBezTo>
                      <a:cubicBezTo>
                        <a:pt x="1850" y="761"/>
                        <a:pt x="1843" y="780"/>
                        <a:pt x="1839" y="796"/>
                      </a:cubicBezTo>
                      <a:cubicBezTo>
                        <a:pt x="1835" y="812"/>
                        <a:pt x="1843" y="832"/>
                        <a:pt x="1869" y="856"/>
                      </a:cubicBezTo>
                      <a:cubicBezTo>
                        <a:pt x="1895" y="880"/>
                        <a:pt x="1947" y="895"/>
                        <a:pt x="1996" y="939"/>
                      </a:cubicBezTo>
                      <a:cubicBezTo>
                        <a:pt x="2045" y="983"/>
                        <a:pt x="2125" y="1057"/>
                        <a:pt x="2161" y="1119"/>
                      </a:cubicBezTo>
                      <a:cubicBezTo>
                        <a:pt x="2197" y="1181"/>
                        <a:pt x="2188" y="1249"/>
                        <a:pt x="2214" y="1314"/>
                      </a:cubicBezTo>
                      <a:cubicBezTo>
                        <a:pt x="2240" y="1379"/>
                        <a:pt x="2284" y="1446"/>
                        <a:pt x="2319" y="1509"/>
                      </a:cubicBezTo>
                      <a:cubicBezTo>
                        <a:pt x="2354" y="1572"/>
                        <a:pt x="2384" y="1640"/>
                        <a:pt x="2424" y="1689"/>
                      </a:cubicBezTo>
                      <a:cubicBezTo>
                        <a:pt x="2464" y="1738"/>
                        <a:pt x="2520" y="1775"/>
                        <a:pt x="2559" y="1801"/>
                      </a:cubicBezTo>
                      <a:cubicBezTo>
                        <a:pt x="2598" y="1827"/>
                        <a:pt x="2648" y="1810"/>
                        <a:pt x="2656" y="1846"/>
                      </a:cubicBezTo>
                      <a:cubicBezTo>
                        <a:pt x="2664" y="1882"/>
                        <a:pt x="2621" y="1974"/>
                        <a:pt x="2604" y="2019"/>
                      </a:cubicBezTo>
                      <a:cubicBezTo>
                        <a:pt x="2587" y="2064"/>
                        <a:pt x="2562" y="2087"/>
                        <a:pt x="2551" y="2116"/>
                      </a:cubicBezTo>
                      <a:cubicBezTo>
                        <a:pt x="2540" y="2145"/>
                        <a:pt x="2538" y="2145"/>
                        <a:pt x="2536" y="2191"/>
                      </a:cubicBezTo>
                      <a:cubicBezTo>
                        <a:pt x="2534" y="2237"/>
                        <a:pt x="2536" y="2317"/>
                        <a:pt x="2536" y="2394"/>
                      </a:cubicBezTo>
                      <a:cubicBezTo>
                        <a:pt x="2536" y="2471"/>
                        <a:pt x="2590" y="2763"/>
                        <a:pt x="2536" y="267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54" name="Freeform 41">
                  <a:extLst>
                    <a:ext uri="{FF2B5EF4-FFF2-40B4-BE49-F238E27FC236}">
                      <a16:creationId xmlns:a16="http://schemas.microsoft.com/office/drawing/2014/main" id="{F9EBED99-761B-B841-9F74-E411545B1F2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195" y="3878"/>
                  <a:ext cx="944" cy="1984"/>
                </a:xfrm>
                <a:custGeom>
                  <a:avLst/>
                  <a:gdLst>
                    <a:gd name="T0" fmla="*/ 748 w 944"/>
                    <a:gd name="T1" fmla="*/ 1980 h 1984"/>
                    <a:gd name="T2" fmla="*/ 703 w 944"/>
                    <a:gd name="T3" fmla="*/ 1740 h 1984"/>
                    <a:gd name="T4" fmla="*/ 763 w 944"/>
                    <a:gd name="T5" fmla="*/ 1470 h 1984"/>
                    <a:gd name="T6" fmla="*/ 875 w 944"/>
                    <a:gd name="T7" fmla="*/ 1305 h 1984"/>
                    <a:gd name="T8" fmla="*/ 778 w 944"/>
                    <a:gd name="T9" fmla="*/ 1192 h 1984"/>
                    <a:gd name="T10" fmla="*/ 508 w 944"/>
                    <a:gd name="T11" fmla="*/ 1012 h 1984"/>
                    <a:gd name="T12" fmla="*/ 380 w 944"/>
                    <a:gd name="T13" fmla="*/ 720 h 1984"/>
                    <a:gd name="T14" fmla="*/ 275 w 944"/>
                    <a:gd name="T15" fmla="*/ 457 h 1984"/>
                    <a:gd name="T16" fmla="*/ 200 w 944"/>
                    <a:gd name="T17" fmla="*/ 367 h 1984"/>
                    <a:gd name="T18" fmla="*/ 140 w 944"/>
                    <a:gd name="T19" fmla="*/ 292 h 1984"/>
                    <a:gd name="T20" fmla="*/ 20 w 944"/>
                    <a:gd name="T21" fmla="*/ 225 h 1984"/>
                    <a:gd name="T22" fmla="*/ 20 w 944"/>
                    <a:gd name="T23" fmla="*/ 120 h 1984"/>
                    <a:gd name="T24" fmla="*/ 125 w 944"/>
                    <a:gd name="T25" fmla="*/ 112 h 1984"/>
                    <a:gd name="T26" fmla="*/ 200 w 944"/>
                    <a:gd name="T27" fmla="*/ 112 h 1984"/>
                    <a:gd name="T28" fmla="*/ 238 w 944"/>
                    <a:gd name="T29" fmla="*/ 7 h 1984"/>
                    <a:gd name="T30" fmla="*/ 328 w 944"/>
                    <a:gd name="T31" fmla="*/ 67 h 1984"/>
                    <a:gd name="T32" fmla="*/ 358 w 944"/>
                    <a:gd name="T33" fmla="*/ 112 h 1984"/>
                    <a:gd name="T34" fmla="*/ 463 w 944"/>
                    <a:gd name="T35" fmla="*/ 90 h 1984"/>
                    <a:gd name="T36" fmla="*/ 515 w 944"/>
                    <a:gd name="T37" fmla="*/ 120 h 1984"/>
                    <a:gd name="T38" fmla="*/ 455 w 944"/>
                    <a:gd name="T39" fmla="*/ 157 h 1984"/>
                    <a:gd name="T40" fmla="*/ 373 w 944"/>
                    <a:gd name="T41" fmla="*/ 232 h 1984"/>
                    <a:gd name="T42" fmla="*/ 275 w 944"/>
                    <a:gd name="T43" fmla="*/ 217 h 1984"/>
                    <a:gd name="T44" fmla="*/ 215 w 944"/>
                    <a:gd name="T45" fmla="*/ 172 h 1984"/>
                    <a:gd name="T46" fmla="*/ 140 w 944"/>
                    <a:gd name="T47" fmla="*/ 165 h 1984"/>
                    <a:gd name="T48" fmla="*/ 95 w 944"/>
                    <a:gd name="T49" fmla="*/ 180 h 1984"/>
                    <a:gd name="T50" fmla="*/ 133 w 944"/>
                    <a:gd name="T51" fmla="*/ 240 h 1984"/>
                    <a:gd name="T52" fmla="*/ 275 w 944"/>
                    <a:gd name="T53" fmla="*/ 292 h 1984"/>
                    <a:gd name="T54" fmla="*/ 418 w 944"/>
                    <a:gd name="T55" fmla="*/ 472 h 1984"/>
                    <a:gd name="T56" fmla="*/ 515 w 944"/>
                    <a:gd name="T57" fmla="*/ 675 h 1984"/>
                    <a:gd name="T58" fmla="*/ 560 w 944"/>
                    <a:gd name="T59" fmla="*/ 817 h 1984"/>
                    <a:gd name="T60" fmla="*/ 650 w 944"/>
                    <a:gd name="T61" fmla="*/ 1012 h 1984"/>
                    <a:gd name="T62" fmla="*/ 860 w 944"/>
                    <a:gd name="T63" fmla="*/ 1170 h 1984"/>
                    <a:gd name="T64" fmla="*/ 943 w 944"/>
                    <a:gd name="T65" fmla="*/ 1290 h 1984"/>
                    <a:gd name="T66" fmla="*/ 853 w 944"/>
                    <a:gd name="T67" fmla="*/ 1515 h 1984"/>
                    <a:gd name="T68" fmla="*/ 755 w 944"/>
                    <a:gd name="T69" fmla="*/ 1717 h 1984"/>
                    <a:gd name="T70" fmla="*/ 748 w 944"/>
                    <a:gd name="T71" fmla="*/ 1980 h 1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44" h="1984">
                      <a:moveTo>
                        <a:pt x="748" y="1980"/>
                      </a:moveTo>
                      <a:cubicBezTo>
                        <a:pt x="740" y="1984"/>
                        <a:pt x="701" y="1825"/>
                        <a:pt x="703" y="1740"/>
                      </a:cubicBezTo>
                      <a:cubicBezTo>
                        <a:pt x="705" y="1655"/>
                        <a:pt x="734" y="1542"/>
                        <a:pt x="763" y="1470"/>
                      </a:cubicBezTo>
                      <a:cubicBezTo>
                        <a:pt x="792" y="1398"/>
                        <a:pt x="873" y="1351"/>
                        <a:pt x="875" y="1305"/>
                      </a:cubicBezTo>
                      <a:cubicBezTo>
                        <a:pt x="877" y="1259"/>
                        <a:pt x="839" y="1241"/>
                        <a:pt x="778" y="1192"/>
                      </a:cubicBezTo>
                      <a:cubicBezTo>
                        <a:pt x="717" y="1143"/>
                        <a:pt x="574" y="1091"/>
                        <a:pt x="508" y="1012"/>
                      </a:cubicBezTo>
                      <a:cubicBezTo>
                        <a:pt x="442" y="933"/>
                        <a:pt x="419" y="812"/>
                        <a:pt x="380" y="720"/>
                      </a:cubicBezTo>
                      <a:cubicBezTo>
                        <a:pt x="341" y="628"/>
                        <a:pt x="305" y="516"/>
                        <a:pt x="275" y="457"/>
                      </a:cubicBezTo>
                      <a:cubicBezTo>
                        <a:pt x="245" y="398"/>
                        <a:pt x="222" y="394"/>
                        <a:pt x="200" y="367"/>
                      </a:cubicBezTo>
                      <a:cubicBezTo>
                        <a:pt x="178" y="340"/>
                        <a:pt x="170" y="316"/>
                        <a:pt x="140" y="292"/>
                      </a:cubicBezTo>
                      <a:cubicBezTo>
                        <a:pt x="110" y="268"/>
                        <a:pt x="40" y="254"/>
                        <a:pt x="20" y="225"/>
                      </a:cubicBezTo>
                      <a:cubicBezTo>
                        <a:pt x="0" y="196"/>
                        <a:pt x="3" y="139"/>
                        <a:pt x="20" y="120"/>
                      </a:cubicBezTo>
                      <a:cubicBezTo>
                        <a:pt x="37" y="101"/>
                        <a:pt x="95" y="113"/>
                        <a:pt x="125" y="112"/>
                      </a:cubicBezTo>
                      <a:cubicBezTo>
                        <a:pt x="155" y="111"/>
                        <a:pt x="181" y="129"/>
                        <a:pt x="200" y="112"/>
                      </a:cubicBezTo>
                      <a:cubicBezTo>
                        <a:pt x="219" y="95"/>
                        <a:pt x="217" y="14"/>
                        <a:pt x="238" y="7"/>
                      </a:cubicBezTo>
                      <a:cubicBezTo>
                        <a:pt x="259" y="0"/>
                        <a:pt x="308" y="50"/>
                        <a:pt x="328" y="67"/>
                      </a:cubicBezTo>
                      <a:cubicBezTo>
                        <a:pt x="348" y="84"/>
                        <a:pt x="336" y="108"/>
                        <a:pt x="358" y="112"/>
                      </a:cubicBezTo>
                      <a:cubicBezTo>
                        <a:pt x="380" y="116"/>
                        <a:pt x="437" y="89"/>
                        <a:pt x="463" y="90"/>
                      </a:cubicBezTo>
                      <a:cubicBezTo>
                        <a:pt x="489" y="91"/>
                        <a:pt x="516" y="109"/>
                        <a:pt x="515" y="120"/>
                      </a:cubicBezTo>
                      <a:cubicBezTo>
                        <a:pt x="514" y="131"/>
                        <a:pt x="479" y="138"/>
                        <a:pt x="455" y="157"/>
                      </a:cubicBezTo>
                      <a:cubicBezTo>
                        <a:pt x="431" y="176"/>
                        <a:pt x="403" y="222"/>
                        <a:pt x="373" y="232"/>
                      </a:cubicBezTo>
                      <a:cubicBezTo>
                        <a:pt x="343" y="242"/>
                        <a:pt x="301" y="227"/>
                        <a:pt x="275" y="217"/>
                      </a:cubicBezTo>
                      <a:cubicBezTo>
                        <a:pt x="249" y="207"/>
                        <a:pt x="237" y="181"/>
                        <a:pt x="215" y="172"/>
                      </a:cubicBezTo>
                      <a:cubicBezTo>
                        <a:pt x="193" y="163"/>
                        <a:pt x="160" y="164"/>
                        <a:pt x="140" y="165"/>
                      </a:cubicBezTo>
                      <a:cubicBezTo>
                        <a:pt x="120" y="166"/>
                        <a:pt x="96" y="168"/>
                        <a:pt x="95" y="180"/>
                      </a:cubicBezTo>
                      <a:cubicBezTo>
                        <a:pt x="94" y="192"/>
                        <a:pt x="103" y="221"/>
                        <a:pt x="133" y="240"/>
                      </a:cubicBezTo>
                      <a:cubicBezTo>
                        <a:pt x="163" y="259"/>
                        <a:pt x="228" y="253"/>
                        <a:pt x="275" y="292"/>
                      </a:cubicBezTo>
                      <a:cubicBezTo>
                        <a:pt x="322" y="331"/>
                        <a:pt x="378" y="408"/>
                        <a:pt x="418" y="472"/>
                      </a:cubicBezTo>
                      <a:cubicBezTo>
                        <a:pt x="458" y="536"/>
                        <a:pt x="491" y="618"/>
                        <a:pt x="515" y="675"/>
                      </a:cubicBezTo>
                      <a:cubicBezTo>
                        <a:pt x="539" y="732"/>
                        <a:pt x="538" y="761"/>
                        <a:pt x="560" y="817"/>
                      </a:cubicBezTo>
                      <a:cubicBezTo>
                        <a:pt x="582" y="873"/>
                        <a:pt x="600" y="953"/>
                        <a:pt x="650" y="1012"/>
                      </a:cubicBezTo>
                      <a:cubicBezTo>
                        <a:pt x="700" y="1071"/>
                        <a:pt x="811" y="1124"/>
                        <a:pt x="860" y="1170"/>
                      </a:cubicBezTo>
                      <a:cubicBezTo>
                        <a:pt x="909" y="1216"/>
                        <a:pt x="944" y="1233"/>
                        <a:pt x="943" y="1290"/>
                      </a:cubicBezTo>
                      <a:cubicBezTo>
                        <a:pt x="942" y="1347"/>
                        <a:pt x="884" y="1444"/>
                        <a:pt x="853" y="1515"/>
                      </a:cubicBezTo>
                      <a:cubicBezTo>
                        <a:pt x="822" y="1586"/>
                        <a:pt x="771" y="1638"/>
                        <a:pt x="755" y="1717"/>
                      </a:cubicBezTo>
                      <a:cubicBezTo>
                        <a:pt x="739" y="1796"/>
                        <a:pt x="756" y="1976"/>
                        <a:pt x="748" y="19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313" name="Group 40">
                <a:extLst>
                  <a:ext uri="{FF2B5EF4-FFF2-40B4-BE49-F238E27FC236}">
                    <a16:creationId xmlns:a16="http://schemas.microsoft.com/office/drawing/2014/main" id="{5847CA4B-3C7E-C640-BEE6-DF0F4432CF3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15" y="4123"/>
                <a:ext cx="1887" cy="2164"/>
                <a:chOff x="4615" y="4123"/>
                <a:chExt cx="1887" cy="2164"/>
              </a:xfrm>
            </p:grpSpPr>
            <p:grpSp>
              <p:nvGrpSpPr>
                <p:cNvPr id="315" name="Group 39">
                  <a:extLst>
                    <a:ext uri="{FF2B5EF4-FFF2-40B4-BE49-F238E27FC236}">
                      <a16:creationId xmlns:a16="http://schemas.microsoft.com/office/drawing/2014/main" id="{A9961539-3287-4549-9AD5-35DE2DD85C3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44" y="4133"/>
                  <a:ext cx="1858" cy="2154"/>
                  <a:chOff x="4644" y="4133"/>
                  <a:chExt cx="1858" cy="2154"/>
                </a:xfrm>
              </p:grpSpPr>
              <p:sp>
                <p:nvSpPr>
                  <p:cNvPr id="340" name="Freeform 4">
                    <a:extLst>
                      <a:ext uri="{FF2B5EF4-FFF2-40B4-BE49-F238E27FC236}">
                        <a16:creationId xmlns:a16="http://schemas.microsoft.com/office/drawing/2014/main" id="{FA0C0A67-FE7D-BB4F-AF33-72D0C1027529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44" y="4133"/>
                    <a:ext cx="1858" cy="2154"/>
                  </a:xfrm>
                  <a:custGeom>
                    <a:avLst/>
                    <a:gdLst>
                      <a:gd name="T0" fmla="*/ 272 w 1858"/>
                      <a:gd name="T1" fmla="*/ 1692 h 2154"/>
                      <a:gd name="T2" fmla="*/ 677 w 1858"/>
                      <a:gd name="T3" fmla="*/ 2082 h 2154"/>
                      <a:gd name="T4" fmla="*/ 954 w 1858"/>
                      <a:gd name="T5" fmla="*/ 2052 h 2154"/>
                      <a:gd name="T6" fmla="*/ 1089 w 1858"/>
                      <a:gd name="T7" fmla="*/ 1969 h 2154"/>
                      <a:gd name="T8" fmla="*/ 1224 w 1858"/>
                      <a:gd name="T9" fmla="*/ 1894 h 2154"/>
                      <a:gd name="T10" fmla="*/ 1359 w 1858"/>
                      <a:gd name="T11" fmla="*/ 1819 h 2154"/>
                      <a:gd name="T12" fmla="*/ 1509 w 1858"/>
                      <a:gd name="T13" fmla="*/ 1662 h 2154"/>
                      <a:gd name="T14" fmla="*/ 1659 w 1858"/>
                      <a:gd name="T15" fmla="*/ 1512 h 2154"/>
                      <a:gd name="T16" fmla="*/ 1757 w 1858"/>
                      <a:gd name="T17" fmla="*/ 1279 h 2154"/>
                      <a:gd name="T18" fmla="*/ 1839 w 1858"/>
                      <a:gd name="T19" fmla="*/ 1092 h 2154"/>
                      <a:gd name="T20" fmla="*/ 1787 w 1858"/>
                      <a:gd name="T21" fmla="*/ 1002 h 2154"/>
                      <a:gd name="T22" fmla="*/ 1809 w 1858"/>
                      <a:gd name="T23" fmla="*/ 844 h 2154"/>
                      <a:gd name="T24" fmla="*/ 1832 w 1858"/>
                      <a:gd name="T25" fmla="*/ 724 h 2154"/>
                      <a:gd name="T26" fmla="*/ 1719 w 1858"/>
                      <a:gd name="T27" fmla="*/ 679 h 2154"/>
                      <a:gd name="T28" fmla="*/ 1487 w 1858"/>
                      <a:gd name="T29" fmla="*/ 717 h 2154"/>
                      <a:gd name="T30" fmla="*/ 1404 w 1858"/>
                      <a:gd name="T31" fmla="*/ 604 h 2154"/>
                      <a:gd name="T32" fmla="*/ 1359 w 1858"/>
                      <a:gd name="T33" fmla="*/ 507 h 2154"/>
                      <a:gd name="T34" fmla="*/ 1277 w 1858"/>
                      <a:gd name="T35" fmla="*/ 424 h 2154"/>
                      <a:gd name="T36" fmla="*/ 1179 w 1858"/>
                      <a:gd name="T37" fmla="*/ 342 h 2154"/>
                      <a:gd name="T38" fmla="*/ 1082 w 1858"/>
                      <a:gd name="T39" fmla="*/ 222 h 2154"/>
                      <a:gd name="T40" fmla="*/ 1014 w 1858"/>
                      <a:gd name="T41" fmla="*/ 184 h 2154"/>
                      <a:gd name="T42" fmla="*/ 932 w 1858"/>
                      <a:gd name="T43" fmla="*/ 102 h 2154"/>
                      <a:gd name="T44" fmla="*/ 827 w 1858"/>
                      <a:gd name="T45" fmla="*/ 72 h 2154"/>
                      <a:gd name="T46" fmla="*/ 692 w 1858"/>
                      <a:gd name="T47" fmla="*/ 4 h 2154"/>
                      <a:gd name="T48" fmla="*/ 542 w 1858"/>
                      <a:gd name="T49" fmla="*/ 12 h 2154"/>
                      <a:gd name="T50" fmla="*/ 392 w 1858"/>
                      <a:gd name="T51" fmla="*/ 42 h 2154"/>
                      <a:gd name="T52" fmla="*/ 309 w 1858"/>
                      <a:gd name="T53" fmla="*/ 117 h 2154"/>
                      <a:gd name="T54" fmla="*/ 197 w 1858"/>
                      <a:gd name="T55" fmla="*/ 154 h 2154"/>
                      <a:gd name="T56" fmla="*/ 129 w 1858"/>
                      <a:gd name="T57" fmla="*/ 312 h 2154"/>
                      <a:gd name="T58" fmla="*/ 47 w 1858"/>
                      <a:gd name="T59" fmla="*/ 357 h 2154"/>
                      <a:gd name="T60" fmla="*/ 24 w 1858"/>
                      <a:gd name="T61" fmla="*/ 477 h 2154"/>
                      <a:gd name="T62" fmla="*/ 9 w 1858"/>
                      <a:gd name="T63" fmla="*/ 544 h 2154"/>
                      <a:gd name="T64" fmla="*/ 2 w 1858"/>
                      <a:gd name="T65" fmla="*/ 687 h 2154"/>
                      <a:gd name="T66" fmla="*/ 24 w 1858"/>
                      <a:gd name="T67" fmla="*/ 792 h 2154"/>
                      <a:gd name="T68" fmla="*/ 77 w 1858"/>
                      <a:gd name="T69" fmla="*/ 844 h 2154"/>
                      <a:gd name="T70" fmla="*/ 129 w 1858"/>
                      <a:gd name="T71" fmla="*/ 912 h 2154"/>
                      <a:gd name="T72" fmla="*/ 279 w 1858"/>
                      <a:gd name="T73" fmla="*/ 934 h 2154"/>
                      <a:gd name="T74" fmla="*/ 384 w 1858"/>
                      <a:gd name="T75" fmla="*/ 942 h 2154"/>
                      <a:gd name="T76" fmla="*/ 369 w 1858"/>
                      <a:gd name="T77" fmla="*/ 1032 h 2154"/>
                      <a:gd name="T78" fmla="*/ 317 w 1858"/>
                      <a:gd name="T79" fmla="*/ 1114 h 2154"/>
                      <a:gd name="T80" fmla="*/ 219 w 1858"/>
                      <a:gd name="T81" fmla="*/ 1332 h 2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858" h="2154">
                        <a:moveTo>
                          <a:pt x="219" y="1332"/>
                        </a:moveTo>
                        <a:cubicBezTo>
                          <a:pt x="220" y="1422"/>
                          <a:pt x="228" y="1566"/>
                          <a:pt x="272" y="1692"/>
                        </a:cubicBezTo>
                        <a:cubicBezTo>
                          <a:pt x="316" y="1818"/>
                          <a:pt x="415" y="2024"/>
                          <a:pt x="482" y="2089"/>
                        </a:cubicBezTo>
                        <a:cubicBezTo>
                          <a:pt x="549" y="2154"/>
                          <a:pt x="606" y="2077"/>
                          <a:pt x="677" y="2082"/>
                        </a:cubicBezTo>
                        <a:cubicBezTo>
                          <a:pt x="748" y="2087"/>
                          <a:pt x="863" y="2124"/>
                          <a:pt x="909" y="2119"/>
                        </a:cubicBezTo>
                        <a:cubicBezTo>
                          <a:pt x="955" y="2114"/>
                          <a:pt x="930" y="2062"/>
                          <a:pt x="954" y="2052"/>
                        </a:cubicBezTo>
                        <a:cubicBezTo>
                          <a:pt x="978" y="2042"/>
                          <a:pt x="1030" y="2073"/>
                          <a:pt x="1052" y="2059"/>
                        </a:cubicBezTo>
                        <a:cubicBezTo>
                          <a:pt x="1074" y="2045"/>
                          <a:pt x="1064" y="1985"/>
                          <a:pt x="1089" y="1969"/>
                        </a:cubicBezTo>
                        <a:cubicBezTo>
                          <a:pt x="1114" y="1953"/>
                          <a:pt x="1179" y="1974"/>
                          <a:pt x="1202" y="1962"/>
                        </a:cubicBezTo>
                        <a:cubicBezTo>
                          <a:pt x="1225" y="1950"/>
                          <a:pt x="1204" y="1906"/>
                          <a:pt x="1224" y="1894"/>
                        </a:cubicBezTo>
                        <a:cubicBezTo>
                          <a:pt x="1244" y="1882"/>
                          <a:pt x="1299" y="1900"/>
                          <a:pt x="1322" y="1887"/>
                        </a:cubicBezTo>
                        <a:cubicBezTo>
                          <a:pt x="1345" y="1874"/>
                          <a:pt x="1340" y="1836"/>
                          <a:pt x="1359" y="1819"/>
                        </a:cubicBezTo>
                        <a:cubicBezTo>
                          <a:pt x="1378" y="1802"/>
                          <a:pt x="1409" y="1808"/>
                          <a:pt x="1434" y="1782"/>
                        </a:cubicBezTo>
                        <a:cubicBezTo>
                          <a:pt x="1459" y="1756"/>
                          <a:pt x="1483" y="1691"/>
                          <a:pt x="1509" y="1662"/>
                        </a:cubicBezTo>
                        <a:cubicBezTo>
                          <a:pt x="1535" y="1633"/>
                          <a:pt x="1567" y="1634"/>
                          <a:pt x="1592" y="1609"/>
                        </a:cubicBezTo>
                        <a:cubicBezTo>
                          <a:pt x="1617" y="1584"/>
                          <a:pt x="1642" y="1547"/>
                          <a:pt x="1659" y="1512"/>
                        </a:cubicBezTo>
                        <a:cubicBezTo>
                          <a:pt x="1676" y="1477"/>
                          <a:pt x="1681" y="1438"/>
                          <a:pt x="1697" y="1399"/>
                        </a:cubicBezTo>
                        <a:cubicBezTo>
                          <a:pt x="1713" y="1360"/>
                          <a:pt x="1737" y="1314"/>
                          <a:pt x="1757" y="1279"/>
                        </a:cubicBezTo>
                        <a:cubicBezTo>
                          <a:pt x="1777" y="1244"/>
                          <a:pt x="1803" y="1220"/>
                          <a:pt x="1817" y="1189"/>
                        </a:cubicBezTo>
                        <a:cubicBezTo>
                          <a:pt x="1831" y="1158"/>
                          <a:pt x="1835" y="1121"/>
                          <a:pt x="1839" y="1092"/>
                        </a:cubicBezTo>
                        <a:cubicBezTo>
                          <a:pt x="1843" y="1063"/>
                          <a:pt x="1848" y="1032"/>
                          <a:pt x="1839" y="1017"/>
                        </a:cubicBezTo>
                        <a:cubicBezTo>
                          <a:pt x="1830" y="1002"/>
                          <a:pt x="1786" y="1019"/>
                          <a:pt x="1787" y="1002"/>
                        </a:cubicBezTo>
                        <a:cubicBezTo>
                          <a:pt x="1788" y="985"/>
                          <a:pt x="1843" y="938"/>
                          <a:pt x="1847" y="912"/>
                        </a:cubicBezTo>
                        <a:cubicBezTo>
                          <a:pt x="1851" y="886"/>
                          <a:pt x="1808" y="866"/>
                          <a:pt x="1809" y="844"/>
                        </a:cubicBezTo>
                        <a:cubicBezTo>
                          <a:pt x="1810" y="822"/>
                          <a:pt x="1850" y="797"/>
                          <a:pt x="1854" y="777"/>
                        </a:cubicBezTo>
                        <a:cubicBezTo>
                          <a:pt x="1858" y="757"/>
                          <a:pt x="1834" y="743"/>
                          <a:pt x="1832" y="724"/>
                        </a:cubicBezTo>
                        <a:cubicBezTo>
                          <a:pt x="1830" y="705"/>
                          <a:pt x="1858" y="672"/>
                          <a:pt x="1839" y="664"/>
                        </a:cubicBezTo>
                        <a:cubicBezTo>
                          <a:pt x="1820" y="656"/>
                          <a:pt x="1754" y="673"/>
                          <a:pt x="1719" y="679"/>
                        </a:cubicBezTo>
                        <a:cubicBezTo>
                          <a:pt x="1684" y="685"/>
                          <a:pt x="1668" y="696"/>
                          <a:pt x="1629" y="702"/>
                        </a:cubicBezTo>
                        <a:cubicBezTo>
                          <a:pt x="1590" y="708"/>
                          <a:pt x="1516" y="724"/>
                          <a:pt x="1487" y="717"/>
                        </a:cubicBezTo>
                        <a:cubicBezTo>
                          <a:pt x="1458" y="710"/>
                          <a:pt x="1471" y="676"/>
                          <a:pt x="1457" y="657"/>
                        </a:cubicBezTo>
                        <a:cubicBezTo>
                          <a:pt x="1443" y="638"/>
                          <a:pt x="1419" y="619"/>
                          <a:pt x="1404" y="604"/>
                        </a:cubicBezTo>
                        <a:cubicBezTo>
                          <a:pt x="1389" y="589"/>
                          <a:pt x="1374" y="583"/>
                          <a:pt x="1367" y="567"/>
                        </a:cubicBezTo>
                        <a:cubicBezTo>
                          <a:pt x="1360" y="551"/>
                          <a:pt x="1369" y="519"/>
                          <a:pt x="1359" y="507"/>
                        </a:cubicBezTo>
                        <a:cubicBezTo>
                          <a:pt x="1349" y="495"/>
                          <a:pt x="1321" y="506"/>
                          <a:pt x="1307" y="492"/>
                        </a:cubicBezTo>
                        <a:cubicBezTo>
                          <a:pt x="1293" y="478"/>
                          <a:pt x="1288" y="442"/>
                          <a:pt x="1277" y="424"/>
                        </a:cubicBezTo>
                        <a:cubicBezTo>
                          <a:pt x="1266" y="406"/>
                          <a:pt x="1255" y="401"/>
                          <a:pt x="1239" y="387"/>
                        </a:cubicBezTo>
                        <a:cubicBezTo>
                          <a:pt x="1223" y="373"/>
                          <a:pt x="1194" y="361"/>
                          <a:pt x="1179" y="342"/>
                        </a:cubicBezTo>
                        <a:cubicBezTo>
                          <a:pt x="1164" y="323"/>
                          <a:pt x="1165" y="294"/>
                          <a:pt x="1149" y="274"/>
                        </a:cubicBezTo>
                        <a:cubicBezTo>
                          <a:pt x="1133" y="254"/>
                          <a:pt x="1101" y="228"/>
                          <a:pt x="1082" y="222"/>
                        </a:cubicBezTo>
                        <a:cubicBezTo>
                          <a:pt x="1063" y="216"/>
                          <a:pt x="1048" y="243"/>
                          <a:pt x="1037" y="237"/>
                        </a:cubicBezTo>
                        <a:cubicBezTo>
                          <a:pt x="1026" y="231"/>
                          <a:pt x="1024" y="198"/>
                          <a:pt x="1014" y="184"/>
                        </a:cubicBezTo>
                        <a:cubicBezTo>
                          <a:pt x="1004" y="170"/>
                          <a:pt x="991" y="168"/>
                          <a:pt x="977" y="154"/>
                        </a:cubicBezTo>
                        <a:cubicBezTo>
                          <a:pt x="963" y="140"/>
                          <a:pt x="947" y="120"/>
                          <a:pt x="932" y="102"/>
                        </a:cubicBezTo>
                        <a:cubicBezTo>
                          <a:pt x="917" y="84"/>
                          <a:pt x="904" y="54"/>
                          <a:pt x="887" y="49"/>
                        </a:cubicBezTo>
                        <a:cubicBezTo>
                          <a:pt x="870" y="44"/>
                          <a:pt x="849" y="76"/>
                          <a:pt x="827" y="72"/>
                        </a:cubicBezTo>
                        <a:cubicBezTo>
                          <a:pt x="805" y="68"/>
                          <a:pt x="774" y="38"/>
                          <a:pt x="752" y="27"/>
                        </a:cubicBezTo>
                        <a:cubicBezTo>
                          <a:pt x="730" y="16"/>
                          <a:pt x="717" y="8"/>
                          <a:pt x="692" y="4"/>
                        </a:cubicBezTo>
                        <a:cubicBezTo>
                          <a:pt x="667" y="0"/>
                          <a:pt x="627" y="3"/>
                          <a:pt x="602" y="4"/>
                        </a:cubicBezTo>
                        <a:cubicBezTo>
                          <a:pt x="577" y="5"/>
                          <a:pt x="559" y="10"/>
                          <a:pt x="542" y="12"/>
                        </a:cubicBezTo>
                        <a:cubicBezTo>
                          <a:pt x="525" y="14"/>
                          <a:pt x="522" y="14"/>
                          <a:pt x="497" y="19"/>
                        </a:cubicBezTo>
                        <a:cubicBezTo>
                          <a:pt x="472" y="24"/>
                          <a:pt x="414" y="32"/>
                          <a:pt x="392" y="42"/>
                        </a:cubicBezTo>
                        <a:cubicBezTo>
                          <a:pt x="370" y="52"/>
                          <a:pt x="376" y="67"/>
                          <a:pt x="362" y="79"/>
                        </a:cubicBezTo>
                        <a:cubicBezTo>
                          <a:pt x="348" y="91"/>
                          <a:pt x="329" y="113"/>
                          <a:pt x="309" y="117"/>
                        </a:cubicBezTo>
                        <a:cubicBezTo>
                          <a:pt x="289" y="121"/>
                          <a:pt x="261" y="96"/>
                          <a:pt x="242" y="102"/>
                        </a:cubicBezTo>
                        <a:cubicBezTo>
                          <a:pt x="223" y="108"/>
                          <a:pt x="208" y="135"/>
                          <a:pt x="197" y="154"/>
                        </a:cubicBezTo>
                        <a:cubicBezTo>
                          <a:pt x="186" y="173"/>
                          <a:pt x="185" y="188"/>
                          <a:pt x="174" y="214"/>
                        </a:cubicBezTo>
                        <a:cubicBezTo>
                          <a:pt x="163" y="240"/>
                          <a:pt x="143" y="290"/>
                          <a:pt x="129" y="312"/>
                        </a:cubicBezTo>
                        <a:cubicBezTo>
                          <a:pt x="115" y="334"/>
                          <a:pt x="106" y="341"/>
                          <a:pt x="92" y="349"/>
                        </a:cubicBezTo>
                        <a:cubicBezTo>
                          <a:pt x="78" y="357"/>
                          <a:pt x="55" y="346"/>
                          <a:pt x="47" y="357"/>
                        </a:cubicBezTo>
                        <a:cubicBezTo>
                          <a:pt x="39" y="368"/>
                          <a:pt x="51" y="397"/>
                          <a:pt x="47" y="417"/>
                        </a:cubicBezTo>
                        <a:cubicBezTo>
                          <a:pt x="43" y="437"/>
                          <a:pt x="20" y="456"/>
                          <a:pt x="24" y="477"/>
                        </a:cubicBezTo>
                        <a:cubicBezTo>
                          <a:pt x="28" y="498"/>
                          <a:pt x="71" y="533"/>
                          <a:pt x="69" y="544"/>
                        </a:cubicBezTo>
                        <a:cubicBezTo>
                          <a:pt x="67" y="555"/>
                          <a:pt x="18" y="532"/>
                          <a:pt x="9" y="544"/>
                        </a:cubicBezTo>
                        <a:cubicBezTo>
                          <a:pt x="0" y="556"/>
                          <a:pt x="18" y="595"/>
                          <a:pt x="17" y="619"/>
                        </a:cubicBezTo>
                        <a:cubicBezTo>
                          <a:pt x="16" y="643"/>
                          <a:pt x="0" y="666"/>
                          <a:pt x="2" y="687"/>
                        </a:cubicBezTo>
                        <a:cubicBezTo>
                          <a:pt x="4" y="708"/>
                          <a:pt x="28" y="730"/>
                          <a:pt x="32" y="747"/>
                        </a:cubicBezTo>
                        <a:cubicBezTo>
                          <a:pt x="36" y="764"/>
                          <a:pt x="18" y="785"/>
                          <a:pt x="24" y="792"/>
                        </a:cubicBezTo>
                        <a:cubicBezTo>
                          <a:pt x="30" y="799"/>
                          <a:pt x="60" y="783"/>
                          <a:pt x="69" y="792"/>
                        </a:cubicBezTo>
                        <a:cubicBezTo>
                          <a:pt x="78" y="801"/>
                          <a:pt x="68" y="835"/>
                          <a:pt x="77" y="844"/>
                        </a:cubicBezTo>
                        <a:cubicBezTo>
                          <a:pt x="86" y="853"/>
                          <a:pt x="113" y="833"/>
                          <a:pt x="122" y="844"/>
                        </a:cubicBezTo>
                        <a:cubicBezTo>
                          <a:pt x="131" y="855"/>
                          <a:pt x="119" y="898"/>
                          <a:pt x="129" y="912"/>
                        </a:cubicBezTo>
                        <a:cubicBezTo>
                          <a:pt x="139" y="926"/>
                          <a:pt x="157" y="923"/>
                          <a:pt x="182" y="927"/>
                        </a:cubicBezTo>
                        <a:cubicBezTo>
                          <a:pt x="207" y="931"/>
                          <a:pt x="257" y="924"/>
                          <a:pt x="279" y="934"/>
                        </a:cubicBezTo>
                        <a:cubicBezTo>
                          <a:pt x="301" y="944"/>
                          <a:pt x="300" y="986"/>
                          <a:pt x="317" y="987"/>
                        </a:cubicBezTo>
                        <a:cubicBezTo>
                          <a:pt x="334" y="988"/>
                          <a:pt x="365" y="943"/>
                          <a:pt x="384" y="942"/>
                        </a:cubicBezTo>
                        <a:cubicBezTo>
                          <a:pt x="403" y="941"/>
                          <a:pt x="431" y="964"/>
                          <a:pt x="429" y="979"/>
                        </a:cubicBezTo>
                        <a:cubicBezTo>
                          <a:pt x="427" y="994"/>
                          <a:pt x="374" y="1013"/>
                          <a:pt x="369" y="1032"/>
                        </a:cubicBezTo>
                        <a:cubicBezTo>
                          <a:pt x="364" y="1051"/>
                          <a:pt x="408" y="1078"/>
                          <a:pt x="399" y="1092"/>
                        </a:cubicBezTo>
                        <a:cubicBezTo>
                          <a:pt x="390" y="1106"/>
                          <a:pt x="339" y="1104"/>
                          <a:pt x="317" y="1114"/>
                        </a:cubicBezTo>
                        <a:cubicBezTo>
                          <a:pt x="295" y="1124"/>
                          <a:pt x="276" y="1113"/>
                          <a:pt x="264" y="1152"/>
                        </a:cubicBezTo>
                        <a:cubicBezTo>
                          <a:pt x="252" y="1191"/>
                          <a:pt x="218" y="1242"/>
                          <a:pt x="219" y="1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41" name="Freeform 28">
                    <a:extLst>
                      <a:ext uri="{FF2B5EF4-FFF2-40B4-BE49-F238E27FC236}">
                        <a16:creationId xmlns:a16="http://schemas.microsoft.com/office/drawing/2014/main" id="{FAE3B15B-01C0-2743-AE0C-5532A18225E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23" y="6118"/>
                    <a:ext cx="547" cy="40"/>
                  </a:xfrm>
                  <a:custGeom>
                    <a:avLst/>
                    <a:gdLst>
                      <a:gd name="T0" fmla="*/ 0 w 547"/>
                      <a:gd name="T1" fmla="*/ 40 h 40"/>
                      <a:gd name="T2" fmla="*/ 165 w 547"/>
                      <a:gd name="T3" fmla="*/ 17 h 40"/>
                      <a:gd name="T4" fmla="*/ 375 w 547"/>
                      <a:gd name="T5" fmla="*/ 2 h 40"/>
                      <a:gd name="T6" fmla="*/ 547 w 547"/>
                      <a:gd name="T7" fmla="*/ 3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47" h="40">
                        <a:moveTo>
                          <a:pt x="0" y="40"/>
                        </a:moveTo>
                        <a:cubicBezTo>
                          <a:pt x="51" y="31"/>
                          <a:pt x="103" y="23"/>
                          <a:pt x="165" y="17"/>
                        </a:cubicBezTo>
                        <a:cubicBezTo>
                          <a:pt x="227" y="11"/>
                          <a:pt x="311" y="0"/>
                          <a:pt x="375" y="2"/>
                        </a:cubicBezTo>
                        <a:cubicBezTo>
                          <a:pt x="439" y="4"/>
                          <a:pt x="493" y="18"/>
                          <a:pt x="547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42" name="Freeform 29">
                    <a:extLst>
                      <a:ext uri="{FF2B5EF4-FFF2-40B4-BE49-F238E27FC236}">
                        <a16:creationId xmlns:a16="http://schemas.microsoft.com/office/drawing/2014/main" id="{7E4A9947-0AF6-A440-9154-B930BE2FB6F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00" y="5978"/>
                    <a:ext cx="698" cy="82"/>
                  </a:xfrm>
                  <a:custGeom>
                    <a:avLst/>
                    <a:gdLst>
                      <a:gd name="T0" fmla="*/ 0 w 698"/>
                      <a:gd name="T1" fmla="*/ 82 h 82"/>
                      <a:gd name="T2" fmla="*/ 300 w 698"/>
                      <a:gd name="T3" fmla="*/ 7 h 82"/>
                      <a:gd name="T4" fmla="*/ 698 w 698"/>
                      <a:gd name="T5" fmla="*/ 37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98" h="82">
                        <a:moveTo>
                          <a:pt x="0" y="82"/>
                        </a:moveTo>
                        <a:cubicBezTo>
                          <a:pt x="92" y="48"/>
                          <a:pt x="184" y="14"/>
                          <a:pt x="300" y="7"/>
                        </a:cubicBezTo>
                        <a:cubicBezTo>
                          <a:pt x="416" y="0"/>
                          <a:pt x="631" y="32"/>
                          <a:pt x="698" y="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43" name="Freeform 30">
                    <a:extLst>
                      <a:ext uri="{FF2B5EF4-FFF2-40B4-BE49-F238E27FC236}">
                        <a16:creationId xmlns:a16="http://schemas.microsoft.com/office/drawing/2014/main" id="{44C66FE3-2A07-0047-AB55-93BD1C9ABBD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040" y="5841"/>
                    <a:ext cx="998" cy="122"/>
                  </a:xfrm>
                  <a:custGeom>
                    <a:avLst/>
                    <a:gdLst>
                      <a:gd name="T0" fmla="*/ 0 w 998"/>
                      <a:gd name="T1" fmla="*/ 122 h 122"/>
                      <a:gd name="T2" fmla="*/ 330 w 998"/>
                      <a:gd name="T3" fmla="*/ 84 h 122"/>
                      <a:gd name="T4" fmla="*/ 548 w 998"/>
                      <a:gd name="T5" fmla="*/ 9 h 122"/>
                      <a:gd name="T6" fmla="*/ 998 w 998"/>
                      <a:gd name="T7" fmla="*/ 32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98" h="122">
                        <a:moveTo>
                          <a:pt x="0" y="122"/>
                        </a:moveTo>
                        <a:cubicBezTo>
                          <a:pt x="119" y="112"/>
                          <a:pt x="239" y="103"/>
                          <a:pt x="330" y="84"/>
                        </a:cubicBezTo>
                        <a:cubicBezTo>
                          <a:pt x="421" y="65"/>
                          <a:pt x="437" y="18"/>
                          <a:pt x="548" y="9"/>
                        </a:cubicBezTo>
                        <a:cubicBezTo>
                          <a:pt x="659" y="0"/>
                          <a:pt x="828" y="16"/>
                          <a:pt x="998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44" name="Freeform 31">
                    <a:extLst>
                      <a:ext uri="{FF2B5EF4-FFF2-40B4-BE49-F238E27FC236}">
                        <a16:creationId xmlns:a16="http://schemas.microsoft.com/office/drawing/2014/main" id="{0B187318-FFFA-9B41-96E7-BB1EB797EFD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0" y="5729"/>
                    <a:ext cx="1170" cy="129"/>
                  </a:xfrm>
                  <a:custGeom>
                    <a:avLst/>
                    <a:gdLst>
                      <a:gd name="T0" fmla="*/ 0 w 1170"/>
                      <a:gd name="T1" fmla="*/ 129 h 129"/>
                      <a:gd name="T2" fmla="*/ 345 w 1170"/>
                      <a:gd name="T3" fmla="*/ 91 h 129"/>
                      <a:gd name="T4" fmla="*/ 623 w 1170"/>
                      <a:gd name="T5" fmla="*/ 9 h 129"/>
                      <a:gd name="T6" fmla="*/ 1170 w 1170"/>
                      <a:gd name="T7" fmla="*/ 39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70" h="129">
                        <a:moveTo>
                          <a:pt x="0" y="129"/>
                        </a:moveTo>
                        <a:cubicBezTo>
                          <a:pt x="120" y="120"/>
                          <a:pt x="241" y="111"/>
                          <a:pt x="345" y="91"/>
                        </a:cubicBezTo>
                        <a:cubicBezTo>
                          <a:pt x="449" y="71"/>
                          <a:pt x="486" y="18"/>
                          <a:pt x="623" y="9"/>
                        </a:cubicBezTo>
                        <a:cubicBezTo>
                          <a:pt x="760" y="0"/>
                          <a:pt x="965" y="19"/>
                          <a:pt x="1170" y="39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46" name="Freeform 32">
                    <a:extLst>
                      <a:ext uri="{FF2B5EF4-FFF2-40B4-BE49-F238E27FC236}">
                        <a16:creationId xmlns:a16="http://schemas.microsoft.com/office/drawing/2014/main" id="{E19F785B-0E41-CE44-8918-3FCE693B97C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43" y="5723"/>
                    <a:ext cx="307" cy="22"/>
                  </a:xfrm>
                  <a:custGeom>
                    <a:avLst/>
                    <a:gdLst>
                      <a:gd name="T0" fmla="*/ 0 w 307"/>
                      <a:gd name="T1" fmla="*/ 22 h 22"/>
                      <a:gd name="T2" fmla="*/ 307 w 307"/>
                      <a:gd name="T3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07" h="22">
                        <a:moveTo>
                          <a:pt x="0" y="22"/>
                        </a:moveTo>
                        <a:cubicBezTo>
                          <a:pt x="77" y="22"/>
                          <a:pt x="256" y="4"/>
                          <a:pt x="307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47" name="Freeform 33">
                    <a:extLst>
                      <a:ext uri="{FF2B5EF4-FFF2-40B4-BE49-F238E27FC236}">
                        <a16:creationId xmlns:a16="http://schemas.microsoft.com/office/drawing/2014/main" id="{9772E605-016C-FB41-9066-7AC12A12EE3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5599"/>
                    <a:ext cx="555" cy="49"/>
                  </a:xfrm>
                  <a:custGeom>
                    <a:avLst/>
                    <a:gdLst>
                      <a:gd name="T0" fmla="*/ 0 w 555"/>
                      <a:gd name="T1" fmla="*/ 49 h 49"/>
                      <a:gd name="T2" fmla="*/ 173 w 555"/>
                      <a:gd name="T3" fmla="*/ 4 h 49"/>
                      <a:gd name="T4" fmla="*/ 555 w 555"/>
                      <a:gd name="T5" fmla="*/ 26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55" h="49">
                        <a:moveTo>
                          <a:pt x="0" y="49"/>
                        </a:moveTo>
                        <a:cubicBezTo>
                          <a:pt x="40" y="28"/>
                          <a:pt x="81" y="8"/>
                          <a:pt x="173" y="4"/>
                        </a:cubicBezTo>
                        <a:cubicBezTo>
                          <a:pt x="265" y="0"/>
                          <a:pt x="410" y="13"/>
                          <a:pt x="555" y="26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48" name="Freeform 34">
                    <a:extLst>
                      <a:ext uri="{FF2B5EF4-FFF2-40B4-BE49-F238E27FC236}">
                        <a16:creationId xmlns:a16="http://schemas.microsoft.com/office/drawing/2014/main" id="{ECB4F314-DE7A-6044-9B7F-19A9E23AE6D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25" y="5475"/>
                    <a:ext cx="420" cy="53"/>
                  </a:xfrm>
                  <a:custGeom>
                    <a:avLst/>
                    <a:gdLst>
                      <a:gd name="T0" fmla="*/ 0 w 420"/>
                      <a:gd name="T1" fmla="*/ 53 h 53"/>
                      <a:gd name="T2" fmla="*/ 195 w 420"/>
                      <a:gd name="T3" fmla="*/ 15 h 53"/>
                      <a:gd name="T4" fmla="*/ 420 w 420"/>
                      <a:gd name="T5" fmla="*/ 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0" h="53">
                        <a:moveTo>
                          <a:pt x="0" y="53"/>
                        </a:moveTo>
                        <a:cubicBezTo>
                          <a:pt x="62" y="38"/>
                          <a:pt x="125" y="24"/>
                          <a:pt x="195" y="15"/>
                        </a:cubicBezTo>
                        <a:cubicBezTo>
                          <a:pt x="265" y="6"/>
                          <a:pt x="342" y="3"/>
                          <a:pt x="420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49" name="Freeform 35">
                    <a:extLst>
                      <a:ext uri="{FF2B5EF4-FFF2-40B4-BE49-F238E27FC236}">
                        <a16:creationId xmlns:a16="http://schemas.microsoft.com/office/drawing/2014/main" id="{A975F714-9432-4D43-971E-19A7CBFFE98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40" y="5325"/>
                    <a:ext cx="465" cy="45"/>
                  </a:xfrm>
                  <a:custGeom>
                    <a:avLst/>
                    <a:gdLst>
                      <a:gd name="T0" fmla="*/ 0 w 465"/>
                      <a:gd name="T1" fmla="*/ 45 h 45"/>
                      <a:gd name="T2" fmla="*/ 465 w 465"/>
                      <a:gd name="T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65" h="45">
                        <a:moveTo>
                          <a:pt x="0" y="45"/>
                        </a:moveTo>
                        <a:cubicBezTo>
                          <a:pt x="0" y="45"/>
                          <a:pt x="232" y="22"/>
                          <a:pt x="465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50" name="Freeform 36">
                    <a:extLst>
                      <a:ext uri="{FF2B5EF4-FFF2-40B4-BE49-F238E27FC236}">
                        <a16:creationId xmlns:a16="http://schemas.microsoft.com/office/drawing/2014/main" id="{0B25920D-0578-0045-A1ED-DDC74035B24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060" y="5193"/>
                    <a:ext cx="398" cy="50"/>
                  </a:xfrm>
                  <a:custGeom>
                    <a:avLst/>
                    <a:gdLst>
                      <a:gd name="T0" fmla="*/ 0 w 398"/>
                      <a:gd name="T1" fmla="*/ 50 h 50"/>
                      <a:gd name="T2" fmla="*/ 270 w 398"/>
                      <a:gd name="T3" fmla="*/ 5 h 50"/>
                      <a:gd name="T4" fmla="*/ 398 w 398"/>
                      <a:gd name="T5" fmla="*/ 2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8" h="50">
                        <a:moveTo>
                          <a:pt x="0" y="50"/>
                        </a:moveTo>
                        <a:cubicBezTo>
                          <a:pt x="102" y="30"/>
                          <a:pt x="204" y="10"/>
                          <a:pt x="270" y="5"/>
                        </a:cubicBezTo>
                        <a:cubicBezTo>
                          <a:pt x="336" y="0"/>
                          <a:pt x="367" y="10"/>
                          <a:pt x="398" y="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51" name="Freeform 37">
                    <a:extLst>
                      <a:ext uri="{FF2B5EF4-FFF2-40B4-BE49-F238E27FC236}">
                        <a16:creationId xmlns:a16="http://schemas.microsoft.com/office/drawing/2014/main" id="{3683B183-4BA9-2949-9983-394AA73FC20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05" y="5061"/>
                    <a:ext cx="345" cy="54"/>
                  </a:xfrm>
                  <a:custGeom>
                    <a:avLst/>
                    <a:gdLst>
                      <a:gd name="T0" fmla="*/ 0 w 345"/>
                      <a:gd name="T1" fmla="*/ 54 h 54"/>
                      <a:gd name="T2" fmla="*/ 218 w 345"/>
                      <a:gd name="T3" fmla="*/ 9 h 54"/>
                      <a:gd name="T4" fmla="*/ 345 w 345"/>
                      <a:gd name="T5" fmla="*/ 2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5" h="54">
                        <a:moveTo>
                          <a:pt x="0" y="54"/>
                        </a:moveTo>
                        <a:cubicBezTo>
                          <a:pt x="80" y="36"/>
                          <a:pt x="161" y="18"/>
                          <a:pt x="218" y="9"/>
                        </a:cubicBezTo>
                        <a:cubicBezTo>
                          <a:pt x="275" y="0"/>
                          <a:pt x="310" y="1"/>
                          <a:pt x="345" y="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52" name="Freeform 38">
                    <a:extLst>
                      <a:ext uri="{FF2B5EF4-FFF2-40B4-BE49-F238E27FC236}">
                        <a16:creationId xmlns:a16="http://schemas.microsoft.com/office/drawing/2014/main" id="{19332012-E996-9943-9D30-98A2B021F17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35" y="4929"/>
                    <a:ext cx="330" cy="51"/>
                  </a:xfrm>
                  <a:custGeom>
                    <a:avLst/>
                    <a:gdLst>
                      <a:gd name="T0" fmla="*/ 0 w 330"/>
                      <a:gd name="T1" fmla="*/ 51 h 51"/>
                      <a:gd name="T2" fmla="*/ 218 w 330"/>
                      <a:gd name="T3" fmla="*/ 6 h 51"/>
                      <a:gd name="T4" fmla="*/ 330 w 330"/>
                      <a:gd name="T5" fmla="*/ 14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1">
                        <a:moveTo>
                          <a:pt x="0" y="51"/>
                        </a:moveTo>
                        <a:cubicBezTo>
                          <a:pt x="81" y="31"/>
                          <a:pt x="163" y="12"/>
                          <a:pt x="218" y="6"/>
                        </a:cubicBezTo>
                        <a:cubicBezTo>
                          <a:pt x="273" y="0"/>
                          <a:pt x="301" y="7"/>
                          <a:pt x="330" y="14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316" name="Group 27">
                  <a:extLst>
                    <a:ext uri="{FF2B5EF4-FFF2-40B4-BE49-F238E27FC236}">
                      <a16:creationId xmlns:a16="http://schemas.microsoft.com/office/drawing/2014/main" id="{5B65E5BD-E49D-A04C-B691-7505ED086D0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15" y="4123"/>
                  <a:ext cx="1511" cy="1644"/>
                  <a:chOff x="4615" y="4123"/>
                  <a:chExt cx="1511" cy="1644"/>
                </a:xfrm>
              </p:grpSpPr>
              <p:sp>
                <p:nvSpPr>
                  <p:cNvPr id="317" name="Freeform 5">
                    <a:extLst>
                      <a:ext uri="{FF2B5EF4-FFF2-40B4-BE49-F238E27FC236}">
                        <a16:creationId xmlns:a16="http://schemas.microsoft.com/office/drawing/2014/main" id="{B5B13F49-9428-784F-9203-2F2CF7C881A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15" y="4123"/>
                    <a:ext cx="1511" cy="1644"/>
                  </a:xfrm>
                  <a:custGeom>
                    <a:avLst/>
                    <a:gdLst>
                      <a:gd name="T0" fmla="*/ 325 w 1511"/>
                      <a:gd name="T1" fmla="*/ 1420 h 1644"/>
                      <a:gd name="T2" fmla="*/ 377 w 1511"/>
                      <a:gd name="T3" fmla="*/ 1517 h 1644"/>
                      <a:gd name="T4" fmla="*/ 430 w 1511"/>
                      <a:gd name="T5" fmla="*/ 1525 h 1644"/>
                      <a:gd name="T6" fmla="*/ 490 w 1511"/>
                      <a:gd name="T7" fmla="*/ 1532 h 1644"/>
                      <a:gd name="T8" fmla="*/ 467 w 1511"/>
                      <a:gd name="T9" fmla="*/ 1562 h 1644"/>
                      <a:gd name="T10" fmla="*/ 527 w 1511"/>
                      <a:gd name="T11" fmla="*/ 1562 h 1644"/>
                      <a:gd name="T12" fmla="*/ 617 w 1511"/>
                      <a:gd name="T13" fmla="*/ 1585 h 1644"/>
                      <a:gd name="T14" fmla="*/ 685 w 1511"/>
                      <a:gd name="T15" fmla="*/ 1615 h 1644"/>
                      <a:gd name="T16" fmla="*/ 730 w 1511"/>
                      <a:gd name="T17" fmla="*/ 1637 h 1644"/>
                      <a:gd name="T18" fmla="*/ 797 w 1511"/>
                      <a:gd name="T19" fmla="*/ 1607 h 1644"/>
                      <a:gd name="T20" fmla="*/ 842 w 1511"/>
                      <a:gd name="T21" fmla="*/ 1637 h 1644"/>
                      <a:gd name="T22" fmla="*/ 925 w 1511"/>
                      <a:gd name="T23" fmla="*/ 1637 h 1644"/>
                      <a:gd name="T24" fmla="*/ 1030 w 1511"/>
                      <a:gd name="T25" fmla="*/ 1562 h 1644"/>
                      <a:gd name="T26" fmla="*/ 1075 w 1511"/>
                      <a:gd name="T27" fmla="*/ 1532 h 1644"/>
                      <a:gd name="T28" fmla="*/ 1180 w 1511"/>
                      <a:gd name="T29" fmla="*/ 1457 h 1644"/>
                      <a:gd name="T30" fmla="*/ 1240 w 1511"/>
                      <a:gd name="T31" fmla="*/ 1375 h 1644"/>
                      <a:gd name="T32" fmla="*/ 1322 w 1511"/>
                      <a:gd name="T33" fmla="*/ 1262 h 1644"/>
                      <a:gd name="T34" fmla="*/ 1345 w 1511"/>
                      <a:gd name="T35" fmla="*/ 1202 h 1644"/>
                      <a:gd name="T36" fmla="*/ 1420 w 1511"/>
                      <a:gd name="T37" fmla="*/ 1082 h 1644"/>
                      <a:gd name="T38" fmla="*/ 1420 w 1511"/>
                      <a:gd name="T39" fmla="*/ 1015 h 1644"/>
                      <a:gd name="T40" fmla="*/ 1472 w 1511"/>
                      <a:gd name="T41" fmla="*/ 970 h 1644"/>
                      <a:gd name="T42" fmla="*/ 1472 w 1511"/>
                      <a:gd name="T43" fmla="*/ 827 h 1644"/>
                      <a:gd name="T44" fmla="*/ 1480 w 1511"/>
                      <a:gd name="T45" fmla="*/ 722 h 1644"/>
                      <a:gd name="T46" fmla="*/ 1405 w 1511"/>
                      <a:gd name="T47" fmla="*/ 677 h 1644"/>
                      <a:gd name="T48" fmla="*/ 1420 w 1511"/>
                      <a:gd name="T49" fmla="*/ 572 h 1644"/>
                      <a:gd name="T50" fmla="*/ 1330 w 1511"/>
                      <a:gd name="T51" fmla="*/ 505 h 1644"/>
                      <a:gd name="T52" fmla="*/ 1262 w 1511"/>
                      <a:gd name="T53" fmla="*/ 377 h 1644"/>
                      <a:gd name="T54" fmla="*/ 1187 w 1511"/>
                      <a:gd name="T55" fmla="*/ 287 h 1644"/>
                      <a:gd name="T56" fmla="*/ 1067 w 1511"/>
                      <a:gd name="T57" fmla="*/ 235 h 1644"/>
                      <a:gd name="T58" fmla="*/ 1045 w 1511"/>
                      <a:gd name="T59" fmla="*/ 145 h 1644"/>
                      <a:gd name="T60" fmla="*/ 940 w 1511"/>
                      <a:gd name="T61" fmla="*/ 100 h 1644"/>
                      <a:gd name="T62" fmla="*/ 850 w 1511"/>
                      <a:gd name="T63" fmla="*/ 77 h 1644"/>
                      <a:gd name="T64" fmla="*/ 767 w 1511"/>
                      <a:gd name="T65" fmla="*/ 40 h 1644"/>
                      <a:gd name="T66" fmla="*/ 565 w 1511"/>
                      <a:gd name="T67" fmla="*/ 10 h 1644"/>
                      <a:gd name="T68" fmla="*/ 565 w 1511"/>
                      <a:gd name="T69" fmla="*/ 62 h 1644"/>
                      <a:gd name="T70" fmla="*/ 490 w 1511"/>
                      <a:gd name="T71" fmla="*/ 40 h 1644"/>
                      <a:gd name="T72" fmla="*/ 422 w 1511"/>
                      <a:gd name="T73" fmla="*/ 62 h 1644"/>
                      <a:gd name="T74" fmla="*/ 355 w 1511"/>
                      <a:gd name="T75" fmla="*/ 122 h 1644"/>
                      <a:gd name="T76" fmla="*/ 287 w 1511"/>
                      <a:gd name="T77" fmla="*/ 115 h 1644"/>
                      <a:gd name="T78" fmla="*/ 257 w 1511"/>
                      <a:gd name="T79" fmla="*/ 182 h 1644"/>
                      <a:gd name="T80" fmla="*/ 190 w 1511"/>
                      <a:gd name="T81" fmla="*/ 227 h 1644"/>
                      <a:gd name="T82" fmla="*/ 137 w 1511"/>
                      <a:gd name="T83" fmla="*/ 302 h 1644"/>
                      <a:gd name="T84" fmla="*/ 190 w 1511"/>
                      <a:gd name="T85" fmla="*/ 340 h 1644"/>
                      <a:gd name="T86" fmla="*/ 70 w 1511"/>
                      <a:gd name="T87" fmla="*/ 430 h 1644"/>
                      <a:gd name="T88" fmla="*/ 62 w 1511"/>
                      <a:gd name="T89" fmla="*/ 422 h 1644"/>
                      <a:gd name="T90" fmla="*/ 92 w 1511"/>
                      <a:gd name="T91" fmla="*/ 535 h 1644"/>
                      <a:gd name="T92" fmla="*/ 92 w 1511"/>
                      <a:gd name="T93" fmla="*/ 580 h 1644"/>
                      <a:gd name="T94" fmla="*/ 25 w 1511"/>
                      <a:gd name="T95" fmla="*/ 550 h 1644"/>
                      <a:gd name="T96" fmla="*/ 47 w 1511"/>
                      <a:gd name="T97" fmla="*/ 677 h 1644"/>
                      <a:gd name="T98" fmla="*/ 47 w 1511"/>
                      <a:gd name="T99" fmla="*/ 752 h 1644"/>
                      <a:gd name="T100" fmla="*/ 122 w 1511"/>
                      <a:gd name="T101" fmla="*/ 797 h 1644"/>
                      <a:gd name="T102" fmla="*/ 92 w 1511"/>
                      <a:gd name="T103" fmla="*/ 812 h 1644"/>
                      <a:gd name="T104" fmla="*/ 152 w 1511"/>
                      <a:gd name="T105" fmla="*/ 865 h 1644"/>
                      <a:gd name="T106" fmla="*/ 235 w 1511"/>
                      <a:gd name="T107" fmla="*/ 932 h 1644"/>
                      <a:gd name="T108" fmla="*/ 287 w 1511"/>
                      <a:gd name="T109" fmla="*/ 962 h 1644"/>
                      <a:gd name="T110" fmla="*/ 370 w 1511"/>
                      <a:gd name="T111" fmla="*/ 977 h 1644"/>
                      <a:gd name="T112" fmla="*/ 415 w 1511"/>
                      <a:gd name="T113" fmla="*/ 985 h 1644"/>
                      <a:gd name="T114" fmla="*/ 355 w 1511"/>
                      <a:gd name="T115" fmla="*/ 1112 h 1644"/>
                      <a:gd name="T116" fmla="*/ 287 w 1511"/>
                      <a:gd name="T117" fmla="*/ 1120 h 1644"/>
                      <a:gd name="T118" fmla="*/ 280 w 1511"/>
                      <a:gd name="T119" fmla="*/ 1315 h 1644"/>
                      <a:gd name="T120" fmla="*/ 257 w 1511"/>
                      <a:gd name="T121" fmla="*/ 1382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511" h="1644">
                        <a:moveTo>
                          <a:pt x="257" y="1382"/>
                        </a:moveTo>
                        <a:cubicBezTo>
                          <a:pt x="269" y="1418"/>
                          <a:pt x="288" y="1412"/>
                          <a:pt x="325" y="1420"/>
                        </a:cubicBezTo>
                        <a:cubicBezTo>
                          <a:pt x="308" y="1444"/>
                          <a:pt x="306" y="1465"/>
                          <a:pt x="332" y="1487"/>
                        </a:cubicBezTo>
                        <a:cubicBezTo>
                          <a:pt x="346" y="1499"/>
                          <a:pt x="377" y="1517"/>
                          <a:pt x="377" y="1517"/>
                        </a:cubicBezTo>
                        <a:cubicBezTo>
                          <a:pt x="392" y="1512"/>
                          <a:pt x="408" y="1495"/>
                          <a:pt x="422" y="1502"/>
                        </a:cubicBezTo>
                        <a:cubicBezTo>
                          <a:pt x="429" y="1506"/>
                          <a:pt x="424" y="1519"/>
                          <a:pt x="430" y="1525"/>
                        </a:cubicBezTo>
                        <a:cubicBezTo>
                          <a:pt x="443" y="1538"/>
                          <a:pt x="475" y="1555"/>
                          <a:pt x="475" y="1555"/>
                        </a:cubicBezTo>
                        <a:cubicBezTo>
                          <a:pt x="480" y="1547"/>
                          <a:pt x="498" y="1537"/>
                          <a:pt x="490" y="1532"/>
                        </a:cubicBezTo>
                        <a:cubicBezTo>
                          <a:pt x="479" y="1525"/>
                          <a:pt x="460" y="1530"/>
                          <a:pt x="452" y="1540"/>
                        </a:cubicBezTo>
                        <a:cubicBezTo>
                          <a:pt x="447" y="1547"/>
                          <a:pt x="460" y="1557"/>
                          <a:pt x="467" y="1562"/>
                        </a:cubicBezTo>
                        <a:cubicBezTo>
                          <a:pt x="476" y="1568"/>
                          <a:pt x="487" y="1567"/>
                          <a:pt x="497" y="1570"/>
                        </a:cubicBezTo>
                        <a:cubicBezTo>
                          <a:pt x="507" y="1567"/>
                          <a:pt x="518" y="1566"/>
                          <a:pt x="527" y="1562"/>
                        </a:cubicBezTo>
                        <a:cubicBezTo>
                          <a:pt x="535" y="1558"/>
                          <a:pt x="541" y="1545"/>
                          <a:pt x="550" y="1547"/>
                        </a:cubicBezTo>
                        <a:cubicBezTo>
                          <a:pt x="575" y="1553"/>
                          <a:pt x="593" y="1576"/>
                          <a:pt x="617" y="1585"/>
                        </a:cubicBezTo>
                        <a:cubicBezTo>
                          <a:pt x="623" y="1583"/>
                          <a:pt x="666" y="1567"/>
                          <a:pt x="670" y="1570"/>
                        </a:cubicBezTo>
                        <a:cubicBezTo>
                          <a:pt x="682" y="1580"/>
                          <a:pt x="672" y="1606"/>
                          <a:pt x="685" y="1615"/>
                        </a:cubicBezTo>
                        <a:cubicBezTo>
                          <a:pt x="692" y="1620"/>
                          <a:pt x="699" y="1626"/>
                          <a:pt x="707" y="1630"/>
                        </a:cubicBezTo>
                        <a:cubicBezTo>
                          <a:pt x="714" y="1634"/>
                          <a:pt x="722" y="1635"/>
                          <a:pt x="730" y="1637"/>
                        </a:cubicBezTo>
                        <a:cubicBezTo>
                          <a:pt x="747" y="1635"/>
                          <a:pt x="766" y="1637"/>
                          <a:pt x="782" y="1630"/>
                        </a:cubicBezTo>
                        <a:cubicBezTo>
                          <a:pt x="790" y="1626"/>
                          <a:pt x="788" y="1607"/>
                          <a:pt x="797" y="1607"/>
                        </a:cubicBezTo>
                        <a:cubicBezTo>
                          <a:pt x="805" y="1607"/>
                          <a:pt x="798" y="1625"/>
                          <a:pt x="805" y="1630"/>
                        </a:cubicBezTo>
                        <a:cubicBezTo>
                          <a:pt x="815" y="1637"/>
                          <a:pt x="830" y="1635"/>
                          <a:pt x="842" y="1637"/>
                        </a:cubicBezTo>
                        <a:cubicBezTo>
                          <a:pt x="855" y="1635"/>
                          <a:pt x="868" y="1634"/>
                          <a:pt x="880" y="1630"/>
                        </a:cubicBezTo>
                        <a:cubicBezTo>
                          <a:pt x="918" y="1616"/>
                          <a:pt x="887" y="1600"/>
                          <a:pt x="925" y="1637"/>
                        </a:cubicBezTo>
                        <a:cubicBezTo>
                          <a:pt x="1014" y="1629"/>
                          <a:pt x="993" y="1644"/>
                          <a:pt x="1015" y="1585"/>
                        </a:cubicBezTo>
                        <a:cubicBezTo>
                          <a:pt x="1001" y="1534"/>
                          <a:pt x="1000" y="1562"/>
                          <a:pt x="1030" y="1562"/>
                        </a:cubicBezTo>
                        <a:cubicBezTo>
                          <a:pt x="1040" y="1562"/>
                          <a:pt x="1050" y="1557"/>
                          <a:pt x="1060" y="1555"/>
                        </a:cubicBezTo>
                        <a:cubicBezTo>
                          <a:pt x="1065" y="1547"/>
                          <a:pt x="1067" y="1537"/>
                          <a:pt x="1075" y="1532"/>
                        </a:cubicBezTo>
                        <a:cubicBezTo>
                          <a:pt x="1078" y="1530"/>
                          <a:pt x="1157" y="1498"/>
                          <a:pt x="1165" y="1495"/>
                        </a:cubicBezTo>
                        <a:cubicBezTo>
                          <a:pt x="1227" y="1453"/>
                          <a:pt x="1159" y="1509"/>
                          <a:pt x="1180" y="1457"/>
                        </a:cubicBezTo>
                        <a:cubicBezTo>
                          <a:pt x="1185" y="1445"/>
                          <a:pt x="1215" y="1438"/>
                          <a:pt x="1225" y="1435"/>
                        </a:cubicBezTo>
                        <a:cubicBezTo>
                          <a:pt x="1255" y="1414"/>
                          <a:pt x="1261" y="1406"/>
                          <a:pt x="1240" y="1375"/>
                        </a:cubicBezTo>
                        <a:cubicBezTo>
                          <a:pt x="1273" y="1366"/>
                          <a:pt x="1288" y="1363"/>
                          <a:pt x="1300" y="1330"/>
                        </a:cubicBezTo>
                        <a:cubicBezTo>
                          <a:pt x="1274" y="1290"/>
                          <a:pt x="1298" y="1298"/>
                          <a:pt x="1322" y="1262"/>
                        </a:cubicBezTo>
                        <a:cubicBezTo>
                          <a:pt x="1320" y="1252"/>
                          <a:pt x="1320" y="1241"/>
                          <a:pt x="1315" y="1232"/>
                        </a:cubicBezTo>
                        <a:cubicBezTo>
                          <a:pt x="1294" y="1195"/>
                          <a:pt x="1257" y="1215"/>
                          <a:pt x="1345" y="1202"/>
                        </a:cubicBezTo>
                        <a:cubicBezTo>
                          <a:pt x="1364" y="1174"/>
                          <a:pt x="1372" y="1144"/>
                          <a:pt x="1382" y="1112"/>
                        </a:cubicBezTo>
                        <a:cubicBezTo>
                          <a:pt x="1368" y="1067"/>
                          <a:pt x="1373" y="1109"/>
                          <a:pt x="1420" y="1082"/>
                        </a:cubicBezTo>
                        <a:cubicBezTo>
                          <a:pt x="1427" y="1078"/>
                          <a:pt x="1425" y="1067"/>
                          <a:pt x="1427" y="1060"/>
                        </a:cubicBezTo>
                        <a:cubicBezTo>
                          <a:pt x="1382" y="1013"/>
                          <a:pt x="1413" y="1060"/>
                          <a:pt x="1420" y="1015"/>
                        </a:cubicBezTo>
                        <a:cubicBezTo>
                          <a:pt x="1424" y="989"/>
                          <a:pt x="1390" y="984"/>
                          <a:pt x="1435" y="1000"/>
                        </a:cubicBezTo>
                        <a:cubicBezTo>
                          <a:pt x="1446" y="997"/>
                          <a:pt x="1481" y="997"/>
                          <a:pt x="1472" y="970"/>
                        </a:cubicBezTo>
                        <a:cubicBezTo>
                          <a:pt x="1466" y="953"/>
                          <a:pt x="1442" y="925"/>
                          <a:pt x="1442" y="925"/>
                        </a:cubicBezTo>
                        <a:cubicBezTo>
                          <a:pt x="1478" y="869"/>
                          <a:pt x="1484" y="905"/>
                          <a:pt x="1472" y="827"/>
                        </a:cubicBezTo>
                        <a:cubicBezTo>
                          <a:pt x="1511" y="815"/>
                          <a:pt x="1509" y="807"/>
                          <a:pt x="1487" y="775"/>
                        </a:cubicBezTo>
                        <a:cubicBezTo>
                          <a:pt x="1485" y="757"/>
                          <a:pt x="1486" y="739"/>
                          <a:pt x="1480" y="722"/>
                        </a:cubicBezTo>
                        <a:cubicBezTo>
                          <a:pt x="1474" y="705"/>
                          <a:pt x="1450" y="677"/>
                          <a:pt x="1450" y="677"/>
                        </a:cubicBezTo>
                        <a:cubicBezTo>
                          <a:pt x="1435" y="682"/>
                          <a:pt x="1405" y="696"/>
                          <a:pt x="1405" y="677"/>
                        </a:cubicBezTo>
                        <a:cubicBezTo>
                          <a:pt x="1405" y="667"/>
                          <a:pt x="1420" y="662"/>
                          <a:pt x="1427" y="655"/>
                        </a:cubicBezTo>
                        <a:cubicBezTo>
                          <a:pt x="1425" y="627"/>
                          <a:pt x="1428" y="599"/>
                          <a:pt x="1420" y="572"/>
                        </a:cubicBezTo>
                        <a:cubicBezTo>
                          <a:pt x="1417" y="563"/>
                          <a:pt x="1403" y="564"/>
                          <a:pt x="1397" y="557"/>
                        </a:cubicBezTo>
                        <a:cubicBezTo>
                          <a:pt x="1346" y="499"/>
                          <a:pt x="1395" y="517"/>
                          <a:pt x="1330" y="505"/>
                        </a:cubicBezTo>
                        <a:cubicBezTo>
                          <a:pt x="1321" y="480"/>
                          <a:pt x="1308" y="462"/>
                          <a:pt x="1300" y="437"/>
                        </a:cubicBezTo>
                        <a:cubicBezTo>
                          <a:pt x="1237" y="459"/>
                          <a:pt x="1289" y="404"/>
                          <a:pt x="1262" y="377"/>
                        </a:cubicBezTo>
                        <a:cubicBezTo>
                          <a:pt x="1246" y="361"/>
                          <a:pt x="1218" y="366"/>
                          <a:pt x="1195" y="362"/>
                        </a:cubicBezTo>
                        <a:cubicBezTo>
                          <a:pt x="1192" y="337"/>
                          <a:pt x="1191" y="312"/>
                          <a:pt x="1187" y="287"/>
                        </a:cubicBezTo>
                        <a:cubicBezTo>
                          <a:pt x="1186" y="279"/>
                          <a:pt x="1186" y="269"/>
                          <a:pt x="1180" y="265"/>
                        </a:cubicBezTo>
                        <a:cubicBezTo>
                          <a:pt x="1154" y="247"/>
                          <a:pt x="1098" y="240"/>
                          <a:pt x="1067" y="235"/>
                        </a:cubicBezTo>
                        <a:cubicBezTo>
                          <a:pt x="1052" y="187"/>
                          <a:pt x="1055" y="229"/>
                          <a:pt x="1007" y="212"/>
                        </a:cubicBezTo>
                        <a:cubicBezTo>
                          <a:pt x="1041" y="161"/>
                          <a:pt x="1031" y="184"/>
                          <a:pt x="1045" y="145"/>
                        </a:cubicBezTo>
                        <a:cubicBezTo>
                          <a:pt x="1029" y="100"/>
                          <a:pt x="1002" y="117"/>
                          <a:pt x="955" y="122"/>
                        </a:cubicBezTo>
                        <a:cubicBezTo>
                          <a:pt x="950" y="115"/>
                          <a:pt x="947" y="106"/>
                          <a:pt x="940" y="100"/>
                        </a:cubicBezTo>
                        <a:cubicBezTo>
                          <a:pt x="926" y="88"/>
                          <a:pt x="895" y="70"/>
                          <a:pt x="895" y="70"/>
                        </a:cubicBezTo>
                        <a:cubicBezTo>
                          <a:pt x="880" y="72"/>
                          <a:pt x="861" y="67"/>
                          <a:pt x="850" y="77"/>
                        </a:cubicBezTo>
                        <a:cubicBezTo>
                          <a:pt x="838" y="87"/>
                          <a:pt x="835" y="122"/>
                          <a:pt x="835" y="122"/>
                        </a:cubicBezTo>
                        <a:cubicBezTo>
                          <a:pt x="826" y="86"/>
                          <a:pt x="803" y="51"/>
                          <a:pt x="767" y="40"/>
                        </a:cubicBezTo>
                        <a:cubicBezTo>
                          <a:pt x="726" y="12"/>
                          <a:pt x="685" y="39"/>
                          <a:pt x="640" y="25"/>
                        </a:cubicBezTo>
                        <a:cubicBezTo>
                          <a:pt x="609" y="5"/>
                          <a:pt x="602" y="0"/>
                          <a:pt x="565" y="10"/>
                        </a:cubicBezTo>
                        <a:cubicBezTo>
                          <a:pt x="562" y="17"/>
                          <a:pt x="557" y="24"/>
                          <a:pt x="557" y="32"/>
                        </a:cubicBezTo>
                        <a:cubicBezTo>
                          <a:pt x="557" y="42"/>
                          <a:pt x="571" y="53"/>
                          <a:pt x="565" y="62"/>
                        </a:cubicBezTo>
                        <a:cubicBezTo>
                          <a:pt x="561" y="69"/>
                          <a:pt x="550" y="58"/>
                          <a:pt x="542" y="55"/>
                        </a:cubicBezTo>
                        <a:cubicBezTo>
                          <a:pt x="501" y="41"/>
                          <a:pt x="540" y="52"/>
                          <a:pt x="490" y="40"/>
                        </a:cubicBezTo>
                        <a:cubicBezTo>
                          <a:pt x="477" y="42"/>
                          <a:pt x="463" y="40"/>
                          <a:pt x="452" y="47"/>
                        </a:cubicBezTo>
                        <a:cubicBezTo>
                          <a:pt x="418" y="69"/>
                          <a:pt x="477" y="81"/>
                          <a:pt x="422" y="62"/>
                        </a:cubicBezTo>
                        <a:cubicBezTo>
                          <a:pt x="384" y="70"/>
                          <a:pt x="368" y="67"/>
                          <a:pt x="347" y="100"/>
                        </a:cubicBezTo>
                        <a:cubicBezTo>
                          <a:pt x="350" y="107"/>
                          <a:pt x="363" y="122"/>
                          <a:pt x="355" y="122"/>
                        </a:cubicBezTo>
                        <a:cubicBezTo>
                          <a:pt x="346" y="122"/>
                          <a:pt x="348" y="103"/>
                          <a:pt x="340" y="100"/>
                        </a:cubicBezTo>
                        <a:cubicBezTo>
                          <a:pt x="334" y="98"/>
                          <a:pt x="295" y="112"/>
                          <a:pt x="287" y="115"/>
                        </a:cubicBezTo>
                        <a:cubicBezTo>
                          <a:pt x="279" y="123"/>
                          <a:pt x="252" y="147"/>
                          <a:pt x="250" y="160"/>
                        </a:cubicBezTo>
                        <a:cubicBezTo>
                          <a:pt x="249" y="168"/>
                          <a:pt x="262" y="177"/>
                          <a:pt x="257" y="182"/>
                        </a:cubicBezTo>
                        <a:cubicBezTo>
                          <a:pt x="252" y="187"/>
                          <a:pt x="242" y="177"/>
                          <a:pt x="235" y="175"/>
                        </a:cubicBezTo>
                        <a:cubicBezTo>
                          <a:pt x="204" y="184"/>
                          <a:pt x="200" y="197"/>
                          <a:pt x="190" y="227"/>
                        </a:cubicBezTo>
                        <a:cubicBezTo>
                          <a:pt x="240" y="245"/>
                          <a:pt x="206" y="253"/>
                          <a:pt x="182" y="265"/>
                        </a:cubicBezTo>
                        <a:cubicBezTo>
                          <a:pt x="163" y="275"/>
                          <a:pt x="152" y="287"/>
                          <a:pt x="137" y="302"/>
                        </a:cubicBezTo>
                        <a:cubicBezTo>
                          <a:pt x="140" y="310"/>
                          <a:pt x="138" y="320"/>
                          <a:pt x="145" y="325"/>
                        </a:cubicBezTo>
                        <a:cubicBezTo>
                          <a:pt x="158" y="334"/>
                          <a:pt x="190" y="340"/>
                          <a:pt x="190" y="340"/>
                        </a:cubicBezTo>
                        <a:cubicBezTo>
                          <a:pt x="148" y="353"/>
                          <a:pt x="107" y="345"/>
                          <a:pt x="70" y="370"/>
                        </a:cubicBezTo>
                        <a:cubicBezTo>
                          <a:pt x="64" y="386"/>
                          <a:pt x="50" y="414"/>
                          <a:pt x="70" y="430"/>
                        </a:cubicBezTo>
                        <a:cubicBezTo>
                          <a:pt x="77" y="435"/>
                          <a:pt x="98" y="421"/>
                          <a:pt x="92" y="415"/>
                        </a:cubicBezTo>
                        <a:cubicBezTo>
                          <a:pt x="85" y="408"/>
                          <a:pt x="72" y="420"/>
                          <a:pt x="62" y="422"/>
                        </a:cubicBezTo>
                        <a:cubicBezTo>
                          <a:pt x="34" y="441"/>
                          <a:pt x="35" y="458"/>
                          <a:pt x="25" y="490"/>
                        </a:cubicBezTo>
                        <a:cubicBezTo>
                          <a:pt x="37" y="527"/>
                          <a:pt x="55" y="527"/>
                          <a:pt x="92" y="535"/>
                        </a:cubicBezTo>
                        <a:cubicBezTo>
                          <a:pt x="36" y="553"/>
                          <a:pt x="42" y="501"/>
                          <a:pt x="55" y="587"/>
                        </a:cubicBezTo>
                        <a:cubicBezTo>
                          <a:pt x="67" y="585"/>
                          <a:pt x="85" y="590"/>
                          <a:pt x="92" y="580"/>
                        </a:cubicBezTo>
                        <a:cubicBezTo>
                          <a:pt x="100" y="569"/>
                          <a:pt x="57" y="544"/>
                          <a:pt x="55" y="542"/>
                        </a:cubicBezTo>
                        <a:cubicBezTo>
                          <a:pt x="45" y="545"/>
                          <a:pt x="33" y="544"/>
                          <a:pt x="25" y="550"/>
                        </a:cubicBezTo>
                        <a:cubicBezTo>
                          <a:pt x="0" y="570"/>
                          <a:pt x="20" y="631"/>
                          <a:pt x="32" y="655"/>
                        </a:cubicBezTo>
                        <a:cubicBezTo>
                          <a:pt x="36" y="663"/>
                          <a:pt x="39" y="672"/>
                          <a:pt x="47" y="677"/>
                        </a:cubicBezTo>
                        <a:cubicBezTo>
                          <a:pt x="60" y="685"/>
                          <a:pt x="92" y="692"/>
                          <a:pt x="92" y="692"/>
                        </a:cubicBezTo>
                        <a:cubicBezTo>
                          <a:pt x="50" y="713"/>
                          <a:pt x="62" y="712"/>
                          <a:pt x="47" y="752"/>
                        </a:cubicBezTo>
                        <a:cubicBezTo>
                          <a:pt x="61" y="793"/>
                          <a:pt x="67" y="766"/>
                          <a:pt x="92" y="805"/>
                        </a:cubicBezTo>
                        <a:cubicBezTo>
                          <a:pt x="102" y="802"/>
                          <a:pt x="117" y="806"/>
                          <a:pt x="122" y="797"/>
                        </a:cubicBezTo>
                        <a:cubicBezTo>
                          <a:pt x="126" y="790"/>
                          <a:pt x="107" y="787"/>
                          <a:pt x="100" y="790"/>
                        </a:cubicBezTo>
                        <a:cubicBezTo>
                          <a:pt x="93" y="793"/>
                          <a:pt x="95" y="805"/>
                          <a:pt x="92" y="812"/>
                        </a:cubicBezTo>
                        <a:cubicBezTo>
                          <a:pt x="104" y="848"/>
                          <a:pt x="98" y="868"/>
                          <a:pt x="137" y="842"/>
                        </a:cubicBezTo>
                        <a:cubicBezTo>
                          <a:pt x="142" y="850"/>
                          <a:pt x="150" y="856"/>
                          <a:pt x="152" y="865"/>
                        </a:cubicBezTo>
                        <a:cubicBezTo>
                          <a:pt x="156" y="887"/>
                          <a:pt x="129" y="913"/>
                          <a:pt x="175" y="925"/>
                        </a:cubicBezTo>
                        <a:cubicBezTo>
                          <a:pt x="194" y="930"/>
                          <a:pt x="215" y="930"/>
                          <a:pt x="235" y="932"/>
                        </a:cubicBezTo>
                        <a:cubicBezTo>
                          <a:pt x="240" y="940"/>
                          <a:pt x="242" y="950"/>
                          <a:pt x="250" y="955"/>
                        </a:cubicBezTo>
                        <a:cubicBezTo>
                          <a:pt x="261" y="961"/>
                          <a:pt x="287" y="962"/>
                          <a:pt x="287" y="962"/>
                        </a:cubicBezTo>
                        <a:cubicBezTo>
                          <a:pt x="304" y="1010"/>
                          <a:pt x="348" y="990"/>
                          <a:pt x="392" y="985"/>
                        </a:cubicBezTo>
                        <a:cubicBezTo>
                          <a:pt x="385" y="982"/>
                          <a:pt x="370" y="969"/>
                          <a:pt x="370" y="977"/>
                        </a:cubicBezTo>
                        <a:cubicBezTo>
                          <a:pt x="370" y="986"/>
                          <a:pt x="383" y="990"/>
                          <a:pt x="392" y="992"/>
                        </a:cubicBezTo>
                        <a:cubicBezTo>
                          <a:pt x="400" y="993"/>
                          <a:pt x="415" y="985"/>
                          <a:pt x="415" y="985"/>
                        </a:cubicBezTo>
                        <a:cubicBezTo>
                          <a:pt x="393" y="1018"/>
                          <a:pt x="402" y="1017"/>
                          <a:pt x="415" y="1052"/>
                        </a:cubicBezTo>
                        <a:cubicBezTo>
                          <a:pt x="388" y="1072"/>
                          <a:pt x="365" y="1080"/>
                          <a:pt x="355" y="1112"/>
                        </a:cubicBezTo>
                        <a:cubicBezTo>
                          <a:pt x="371" y="1164"/>
                          <a:pt x="360" y="1116"/>
                          <a:pt x="340" y="1112"/>
                        </a:cubicBezTo>
                        <a:cubicBezTo>
                          <a:pt x="322" y="1108"/>
                          <a:pt x="305" y="1117"/>
                          <a:pt x="287" y="1120"/>
                        </a:cubicBezTo>
                        <a:cubicBezTo>
                          <a:pt x="251" y="1173"/>
                          <a:pt x="310" y="1247"/>
                          <a:pt x="265" y="1292"/>
                        </a:cubicBezTo>
                        <a:cubicBezTo>
                          <a:pt x="270" y="1300"/>
                          <a:pt x="280" y="1306"/>
                          <a:pt x="280" y="1315"/>
                        </a:cubicBezTo>
                        <a:cubicBezTo>
                          <a:pt x="280" y="1324"/>
                          <a:pt x="268" y="1329"/>
                          <a:pt x="265" y="1337"/>
                        </a:cubicBezTo>
                        <a:cubicBezTo>
                          <a:pt x="257" y="1359"/>
                          <a:pt x="257" y="1365"/>
                          <a:pt x="257" y="13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19" name="Freeform 6">
                    <a:extLst>
                      <a:ext uri="{FF2B5EF4-FFF2-40B4-BE49-F238E27FC236}">
                        <a16:creationId xmlns:a16="http://schemas.microsoft.com/office/drawing/2014/main" id="{DEF84617-4FC4-8446-84B3-AEEC518E794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712" y="4515"/>
                    <a:ext cx="418" cy="420"/>
                  </a:xfrm>
                  <a:custGeom>
                    <a:avLst/>
                    <a:gdLst>
                      <a:gd name="T0" fmla="*/ 28 w 418"/>
                      <a:gd name="T1" fmla="*/ 0 h 420"/>
                      <a:gd name="T2" fmla="*/ 43 w 418"/>
                      <a:gd name="T3" fmla="*/ 68 h 420"/>
                      <a:gd name="T4" fmla="*/ 66 w 418"/>
                      <a:gd name="T5" fmla="*/ 90 h 420"/>
                      <a:gd name="T6" fmla="*/ 88 w 418"/>
                      <a:gd name="T7" fmla="*/ 98 h 420"/>
                      <a:gd name="T8" fmla="*/ 96 w 418"/>
                      <a:gd name="T9" fmla="*/ 143 h 420"/>
                      <a:gd name="T10" fmla="*/ 141 w 418"/>
                      <a:gd name="T11" fmla="*/ 188 h 420"/>
                      <a:gd name="T12" fmla="*/ 163 w 418"/>
                      <a:gd name="T13" fmla="*/ 210 h 420"/>
                      <a:gd name="T14" fmla="*/ 276 w 418"/>
                      <a:gd name="T15" fmla="*/ 293 h 420"/>
                      <a:gd name="T16" fmla="*/ 343 w 418"/>
                      <a:gd name="T17" fmla="*/ 338 h 420"/>
                      <a:gd name="T18" fmla="*/ 396 w 418"/>
                      <a:gd name="T19" fmla="*/ 405 h 420"/>
                      <a:gd name="T20" fmla="*/ 418 w 418"/>
                      <a:gd name="T21" fmla="*/ 420 h 4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18" h="420">
                        <a:moveTo>
                          <a:pt x="28" y="0"/>
                        </a:moveTo>
                        <a:cubicBezTo>
                          <a:pt x="6" y="33"/>
                          <a:pt x="0" y="52"/>
                          <a:pt x="43" y="68"/>
                        </a:cubicBezTo>
                        <a:cubicBezTo>
                          <a:pt x="51" y="75"/>
                          <a:pt x="57" y="84"/>
                          <a:pt x="66" y="90"/>
                        </a:cubicBezTo>
                        <a:cubicBezTo>
                          <a:pt x="72" y="94"/>
                          <a:pt x="84" y="91"/>
                          <a:pt x="88" y="98"/>
                        </a:cubicBezTo>
                        <a:cubicBezTo>
                          <a:pt x="96" y="111"/>
                          <a:pt x="88" y="130"/>
                          <a:pt x="96" y="143"/>
                        </a:cubicBezTo>
                        <a:cubicBezTo>
                          <a:pt x="107" y="161"/>
                          <a:pt x="126" y="173"/>
                          <a:pt x="141" y="188"/>
                        </a:cubicBezTo>
                        <a:cubicBezTo>
                          <a:pt x="148" y="195"/>
                          <a:pt x="163" y="210"/>
                          <a:pt x="163" y="210"/>
                        </a:cubicBezTo>
                        <a:cubicBezTo>
                          <a:pt x="183" y="268"/>
                          <a:pt x="221" y="274"/>
                          <a:pt x="276" y="293"/>
                        </a:cubicBezTo>
                        <a:cubicBezTo>
                          <a:pt x="303" y="302"/>
                          <a:pt x="316" y="328"/>
                          <a:pt x="343" y="338"/>
                        </a:cubicBezTo>
                        <a:cubicBezTo>
                          <a:pt x="355" y="372"/>
                          <a:pt x="353" y="376"/>
                          <a:pt x="396" y="405"/>
                        </a:cubicBezTo>
                        <a:cubicBezTo>
                          <a:pt x="403" y="410"/>
                          <a:pt x="418" y="420"/>
                          <a:pt x="418" y="4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0" name="Freeform 7">
                    <a:extLst>
                      <a:ext uri="{FF2B5EF4-FFF2-40B4-BE49-F238E27FC236}">
                        <a16:creationId xmlns:a16="http://schemas.microsoft.com/office/drawing/2014/main" id="{29BB6A96-7CE4-C840-8D0F-0A6F8936887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833" y="4350"/>
                    <a:ext cx="365" cy="510"/>
                  </a:xfrm>
                  <a:custGeom>
                    <a:avLst/>
                    <a:gdLst>
                      <a:gd name="T0" fmla="*/ 12 w 365"/>
                      <a:gd name="T1" fmla="*/ 0 h 510"/>
                      <a:gd name="T2" fmla="*/ 50 w 365"/>
                      <a:gd name="T3" fmla="*/ 83 h 510"/>
                      <a:gd name="T4" fmla="*/ 95 w 365"/>
                      <a:gd name="T5" fmla="*/ 158 h 510"/>
                      <a:gd name="T6" fmla="*/ 110 w 365"/>
                      <a:gd name="T7" fmla="*/ 180 h 510"/>
                      <a:gd name="T8" fmla="*/ 185 w 365"/>
                      <a:gd name="T9" fmla="*/ 248 h 510"/>
                      <a:gd name="T10" fmla="*/ 230 w 365"/>
                      <a:gd name="T11" fmla="*/ 315 h 510"/>
                      <a:gd name="T12" fmla="*/ 275 w 365"/>
                      <a:gd name="T13" fmla="*/ 383 h 510"/>
                      <a:gd name="T14" fmla="*/ 320 w 365"/>
                      <a:gd name="T15" fmla="*/ 435 h 510"/>
                      <a:gd name="T16" fmla="*/ 365 w 365"/>
                      <a:gd name="T17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5" h="510">
                        <a:moveTo>
                          <a:pt x="12" y="0"/>
                        </a:moveTo>
                        <a:cubicBezTo>
                          <a:pt x="0" y="39"/>
                          <a:pt x="17" y="61"/>
                          <a:pt x="50" y="83"/>
                        </a:cubicBezTo>
                        <a:cubicBezTo>
                          <a:pt x="73" y="128"/>
                          <a:pt x="60" y="105"/>
                          <a:pt x="95" y="158"/>
                        </a:cubicBezTo>
                        <a:cubicBezTo>
                          <a:pt x="100" y="165"/>
                          <a:pt x="110" y="180"/>
                          <a:pt x="110" y="180"/>
                        </a:cubicBezTo>
                        <a:cubicBezTo>
                          <a:pt x="123" y="223"/>
                          <a:pt x="142" y="237"/>
                          <a:pt x="185" y="248"/>
                        </a:cubicBezTo>
                        <a:cubicBezTo>
                          <a:pt x="195" y="278"/>
                          <a:pt x="207" y="293"/>
                          <a:pt x="230" y="315"/>
                        </a:cubicBezTo>
                        <a:cubicBezTo>
                          <a:pt x="240" y="347"/>
                          <a:pt x="247" y="364"/>
                          <a:pt x="275" y="383"/>
                        </a:cubicBezTo>
                        <a:cubicBezTo>
                          <a:pt x="296" y="413"/>
                          <a:pt x="284" y="424"/>
                          <a:pt x="320" y="435"/>
                        </a:cubicBezTo>
                        <a:cubicBezTo>
                          <a:pt x="348" y="454"/>
                          <a:pt x="365" y="475"/>
                          <a:pt x="365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1" name="Freeform 8">
                    <a:extLst>
                      <a:ext uri="{FF2B5EF4-FFF2-40B4-BE49-F238E27FC236}">
                        <a16:creationId xmlns:a16="http://schemas.microsoft.com/office/drawing/2014/main" id="{B872DB71-1B2E-D24A-A7BD-B0369C3541B9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35" y="5198"/>
                    <a:ext cx="210" cy="337"/>
                  </a:xfrm>
                  <a:custGeom>
                    <a:avLst/>
                    <a:gdLst>
                      <a:gd name="T0" fmla="*/ 210 w 210"/>
                      <a:gd name="T1" fmla="*/ 0 h 337"/>
                      <a:gd name="T2" fmla="*/ 173 w 210"/>
                      <a:gd name="T3" fmla="*/ 127 h 337"/>
                      <a:gd name="T4" fmla="*/ 128 w 210"/>
                      <a:gd name="T5" fmla="*/ 150 h 337"/>
                      <a:gd name="T6" fmla="*/ 60 w 210"/>
                      <a:gd name="T7" fmla="*/ 232 h 337"/>
                      <a:gd name="T8" fmla="*/ 45 w 210"/>
                      <a:gd name="T9" fmla="*/ 255 h 337"/>
                      <a:gd name="T10" fmla="*/ 38 w 210"/>
                      <a:gd name="T11" fmla="*/ 307 h 337"/>
                      <a:gd name="T12" fmla="*/ 0 w 210"/>
                      <a:gd name="T13" fmla="*/ 337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0" h="337">
                        <a:moveTo>
                          <a:pt x="210" y="0"/>
                        </a:moveTo>
                        <a:cubicBezTo>
                          <a:pt x="204" y="25"/>
                          <a:pt x="186" y="110"/>
                          <a:pt x="173" y="127"/>
                        </a:cubicBezTo>
                        <a:cubicBezTo>
                          <a:pt x="163" y="139"/>
                          <a:pt x="142" y="145"/>
                          <a:pt x="128" y="150"/>
                        </a:cubicBezTo>
                        <a:cubicBezTo>
                          <a:pt x="97" y="196"/>
                          <a:pt x="121" y="213"/>
                          <a:pt x="60" y="232"/>
                        </a:cubicBezTo>
                        <a:cubicBezTo>
                          <a:pt x="55" y="240"/>
                          <a:pt x="48" y="246"/>
                          <a:pt x="45" y="255"/>
                        </a:cubicBezTo>
                        <a:cubicBezTo>
                          <a:pt x="40" y="272"/>
                          <a:pt x="45" y="291"/>
                          <a:pt x="38" y="307"/>
                        </a:cubicBezTo>
                        <a:cubicBezTo>
                          <a:pt x="31" y="322"/>
                          <a:pt x="11" y="326"/>
                          <a:pt x="0" y="3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2" name="Freeform 9">
                    <a:extLst>
                      <a:ext uri="{FF2B5EF4-FFF2-40B4-BE49-F238E27FC236}">
                        <a16:creationId xmlns:a16="http://schemas.microsoft.com/office/drawing/2014/main" id="{DA1AF576-5023-E144-B2B4-16B5CD97240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95" y="4845"/>
                    <a:ext cx="413" cy="168"/>
                  </a:xfrm>
                  <a:custGeom>
                    <a:avLst/>
                    <a:gdLst>
                      <a:gd name="T0" fmla="*/ 0 w 413"/>
                      <a:gd name="T1" fmla="*/ 0 h 168"/>
                      <a:gd name="T2" fmla="*/ 98 w 413"/>
                      <a:gd name="T3" fmla="*/ 53 h 168"/>
                      <a:gd name="T4" fmla="*/ 120 w 413"/>
                      <a:gd name="T5" fmla="*/ 45 h 168"/>
                      <a:gd name="T6" fmla="*/ 128 w 413"/>
                      <a:gd name="T7" fmla="*/ 68 h 168"/>
                      <a:gd name="T8" fmla="*/ 188 w 413"/>
                      <a:gd name="T9" fmla="*/ 83 h 168"/>
                      <a:gd name="T10" fmla="*/ 225 w 413"/>
                      <a:gd name="T11" fmla="*/ 113 h 168"/>
                      <a:gd name="T12" fmla="*/ 248 w 413"/>
                      <a:gd name="T13" fmla="*/ 135 h 168"/>
                      <a:gd name="T14" fmla="*/ 330 w 413"/>
                      <a:gd name="T15" fmla="*/ 158 h 168"/>
                      <a:gd name="T16" fmla="*/ 360 w 413"/>
                      <a:gd name="T17" fmla="*/ 150 h 168"/>
                      <a:gd name="T18" fmla="*/ 405 w 413"/>
                      <a:gd name="T19" fmla="*/ 150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13" h="168">
                        <a:moveTo>
                          <a:pt x="0" y="0"/>
                        </a:moveTo>
                        <a:cubicBezTo>
                          <a:pt x="33" y="17"/>
                          <a:pt x="67" y="33"/>
                          <a:pt x="98" y="53"/>
                        </a:cubicBezTo>
                        <a:cubicBezTo>
                          <a:pt x="105" y="50"/>
                          <a:pt x="113" y="42"/>
                          <a:pt x="120" y="45"/>
                        </a:cubicBezTo>
                        <a:cubicBezTo>
                          <a:pt x="127" y="49"/>
                          <a:pt x="122" y="62"/>
                          <a:pt x="128" y="68"/>
                        </a:cubicBezTo>
                        <a:cubicBezTo>
                          <a:pt x="143" y="83"/>
                          <a:pt x="168" y="79"/>
                          <a:pt x="188" y="83"/>
                        </a:cubicBezTo>
                        <a:cubicBezTo>
                          <a:pt x="220" y="131"/>
                          <a:pt x="183" y="85"/>
                          <a:pt x="225" y="113"/>
                        </a:cubicBezTo>
                        <a:cubicBezTo>
                          <a:pt x="234" y="119"/>
                          <a:pt x="239" y="129"/>
                          <a:pt x="248" y="135"/>
                        </a:cubicBezTo>
                        <a:cubicBezTo>
                          <a:pt x="269" y="149"/>
                          <a:pt x="306" y="152"/>
                          <a:pt x="330" y="158"/>
                        </a:cubicBezTo>
                        <a:cubicBezTo>
                          <a:pt x="340" y="155"/>
                          <a:pt x="350" y="150"/>
                          <a:pt x="360" y="150"/>
                        </a:cubicBezTo>
                        <a:cubicBezTo>
                          <a:pt x="413" y="150"/>
                          <a:pt x="371" y="168"/>
                          <a:pt x="405" y="1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3" name="Freeform 10">
                    <a:extLst>
                      <a:ext uri="{FF2B5EF4-FFF2-40B4-BE49-F238E27FC236}">
                        <a16:creationId xmlns:a16="http://schemas.microsoft.com/office/drawing/2014/main" id="{F9CC05FE-F1E7-2A4D-AEA2-325ED0CE68C9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1" y="4245"/>
                    <a:ext cx="247" cy="503"/>
                  </a:xfrm>
                  <a:custGeom>
                    <a:avLst/>
                    <a:gdLst>
                      <a:gd name="T0" fmla="*/ 22 w 247"/>
                      <a:gd name="T1" fmla="*/ 0 h 503"/>
                      <a:gd name="T2" fmla="*/ 7 w 247"/>
                      <a:gd name="T3" fmla="*/ 30 h 503"/>
                      <a:gd name="T4" fmla="*/ 89 w 247"/>
                      <a:gd name="T5" fmla="*/ 98 h 503"/>
                      <a:gd name="T6" fmla="*/ 142 w 247"/>
                      <a:gd name="T7" fmla="*/ 248 h 503"/>
                      <a:gd name="T8" fmla="*/ 187 w 247"/>
                      <a:gd name="T9" fmla="*/ 368 h 503"/>
                      <a:gd name="T10" fmla="*/ 247 w 247"/>
                      <a:gd name="T11" fmla="*/ 503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7" h="503">
                        <a:moveTo>
                          <a:pt x="22" y="0"/>
                        </a:moveTo>
                        <a:cubicBezTo>
                          <a:pt x="17" y="10"/>
                          <a:pt x="8" y="19"/>
                          <a:pt x="7" y="30"/>
                        </a:cubicBezTo>
                        <a:cubicBezTo>
                          <a:pt x="0" y="81"/>
                          <a:pt x="56" y="86"/>
                          <a:pt x="89" y="98"/>
                        </a:cubicBezTo>
                        <a:cubicBezTo>
                          <a:pt x="69" y="162"/>
                          <a:pt x="100" y="206"/>
                          <a:pt x="142" y="248"/>
                        </a:cubicBezTo>
                        <a:cubicBezTo>
                          <a:pt x="155" y="290"/>
                          <a:pt x="163" y="331"/>
                          <a:pt x="187" y="368"/>
                        </a:cubicBezTo>
                        <a:cubicBezTo>
                          <a:pt x="198" y="402"/>
                          <a:pt x="217" y="487"/>
                          <a:pt x="247" y="503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4" name="Freeform 11">
                    <a:extLst>
                      <a:ext uri="{FF2B5EF4-FFF2-40B4-BE49-F238E27FC236}">
                        <a16:creationId xmlns:a16="http://schemas.microsoft.com/office/drawing/2014/main" id="{55EE113B-59F2-DC4C-861C-404C71378BC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80" y="4470"/>
                    <a:ext cx="473" cy="503"/>
                  </a:xfrm>
                  <a:custGeom>
                    <a:avLst/>
                    <a:gdLst>
                      <a:gd name="T0" fmla="*/ 0 w 473"/>
                      <a:gd name="T1" fmla="*/ 503 h 503"/>
                      <a:gd name="T2" fmla="*/ 68 w 473"/>
                      <a:gd name="T3" fmla="*/ 458 h 503"/>
                      <a:gd name="T4" fmla="*/ 83 w 473"/>
                      <a:gd name="T5" fmla="*/ 390 h 503"/>
                      <a:gd name="T6" fmla="*/ 188 w 473"/>
                      <a:gd name="T7" fmla="*/ 300 h 503"/>
                      <a:gd name="T8" fmla="*/ 263 w 473"/>
                      <a:gd name="T9" fmla="*/ 225 h 503"/>
                      <a:gd name="T10" fmla="*/ 323 w 473"/>
                      <a:gd name="T11" fmla="*/ 173 h 503"/>
                      <a:gd name="T12" fmla="*/ 405 w 473"/>
                      <a:gd name="T13" fmla="*/ 98 h 503"/>
                      <a:gd name="T14" fmla="*/ 473 w 473"/>
                      <a:gd name="T15" fmla="*/ 0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3" h="503">
                        <a:moveTo>
                          <a:pt x="0" y="503"/>
                        </a:moveTo>
                        <a:cubicBezTo>
                          <a:pt x="23" y="480"/>
                          <a:pt x="37" y="467"/>
                          <a:pt x="68" y="458"/>
                        </a:cubicBezTo>
                        <a:cubicBezTo>
                          <a:pt x="86" y="431"/>
                          <a:pt x="93" y="421"/>
                          <a:pt x="83" y="390"/>
                        </a:cubicBezTo>
                        <a:cubicBezTo>
                          <a:pt x="126" y="362"/>
                          <a:pt x="160" y="343"/>
                          <a:pt x="188" y="300"/>
                        </a:cubicBezTo>
                        <a:cubicBezTo>
                          <a:pt x="202" y="255"/>
                          <a:pt x="231" y="257"/>
                          <a:pt x="263" y="225"/>
                        </a:cubicBezTo>
                        <a:cubicBezTo>
                          <a:pt x="286" y="202"/>
                          <a:pt x="293" y="182"/>
                          <a:pt x="323" y="173"/>
                        </a:cubicBezTo>
                        <a:cubicBezTo>
                          <a:pt x="355" y="151"/>
                          <a:pt x="374" y="119"/>
                          <a:pt x="405" y="98"/>
                        </a:cubicBezTo>
                        <a:cubicBezTo>
                          <a:pt x="425" y="67"/>
                          <a:pt x="429" y="0"/>
                          <a:pt x="47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5" name="Freeform 12">
                    <a:extLst>
                      <a:ext uri="{FF2B5EF4-FFF2-40B4-BE49-F238E27FC236}">
                        <a16:creationId xmlns:a16="http://schemas.microsoft.com/office/drawing/2014/main" id="{6937D45D-2068-A847-9B93-C6552627630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75" y="5228"/>
                    <a:ext cx="83" cy="450"/>
                  </a:xfrm>
                  <a:custGeom>
                    <a:avLst/>
                    <a:gdLst>
                      <a:gd name="T0" fmla="*/ 83 w 83"/>
                      <a:gd name="T1" fmla="*/ 0 h 450"/>
                      <a:gd name="T2" fmla="*/ 30 w 83"/>
                      <a:gd name="T3" fmla="*/ 120 h 450"/>
                      <a:gd name="T4" fmla="*/ 0 w 83"/>
                      <a:gd name="T5" fmla="*/ 367 h 450"/>
                      <a:gd name="T6" fmla="*/ 15 w 83"/>
                      <a:gd name="T7" fmla="*/ 450 h 4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3" h="450">
                        <a:moveTo>
                          <a:pt x="83" y="0"/>
                        </a:moveTo>
                        <a:cubicBezTo>
                          <a:pt x="44" y="25"/>
                          <a:pt x="42" y="76"/>
                          <a:pt x="30" y="120"/>
                        </a:cubicBezTo>
                        <a:cubicBezTo>
                          <a:pt x="24" y="222"/>
                          <a:pt x="7" y="265"/>
                          <a:pt x="0" y="367"/>
                        </a:cubicBezTo>
                        <a:cubicBezTo>
                          <a:pt x="19" y="424"/>
                          <a:pt x="15" y="396"/>
                          <a:pt x="15" y="4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6" name="Freeform 13">
                    <a:extLst>
                      <a:ext uri="{FF2B5EF4-FFF2-40B4-BE49-F238E27FC236}">
                        <a16:creationId xmlns:a16="http://schemas.microsoft.com/office/drawing/2014/main" id="{8AD1CA42-2A82-EE49-A6F4-2BD77E6E8A2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332" y="5235"/>
                    <a:ext cx="113" cy="510"/>
                  </a:xfrm>
                  <a:custGeom>
                    <a:avLst/>
                    <a:gdLst>
                      <a:gd name="T0" fmla="*/ 8 w 113"/>
                      <a:gd name="T1" fmla="*/ 0 h 510"/>
                      <a:gd name="T2" fmla="*/ 1 w 113"/>
                      <a:gd name="T3" fmla="*/ 23 h 510"/>
                      <a:gd name="T4" fmla="*/ 16 w 113"/>
                      <a:gd name="T5" fmla="*/ 68 h 510"/>
                      <a:gd name="T6" fmla="*/ 61 w 113"/>
                      <a:gd name="T7" fmla="*/ 315 h 510"/>
                      <a:gd name="T8" fmla="*/ 91 w 113"/>
                      <a:gd name="T9" fmla="*/ 413 h 510"/>
                      <a:gd name="T10" fmla="*/ 113 w 113"/>
                      <a:gd name="T11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3" h="510">
                        <a:moveTo>
                          <a:pt x="8" y="0"/>
                        </a:moveTo>
                        <a:cubicBezTo>
                          <a:pt x="6" y="8"/>
                          <a:pt x="0" y="15"/>
                          <a:pt x="1" y="23"/>
                        </a:cubicBezTo>
                        <a:cubicBezTo>
                          <a:pt x="3" y="39"/>
                          <a:pt x="16" y="68"/>
                          <a:pt x="16" y="68"/>
                        </a:cubicBezTo>
                        <a:cubicBezTo>
                          <a:pt x="27" y="149"/>
                          <a:pt x="39" y="237"/>
                          <a:pt x="61" y="315"/>
                        </a:cubicBezTo>
                        <a:cubicBezTo>
                          <a:pt x="71" y="350"/>
                          <a:pt x="71" y="382"/>
                          <a:pt x="91" y="413"/>
                        </a:cubicBezTo>
                        <a:cubicBezTo>
                          <a:pt x="73" y="462"/>
                          <a:pt x="69" y="466"/>
                          <a:pt x="113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7" name="Freeform 14">
                    <a:extLst>
                      <a:ext uri="{FF2B5EF4-FFF2-40B4-BE49-F238E27FC236}">
                        <a16:creationId xmlns:a16="http://schemas.microsoft.com/office/drawing/2014/main" id="{5138570C-2363-7147-B67A-FB05DD87B2B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75" y="5243"/>
                    <a:ext cx="212" cy="405"/>
                  </a:xfrm>
                  <a:custGeom>
                    <a:avLst/>
                    <a:gdLst>
                      <a:gd name="T0" fmla="*/ 0 w 212"/>
                      <a:gd name="T1" fmla="*/ 0 h 405"/>
                      <a:gd name="T2" fmla="*/ 38 w 212"/>
                      <a:gd name="T3" fmla="*/ 45 h 405"/>
                      <a:gd name="T4" fmla="*/ 68 w 212"/>
                      <a:gd name="T5" fmla="*/ 142 h 405"/>
                      <a:gd name="T6" fmla="*/ 90 w 212"/>
                      <a:gd name="T7" fmla="*/ 255 h 405"/>
                      <a:gd name="T8" fmla="*/ 135 w 212"/>
                      <a:gd name="T9" fmla="*/ 285 h 405"/>
                      <a:gd name="T10" fmla="*/ 188 w 212"/>
                      <a:gd name="T11" fmla="*/ 375 h 405"/>
                      <a:gd name="T12" fmla="*/ 210 w 212"/>
                      <a:gd name="T13" fmla="*/ 405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2" h="405">
                        <a:moveTo>
                          <a:pt x="0" y="0"/>
                        </a:moveTo>
                        <a:cubicBezTo>
                          <a:pt x="11" y="16"/>
                          <a:pt x="29" y="27"/>
                          <a:pt x="38" y="45"/>
                        </a:cubicBezTo>
                        <a:cubicBezTo>
                          <a:pt x="52" y="72"/>
                          <a:pt x="52" y="110"/>
                          <a:pt x="68" y="142"/>
                        </a:cubicBezTo>
                        <a:cubicBezTo>
                          <a:pt x="71" y="163"/>
                          <a:pt x="83" y="243"/>
                          <a:pt x="90" y="255"/>
                        </a:cubicBezTo>
                        <a:cubicBezTo>
                          <a:pt x="99" y="270"/>
                          <a:pt x="135" y="285"/>
                          <a:pt x="135" y="285"/>
                        </a:cubicBezTo>
                        <a:cubicBezTo>
                          <a:pt x="152" y="310"/>
                          <a:pt x="169" y="351"/>
                          <a:pt x="188" y="375"/>
                        </a:cubicBezTo>
                        <a:cubicBezTo>
                          <a:pt x="212" y="404"/>
                          <a:pt x="210" y="385"/>
                          <a:pt x="210" y="40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8" name="Freeform 15">
                    <a:extLst>
                      <a:ext uri="{FF2B5EF4-FFF2-40B4-BE49-F238E27FC236}">
                        <a16:creationId xmlns:a16="http://schemas.microsoft.com/office/drawing/2014/main" id="{36422786-B98F-B94C-9B36-881368F20F89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80" y="5220"/>
                    <a:ext cx="293" cy="300"/>
                  </a:xfrm>
                  <a:custGeom>
                    <a:avLst/>
                    <a:gdLst>
                      <a:gd name="T0" fmla="*/ 0 w 293"/>
                      <a:gd name="T1" fmla="*/ 0 h 300"/>
                      <a:gd name="T2" fmla="*/ 98 w 293"/>
                      <a:gd name="T3" fmla="*/ 120 h 300"/>
                      <a:gd name="T4" fmla="*/ 180 w 293"/>
                      <a:gd name="T5" fmla="*/ 225 h 300"/>
                      <a:gd name="T6" fmla="*/ 233 w 293"/>
                      <a:gd name="T7" fmla="*/ 263 h 300"/>
                      <a:gd name="T8" fmla="*/ 293 w 293"/>
                      <a:gd name="T9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3" h="300">
                        <a:moveTo>
                          <a:pt x="0" y="0"/>
                        </a:moveTo>
                        <a:cubicBezTo>
                          <a:pt x="46" y="30"/>
                          <a:pt x="46" y="104"/>
                          <a:pt x="98" y="120"/>
                        </a:cubicBezTo>
                        <a:cubicBezTo>
                          <a:pt x="130" y="169"/>
                          <a:pt x="112" y="209"/>
                          <a:pt x="180" y="225"/>
                        </a:cubicBezTo>
                        <a:cubicBezTo>
                          <a:pt x="195" y="235"/>
                          <a:pt x="221" y="251"/>
                          <a:pt x="233" y="263"/>
                        </a:cubicBezTo>
                        <a:cubicBezTo>
                          <a:pt x="257" y="287"/>
                          <a:pt x="256" y="300"/>
                          <a:pt x="293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9" name="Freeform 16">
                    <a:extLst>
                      <a:ext uri="{FF2B5EF4-FFF2-40B4-BE49-F238E27FC236}">
                        <a16:creationId xmlns:a16="http://schemas.microsoft.com/office/drawing/2014/main" id="{22742E50-CD6A-064C-A22B-29CE6CC8879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25" y="5168"/>
                    <a:ext cx="270" cy="172"/>
                  </a:xfrm>
                  <a:custGeom>
                    <a:avLst/>
                    <a:gdLst>
                      <a:gd name="T0" fmla="*/ 0 w 270"/>
                      <a:gd name="T1" fmla="*/ 0 h 172"/>
                      <a:gd name="T2" fmla="*/ 45 w 270"/>
                      <a:gd name="T3" fmla="*/ 37 h 172"/>
                      <a:gd name="T4" fmla="*/ 75 w 270"/>
                      <a:gd name="T5" fmla="*/ 82 h 172"/>
                      <a:gd name="T6" fmla="*/ 165 w 270"/>
                      <a:gd name="T7" fmla="*/ 120 h 172"/>
                      <a:gd name="T8" fmla="*/ 188 w 270"/>
                      <a:gd name="T9" fmla="*/ 135 h 172"/>
                      <a:gd name="T10" fmla="*/ 270 w 270"/>
                      <a:gd name="T11" fmla="*/ 172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0" h="172">
                        <a:moveTo>
                          <a:pt x="0" y="0"/>
                        </a:moveTo>
                        <a:cubicBezTo>
                          <a:pt x="14" y="13"/>
                          <a:pt x="35" y="20"/>
                          <a:pt x="45" y="37"/>
                        </a:cubicBezTo>
                        <a:cubicBezTo>
                          <a:pt x="74" y="89"/>
                          <a:pt x="29" y="67"/>
                          <a:pt x="75" y="82"/>
                        </a:cubicBezTo>
                        <a:cubicBezTo>
                          <a:pt x="104" y="101"/>
                          <a:pt x="135" y="105"/>
                          <a:pt x="165" y="120"/>
                        </a:cubicBezTo>
                        <a:cubicBezTo>
                          <a:pt x="173" y="124"/>
                          <a:pt x="180" y="131"/>
                          <a:pt x="188" y="135"/>
                        </a:cubicBezTo>
                        <a:cubicBezTo>
                          <a:pt x="222" y="150"/>
                          <a:pt x="245" y="147"/>
                          <a:pt x="270" y="17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0" name="Freeform 17">
                    <a:extLst>
                      <a:ext uri="{FF2B5EF4-FFF2-40B4-BE49-F238E27FC236}">
                        <a16:creationId xmlns:a16="http://schemas.microsoft.com/office/drawing/2014/main" id="{708A3947-AE0B-EE49-8FC3-39E1D16C891A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55" y="5025"/>
                    <a:ext cx="413" cy="110"/>
                  </a:xfrm>
                  <a:custGeom>
                    <a:avLst/>
                    <a:gdLst>
                      <a:gd name="T0" fmla="*/ 0 w 413"/>
                      <a:gd name="T1" fmla="*/ 90 h 110"/>
                      <a:gd name="T2" fmla="*/ 188 w 413"/>
                      <a:gd name="T3" fmla="*/ 68 h 110"/>
                      <a:gd name="T4" fmla="*/ 263 w 413"/>
                      <a:gd name="T5" fmla="*/ 45 h 110"/>
                      <a:gd name="T6" fmla="*/ 413 w 413"/>
                      <a:gd name="T7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13" h="110">
                        <a:moveTo>
                          <a:pt x="0" y="90"/>
                        </a:moveTo>
                        <a:cubicBezTo>
                          <a:pt x="58" y="110"/>
                          <a:pt x="129" y="76"/>
                          <a:pt x="188" y="68"/>
                        </a:cubicBezTo>
                        <a:cubicBezTo>
                          <a:pt x="212" y="59"/>
                          <a:pt x="240" y="57"/>
                          <a:pt x="263" y="45"/>
                        </a:cubicBezTo>
                        <a:cubicBezTo>
                          <a:pt x="311" y="20"/>
                          <a:pt x="358" y="0"/>
                          <a:pt x="41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1" name="Freeform 18">
                    <a:extLst>
                      <a:ext uri="{FF2B5EF4-FFF2-40B4-BE49-F238E27FC236}">
                        <a16:creationId xmlns:a16="http://schemas.microsoft.com/office/drawing/2014/main" id="{704D6C7F-40FB-3C49-AC1E-A7C3A8287CE8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35" y="4823"/>
                    <a:ext cx="203" cy="187"/>
                  </a:xfrm>
                  <a:custGeom>
                    <a:avLst/>
                    <a:gdLst>
                      <a:gd name="T0" fmla="*/ 203 w 203"/>
                      <a:gd name="T1" fmla="*/ 0 h 187"/>
                      <a:gd name="T2" fmla="*/ 150 w 203"/>
                      <a:gd name="T3" fmla="*/ 82 h 187"/>
                      <a:gd name="T4" fmla="*/ 165 w 203"/>
                      <a:gd name="T5" fmla="*/ 105 h 187"/>
                      <a:gd name="T6" fmla="*/ 143 w 203"/>
                      <a:gd name="T7" fmla="*/ 112 h 187"/>
                      <a:gd name="T8" fmla="*/ 90 w 203"/>
                      <a:gd name="T9" fmla="*/ 142 h 187"/>
                      <a:gd name="T10" fmla="*/ 0 w 203"/>
                      <a:gd name="T11" fmla="*/ 187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03" h="187">
                        <a:moveTo>
                          <a:pt x="203" y="0"/>
                        </a:moveTo>
                        <a:cubicBezTo>
                          <a:pt x="175" y="18"/>
                          <a:pt x="162" y="50"/>
                          <a:pt x="150" y="82"/>
                        </a:cubicBezTo>
                        <a:cubicBezTo>
                          <a:pt x="155" y="90"/>
                          <a:pt x="167" y="96"/>
                          <a:pt x="165" y="105"/>
                        </a:cubicBezTo>
                        <a:cubicBezTo>
                          <a:pt x="163" y="112"/>
                          <a:pt x="150" y="109"/>
                          <a:pt x="143" y="112"/>
                        </a:cubicBezTo>
                        <a:cubicBezTo>
                          <a:pt x="125" y="121"/>
                          <a:pt x="108" y="133"/>
                          <a:pt x="90" y="142"/>
                        </a:cubicBezTo>
                        <a:cubicBezTo>
                          <a:pt x="78" y="181"/>
                          <a:pt x="38" y="187"/>
                          <a:pt x="0" y="18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2" name="Freeform 19">
                    <a:extLst>
                      <a:ext uri="{FF2B5EF4-FFF2-40B4-BE49-F238E27FC236}">
                        <a16:creationId xmlns:a16="http://schemas.microsoft.com/office/drawing/2014/main" id="{C4F0B9B0-6526-DF4D-9A87-3000F63AEFA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13" y="4658"/>
                    <a:ext cx="157" cy="306"/>
                  </a:xfrm>
                  <a:custGeom>
                    <a:avLst/>
                    <a:gdLst>
                      <a:gd name="T0" fmla="*/ 157 w 157"/>
                      <a:gd name="T1" fmla="*/ 0 h 306"/>
                      <a:gd name="T2" fmla="*/ 127 w 157"/>
                      <a:gd name="T3" fmla="*/ 52 h 306"/>
                      <a:gd name="T4" fmla="*/ 75 w 157"/>
                      <a:gd name="T5" fmla="*/ 157 h 306"/>
                      <a:gd name="T6" fmla="*/ 37 w 157"/>
                      <a:gd name="T7" fmla="*/ 255 h 306"/>
                      <a:gd name="T8" fmla="*/ 0 w 157"/>
                      <a:gd name="T9" fmla="*/ 285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7" h="306">
                        <a:moveTo>
                          <a:pt x="157" y="0"/>
                        </a:moveTo>
                        <a:cubicBezTo>
                          <a:pt x="126" y="10"/>
                          <a:pt x="117" y="20"/>
                          <a:pt x="127" y="52"/>
                        </a:cubicBezTo>
                        <a:cubicBezTo>
                          <a:pt x="118" y="90"/>
                          <a:pt x="97" y="124"/>
                          <a:pt x="75" y="157"/>
                        </a:cubicBezTo>
                        <a:cubicBezTo>
                          <a:pt x="65" y="193"/>
                          <a:pt x="57" y="224"/>
                          <a:pt x="37" y="255"/>
                        </a:cubicBezTo>
                        <a:cubicBezTo>
                          <a:pt x="32" y="270"/>
                          <a:pt x="21" y="306"/>
                          <a:pt x="0" y="28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3" name="Freeform 20">
                    <a:extLst>
                      <a:ext uri="{FF2B5EF4-FFF2-40B4-BE49-F238E27FC236}">
                        <a16:creationId xmlns:a16="http://schemas.microsoft.com/office/drawing/2014/main" id="{E1C89153-49C4-0E41-B7B8-2E81FFCF984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4568"/>
                    <a:ext cx="150" cy="360"/>
                  </a:xfrm>
                  <a:custGeom>
                    <a:avLst/>
                    <a:gdLst>
                      <a:gd name="T0" fmla="*/ 150 w 150"/>
                      <a:gd name="T1" fmla="*/ 0 h 360"/>
                      <a:gd name="T2" fmla="*/ 98 w 150"/>
                      <a:gd name="T3" fmla="*/ 52 h 360"/>
                      <a:gd name="T4" fmla="*/ 83 w 150"/>
                      <a:gd name="T5" fmla="*/ 142 h 360"/>
                      <a:gd name="T6" fmla="*/ 75 w 150"/>
                      <a:gd name="T7" fmla="*/ 165 h 360"/>
                      <a:gd name="T8" fmla="*/ 60 w 150"/>
                      <a:gd name="T9" fmla="*/ 187 h 360"/>
                      <a:gd name="T10" fmla="*/ 38 w 150"/>
                      <a:gd name="T11" fmla="*/ 277 h 360"/>
                      <a:gd name="T12" fmla="*/ 8 w 150"/>
                      <a:gd name="T13" fmla="*/ 322 h 360"/>
                      <a:gd name="T14" fmla="*/ 0 w 150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0" h="360">
                        <a:moveTo>
                          <a:pt x="150" y="0"/>
                        </a:moveTo>
                        <a:cubicBezTo>
                          <a:pt x="120" y="10"/>
                          <a:pt x="108" y="22"/>
                          <a:pt x="98" y="52"/>
                        </a:cubicBezTo>
                        <a:cubicBezTo>
                          <a:pt x="129" y="100"/>
                          <a:pt x="123" y="102"/>
                          <a:pt x="83" y="142"/>
                        </a:cubicBezTo>
                        <a:cubicBezTo>
                          <a:pt x="80" y="150"/>
                          <a:pt x="79" y="158"/>
                          <a:pt x="75" y="165"/>
                        </a:cubicBezTo>
                        <a:cubicBezTo>
                          <a:pt x="71" y="173"/>
                          <a:pt x="63" y="179"/>
                          <a:pt x="60" y="187"/>
                        </a:cubicBezTo>
                        <a:cubicBezTo>
                          <a:pt x="50" y="214"/>
                          <a:pt x="51" y="250"/>
                          <a:pt x="38" y="277"/>
                        </a:cubicBezTo>
                        <a:cubicBezTo>
                          <a:pt x="30" y="293"/>
                          <a:pt x="8" y="322"/>
                          <a:pt x="8" y="322"/>
                        </a:cubicBezTo>
                        <a:cubicBezTo>
                          <a:pt x="5" y="335"/>
                          <a:pt x="0" y="360"/>
                          <a:pt x="0" y="36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4" name="Freeform 21">
                    <a:extLst>
                      <a:ext uri="{FF2B5EF4-FFF2-40B4-BE49-F238E27FC236}">
                        <a16:creationId xmlns:a16="http://schemas.microsoft.com/office/drawing/2014/main" id="{18A66792-D257-A244-BCB1-FF4E8E3AB6A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70" y="4540"/>
                    <a:ext cx="98" cy="395"/>
                  </a:xfrm>
                  <a:custGeom>
                    <a:avLst/>
                    <a:gdLst>
                      <a:gd name="T0" fmla="*/ 98 w 98"/>
                      <a:gd name="T1" fmla="*/ 58 h 395"/>
                      <a:gd name="T2" fmla="*/ 68 w 98"/>
                      <a:gd name="T3" fmla="*/ 88 h 395"/>
                      <a:gd name="T4" fmla="*/ 30 w 98"/>
                      <a:gd name="T5" fmla="*/ 298 h 395"/>
                      <a:gd name="T6" fmla="*/ 23 w 98"/>
                      <a:gd name="T7" fmla="*/ 343 h 395"/>
                      <a:gd name="T8" fmla="*/ 0 w 98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395">
                        <a:moveTo>
                          <a:pt x="98" y="58"/>
                        </a:moveTo>
                        <a:cubicBezTo>
                          <a:pt x="78" y="0"/>
                          <a:pt x="71" y="70"/>
                          <a:pt x="68" y="88"/>
                        </a:cubicBezTo>
                        <a:cubicBezTo>
                          <a:pt x="56" y="156"/>
                          <a:pt x="52" y="233"/>
                          <a:pt x="30" y="298"/>
                        </a:cubicBezTo>
                        <a:cubicBezTo>
                          <a:pt x="28" y="313"/>
                          <a:pt x="28" y="329"/>
                          <a:pt x="23" y="343"/>
                        </a:cubicBezTo>
                        <a:cubicBezTo>
                          <a:pt x="16" y="363"/>
                          <a:pt x="0" y="371"/>
                          <a:pt x="0" y="39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5" name="Freeform 22">
                    <a:extLst>
                      <a:ext uri="{FF2B5EF4-FFF2-40B4-BE49-F238E27FC236}">
                        <a16:creationId xmlns:a16="http://schemas.microsoft.com/office/drawing/2014/main" id="{B74B1028-6A5F-2D46-A159-BAE992B75E9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65" y="4665"/>
                    <a:ext cx="75" cy="300"/>
                  </a:xfrm>
                  <a:custGeom>
                    <a:avLst/>
                    <a:gdLst>
                      <a:gd name="T0" fmla="*/ 68 w 75"/>
                      <a:gd name="T1" fmla="*/ 0 h 300"/>
                      <a:gd name="T2" fmla="*/ 45 w 75"/>
                      <a:gd name="T3" fmla="*/ 75 h 300"/>
                      <a:gd name="T4" fmla="*/ 60 w 75"/>
                      <a:gd name="T5" fmla="*/ 120 h 300"/>
                      <a:gd name="T6" fmla="*/ 68 w 75"/>
                      <a:gd name="T7" fmla="*/ 143 h 300"/>
                      <a:gd name="T8" fmla="*/ 38 w 75"/>
                      <a:gd name="T9" fmla="*/ 188 h 300"/>
                      <a:gd name="T10" fmla="*/ 23 w 75"/>
                      <a:gd name="T11" fmla="*/ 233 h 300"/>
                      <a:gd name="T12" fmla="*/ 0 w 75"/>
                      <a:gd name="T13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300">
                        <a:moveTo>
                          <a:pt x="68" y="0"/>
                        </a:moveTo>
                        <a:cubicBezTo>
                          <a:pt x="50" y="55"/>
                          <a:pt x="57" y="30"/>
                          <a:pt x="45" y="75"/>
                        </a:cubicBezTo>
                        <a:cubicBezTo>
                          <a:pt x="50" y="90"/>
                          <a:pt x="55" y="105"/>
                          <a:pt x="60" y="120"/>
                        </a:cubicBezTo>
                        <a:cubicBezTo>
                          <a:pt x="63" y="128"/>
                          <a:pt x="68" y="143"/>
                          <a:pt x="68" y="143"/>
                        </a:cubicBezTo>
                        <a:cubicBezTo>
                          <a:pt x="49" y="195"/>
                          <a:pt x="75" y="132"/>
                          <a:pt x="38" y="188"/>
                        </a:cubicBezTo>
                        <a:cubicBezTo>
                          <a:pt x="35" y="193"/>
                          <a:pt x="25" y="228"/>
                          <a:pt x="23" y="233"/>
                        </a:cubicBezTo>
                        <a:cubicBezTo>
                          <a:pt x="14" y="298"/>
                          <a:pt x="33" y="284"/>
                          <a:pt x="0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6" name="Freeform 23">
                    <a:extLst>
                      <a:ext uri="{FF2B5EF4-FFF2-40B4-BE49-F238E27FC236}">
                        <a16:creationId xmlns:a16="http://schemas.microsoft.com/office/drawing/2014/main" id="{08D57165-841B-764B-9AE5-1E40AA0B4C2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37" y="4748"/>
                    <a:ext cx="98" cy="292"/>
                  </a:xfrm>
                  <a:custGeom>
                    <a:avLst/>
                    <a:gdLst>
                      <a:gd name="T0" fmla="*/ 98 w 98"/>
                      <a:gd name="T1" fmla="*/ 0 h 292"/>
                      <a:gd name="T2" fmla="*/ 68 w 98"/>
                      <a:gd name="T3" fmla="*/ 67 h 292"/>
                      <a:gd name="T4" fmla="*/ 53 w 98"/>
                      <a:gd name="T5" fmla="*/ 165 h 292"/>
                      <a:gd name="T6" fmla="*/ 8 w 98"/>
                      <a:gd name="T7" fmla="*/ 262 h 292"/>
                      <a:gd name="T8" fmla="*/ 1 w 98"/>
                      <a:gd name="T9" fmla="*/ 292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292">
                        <a:moveTo>
                          <a:pt x="98" y="0"/>
                        </a:moveTo>
                        <a:cubicBezTo>
                          <a:pt x="83" y="22"/>
                          <a:pt x="77" y="42"/>
                          <a:pt x="68" y="67"/>
                        </a:cubicBezTo>
                        <a:cubicBezTo>
                          <a:pt x="77" y="109"/>
                          <a:pt x="76" y="129"/>
                          <a:pt x="53" y="165"/>
                        </a:cubicBezTo>
                        <a:cubicBezTo>
                          <a:pt x="43" y="196"/>
                          <a:pt x="26" y="236"/>
                          <a:pt x="8" y="262"/>
                        </a:cubicBezTo>
                        <a:cubicBezTo>
                          <a:pt x="0" y="287"/>
                          <a:pt x="1" y="277"/>
                          <a:pt x="1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7" name="Freeform 24">
                    <a:extLst>
                      <a:ext uri="{FF2B5EF4-FFF2-40B4-BE49-F238E27FC236}">
                        <a16:creationId xmlns:a16="http://schemas.microsoft.com/office/drawing/2014/main" id="{67A1E944-6996-EC46-B0D1-2A1C468BEA9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00" y="4358"/>
                    <a:ext cx="270" cy="315"/>
                  </a:xfrm>
                  <a:custGeom>
                    <a:avLst/>
                    <a:gdLst>
                      <a:gd name="T0" fmla="*/ 270 w 270"/>
                      <a:gd name="T1" fmla="*/ 0 h 315"/>
                      <a:gd name="T2" fmla="*/ 255 w 270"/>
                      <a:gd name="T3" fmla="*/ 45 h 315"/>
                      <a:gd name="T4" fmla="*/ 248 w 270"/>
                      <a:gd name="T5" fmla="*/ 97 h 315"/>
                      <a:gd name="T6" fmla="*/ 225 w 270"/>
                      <a:gd name="T7" fmla="*/ 105 h 315"/>
                      <a:gd name="T8" fmla="*/ 180 w 270"/>
                      <a:gd name="T9" fmla="*/ 135 h 315"/>
                      <a:gd name="T10" fmla="*/ 135 w 270"/>
                      <a:gd name="T11" fmla="*/ 217 h 315"/>
                      <a:gd name="T12" fmla="*/ 98 w 270"/>
                      <a:gd name="T13" fmla="*/ 262 h 315"/>
                      <a:gd name="T14" fmla="*/ 0 w 270"/>
                      <a:gd name="T15" fmla="*/ 315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0" h="315">
                        <a:moveTo>
                          <a:pt x="270" y="0"/>
                        </a:moveTo>
                        <a:cubicBezTo>
                          <a:pt x="265" y="15"/>
                          <a:pt x="260" y="30"/>
                          <a:pt x="255" y="45"/>
                        </a:cubicBezTo>
                        <a:cubicBezTo>
                          <a:pt x="249" y="62"/>
                          <a:pt x="256" y="81"/>
                          <a:pt x="248" y="97"/>
                        </a:cubicBezTo>
                        <a:cubicBezTo>
                          <a:pt x="244" y="104"/>
                          <a:pt x="232" y="101"/>
                          <a:pt x="225" y="105"/>
                        </a:cubicBezTo>
                        <a:cubicBezTo>
                          <a:pt x="209" y="114"/>
                          <a:pt x="180" y="135"/>
                          <a:pt x="180" y="135"/>
                        </a:cubicBezTo>
                        <a:cubicBezTo>
                          <a:pt x="166" y="178"/>
                          <a:pt x="170" y="194"/>
                          <a:pt x="135" y="217"/>
                        </a:cubicBezTo>
                        <a:cubicBezTo>
                          <a:pt x="126" y="231"/>
                          <a:pt x="113" y="253"/>
                          <a:pt x="98" y="262"/>
                        </a:cubicBezTo>
                        <a:cubicBezTo>
                          <a:pt x="61" y="283"/>
                          <a:pt x="22" y="274"/>
                          <a:pt x="0" y="31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8" name="Freeform 25">
                    <a:extLst>
                      <a:ext uri="{FF2B5EF4-FFF2-40B4-BE49-F238E27FC236}">
                        <a16:creationId xmlns:a16="http://schemas.microsoft.com/office/drawing/2014/main" id="{863781CA-F372-DE4C-92CD-51A20EFEB809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15" y="4283"/>
                    <a:ext cx="188" cy="307"/>
                  </a:xfrm>
                  <a:custGeom>
                    <a:avLst/>
                    <a:gdLst>
                      <a:gd name="T0" fmla="*/ 188 w 188"/>
                      <a:gd name="T1" fmla="*/ 0 h 307"/>
                      <a:gd name="T2" fmla="*/ 135 w 188"/>
                      <a:gd name="T3" fmla="*/ 52 h 307"/>
                      <a:gd name="T4" fmla="*/ 143 w 188"/>
                      <a:gd name="T5" fmla="*/ 75 h 307"/>
                      <a:gd name="T6" fmla="*/ 90 w 188"/>
                      <a:gd name="T7" fmla="*/ 165 h 307"/>
                      <a:gd name="T8" fmla="*/ 75 w 188"/>
                      <a:gd name="T9" fmla="*/ 187 h 307"/>
                      <a:gd name="T10" fmla="*/ 23 w 188"/>
                      <a:gd name="T11" fmla="*/ 277 h 307"/>
                      <a:gd name="T12" fmla="*/ 0 w 188"/>
                      <a:gd name="T13" fmla="*/ 292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8" h="307">
                        <a:moveTo>
                          <a:pt x="188" y="0"/>
                        </a:moveTo>
                        <a:cubicBezTo>
                          <a:pt x="157" y="9"/>
                          <a:pt x="146" y="22"/>
                          <a:pt x="135" y="52"/>
                        </a:cubicBezTo>
                        <a:cubicBezTo>
                          <a:pt x="138" y="60"/>
                          <a:pt x="144" y="67"/>
                          <a:pt x="143" y="75"/>
                        </a:cubicBezTo>
                        <a:cubicBezTo>
                          <a:pt x="141" y="86"/>
                          <a:pt x="91" y="163"/>
                          <a:pt x="90" y="165"/>
                        </a:cubicBezTo>
                        <a:cubicBezTo>
                          <a:pt x="85" y="172"/>
                          <a:pt x="75" y="187"/>
                          <a:pt x="75" y="187"/>
                        </a:cubicBezTo>
                        <a:cubicBezTo>
                          <a:pt x="64" y="222"/>
                          <a:pt x="46" y="249"/>
                          <a:pt x="23" y="277"/>
                        </a:cubicBezTo>
                        <a:cubicBezTo>
                          <a:pt x="3" y="301"/>
                          <a:pt x="15" y="307"/>
                          <a:pt x="0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9" name="Freeform 26">
                    <a:extLst>
                      <a:ext uri="{FF2B5EF4-FFF2-40B4-BE49-F238E27FC236}">
                        <a16:creationId xmlns:a16="http://schemas.microsoft.com/office/drawing/2014/main" id="{81FA9A8F-FDF5-0E45-AD18-CEA8E102B4E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26" y="4178"/>
                    <a:ext cx="99" cy="494"/>
                  </a:xfrm>
                  <a:custGeom>
                    <a:avLst/>
                    <a:gdLst>
                      <a:gd name="T0" fmla="*/ 77 w 99"/>
                      <a:gd name="T1" fmla="*/ 0 h 494"/>
                      <a:gd name="T2" fmla="*/ 54 w 99"/>
                      <a:gd name="T3" fmla="*/ 7 h 494"/>
                      <a:gd name="T4" fmla="*/ 47 w 99"/>
                      <a:gd name="T5" fmla="*/ 30 h 494"/>
                      <a:gd name="T6" fmla="*/ 9 w 99"/>
                      <a:gd name="T7" fmla="*/ 97 h 494"/>
                      <a:gd name="T8" fmla="*/ 62 w 99"/>
                      <a:gd name="T9" fmla="*/ 180 h 494"/>
                      <a:gd name="T10" fmla="*/ 32 w 99"/>
                      <a:gd name="T11" fmla="*/ 322 h 494"/>
                      <a:gd name="T12" fmla="*/ 47 w 99"/>
                      <a:gd name="T13" fmla="*/ 442 h 494"/>
                      <a:gd name="T14" fmla="*/ 99 w 99"/>
                      <a:gd name="T15" fmla="*/ 465 h 4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9" h="494">
                        <a:moveTo>
                          <a:pt x="77" y="0"/>
                        </a:moveTo>
                        <a:cubicBezTo>
                          <a:pt x="69" y="2"/>
                          <a:pt x="60" y="1"/>
                          <a:pt x="54" y="7"/>
                        </a:cubicBezTo>
                        <a:cubicBezTo>
                          <a:pt x="48" y="13"/>
                          <a:pt x="51" y="23"/>
                          <a:pt x="47" y="30"/>
                        </a:cubicBezTo>
                        <a:cubicBezTo>
                          <a:pt x="0" y="116"/>
                          <a:pt x="29" y="43"/>
                          <a:pt x="9" y="97"/>
                        </a:cubicBezTo>
                        <a:cubicBezTo>
                          <a:pt x="21" y="132"/>
                          <a:pt x="48" y="140"/>
                          <a:pt x="62" y="180"/>
                        </a:cubicBezTo>
                        <a:cubicBezTo>
                          <a:pt x="9" y="231"/>
                          <a:pt x="24" y="230"/>
                          <a:pt x="32" y="322"/>
                        </a:cubicBezTo>
                        <a:cubicBezTo>
                          <a:pt x="20" y="366"/>
                          <a:pt x="24" y="402"/>
                          <a:pt x="47" y="442"/>
                        </a:cubicBezTo>
                        <a:cubicBezTo>
                          <a:pt x="63" y="470"/>
                          <a:pt x="70" y="494"/>
                          <a:pt x="99" y="46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309" name="Freeform 85">
              <a:extLst>
                <a:ext uri="{FF2B5EF4-FFF2-40B4-BE49-F238E27FC236}">
                  <a16:creationId xmlns:a16="http://schemas.microsoft.com/office/drawing/2014/main" id="{913E3DA2-E2A3-614E-AA2C-A127BFC89C3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9" y="5106"/>
              <a:ext cx="510" cy="398"/>
            </a:xfrm>
            <a:custGeom>
              <a:avLst/>
              <a:gdLst>
                <a:gd name="T0" fmla="*/ 29 w 510"/>
                <a:gd name="T1" fmla="*/ 212 h 398"/>
                <a:gd name="T2" fmla="*/ 6 w 510"/>
                <a:gd name="T3" fmla="*/ 324 h 398"/>
                <a:gd name="T4" fmla="*/ 66 w 510"/>
                <a:gd name="T5" fmla="*/ 369 h 398"/>
                <a:gd name="T6" fmla="*/ 224 w 510"/>
                <a:gd name="T7" fmla="*/ 392 h 398"/>
                <a:gd name="T8" fmla="*/ 374 w 510"/>
                <a:gd name="T9" fmla="*/ 362 h 398"/>
                <a:gd name="T10" fmla="*/ 501 w 510"/>
                <a:gd name="T11" fmla="*/ 174 h 398"/>
                <a:gd name="T12" fmla="*/ 426 w 510"/>
                <a:gd name="T13" fmla="*/ 9 h 398"/>
                <a:gd name="T14" fmla="*/ 119 w 510"/>
                <a:gd name="T15" fmla="*/ 122 h 398"/>
                <a:gd name="T16" fmla="*/ 29 w 510"/>
                <a:gd name="T17" fmla="*/ 21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0" h="398">
                  <a:moveTo>
                    <a:pt x="29" y="212"/>
                  </a:moveTo>
                  <a:cubicBezTo>
                    <a:pt x="10" y="246"/>
                    <a:pt x="0" y="298"/>
                    <a:pt x="6" y="324"/>
                  </a:cubicBezTo>
                  <a:cubicBezTo>
                    <a:pt x="12" y="350"/>
                    <a:pt x="30" y="358"/>
                    <a:pt x="66" y="369"/>
                  </a:cubicBezTo>
                  <a:cubicBezTo>
                    <a:pt x="102" y="380"/>
                    <a:pt x="173" y="393"/>
                    <a:pt x="224" y="392"/>
                  </a:cubicBezTo>
                  <a:cubicBezTo>
                    <a:pt x="275" y="391"/>
                    <a:pt x="328" y="398"/>
                    <a:pt x="374" y="362"/>
                  </a:cubicBezTo>
                  <a:cubicBezTo>
                    <a:pt x="420" y="326"/>
                    <a:pt x="492" y="233"/>
                    <a:pt x="501" y="174"/>
                  </a:cubicBezTo>
                  <a:cubicBezTo>
                    <a:pt x="510" y="115"/>
                    <a:pt x="490" y="18"/>
                    <a:pt x="426" y="9"/>
                  </a:cubicBezTo>
                  <a:cubicBezTo>
                    <a:pt x="362" y="0"/>
                    <a:pt x="185" y="92"/>
                    <a:pt x="119" y="122"/>
                  </a:cubicBezTo>
                  <a:cubicBezTo>
                    <a:pt x="53" y="152"/>
                    <a:pt x="48" y="178"/>
                    <a:pt x="29" y="212"/>
                  </a:cubicBez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  <p:sp>
        <p:nvSpPr>
          <p:cNvPr id="302" name="Ellipse 301">
            <a:extLst>
              <a:ext uri="{FF2B5EF4-FFF2-40B4-BE49-F238E27FC236}">
                <a16:creationId xmlns:a16="http://schemas.microsoft.com/office/drawing/2014/main" id="{8B5F3ECE-6264-7840-A27B-8CD03ECB74D6}"/>
              </a:ext>
            </a:extLst>
          </p:cNvPr>
          <p:cNvSpPr/>
          <p:nvPr/>
        </p:nvSpPr>
        <p:spPr>
          <a:xfrm>
            <a:off x="1026544" y="4544862"/>
            <a:ext cx="144000" cy="144000"/>
          </a:xfrm>
          <a:prstGeom prst="ellipse">
            <a:avLst/>
          </a:prstGeom>
          <a:solidFill>
            <a:srgbClr val="F6EBF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Ellipse 303">
            <a:extLst>
              <a:ext uri="{FF2B5EF4-FFF2-40B4-BE49-F238E27FC236}">
                <a16:creationId xmlns:a16="http://schemas.microsoft.com/office/drawing/2014/main" id="{815B99FC-F87F-1C47-96AB-8D64CEF72A14}"/>
              </a:ext>
            </a:extLst>
          </p:cNvPr>
          <p:cNvSpPr/>
          <p:nvPr/>
        </p:nvSpPr>
        <p:spPr>
          <a:xfrm>
            <a:off x="1026414" y="507764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Connecteur droit 304">
            <a:extLst>
              <a:ext uri="{FF2B5EF4-FFF2-40B4-BE49-F238E27FC236}">
                <a16:creationId xmlns:a16="http://schemas.microsoft.com/office/drawing/2014/main" id="{571CED06-6A57-014A-8D6B-8820C72BB65C}"/>
              </a:ext>
            </a:extLst>
          </p:cNvPr>
          <p:cNvCxnSpPr>
            <a:cxnSpLocks/>
          </p:cNvCxnSpPr>
          <p:nvPr/>
        </p:nvCxnSpPr>
        <p:spPr>
          <a:xfrm flipH="1">
            <a:off x="865376" y="4665233"/>
            <a:ext cx="189898" cy="7986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>
            <a:extLst>
              <a:ext uri="{FF2B5EF4-FFF2-40B4-BE49-F238E27FC236}">
                <a16:creationId xmlns:a16="http://schemas.microsoft.com/office/drawing/2014/main" id="{0AF63225-A7FB-C643-84FF-E7BFCFC63801}"/>
              </a:ext>
            </a:extLst>
          </p:cNvPr>
          <p:cNvCxnSpPr>
            <a:cxnSpLocks/>
            <a:endCxn id="360" idx="4"/>
          </p:cNvCxnSpPr>
          <p:nvPr/>
        </p:nvCxnSpPr>
        <p:spPr>
          <a:xfrm flipH="1">
            <a:off x="780861" y="4606055"/>
            <a:ext cx="265115" cy="3013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tangle : coins arrondis 431">
            <a:extLst>
              <a:ext uri="{FF2B5EF4-FFF2-40B4-BE49-F238E27FC236}">
                <a16:creationId xmlns:a16="http://schemas.microsoft.com/office/drawing/2014/main" id="{F6AB5188-5FDA-844B-BCAE-510A8A589A9C}"/>
              </a:ext>
            </a:extLst>
          </p:cNvPr>
          <p:cNvSpPr/>
          <p:nvPr/>
        </p:nvSpPr>
        <p:spPr>
          <a:xfrm>
            <a:off x="3541248" y="4178462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3" name="ZoneTexte 432">
            <a:extLst>
              <a:ext uri="{FF2B5EF4-FFF2-40B4-BE49-F238E27FC236}">
                <a16:creationId xmlns:a16="http://schemas.microsoft.com/office/drawing/2014/main" id="{4143EBDF-8B95-2540-8237-D239B22DFF2C}"/>
              </a:ext>
            </a:extLst>
          </p:cNvPr>
          <p:cNvSpPr txBox="1"/>
          <p:nvPr/>
        </p:nvSpPr>
        <p:spPr>
          <a:xfrm>
            <a:off x="4760818" y="4023472"/>
            <a:ext cx="79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Network size</a:t>
            </a:r>
          </a:p>
        </p:txBody>
      </p:sp>
      <p:grpSp>
        <p:nvGrpSpPr>
          <p:cNvPr id="434" name="Groupe 433">
            <a:extLst>
              <a:ext uri="{FF2B5EF4-FFF2-40B4-BE49-F238E27FC236}">
                <a16:creationId xmlns:a16="http://schemas.microsoft.com/office/drawing/2014/main" id="{15B2A168-A0B6-4F46-8DD8-969C7E1E7278}"/>
              </a:ext>
            </a:extLst>
          </p:cNvPr>
          <p:cNvGrpSpPr/>
          <p:nvPr/>
        </p:nvGrpSpPr>
        <p:grpSpPr>
          <a:xfrm>
            <a:off x="3919936" y="4414700"/>
            <a:ext cx="536518" cy="276999"/>
            <a:chOff x="2848054" y="1313408"/>
            <a:chExt cx="1418381" cy="777059"/>
          </a:xfrm>
        </p:grpSpPr>
        <p:sp>
          <p:nvSpPr>
            <p:cNvPr id="544" name="Forme libre 543">
              <a:extLst>
                <a:ext uri="{FF2B5EF4-FFF2-40B4-BE49-F238E27FC236}">
                  <a16:creationId xmlns:a16="http://schemas.microsoft.com/office/drawing/2014/main" id="{BB620827-FEE2-5542-96F2-FB19DE26B416}"/>
                </a:ext>
              </a:extLst>
            </p:cNvPr>
            <p:cNvSpPr/>
            <p:nvPr/>
          </p:nvSpPr>
          <p:spPr>
            <a:xfrm>
              <a:off x="2848054" y="1313408"/>
              <a:ext cx="595300" cy="777059"/>
            </a:xfrm>
            <a:custGeom>
              <a:avLst/>
              <a:gdLst>
                <a:gd name="connsiteX0" fmla="*/ 32892 w 1592563"/>
                <a:gd name="connsiteY0" fmla="*/ 524646 h 1597845"/>
                <a:gd name="connsiteX1" fmla="*/ 427597 w 1592563"/>
                <a:gd name="connsiteY1" fmla="*/ 518068 h 1597845"/>
                <a:gd name="connsiteX2" fmla="*/ 644685 w 1592563"/>
                <a:gd name="connsiteY2" fmla="*/ 399656 h 1597845"/>
                <a:gd name="connsiteX3" fmla="*/ 776253 w 1592563"/>
                <a:gd name="connsiteY3" fmla="*/ 235196 h 1597845"/>
                <a:gd name="connsiteX4" fmla="*/ 953870 w 1592563"/>
                <a:gd name="connsiteY4" fmla="*/ 57578 h 1597845"/>
                <a:gd name="connsiteX5" fmla="*/ 1184115 w 1592563"/>
                <a:gd name="connsiteY5" fmla="*/ 4951 h 1597845"/>
                <a:gd name="connsiteX6" fmla="*/ 1434095 w 1592563"/>
                <a:gd name="connsiteY6" fmla="*/ 162833 h 1597845"/>
                <a:gd name="connsiteX7" fmla="*/ 1591977 w 1592563"/>
                <a:gd name="connsiteY7" fmla="*/ 800940 h 1597845"/>
                <a:gd name="connsiteX8" fmla="*/ 1473565 w 1592563"/>
                <a:gd name="connsiteY8" fmla="*/ 1419311 h 1597845"/>
                <a:gd name="connsiteX9" fmla="*/ 1138066 w 1592563"/>
                <a:gd name="connsiteY9" fmla="*/ 1596928 h 1597845"/>
                <a:gd name="connsiteX10" fmla="*/ 769675 w 1592563"/>
                <a:gd name="connsiteY10" fmla="*/ 1366683 h 1597845"/>
                <a:gd name="connsiteX11" fmla="*/ 638106 w 1592563"/>
                <a:gd name="connsiteY11" fmla="*/ 1314056 h 1597845"/>
                <a:gd name="connsiteX12" fmla="*/ 467067 w 1592563"/>
                <a:gd name="connsiteY12" fmla="*/ 1300899 h 1597845"/>
                <a:gd name="connsiteX13" fmla="*/ 0 w 1592563"/>
                <a:gd name="connsiteY13" fmla="*/ 1340370 h 159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2563" h="1597845">
                  <a:moveTo>
                    <a:pt x="32892" y="524646"/>
                  </a:moveTo>
                  <a:cubicBezTo>
                    <a:pt x="179261" y="531773"/>
                    <a:pt x="325631" y="538900"/>
                    <a:pt x="427597" y="518068"/>
                  </a:cubicBezTo>
                  <a:cubicBezTo>
                    <a:pt x="529563" y="497236"/>
                    <a:pt x="586576" y="446801"/>
                    <a:pt x="644685" y="399656"/>
                  </a:cubicBezTo>
                  <a:cubicBezTo>
                    <a:pt x="702794" y="352511"/>
                    <a:pt x="724722" y="292209"/>
                    <a:pt x="776253" y="235196"/>
                  </a:cubicBezTo>
                  <a:cubicBezTo>
                    <a:pt x="827784" y="178183"/>
                    <a:pt x="885893" y="95952"/>
                    <a:pt x="953870" y="57578"/>
                  </a:cubicBezTo>
                  <a:cubicBezTo>
                    <a:pt x="1021847" y="19204"/>
                    <a:pt x="1104078" y="-12592"/>
                    <a:pt x="1184115" y="4951"/>
                  </a:cubicBezTo>
                  <a:cubicBezTo>
                    <a:pt x="1264153" y="22493"/>
                    <a:pt x="1366118" y="30168"/>
                    <a:pt x="1434095" y="162833"/>
                  </a:cubicBezTo>
                  <a:cubicBezTo>
                    <a:pt x="1502072" y="295498"/>
                    <a:pt x="1585399" y="591527"/>
                    <a:pt x="1591977" y="800940"/>
                  </a:cubicBezTo>
                  <a:cubicBezTo>
                    <a:pt x="1598555" y="1010353"/>
                    <a:pt x="1549217" y="1286646"/>
                    <a:pt x="1473565" y="1419311"/>
                  </a:cubicBezTo>
                  <a:cubicBezTo>
                    <a:pt x="1397913" y="1551976"/>
                    <a:pt x="1255381" y="1605699"/>
                    <a:pt x="1138066" y="1596928"/>
                  </a:cubicBezTo>
                  <a:cubicBezTo>
                    <a:pt x="1020751" y="1588157"/>
                    <a:pt x="853002" y="1413828"/>
                    <a:pt x="769675" y="1366683"/>
                  </a:cubicBezTo>
                  <a:cubicBezTo>
                    <a:pt x="686348" y="1319538"/>
                    <a:pt x="688541" y="1325020"/>
                    <a:pt x="638106" y="1314056"/>
                  </a:cubicBezTo>
                  <a:cubicBezTo>
                    <a:pt x="587671" y="1303092"/>
                    <a:pt x="573418" y="1296513"/>
                    <a:pt x="467067" y="1300899"/>
                  </a:cubicBezTo>
                  <a:cubicBezTo>
                    <a:pt x="360716" y="1305285"/>
                    <a:pt x="180358" y="1322827"/>
                    <a:pt x="0" y="134037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Forme libre 545">
              <a:extLst>
                <a:ext uri="{FF2B5EF4-FFF2-40B4-BE49-F238E27FC236}">
                  <a16:creationId xmlns:a16="http://schemas.microsoft.com/office/drawing/2014/main" id="{D95C5C59-D10D-8245-8ED7-E5F84A7881D7}"/>
                </a:ext>
              </a:extLst>
            </p:cNvPr>
            <p:cNvSpPr/>
            <p:nvPr/>
          </p:nvSpPr>
          <p:spPr>
            <a:xfrm>
              <a:off x="3671135" y="1325931"/>
              <a:ext cx="595300" cy="752013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5" name="ZoneTexte 434">
            <a:extLst>
              <a:ext uri="{FF2B5EF4-FFF2-40B4-BE49-F238E27FC236}">
                <a16:creationId xmlns:a16="http://schemas.microsoft.com/office/drawing/2014/main" id="{BA126C57-A252-B04D-AE8F-4DB9A65CC2B8}"/>
              </a:ext>
            </a:extLst>
          </p:cNvPr>
          <p:cNvSpPr txBox="1"/>
          <p:nvPr/>
        </p:nvSpPr>
        <p:spPr>
          <a:xfrm>
            <a:off x="4010101" y="4197672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1-1</a:t>
            </a:r>
          </a:p>
        </p:txBody>
      </p:sp>
      <p:sp>
        <p:nvSpPr>
          <p:cNvPr id="440" name="ZoneTexte 439">
            <a:extLst>
              <a:ext uri="{FF2B5EF4-FFF2-40B4-BE49-F238E27FC236}">
                <a16:creationId xmlns:a16="http://schemas.microsoft.com/office/drawing/2014/main" id="{D153B966-4718-C84D-84B4-4D27BA7A7C06}"/>
              </a:ext>
            </a:extLst>
          </p:cNvPr>
          <p:cNvSpPr txBox="1"/>
          <p:nvPr/>
        </p:nvSpPr>
        <p:spPr>
          <a:xfrm>
            <a:off x="3774642" y="4663943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442" name="Forme libre 441">
            <a:extLst>
              <a:ext uri="{FF2B5EF4-FFF2-40B4-BE49-F238E27FC236}">
                <a16:creationId xmlns:a16="http://schemas.microsoft.com/office/drawing/2014/main" id="{1139E0ED-4D4C-1544-9D37-326F7E8B37BF}"/>
              </a:ext>
            </a:extLst>
          </p:cNvPr>
          <p:cNvSpPr/>
          <p:nvPr/>
        </p:nvSpPr>
        <p:spPr>
          <a:xfrm>
            <a:off x="3808068" y="4883845"/>
            <a:ext cx="225179" cy="268071"/>
          </a:xfrm>
          <a:custGeom>
            <a:avLst/>
            <a:gdLst>
              <a:gd name="connsiteX0" fmla="*/ 366651 w 366651"/>
              <a:gd name="connsiteY0" fmla="*/ 144923 h 517468"/>
              <a:gd name="connsiteX1" fmla="*/ 234380 w 366651"/>
              <a:gd name="connsiteY1" fmla="*/ 127671 h 517468"/>
              <a:gd name="connsiteX2" fmla="*/ 188372 w 366651"/>
              <a:gd name="connsiteY2" fmla="*/ 93165 h 517468"/>
              <a:gd name="connsiteX3" fmla="*/ 136614 w 366651"/>
              <a:gd name="connsiteY3" fmla="*/ 18403 h 517468"/>
              <a:gd name="connsiteX4" fmla="*/ 90606 w 366651"/>
              <a:gd name="connsiteY4" fmla="*/ 1150 h 517468"/>
              <a:gd name="connsiteX5" fmla="*/ 33097 w 366651"/>
              <a:gd name="connsiteY5" fmla="*/ 41406 h 517468"/>
              <a:gd name="connsiteX6" fmla="*/ 4342 w 366651"/>
              <a:gd name="connsiteY6" fmla="*/ 144923 h 517468"/>
              <a:gd name="connsiteX7" fmla="*/ 4342 w 366651"/>
              <a:gd name="connsiteY7" fmla="*/ 334704 h 517468"/>
              <a:gd name="connsiteX8" fmla="*/ 44598 w 366651"/>
              <a:gd name="connsiteY8" fmla="*/ 478478 h 517468"/>
              <a:gd name="connsiteX9" fmla="*/ 130863 w 366651"/>
              <a:gd name="connsiteY9" fmla="*/ 512984 h 517468"/>
              <a:gd name="connsiteX10" fmla="*/ 228629 w 366651"/>
              <a:gd name="connsiteY10" fmla="*/ 397965 h 517468"/>
              <a:gd name="connsiteX11" fmla="*/ 355149 w 366651"/>
              <a:gd name="connsiteY11" fmla="*/ 357708 h 51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651" h="517468">
                <a:moveTo>
                  <a:pt x="366651" y="144923"/>
                </a:moveTo>
                <a:cubicBezTo>
                  <a:pt x="315372" y="140610"/>
                  <a:pt x="264093" y="136297"/>
                  <a:pt x="234380" y="127671"/>
                </a:cubicBezTo>
                <a:cubicBezTo>
                  <a:pt x="204667" y="119045"/>
                  <a:pt x="204666" y="111376"/>
                  <a:pt x="188372" y="93165"/>
                </a:cubicBezTo>
                <a:cubicBezTo>
                  <a:pt x="172078" y="74954"/>
                  <a:pt x="152908" y="33739"/>
                  <a:pt x="136614" y="18403"/>
                </a:cubicBezTo>
                <a:cubicBezTo>
                  <a:pt x="120320" y="3067"/>
                  <a:pt x="107859" y="-2684"/>
                  <a:pt x="90606" y="1150"/>
                </a:cubicBezTo>
                <a:cubicBezTo>
                  <a:pt x="73353" y="4984"/>
                  <a:pt x="47474" y="17444"/>
                  <a:pt x="33097" y="41406"/>
                </a:cubicBezTo>
                <a:cubicBezTo>
                  <a:pt x="18720" y="65368"/>
                  <a:pt x="9135" y="96040"/>
                  <a:pt x="4342" y="144923"/>
                </a:cubicBezTo>
                <a:cubicBezTo>
                  <a:pt x="-451" y="193806"/>
                  <a:pt x="-2367" y="279112"/>
                  <a:pt x="4342" y="334704"/>
                </a:cubicBezTo>
                <a:cubicBezTo>
                  <a:pt x="11051" y="390296"/>
                  <a:pt x="23511" y="448765"/>
                  <a:pt x="44598" y="478478"/>
                </a:cubicBezTo>
                <a:cubicBezTo>
                  <a:pt x="65685" y="508191"/>
                  <a:pt x="100191" y="526403"/>
                  <a:pt x="130863" y="512984"/>
                </a:cubicBezTo>
                <a:cubicBezTo>
                  <a:pt x="161535" y="499565"/>
                  <a:pt x="191248" y="423844"/>
                  <a:pt x="228629" y="397965"/>
                </a:cubicBezTo>
                <a:cubicBezTo>
                  <a:pt x="266010" y="372086"/>
                  <a:pt x="310579" y="364897"/>
                  <a:pt x="355149" y="357708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Ellipse 442">
            <a:extLst>
              <a:ext uri="{FF2B5EF4-FFF2-40B4-BE49-F238E27FC236}">
                <a16:creationId xmlns:a16="http://schemas.microsoft.com/office/drawing/2014/main" id="{7700D317-D742-5149-8BBE-9BDB90F1836E}"/>
              </a:ext>
            </a:extLst>
          </p:cNvPr>
          <p:cNvSpPr/>
          <p:nvPr/>
        </p:nvSpPr>
        <p:spPr>
          <a:xfrm>
            <a:off x="4824611" y="4351880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Ellipse 448">
            <a:extLst>
              <a:ext uri="{FF2B5EF4-FFF2-40B4-BE49-F238E27FC236}">
                <a16:creationId xmlns:a16="http://schemas.microsoft.com/office/drawing/2014/main" id="{864A115F-A814-F242-BEDA-1F374D7F4A38}"/>
              </a:ext>
            </a:extLst>
          </p:cNvPr>
          <p:cNvSpPr/>
          <p:nvPr/>
        </p:nvSpPr>
        <p:spPr>
          <a:xfrm>
            <a:off x="4824611" y="440278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Ellipse 449">
            <a:extLst>
              <a:ext uri="{FF2B5EF4-FFF2-40B4-BE49-F238E27FC236}">
                <a16:creationId xmlns:a16="http://schemas.microsoft.com/office/drawing/2014/main" id="{7E1DD2E9-CAFA-204B-ABB1-9DBE6C414BEC}"/>
              </a:ext>
            </a:extLst>
          </p:cNvPr>
          <p:cNvSpPr/>
          <p:nvPr/>
        </p:nvSpPr>
        <p:spPr>
          <a:xfrm>
            <a:off x="4824611" y="445368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Ellipse 450">
            <a:extLst>
              <a:ext uri="{FF2B5EF4-FFF2-40B4-BE49-F238E27FC236}">
                <a16:creationId xmlns:a16="http://schemas.microsoft.com/office/drawing/2014/main" id="{BD37FA9B-D1A2-7940-ACD3-F3EFA8FA8585}"/>
              </a:ext>
            </a:extLst>
          </p:cNvPr>
          <p:cNvSpPr/>
          <p:nvPr/>
        </p:nvSpPr>
        <p:spPr>
          <a:xfrm>
            <a:off x="4824611" y="450459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Ellipse 451">
            <a:extLst>
              <a:ext uri="{FF2B5EF4-FFF2-40B4-BE49-F238E27FC236}">
                <a16:creationId xmlns:a16="http://schemas.microsoft.com/office/drawing/2014/main" id="{8FE34D04-3CBF-2B4A-9A06-9EEDC009FB3C}"/>
              </a:ext>
            </a:extLst>
          </p:cNvPr>
          <p:cNvSpPr/>
          <p:nvPr/>
        </p:nvSpPr>
        <p:spPr>
          <a:xfrm>
            <a:off x="4824611" y="4555497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Ellipse 452">
            <a:extLst>
              <a:ext uri="{FF2B5EF4-FFF2-40B4-BE49-F238E27FC236}">
                <a16:creationId xmlns:a16="http://schemas.microsoft.com/office/drawing/2014/main" id="{E2D8EFB2-D13B-B64C-9BAF-218E062E3FB8}"/>
              </a:ext>
            </a:extLst>
          </p:cNvPr>
          <p:cNvSpPr/>
          <p:nvPr/>
        </p:nvSpPr>
        <p:spPr>
          <a:xfrm>
            <a:off x="5079623" y="445977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5" name="Connecteur droit avec flèche 454">
            <a:extLst>
              <a:ext uri="{FF2B5EF4-FFF2-40B4-BE49-F238E27FC236}">
                <a16:creationId xmlns:a16="http://schemas.microsoft.com/office/drawing/2014/main" id="{AC42C597-9654-3D42-9127-716D4F7B4F66}"/>
              </a:ext>
            </a:extLst>
          </p:cNvPr>
          <p:cNvCxnSpPr>
            <a:cxnSpLocks/>
            <a:stCxn id="443" idx="6"/>
            <a:endCxn id="453" idx="0"/>
          </p:cNvCxnSpPr>
          <p:nvPr/>
        </p:nvCxnSpPr>
        <p:spPr>
          <a:xfrm>
            <a:off x="4968611" y="4423880"/>
            <a:ext cx="183012" cy="3589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cteur droit avec flèche 460">
            <a:extLst>
              <a:ext uri="{FF2B5EF4-FFF2-40B4-BE49-F238E27FC236}">
                <a16:creationId xmlns:a16="http://schemas.microsoft.com/office/drawing/2014/main" id="{CCE34BF0-055D-C944-9EBD-053DFB9FCED6}"/>
              </a:ext>
            </a:extLst>
          </p:cNvPr>
          <p:cNvCxnSpPr>
            <a:cxnSpLocks/>
            <a:stCxn id="452" idx="6"/>
            <a:endCxn id="453" idx="4"/>
          </p:cNvCxnSpPr>
          <p:nvPr/>
        </p:nvCxnSpPr>
        <p:spPr>
          <a:xfrm flipV="1">
            <a:off x="4968611" y="4603774"/>
            <a:ext cx="183012" cy="2372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eur droit avec flèche 465">
            <a:extLst>
              <a:ext uri="{FF2B5EF4-FFF2-40B4-BE49-F238E27FC236}">
                <a16:creationId xmlns:a16="http://schemas.microsoft.com/office/drawing/2014/main" id="{B8F1A8D4-C4C5-784E-AFCC-181DD04FD2F6}"/>
              </a:ext>
            </a:extLst>
          </p:cNvPr>
          <p:cNvCxnSpPr>
            <a:cxnSpLocks/>
            <a:stCxn id="451" idx="6"/>
            <a:endCxn id="453" idx="3"/>
          </p:cNvCxnSpPr>
          <p:nvPr/>
        </p:nvCxnSpPr>
        <p:spPr>
          <a:xfrm>
            <a:off x="4968611" y="4576592"/>
            <a:ext cx="132100" cy="609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eur droit avec flèche 468">
            <a:extLst>
              <a:ext uri="{FF2B5EF4-FFF2-40B4-BE49-F238E27FC236}">
                <a16:creationId xmlns:a16="http://schemas.microsoft.com/office/drawing/2014/main" id="{D1FED747-D53D-9C41-86F0-6B0462110D4C}"/>
              </a:ext>
            </a:extLst>
          </p:cNvPr>
          <p:cNvCxnSpPr>
            <a:cxnSpLocks/>
            <a:stCxn id="449" idx="6"/>
            <a:endCxn id="453" idx="1"/>
          </p:cNvCxnSpPr>
          <p:nvPr/>
        </p:nvCxnSpPr>
        <p:spPr>
          <a:xfrm>
            <a:off x="4968611" y="4474784"/>
            <a:ext cx="132100" cy="607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avec flèche 471">
            <a:extLst>
              <a:ext uri="{FF2B5EF4-FFF2-40B4-BE49-F238E27FC236}">
                <a16:creationId xmlns:a16="http://schemas.microsoft.com/office/drawing/2014/main" id="{DF25BCFA-AF71-4B4B-999A-62738C82DAC3}"/>
              </a:ext>
            </a:extLst>
          </p:cNvPr>
          <p:cNvCxnSpPr>
            <a:cxnSpLocks/>
            <a:stCxn id="450" idx="6"/>
            <a:endCxn id="453" idx="2"/>
          </p:cNvCxnSpPr>
          <p:nvPr/>
        </p:nvCxnSpPr>
        <p:spPr>
          <a:xfrm>
            <a:off x="4968611" y="4525688"/>
            <a:ext cx="111012" cy="6086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ZoneTexte 472">
            <a:extLst>
              <a:ext uri="{FF2B5EF4-FFF2-40B4-BE49-F238E27FC236}">
                <a16:creationId xmlns:a16="http://schemas.microsoft.com/office/drawing/2014/main" id="{F8C96A2A-0662-6049-A075-3CBFE6A12714}"/>
              </a:ext>
            </a:extLst>
          </p:cNvPr>
          <p:cNvSpPr txBox="1"/>
          <p:nvPr/>
        </p:nvSpPr>
        <p:spPr>
          <a:xfrm>
            <a:off x="4911478" y="4197672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L-1</a:t>
            </a:r>
          </a:p>
        </p:txBody>
      </p:sp>
      <p:sp>
        <p:nvSpPr>
          <p:cNvPr id="475" name="Ellipse 474">
            <a:extLst>
              <a:ext uri="{FF2B5EF4-FFF2-40B4-BE49-F238E27FC236}">
                <a16:creationId xmlns:a16="http://schemas.microsoft.com/office/drawing/2014/main" id="{F840E2D8-D74C-BE40-BA64-3C332B95ABD9}"/>
              </a:ext>
            </a:extLst>
          </p:cNvPr>
          <p:cNvSpPr/>
          <p:nvPr/>
        </p:nvSpPr>
        <p:spPr>
          <a:xfrm>
            <a:off x="5062198" y="491750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Ellipse 476">
            <a:extLst>
              <a:ext uri="{FF2B5EF4-FFF2-40B4-BE49-F238E27FC236}">
                <a16:creationId xmlns:a16="http://schemas.microsoft.com/office/drawing/2014/main" id="{2F558887-F174-2144-9AEF-13BEFFB25F8A}"/>
              </a:ext>
            </a:extLst>
          </p:cNvPr>
          <p:cNvSpPr/>
          <p:nvPr/>
        </p:nvSpPr>
        <p:spPr>
          <a:xfrm>
            <a:off x="5218731" y="483891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Ellipse 493">
            <a:extLst>
              <a:ext uri="{FF2B5EF4-FFF2-40B4-BE49-F238E27FC236}">
                <a16:creationId xmlns:a16="http://schemas.microsoft.com/office/drawing/2014/main" id="{B99332AC-C2D7-1649-9EE1-89C7E58B675F}"/>
              </a:ext>
            </a:extLst>
          </p:cNvPr>
          <p:cNvSpPr/>
          <p:nvPr/>
        </p:nvSpPr>
        <p:spPr>
          <a:xfrm>
            <a:off x="5342781" y="4934327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Ellipse 494">
            <a:extLst>
              <a:ext uri="{FF2B5EF4-FFF2-40B4-BE49-F238E27FC236}">
                <a16:creationId xmlns:a16="http://schemas.microsoft.com/office/drawing/2014/main" id="{62DDB1C8-1A92-0D42-9BB5-E370C65BE560}"/>
              </a:ext>
            </a:extLst>
          </p:cNvPr>
          <p:cNvSpPr/>
          <p:nvPr/>
        </p:nvSpPr>
        <p:spPr>
          <a:xfrm>
            <a:off x="5320723" y="511882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Ellipse 495">
            <a:extLst>
              <a:ext uri="{FF2B5EF4-FFF2-40B4-BE49-F238E27FC236}">
                <a16:creationId xmlns:a16="http://schemas.microsoft.com/office/drawing/2014/main" id="{8D7310C5-0EEE-A642-84AE-00B7D3C59252}"/>
              </a:ext>
            </a:extLst>
          </p:cNvPr>
          <p:cNvSpPr/>
          <p:nvPr/>
        </p:nvSpPr>
        <p:spPr>
          <a:xfrm>
            <a:off x="5093921" y="5112420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7" name="Connecteur droit avec flèche 496">
            <a:extLst>
              <a:ext uri="{FF2B5EF4-FFF2-40B4-BE49-F238E27FC236}">
                <a16:creationId xmlns:a16="http://schemas.microsoft.com/office/drawing/2014/main" id="{F4F39BE0-ACAD-A44A-96B1-EA62E4D34FF8}"/>
              </a:ext>
            </a:extLst>
          </p:cNvPr>
          <p:cNvCxnSpPr>
            <a:cxnSpLocks/>
            <a:stCxn id="475" idx="5"/>
            <a:endCxn id="477" idx="4"/>
          </p:cNvCxnSpPr>
          <p:nvPr/>
        </p:nvCxnSpPr>
        <p:spPr>
          <a:xfrm flipV="1">
            <a:off x="5185110" y="4982916"/>
            <a:ext cx="105621" cy="5750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necteur droit avec flèche 497">
            <a:extLst>
              <a:ext uri="{FF2B5EF4-FFF2-40B4-BE49-F238E27FC236}">
                <a16:creationId xmlns:a16="http://schemas.microsoft.com/office/drawing/2014/main" id="{A20ABA1D-D127-5846-9634-A57BC03D993D}"/>
              </a:ext>
            </a:extLst>
          </p:cNvPr>
          <p:cNvCxnSpPr>
            <a:cxnSpLocks/>
            <a:stCxn id="475" idx="5"/>
            <a:endCxn id="496" idx="7"/>
          </p:cNvCxnSpPr>
          <p:nvPr/>
        </p:nvCxnSpPr>
        <p:spPr>
          <a:xfrm>
            <a:off x="5185110" y="5040420"/>
            <a:ext cx="31723" cy="9308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necteur droit avec flèche 503">
            <a:extLst>
              <a:ext uri="{FF2B5EF4-FFF2-40B4-BE49-F238E27FC236}">
                <a16:creationId xmlns:a16="http://schemas.microsoft.com/office/drawing/2014/main" id="{E96BDE34-6E07-EA47-8E26-E1210AE99469}"/>
              </a:ext>
            </a:extLst>
          </p:cNvPr>
          <p:cNvCxnSpPr>
            <a:cxnSpLocks/>
            <a:stCxn id="477" idx="4"/>
            <a:endCxn id="494" idx="3"/>
          </p:cNvCxnSpPr>
          <p:nvPr/>
        </p:nvCxnSpPr>
        <p:spPr>
          <a:xfrm>
            <a:off x="5290731" y="4982916"/>
            <a:ext cx="73138" cy="7432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necteur droit avec flèche 504">
            <a:extLst>
              <a:ext uri="{FF2B5EF4-FFF2-40B4-BE49-F238E27FC236}">
                <a16:creationId xmlns:a16="http://schemas.microsoft.com/office/drawing/2014/main" id="{F06DE9CA-2E93-4C49-A93F-10B62A65E308}"/>
              </a:ext>
            </a:extLst>
          </p:cNvPr>
          <p:cNvCxnSpPr>
            <a:cxnSpLocks/>
            <a:stCxn id="496" idx="7"/>
            <a:endCxn id="495" idx="1"/>
          </p:cNvCxnSpPr>
          <p:nvPr/>
        </p:nvCxnSpPr>
        <p:spPr>
          <a:xfrm>
            <a:off x="5216833" y="5133508"/>
            <a:ext cx="124978" cy="640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cteur droit avec flèche 505">
            <a:extLst>
              <a:ext uri="{FF2B5EF4-FFF2-40B4-BE49-F238E27FC236}">
                <a16:creationId xmlns:a16="http://schemas.microsoft.com/office/drawing/2014/main" id="{D8FC454C-AD4F-4C41-9F50-F5F3110C6C8C}"/>
              </a:ext>
            </a:extLst>
          </p:cNvPr>
          <p:cNvCxnSpPr>
            <a:cxnSpLocks/>
            <a:stCxn id="496" idx="7"/>
            <a:endCxn id="477" idx="4"/>
          </p:cNvCxnSpPr>
          <p:nvPr/>
        </p:nvCxnSpPr>
        <p:spPr>
          <a:xfrm flipV="1">
            <a:off x="5216833" y="4982916"/>
            <a:ext cx="73898" cy="150592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necteur droit avec flèche 506">
            <a:extLst>
              <a:ext uri="{FF2B5EF4-FFF2-40B4-BE49-F238E27FC236}">
                <a16:creationId xmlns:a16="http://schemas.microsoft.com/office/drawing/2014/main" id="{41F4D037-D0E4-2448-BD30-C513358F8DFE}"/>
              </a:ext>
            </a:extLst>
          </p:cNvPr>
          <p:cNvCxnSpPr>
            <a:cxnSpLocks/>
            <a:stCxn id="495" idx="1"/>
            <a:endCxn id="477" idx="4"/>
          </p:cNvCxnSpPr>
          <p:nvPr/>
        </p:nvCxnSpPr>
        <p:spPr>
          <a:xfrm flipH="1" flipV="1">
            <a:off x="5290731" y="4982916"/>
            <a:ext cx="51080" cy="157000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avec flèche 507">
            <a:extLst>
              <a:ext uri="{FF2B5EF4-FFF2-40B4-BE49-F238E27FC236}">
                <a16:creationId xmlns:a16="http://schemas.microsoft.com/office/drawing/2014/main" id="{1A54EB75-9043-C043-BAF8-E68A4DE5013A}"/>
              </a:ext>
            </a:extLst>
          </p:cNvPr>
          <p:cNvCxnSpPr>
            <a:cxnSpLocks/>
            <a:stCxn id="495" idx="1"/>
            <a:endCxn id="475" idx="5"/>
          </p:cNvCxnSpPr>
          <p:nvPr/>
        </p:nvCxnSpPr>
        <p:spPr>
          <a:xfrm flipH="1" flipV="1">
            <a:off x="5185110" y="5040420"/>
            <a:ext cx="156701" cy="99496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Connecteur droit avec flèche 508">
            <a:extLst>
              <a:ext uri="{FF2B5EF4-FFF2-40B4-BE49-F238E27FC236}">
                <a16:creationId xmlns:a16="http://schemas.microsoft.com/office/drawing/2014/main" id="{E65ABB94-EA5B-FF44-B175-B53821835CE2}"/>
              </a:ext>
            </a:extLst>
          </p:cNvPr>
          <p:cNvCxnSpPr>
            <a:cxnSpLocks/>
            <a:stCxn id="495" idx="1"/>
            <a:endCxn id="494" idx="3"/>
          </p:cNvCxnSpPr>
          <p:nvPr/>
        </p:nvCxnSpPr>
        <p:spPr>
          <a:xfrm flipV="1">
            <a:off x="5341811" y="5057239"/>
            <a:ext cx="22058" cy="82677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necteur droit avec flèche 509">
            <a:extLst>
              <a:ext uri="{FF2B5EF4-FFF2-40B4-BE49-F238E27FC236}">
                <a16:creationId xmlns:a16="http://schemas.microsoft.com/office/drawing/2014/main" id="{1B264706-F18C-AC4A-B651-61091285BF20}"/>
              </a:ext>
            </a:extLst>
          </p:cNvPr>
          <p:cNvCxnSpPr>
            <a:cxnSpLocks/>
            <a:stCxn id="496" idx="7"/>
            <a:endCxn id="494" idx="3"/>
          </p:cNvCxnSpPr>
          <p:nvPr/>
        </p:nvCxnSpPr>
        <p:spPr>
          <a:xfrm flipV="1">
            <a:off x="5216833" y="5057239"/>
            <a:ext cx="147036" cy="76269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ZoneTexte 510">
            <a:extLst>
              <a:ext uri="{FF2B5EF4-FFF2-40B4-BE49-F238E27FC236}">
                <a16:creationId xmlns:a16="http://schemas.microsoft.com/office/drawing/2014/main" id="{BE5AB226-833D-A943-8E23-37FC8E3ABC98}"/>
              </a:ext>
            </a:extLst>
          </p:cNvPr>
          <p:cNvSpPr txBox="1"/>
          <p:nvPr/>
        </p:nvSpPr>
        <p:spPr>
          <a:xfrm>
            <a:off x="4876140" y="4663943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Assembly</a:t>
            </a:r>
          </a:p>
        </p:txBody>
      </p:sp>
      <p:sp>
        <p:nvSpPr>
          <p:cNvPr id="512" name="ZoneTexte 511">
            <a:extLst>
              <a:ext uri="{FF2B5EF4-FFF2-40B4-BE49-F238E27FC236}">
                <a16:creationId xmlns:a16="http://schemas.microsoft.com/office/drawing/2014/main" id="{310AB947-E4DC-224F-9F0E-CB0488F51D8E}"/>
              </a:ext>
            </a:extLst>
          </p:cNvPr>
          <p:cNvSpPr txBox="1"/>
          <p:nvPr/>
        </p:nvSpPr>
        <p:spPr>
          <a:xfrm>
            <a:off x="4315087" y="4663943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 </a:t>
            </a:r>
            <a:r>
              <a:rPr lang="en-US" sz="700" baseline="30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&gt;</a:t>
            </a:r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XL</a:t>
            </a:r>
          </a:p>
        </p:txBody>
      </p:sp>
      <p:sp>
        <p:nvSpPr>
          <p:cNvPr id="513" name="Ellipse 512">
            <a:extLst>
              <a:ext uri="{FF2B5EF4-FFF2-40B4-BE49-F238E27FC236}">
                <a16:creationId xmlns:a16="http://schemas.microsoft.com/office/drawing/2014/main" id="{2A86E899-E860-9246-A059-006CB672E844}"/>
              </a:ext>
            </a:extLst>
          </p:cNvPr>
          <p:cNvSpPr/>
          <p:nvPr/>
        </p:nvSpPr>
        <p:spPr>
          <a:xfrm>
            <a:off x="4410096" y="490821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Ellipse 513">
            <a:extLst>
              <a:ext uri="{FF2B5EF4-FFF2-40B4-BE49-F238E27FC236}">
                <a16:creationId xmlns:a16="http://schemas.microsoft.com/office/drawing/2014/main" id="{1F43F033-635C-454C-B203-414F8DE94259}"/>
              </a:ext>
            </a:extLst>
          </p:cNvPr>
          <p:cNvSpPr/>
          <p:nvPr/>
        </p:nvSpPr>
        <p:spPr>
          <a:xfrm>
            <a:off x="4410096" y="495912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Ellipse 514">
            <a:extLst>
              <a:ext uri="{FF2B5EF4-FFF2-40B4-BE49-F238E27FC236}">
                <a16:creationId xmlns:a16="http://schemas.microsoft.com/office/drawing/2014/main" id="{92CC0C81-7AD3-4C46-A3CF-30526E29B1B7}"/>
              </a:ext>
            </a:extLst>
          </p:cNvPr>
          <p:cNvSpPr/>
          <p:nvPr/>
        </p:nvSpPr>
        <p:spPr>
          <a:xfrm>
            <a:off x="4410096" y="501002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Ellipse 515">
            <a:extLst>
              <a:ext uri="{FF2B5EF4-FFF2-40B4-BE49-F238E27FC236}">
                <a16:creationId xmlns:a16="http://schemas.microsoft.com/office/drawing/2014/main" id="{E769F4F8-B3A6-F14E-A179-21D6FB5ABC82}"/>
              </a:ext>
            </a:extLst>
          </p:cNvPr>
          <p:cNvSpPr/>
          <p:nvPr/>
        </p:nvSpPr>
        <p:spPr>
          <a:xfrm>
            <a:off x="4410096" y="5060930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Ellipse 516">
            <a:extLst>
              <a:ext uri="{FF2B5EF4-FFF2-40B4-BE49-F238E27FC236}">
                <a16:creationId xmlns:a16="http://schemas.microsoft.com/office/drawing/2014/main" id="{D79D65FC-D284-7E45-BA6F-8012C5525E8C}"/>
              </a:ext>
            </a:extLst>
          </p:cNvPr>
          <p:cNvSpPr/>
          <p:nvPr/>
        </p:nvSpPr>
        <p:spPr>
          <a:xfrm>
            <a:off x="4410096" y="511183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8" name="Connecteur droit avec flèche 517">
            <a:extLst>
              <a:ext uri="{FF2B5EF4-FFF2-40B4-BE49-F238E27FC236}">
                <a16:creationId xmlns:a16="http://schemas.microsoft.com/office/drawing/2014/main" id="{E5AEA306-DF2A-5348-86DD-078098841E06}"/>
              </a:ext>
            </a:extLst>
          </p:cNvPr>
          <p:cNvCxnSpPr>
            <a:cxnSpLocks/>
            <a:stCxn id="513" idx="6"/>
            <a:endCxn id="523" idx="2"/>
          </p:cNvCxnSpPr>
          <p:nvPr/>
        </p:nvCxnSpPr>
        <p:spPr>
          <a:xfrm>
            <a:off x="4554096" y="4980218"/>
            <a:ext cx="135423" cy="11324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necteur droit avec flèche 518">
            <a:extLst>
              <a:ext uri="{FF2B5EF4-FFF2-40B4-BE49-F238E27FC236}">
                <a16:creationId xmlns:a16="http://schemas.microsoft.com/office/drawing/2014/main" id="{4857BCDC-FB8E-C24F-A645-2A966A992DBD}"/>
              </a:ext>
            </a:extLst>
          </p:cNvPr>
          <p:cNvCxnSpPr>
            <a:cxnSpLocks/>
            <a:stCxn id="517" idx="6"/>
            <a:endCxn id="523" idx="2"/>
          </p:cNvCxnSpPr>
          <p:nvPr/>
        </p:nvCxnSpPr>
        <p:spPr>
          <a:xfrm flipV="1">
            <a:off x="4554096" y="4991542"/>
            <a:ext cx="135423" cy="192293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Connecteur droit avec flèche 519">
            <a:extLst>
              <a:ext uri="{FF2B5EF4-FFF2-40B4-BE49-F238E27FC236}">
                <a16:creationId xmlns:a16="http://schemas.microsoft.com/office/drawing/2014/main" id="{234BD3EE-02C4-7D47-A02C-2985ADBD9CD2}"/>
              </a:ext>
            </a:extLst>
          </p:cNvPr>
          <p:cNvCxnSpPr>
            <a:cxnSpLocks/>
            <a:stCxn id="516" idx="6"/>
            <a:endCxn id="523" idx="2"/>
          </p:cNvCxnSpPr>
          <p:nvPr/>
        </p:nvCxnSpPr>
        <p:spPr>
          <a:xfrm flipV="1">
            <a:off x="4554096" y="4991542"/>
            <a:ext cx="135423" cy="141388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Connecteur droit avec flèche 520">
            <a:extLst>
              <a:ext uri="{FF2B5EF4-FFF2-40B4-BE49-F238E27FC236}">
                <a16:creationId xmlns:a16="http://schemas.microsoft.com/office/drawing/2014/main" id="{EFD5565A-B594-5644-A343-54A4D27C2990}"/>
              </a:ext>
            </a:extLst>
          </p:cNvPr>
          <p:cNvCxnSpPr>
            <a:cxnSpLocks/>
            <a:stCxn id="514" idx="6"/>
            <a:endCxn id="523" idx="2"/>
          </p:cNvCxnSpPr>
          <p:nvPr/>
        </p:nvCxnSpPr>
        <p:spPr>
          <a:xfrm flipV="1">
            <a:off x="4554096" y="4991542"/>
            <a:ext cx="135423" cy="39580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Connecteur droit avec flèche 521">
            <a:extLst>
              <a:ext uri="{FF2B5EF4-FFF2-40B4-BE49-F238E27FC236}">
                <a16:creationId xmlns:a16="http://schemas.microsoft.com/office/drawing/2014/main" id="{3215754C-CE23-9446-BDC3-95BC3201C1DC}"/>
              </a:ext>
            </a:extLst>
          </p:cNvPr>
          <p:cNvCxnSpPr>
            <a:cxnSpLocks/>
            <a:stCxn id="515" idx="6"/>
            <a:endCxn id="523" idx="2"/>
          </p:cNvCxnSpPr>
          <p:nvPr/>
        </p:nvCxnSpPr>
        <p:spPr>
          <a:xfrm flipV="1">
            <a:off x="4554096" y="4991542"/>
            <a:ext cx="135423" cy="90484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Ellipse 522">
            <a:extLst>
              <a:ext uri="{FF2B5EF4-FFF2-40B4-BE49-F238E27FC236}">
                <a16:creationId xmlns:a16="http://schemas.microsoft.com/office/drawing/2014/main" id="{9655EB46-FB94-644A-A2FB-E68E5B406787}"/>
              </a:ext>
            </a:extLst>
          </p:cNvPr>
          <p:cNvSpPr/>
          <p:nvPr/>
        </p:nvSpPr>
        <p:spPr>
          <a:xfrm>
            <a:off x="4689519" y="491954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Ellipse 523">
            <a:extLst>
              <a:ext uri="{FF2B5EF4-FFF2-40B4-BE49-F238E27FC236}">
                <a16:creationId xmlns:a16="http://schemas.microsoft.com/office/drawing/2014/main" id="{EEEF4744-DB19-FD44-A5BA-3154064C76B8}"/>
              </a:ext>
            </a:extLst>
          </p:cNvPr>
          <p:cNvSpPr/>
          <p:nvPr/>
        </p:nvSpPr>
        <p:spPr>
          <a:xfrm>
            <a:off x="4689519" y="499514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Ellipse 524">
            <a:extLst>
              <a:ext uri="{FF2B5EF4-FFF2-40B4-BE49-F238E27FC236}">
                <a16:creationId xmlns:a16="http://schemas.microsoft.com/office/drawing/2014/main" id="{7C910949-810F-B54C-B60B-8C46EF46ECB8}"/>
              </a:ext>
            </a:extLst>
          </p:cNvPr>
          <p:cNvSpPr/>
          <p:nvPr/>
        </p:nvSpPr>
        <p:spPr>
          <a:xfrm>
            <a:off x="4689519" y="507074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6" name="Connecteur droit avec flèche 525">
            <a:extLst>
              <a:ext uri="{FF2B5EF4-FFF2-40B4-BE49-F238E27FC236}">
                <a16:creationId xmlns:a16="http://schemas.microsoft.com/office/drawing/2014/main" id="{B41DFFE2-75BE-AA4F-BE77-A83FF9BA2CB6}"/>
              </a:ext>
            </a:extLst>
          </p:cNvPr>
          <p:cNvCxnSpPr>
            <a:cxnSpLocks/>
            <a:stCxn id="524" idx="2"/>
            <a:endCxn id="513" idx="6"/>
          </p:cNvCxnSpPr>
          <p:nvPr/>
        </p:nvCxnSpPr>
        <p:spPr>
          <a:xfrm flipH="1" flipV="1">
            <a:off x="4554096" y="4980218"/>
            <a:ext cx="135423" cy="86925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Connecteur droit avec flèche 526">
            <a:extLst>
              <a:ext uri="{FF2B5EF4-FFF2-40B4-BE49-F238E27FC236}">
                <a16:creationId xmlns:a16="http://schemas.microsoft.com/office/drawing/2014/main" id="{3836D643-CE2B-644A-BB01-E6EE8552CAF4}"/>
              </a:ext>
            </a:extLst>
          </p:cNvPr>
          <p:cNvCxnSpPr>
            <a:cxnSpLocks/>
            <a:stCxn id="524" idx="2"/>
            <a:endCxn id="514" idx="6"/>
          </p:cNvCxnSpPr>
          <p:nvPr/>
        </p:nvCxnSpPr>
        <p:spPr>
          <a:xfrm flipH="1" flipV="1">
            <a:off x="4554096" y="5031122"/>
            <a:ext cx="135423" cy="36021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eur droit avec flèche 527">
            <a:extLst>
              <a:ext uri="{FF2B5EF4-FFF2-40B4-BE49-F238E27FC236}">
                <a16:creationId xmlns:a16="http://schemas.microsoft.com/office/drawing/2014/main" id="{9057B83F-108E-694B-911B-C914E99BDAE8}"/>
              </a:ext>
            </a:extLst>
          </p:cNvPr>
          <p:cNvCxnSpPr>
            <a:cxnSpLocks/>
            <a:stCxn id="524" idx="2"/>
            <a:endCxn id="515" idx="6"/>
          </p:cNvCxnSpPr>
          <p:nvPr/>
        </p:nvCxnSpPr>
        <p:spPr>
          <a:xfrm flipH="1">
            <a:off x="4554096" y="5067143"/>
            <a:ext cx="135423" cy="1488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Connecteur droit avec flèche 528">
            <a:extLst>
              <a:ext uri="{FF2B5EF4-FFF2-40B4-BE49-F238E27FC236}">
                <a16:creationId xmlns:a16="http://schemas.microsoft.com/office/drawing/2014/main" id="{47BA1585-0989-794E-8205-DB9B48CCD4B1}"/>
              </a:ext>
            </a:extLst>
          </p:cNvPr>
          <p:cNvCxnSpPr>
            <a:cxnSpLocks/>
            <a:stCxn id="524" idx="2"/>
            <a:endCxn id="516" idx="6"/>
          </p:cNvCxnSpPr>
          <p:nvPr/>
        </p:nvCxnSpPr>
        <p:spPr>
          <a:xfrm flipH="1">
            <a:off x="4554096" y="5067143"/>
            <a:ext cx="135423" cy="65787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eur droit avec flèche 529">
            <a:extLst>
              <a:ext uri="{FF2B5EF4-FFF2-40B4-BE49-F238E27FC236}">
                <a16:creationId xmlns:a16="http://schemas.microsoft.com/office/drawing/2014/main" id="{B516246C-227B-3449-A8EC-853A93D00582}"/>
              </a:ext>
            </a:extLst>
          </p:cNvPr>
          <p:cNvCxnSpPr>
            <a:cxnSpLocks/>
            <a:stCxn id="524" idx="2"/>
            <a:endCxn id="517" idx="6"/>
          </p:cNvCxnSpPr>
          <p:nvPr/>
        </p:nvCxnSpPr>
        <p:spPr>
          <a:xfrm flipH="1">
            <a:off x="4554096" y="5067143"/>
            <a:ext cx="135423" cy="116692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Connecteur droit avec flèche 530">
            <a:extLst>
              <a:ext uri="{FF2B5EF4-FFF2-40B4-BE49-F238E27FC236}">
                <a16:creationId xmlns:a16="http://schemas.microsoft.com/office/drawing/2014/main" id="{5702CE32-C91B-2742-8030-57455973E9D5}"/>
              </a:ext>
            </a:extLst>
          </p:cNvPr>
          <p:cNvCxnSpPr>
            <a:cxnSpLocks/>
            <a:stCxn id="525" idx="2"/>
            <a:endCxn id="513" idx="6"/>
          </p:cNvCxnSpPr>
          <p:nvPr/>
        </p:nvCxnSpPr>
        <p:spPr>
          <a:xfrm flipH="1" flipV="1">
            <a:off x="4554096" y="4980218"/>
            <a:ext cx="135423" cy="162526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Connecteur droit avec flèche 538">
            <a:extLst>
              <a:ext uri="{FF2B5EF4-FFF2-40B4-BE49-F238E27FC236}">
                <a16:creationId xmlns:a16="http://schemas.microsoft.com/office/drawing/2014/main" id="{52C39196-C6AA-B84C-BC2E-9A64EAE9ECAD}"/>
              </a:ext>
            </a:extLst>
          </p:cNvPr>
          <p:cNvCxnSpPr>
            <a:cxnSpLocks/>
            <a:stCxn id="525" idx="2"/>
            <a:endCxn id="514" idx="6"/>
          </p:cNvCxnSpPr>
          <p:nvPr/>
        </p:nvCxnSpPr>
        <p:spPr>
          <a:xfrm flipH="1" flipV="1">
            <a:off x="4554096" y="5031122"/>
            <a:ext cx="135423" cy="111622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Connecteur droit avec flèche 539">
            <a:extLst>
              <a:ext uri="{FF2B5EF4-FFF2-40B4-BE49-F238E27FC236}">
                <a16:creationId xmlns:a16="http://schemas.microsoft.com/office/drawing/2014/main" id="{C5AE0CC5-4BC0-FA4E-B045-1AB4E68DABD2}"/>
              </a:ext>
            </a:extLst>
          </p:cNvPr>
          <p:cNvCxnSpPr>
            <a:cxnSpLocks/>
            <a:stCxn id="525" idx="2"/>
            <a:endCxn id="515" idx="6"/>
          </p:cNvCxnSpPr>
          <p:nvPr/>
        </p:nvCxnSpPr>
        <p:spPr>
          <a:xfrm flipH="1" flipV="1">
            <a:off x="4554096" y="5082026"/>
            <a:ext cx="135423" cy="60718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Connecteur droit avec flèche 541">
            <a:extLst>
              <a:ext uri="{FF2B5EF4-FFF2-40B4-BE49-F238E27FC236}">
                <a16:creationId xmlns:a16="http://schemas.microsoft.com/office/drawing/2014/main" id="{9A6B90A0-D4B2-1A49-B979-B44DD90C0BC7}"/>
              </a:ext>
            </a:extLst>
          </p:cNvPr>
          <p:cNvCxnSpPr>
            <a:cxnSpLocks/>
            <a:stCxn id="525" idx="2"/>
            <a:endCxn id="516" idx="6"/>
          </p:cNvCxnSpPr>
          <p:nvPr/>
        </p:nvCxnSpPr>
        <p:spPr>
          <a:xfrm flipH="1" flipV="1">
            <a:off x="4554096" y="5132930"/>
            <a:ext cx="135423" cy="9814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Connecteur droit avec flèche 542">
            <a:extLst>
              <a:ext uri="{FF2B5EF4-FFF2-40B4-BE49-F238E27FC236}">
                <a16:creationId xmlns:a16="http://schemas.microsoft.com/office/drawing/2014/main" id="{491CA14B-7A7D-624F-A21E-44FBE6B722AE}"/>
              </a:ext>
            </a:extLst>
          </p:cNvPr>
          <p:cNvCxnSpPr>
            <a:cxnSpLocks/>
            <a:stCxn id="525" idx="2"/>
            <a:endCxn id="517" idx="6"/>
          </p:cNvCxnSpPr>
          <p:nvPr/>
        </p:nvCxnSpPr>
        <p:spPr>
          <a:xfrm flipH="1">
            <a:off x="4554096" y="5142744"/>
            <a:ext cx="135423" cy="41091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 : coins arrondis 547">
            <a:extLst>
              <a:ext uri="{FF2B5EF4-FFF2-40B4-BE49-F238E27FC236}">
                <a16:creationId xmlns:a16="http://schemas.microsoft.com/office/drawing/2014/main" id="{44F1B4EB-D12F-DA42-AB85-C57298E6B298}"/>
              </a:ext>
            </a:extLst>
          </p:cNvPr>
          <p:cNvSpPr/>
          <p:nvPr/>
        </p:nvSpPr>
        <p:spPr>
          <a:xfrm>
            <a:off x="3541317" y="5430809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9" name="ZoneTexte 548">
            <a:extLst>
              <a:ext uri="{FF2B5EF4-FFF2-40B4-BE49-F238E27FC236}">
                <a16:creationId xmlns:a16="http://schemas.microsoft.com/office/drawing/2014/main" id="{9717E2DB-F290-C34D-BFC0-949732FBBD94}"/>
              </a:ext>
            </a:extLst>
          </p:cNvPr>
          <p:cNvSpPr txBox="1"/>
          <p:nvPr/>
        </p:nvSpPr>
        <p:spPr>
          <a:xfrm>
            <a:off x="4533310" y="528728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Synaptic strength</a:t>
            </a:r>
          </a:p>
        </p:txBody>
      </p:sp>
      <p:sp>
        <p:nvSpPr>
          <p:cNvPr id="727" name="Rectangle : coins arrondis 726">
            <a:extLst>
              <a:ext uri="{FF2B5EF4-FFF2-40B4-BE49-F238E27FC236}">
                <a16:creationId xmlns:a16="http://schemas.microsoft.com/office/drawing/2014/main" id="{47E07246-55BE-2748-AD83-ED62C86D77BB}"/>
              </a:ext>
            </a:extLst>
          </p:cNvPr>
          <p:cNvSpPr/>
          <p:nvPr/>
        </p:nvSpPr>
        <p:spPr>
          <a:xfrm>
            <a:off x="239257" y="5416553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8" name="ZoneTexte 727">
            <a:extLst>
              <a:ext uri="{FF2B5EF4-FFF2-40B4-BE49-F238E27FC236}">
                <a16:creationId xmlns:a16="http://schemas.microsoft.com/office/drawing/2014/main" id="{F7AEA538-D62A-134D-B076-77C8B39A94FB}"/>
              </a:ext>
            </a:extLst>
          </p:cNvPr>
          <p:cNvSpPr txBox="1"/>
          <p:nvPr/>
        </p:nvSpPr>
        <p:spPr>
          <a:xfrm>
            <a:off x="303744" y="5260994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Neuron model</a:t>
            </a:r>
          </a:p>
        </p:txBody>
      </p:sp>
      <p:sp>
        <p:nvSpPr>
          <p:cNvPr id="729" name="ZoneTexte 728">
            <a:extLst>
              <a:ext uri="{FF2B5EF4-FFF2-40B4-BE49-F238E27FC236}">
                <a16:creationId xmlns:a16="http://schemas.microsoft.com/office/drawing/2014/main" id="{97B8B918-B0C2-9340-80E6-5ACD8BEC14FD}"/>
              </a:ext>
            </a:extLst>
          </p:cNvPr>
          <p:cNvSpPr txBox="1"/>
          <p:nvPr/>
        </p:nvSpPr>
        <p:spPr>
          <a:xfrm>
            <a:off x="253415" y="6104567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Event</a:t>
            </a:r>
          </a:p>
        </p:txBody>
      </p:sp>
      <p:sp>
        <p:nvSpPr>
          <p:cNvPr id="730" name="ZoneTexte 729">
            <a:extLst>
              <a:ext uri="{FF2B5EF4-FFF2-40B4-BE49-F238E27FC236}">
                <a16:creationId xmlns:a16="http://schemas.microsoft.com/office/drawing/2014/main" id="{76A77311-B656-F149-BDC2-C8F097375B00}"/>
              </a:ext>
            </a:extLst>
          </p:cNvPr>
          <p:cNvSpPr txBox="1"/>
          <p:nvPr/>
        </p:nvSpPr>
        <p:spPr>
          <a:xfrm>
            <a:off x="1298170" y="6062064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Others</a:t>
            </a:r>
          </a:p>
        </p:txBody>
      </p:sp>
      <p:grpSp>
        <p:nvGrpSpPr>
          <p:cNvPr id="731" name="Groupe 730">
            <a:extLst>
              <a:ext uri="{FF2B5EF4-FFF2-40B4-BE49-F238E27FC236}">
                <a16:creationId xmlns:a16="http://schemas.microsoft.com/office/drawing/2014/main" id="{6201E6BB-2F0F-2A43-A9AA-5940DFCE2261}"/>
              </a:ext>
            </a:extLst>
          </p:cNvPr>
          <p:cNvGrpSpPr/>
          <p:nvPr/>
        </p:nvGrpSpPr>
        <p:grpSpPr>
          <a:xfrm>
            <a:off x="330675" y="6334269"/>
            <a:ext cx="426018" cy="95575"/>
            <a:chOff x="979351" y="381196"/>
            <a:chExt cx="566567" cy="183733"/>
          </a:xfrm>
        </p:grpSpPr>
        <p:grpSp>
          <p:nvGrpSpPr>
            <p:cNvPr id="765" name="Groupe 764">
              <a:extLst>
                <a:ext uri="{FF2B5EF4-FFF2-40B4-BE49-F238E27FC236}">
                  <a16:creationId xmlns:a16="http://schemas.microsoft.com/office/drawing/2014/main" id="{7AC70749-72C1-0148-939F-A43C3636733F}"/>
                </a:ext>
              </a:extLst>
            </p:cNvPr>
            <p:cNvGrpSpPr/>
            <p:nvPr/>
          </p:nvGrpSpPr>
          <p:grpSpPr>
            <a:xfrm>
              <a:off x="979351" y="382167"/>
              <a:ext cx="566567" cy="182136"/>
              <a:chOff x="608678" y="385307"/>
              <a:chExt cx="566567" cy="182136"/>
            </a:xfrm>
          </p:grpSpPr>
          <p:cxnSp>
            <p:nvCxnSpPr>
              <p:cNvPr id="768" name="Connecteur droit 767">
                <a:extLst>
                  <a:ext uri="{FF2B5EF4-FFF2-40B4-BE49-F238E27FC236}">
                    <a16:creationId xmlns:a16="http://schemas.microsoft.com/office/drawing/2014/main" id="{699AC472-83A7-9345-9752-BEE672757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78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Connecteur droit 768">
                <a:extLst>
                  <a:ext uri="{FF2B5EF4-FFF2-40B4-BE49-F238E27FC236}">
                    <a16:creationId xmlns:a16="http://schemas.microsoft.com/office/drawing/2014/main" id="{1468BC38-3DA0-4A49-BEA0-1483DEC80F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Connecteur droit 769">
                <a:extLst>
                  <a:ext uri="{FF2B5EF4-FFF2-40B4-BE49-F238E27FC236}">
                    <a16:creationId xmlns:a16="http://schemas.microsoft.com/office/drawing/2014/main" id="{2DFD6BA8-92D8-634E-A02F-AFE941D2D2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6" name="Connecteur droit 765">
              <a:extLst>
                <a:ext uri="{FF2B5EF4-FFF2-40B4-BE49-F238E27FC236}">
                  <a16:creationId xmlns:a16="http://schemas.microsoft.com/office/drawing/2014/main" id="{2C07C895-47EE-9E4C-B074-2CA2D951E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Connecteur droit 766">
              <a:extLst>
                <a:ext uri="{FF2B5EF4-FFF2-40B4-BE49-F238E27FC236}">
                  <a16:creationId xmlns:a16="http://schemas.microsoft.com/office/drawing/2014/main" id="{881BF613-6F99-2D49-A22D-B4BC4FC88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2" name="Ellipse 731">
            <a:extLst>
              <a:ext uri="{FF2B5EF4-FFF2-40B4-BE49-F238E27FC236}">
                <a16:creationId xmlns:a16="http://schemas.microsoft.com/office/drawing/2014/main" id="{8862401A-6FB7-524F-B28F-D36F85291D23}"/>
              </a:ext>
            </a:extLst>
          </p:cNvPr>
          <p:cNvSpPr/>
          <p:nvPr/>
        </p:nvSpPr>
        <p:spPr>
          <a:xfrm>
            <a:off x="351572" y="5738064"/>
            <a:ext cx="324000" cy="32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ZoneTexte 732">
            <a:extLst>
              <a:ext uri="{FF2B5EF4-FFF2-40B4-BE49-F238E27FC236}">
                <a16:creationId xmlns:a16="http://schemas.microsoft.com/office/drawing/2014/main" id="{C57B5C9E-D306-134A-8776-B578AF7F1A75}"/>
              </a:ext>
            </a:extLst>
          </p:cNvPr>
          <p:cNvSpPr txBox="1"/>
          <p:nvPr/>
        </p:nvSpPr>
        <p:spPr>
          <a:xfrm>
            <a:off x="255154" y="5499607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Cond</a:t>
            </a:r>
          </a:p>
        </p:txBody>
      </p:sp>
      <p:sp>
        <p:nvSpPr>
          <p:cNvPr id="734" name="ZoneTexte 733">
            <a:extLst>
              <a:ext uri="{FF2B5EF4-FFF2-40B4-BE49-F238E27FC236}">
                <a16:creationId xmlns:a16="http://schemas.microsoft.com/office/drawing/2014/main" id="{0D9FB060-8E6B-FC42-86BB-4F577D15CA15}"/>
              </a:ext>
            </a:extLst>
          </p:cNvPr>
          <p:cNvSpPr txBox="1"/>
          <p:nvPr/>
        </p:nvSpPr>
        <p:spPr>
          <a:xfrm>
            <a:off x="1316432" y="5499529"/>
            <a:ext cx="327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IF</a:t>
            </a:r>
          </a:p>
        </p:txBody>
      </p:sp>
      <p:grpSp>
        <p:nvGrpSpPr>
          <p:cNvPr id="735" name="Groupe 734">
            <a:extLst>
              <a:ext uri="{FF2B5EF4-FFF2-40B4-BE49-F238E27FC236}">
                <a16:creationId xmlns:a16="http://schemas.microsoft.com/office/drawing/2014/main" id="{BA4DF8A7-2550-BE44-8B1E-A55A38CBF7FC}"/>
              </a:ext>
            </a:extLst>
          </p:cNvPr>
          <p:cNvGrpSpPr/>
          <p:nvPr/>
        </p:nvGrpSpPr>
        <p:grpSpPr>
          <a:xfrm rot="11933359">
            <a:off x="304042" y="5843228"/>
            <a:ext cx="91562" cy="65428"/>
            <a:chOff x="656765" y="4264185"/>
            <a:chExt cx="91562" cy="65428"/>
          </a:xfrm>
        </p:grpSpPr>
        <p:sp>
          <p:nvSpPr>
            <p:cNvPr id="763" name="Ellipse 762">
              <a:extLst>
                <a:ext uri="{FF2B5EF4-FFF2-40B4-BE49-F238E27FC236}">
                  <a16:creationId xmlns:a16="http://schemas.microsoft.com/office/drawing/2014/main" id="{8562192E-D3EE-0A4D-88BC-D2A2389B56F6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Ellipse 763">
              <a:extLst>
                <a:ext uri="{FF2B5EF4-FFF2-40B4-BE49-F238E27FC236}">
                  <a16:creationId xmlns:a16="http://schemas.microsoft.com/office/drawing/2014/main" id="{F7CA0B2B-E143-7C41-ACB8-C714A28654A3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6" name="Groupe 735">
            <a:extLst>
              <a:ext uri="{FF2B5EF4-FFF2-40B4-BE49-F238E27FC236}">
                <a16:creationId xmlns:a16="http://schemas.microsoft.com/office/drawing/2014/main" id="{CE88D844-2EA2-654D-942A-3CA49DDDC88C}"/>
              </a:ext>
            </a:extLst>
          </p:cNvPr>
          <p:cNvGrpSpPr/>
          <p:nvPr/>
        </p:nvGrpSpPr>
        <p:grpSpPr>
          <a:xfrm rot="16378999">
            <a:off x="436344" y="5716433"/>
            <a:ext cx="89840" cy="67597"/>
            <a:chOff x="651269" y="4262392"/>
            <a:chExt cx="89840" cy="67597"/>
          </a:xfrm>
        </p:grpSpPr>
        <p:sp>
          <p:nvSpPr>
            <p:cNvPr id="761" name="Ellipse 760">
              <a:extLst>
                <a:ext uri="{FF2B5EF4-FFF2-40B4-BE49-F238E27FC236}">
                  <a16:creationId xmlns:a16="http://schemas.microsoft.com/office/drawing/2014/main" id="{A6DB921B-0DD1-6446-A351-45214380FE29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Ellipse 761">
              <a:extLst>
                <a:ext uri="{FF2B5EF4-FFF2-40B4-BE49-F238E27FC236}">
                  <a16:creationId xmlns:a16="http://schemas.microsoft.com/office/drawing/2014/main" id="{DF687BEE-B0F8-6747-B2CD-97CC7ECC0142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7" name="Forme libre 736">
            <a:extLst>
              <a:ext uri="{FF2B5EF4-FFF2-40B4-BE49-F238E27FC236}">
                <a16:creationId xmlns:a16="http://schemas.microsoft.com/office/drawing/2014/main" id="{726D264F-0755-E648-990E-89A0F9893262}"/>
              </a:ext>
            </a:extLst>
          </p:cNvPr>
          <p:cNvSpPr/>
          <p:nvPr/>
        </p:nvSpPr>
        <p:spPr>
          <a:xfrm>
            <a:off x="760519" y="5825671"/>
            <a:ext cx="214870" cy="194259"/>
          </a:xfrm>
          <a:custGeom>
            <a:avLst/>
            <a:gdLst>
              <a:gd name="connsiteX0" fmla="*/ 0 w 126498"/>
              <a:gd name="connsiteY0" fmla="*/ 242833 h 286006"/>
              <a:gd name="connsiteX1" fmla="*/ 50599 w 126498"/>
              <a:gd name="connsiteY1" fmla="*/ 195848 h 286006"/>
              <a:gd name="connsiteX2" fmla="*/ 65056 w 126498"/>
              <a:gd name="connsiteY2" fmla="*/ 680 h 286006"/>
              <a:gd name="connsiteX3" fmla="*/ 72285 w 126498"/>
              <a:gd name="connsiteY3" fmla="*/ 271747 h 286006"/>
              <a:gd name="connsiteX4" fmla="*/ 97584 w 126498"/>
              <a:gd name="connsiteY4" fmla="*/ 246447 h 286006"/>
              <a:gd name="connsiteX5" fmla="*/ 126498 w 126498"/>
              <a:gd name="connsiteY5" fmla="*/ 231990 h 28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498" h="286006">
                <a:moveTo>
                  <a:pt x="0" y="242833"/>
                </a:moveTo>
                <a:cubicBezTo>
                  <a:pt x="19878" y="239520"/>
                  <a:pt x="39756" y="236207"/>
                  <a:pt x="50599" y="195848"/>
                </a:cubicBezTo>
                <a:cubicBezTo>
                  <a:pt x="61442" y="155489"/>
                  <a:pt x="61442" y="-11970"/>
                  <a:pt x="65056" y="680"/>
                </a:cubicBezTo>
                <a:cubicBezTo>
                  <a:pt x="68670" y="13330"/>
                  <a:pt x="66864" y="230786"/>
                  <a:pt x="72285" y="271747"/>
                </a:cubicBezTo>
                <a:cubicBezTo>
                  <a:pt x="77706" y="312708"/>
                  <a:pt x="88549" y="253073"/>
                  <a:pt x="97584" y="246447"/>
                </a:cubicBezTo>
                <a:cubicBezTo>
                  <a:pt x="106619" y="239821"/>
                  <a:pt x="116558" y="235905"/>
                  <a:pt x="126498" y="23199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ZoneTexte 737">
            <a:extLst>
              <a:ext uri="{FF2B5EF4-FFF2-40B4-BE49-F238E27FC236}">
                <a16:creationId xmlns:a16="http://schemas.microsoft.com/office/drawing/2014/main" id="{E4252AC6-F912-9543-879A-7D6B6297F291}"/>
              </a:ext>
            </a:extLst>
          </p:cNvPr>
          <p:cNvSpPr txBox="1"/>
          <p:nvPr/>
        </p:nvSpPr>
        <p:spPr>
          <a:xfrm>
            <a:off x="696661" y="5610915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739" name="Groupe 738">
            <a:extLst>
              <a:ext uri="{FF2B5EF4-FFF2-40B4-BE49-F238E27FC236}">
                <a16:creationId xmlns:a16="http://schemas.microsoft.com/office/drawing/2014/main" id="{48493495-6D51-BB40-91CE-9912066AA1C3}"/>
              </a:ext>
            </a:extLst>
          </p:cNvPr>
          <p:cNvGrpSpPr/>
          <p:nvPr/>
        </p:nvGrpSpPr>
        <p:grpSpPr>
          <a:xfrm rot="2340953">
            <a:off x="610857" y="5690246"/>
            <a:ext cx="132930" cy="219630"/>
            <a:chOff x="1257204" y="639358"/>
            <a:chExt cx="349852" cy="480992"/>
          </a:xfrm>
        </p:grpSpPr>
        <p:cxnSp>
          <p:nvCxnSpPr>
            <p:cNvPr id="756" name="Connecteur droit 755">
              <a:extLst>
                <a:ext uri="{FF2B5EF4-FFF2-40B4-BE49-F238E27FC236}">
                  <a16:creationId xmlns:a16="http://schemas.microsoft.com/office/drawing/2014/main" id="{C187127D-8059-334F-B158-923D48E0CB35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263337" y="639358"/>
              <a:ext cx="343719" cy="473011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7" name="Groupe 756">
              <a:extLst>
                <a:ext uri="{FF2B5EF4-FFF2-40B4-BE49-F238E27FC236}">
                  <a16:creationId xmlns:a16="http://schemas.microsoft.com/office/drawing/2014/main" id="{A40397A8-2BEC-8A4C-B498-02105D65F772}"/>
                </a:ext>
              </a:extLst>
            </p:cNvPr>
            <p:cNvGrpSpPr/>
            <p:nvPr/>
          </p:nvGrpSpPr>
          <p:grpSpPr>
            <a:xfrm>
              <a:off x="1257204" y="743730"/>
              <a:ext cx="285878" cy="376620"/>
              <a:chOff x="458838" y="921651"/>
              <a:chExt cx="162692" cy="223696"/>
            </a:xfrm>
          </p:grpSpPr>
          <p:cxnSp>
            <p:nvCxnSpPr>
              <p:cNvPr id="758" name="Connecteur droit 757">
                <a:extLst>
                  <a:ext uri="{FF2B5EF4-FFF2-40B4-BE49-F238E27FC236}">
                    <a16:creationId xmlns:a16="http://schemas.microsoft.com/office/drawing/2014/main" id="{2FCC0FFD-9DA3-8A44-AD92-C74B8713DE0D}"/>
                  </a:ext>
                </a:extLst>
              </p:cNvPr>
              <p:cNvCxnSpPr>
                <a:cxnSpLocks noChangeAspect="1"/>
                <a:endCxn id="760" idx="2"/>
              </p:cNvCxnSpPr>
              <p:nvPr/>
            </p:nvCxnSpPr>
            <p:spPr>
              <a:xfrm flipV="1">
                <a:off x="458838" y="955361"/>
                <a:ext cx="119712" cy="1899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Connecteur droit 758">
                <a:extLst>
                  <a:ext uri="{FF2B5EF4-FFF2-40B4-BE49-F238E27FC236}">
                    <a16:creationId xmlns:a16="http://schemas.microsoft.com/office/drawing/2014/main" id="{91A64C84-F238-6D46-ACA0-9A72A7555AFE}"/>
                  </a:ext>
                </a:extLst>
              </p:cNvPr>
              <p:cNvCxnSpPr>
                <a:cxnSpLocks/>
                <a:endCxn id="760" idx="0"/>
              </p:cNvCxnSpPr>
              <p:nvPr/>
            </p:nvCxnSpPr>
            <p:spPr>
              <a:xfrm flipV="1">
                <a:off x="459981" y="967043"/>
                <a:ext cx="134841" cy="17830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0" name="Arc 759">
                <a:extLst>
                  <a:ext uri="{FF2B5EF4-FFF2-40B4-BE49-F238E27FC236}">
                    <a16:creationId xmlns:a16="http://schemas.microsoft.com/office/drawing/2014/main" id="{D607EA46-779E-054D-B7BC-0D3FB630E0C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84997">
                <a:off x="575811" y="921651"/>
                <a:ext cx="45719" cy="45719"/>
              </a:xfrm>
              <a:prstGeom prst="arc">
                <a:avLst>
                  <a:gd name="adj1" fmla="val 17396457"/>
                  <a:gd name="adj2" fmla="val 20514833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0" name="Forme libre 739">
            <a:extLst>
              <a:ext uri="{FF2B5EF4-FFF2-40B4-BE49-F238E27FC236}">
                <a16:creationId xmlns:a16="http://schemas.microsoft.com/office/drawing/2014/main" id="{7351E42E-07EE-6844-BEAB-78989886C48B}"/>
              </a:ext>
            </a:extLst>
          </p:cNvPr>
          <p:cNvSpPr/>
          <p:nvPr/>
        </p:nvSpPr>
        <p:spPr>
          <a:xfrm>
            <a:off x="1731726" y="5833436"/>
            <a:ext cx="96253" cy="84221"/>
          </a:xfrm>
          <a:custGeom>
            <a:avLst/>
            <a:gdLst>
              <a:gd name="connsiteX0" fmla="*/ 0 w 96253"/>
              <a:gd name="connsiteY0" fmla="*/ 84221 h 84221"/>
              <a:gd name="connsiteX1" fmla="*/ 36095 w 96253"/>
              <a:gd name="connsiteY1" fmla="*/ 32084 h 84221"/>
              <a:gd name="connsiteX2" fmla="*/ 96253 w 96253"/>
              <a:gd name="connsiteY2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53" h="84221">
                <a:moveTo>
                  <a:pt x="0" y="84221"/>
                </a:moveTo>
                <a:cubicBezTo>
                  <a:pt x="10026" y="65171"/>
                  <a:pt x="20053" y="46121"/>
                  <a:pt x="36095" y="32084"/>
                </a:cubicBezTo>
                <a:cubicBezTo>
                  <a:pt x="52137" y="18047"/>
                  <a:pt x="74195" y="9023"/>
                  <a:pt x="96253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Forme libre 740">
            <a:extLst>
              <a:ext uri="{FF2B5EF4-FFF2-40B4-BE49-F238E27FC236}">
                <a16:creationId xmlns:a16="http://schemas.microsoft.com/office/drawing/2014/main" id="{CBFEED1C-AE36-0841-8347-4FA49C72E2CB}"/>
              </a:ext>
            </a:extLst>
          </p:cNvPr>
          <p:cNvSpPr/>
          <p:nvPr/>
        </p:nvSpPr>
        <p:spPr>
          <a:xfrm>
            <a:off x="1834806" y="5834107"/>
            <a:ext cx="96253" cy="84221"/>
          </a:xfrm>
          <a:custGeom>
            <a:avLst/>
            <a:gdLst>
              <a:gd name="connsiteX0" fmla="*/ 0 w 96253"/>
              <a:gd name="connsiteY0" fmla="*/ 84221 h 84221"/>
              <a:gd name="connsiteX1" fmla="*/ 36095 w 96253"/>
              <a:gd name="connsiteY1" fmla="*/ 32084 h 84221"/>
              <a:gd name="connsiteX2" fmla="*/ 96253 w 96253"/>
              <a:gd name="connsiteY2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53" h="84221">
                <a:moveTo>
                  <a:pt x="0" y="84221"/>
                </a:moveTo>
                <a:cubicBezTo>
                  <a:pt x="10026" y="65171"/>
                  <a:pt x="20053" y="46121"/>
                  <a:pt x="36095" y="32084"/>
                </a:cubicBezTo>
                <a:cubicBezTo>
                  <a:pt x="52137" y="18047"/>
                  <a:pt x="74195" y="9023"/>
                  <a:pt x="96253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2" name="Connecteur droit 741">
            <a:extLst>
              <a:ext uri="{FF2B5EF4-FFF2-40B4-BE49-F238E27FC236}">
                <a16:creationId xmlns:a16="http://schemas.microsoft.com/office/drawing/2014/main" id="{3D24F0DD-E0ED-9244-B4FB-2818F6FE4A15}"/>
              </a:ext>
            </a:extLst>
          </p:cNvPr>
          <p:cNvCxnSpPr>
            <a:cxnSpLocks/>
          </p:cNvCxnSpPr>
          <p:nvPr/>
        </p:nvCxnSpPr>
        <p:spPr>
          <a:xfrm>
            <a:off x="1667088" y="5917657"/>
            <a:ext cx="36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Connecteur droit 742">
            <a:extLst>
              <a:ext uri="{FF2B5EF4-FFF2-40B4-BE49-F238E27FC236}">
                <a16:creationId xmlns:a16="http://schemas.microsoft.com/office/drawing/2014/main" id="{EFA8469E-0A9D-A744-A74E-4A19417FCE79}"/>
              </a:ext>
            </a:extLst>
          </p:cNvPr>
          <p:cNvCxnSpPr>
            <a:cxnSpLocks/>
          </p:cNvCxnSpPr>
          <p:nvPr/>
        </p:nvCxnSpPr>
        <p:spPr>
          <a:xfrm>
            <a:off x="1667088" y="5833436"/>
            <a:ext cx="36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Connecteur droit 743">
            <a:extLst>
              <a:ext uri="{FF2B5EF4-FFF2-40B4-BE49-F238E27FC236}">
                <a16:creationId xmlns:a16="http://schemas.microsoft.com/office/drawing/2014/main" id="{D3EFE9C1-09EB-5949-84EA-1CD45D60C33E}"/>
              </a:ext>
            </a:extLst>
          </p:cNvPr>
          <p:cNvCxnSpPr>
            <a:cxnSpLocks/>
          </p:cNvCxnSpPr>
          <p:nvPr/>
        </p:nvCxnSpPr>
        <p:spPr>
          <a:xfrm flipV="1">
            <a:off x="1829040" y="5685635"/>
            <a:ext cx="0" cy="147801"/>
          </a:xfrm>
          <a:prstGeom prst="line">
            <a:avLst/>
          </a:prstGeom>
          <a:ln w="6350">
            <a:solidFill>
              <a:srgbClr val="91B1B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Connecteur droit 744">
            <a:extLst>
              <a:ext uri="{FF2B5EF4-FFF2-40B4-BE49-F238E27FC236}">
                <a16:creationId xmlns:a16="http://schemas.microsoft.com/office/drawing/2014/main" id="{3EFA2A29-2821-6646-8F34-8DED5DECB80B}"/>
              </a:ext>
            </a:extLst>
          </p:cNvPr>
          <p:cNvCxnSpPr>
            <a:cxnSpLocks/>
          </p:cNvCxnSpPr>
          <p:nvPr/>
        </p:nvCxnSpPr>
        <p:spPr>
          <a:xfrm flipV="1">
            <a:off x="1931059" y="5689221"/>
            <a:ext cx="0" cy="147801"/>
          </a:xfrm>
          <a:prstGeom prst="line">
            <a:avLst/>
          </a:prstGeom>
          <a:ln w="6350">
            <a:solidFill>
              <a:srgbClr val="91B1B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ZoneTexte 745">
            <a:extLst>
              <a:ext uri="{FF2B5EF4-FFF2-40B4-BE49-F238E27FC236}">
                <a16:creationId xmlns:a16="http://schemas.microsoft.com/office/drawing/2014/main" id="{9306F68A-60B5-DA48-AC02-A21F2AD8046E}"/>
              </a:ext>
            </a:extLst>
          </p:cNvPr>
          <p:cNvSpPr txBox="1"/>
          <p:nvPr/>
        </p:nvSpPr>
        <p:spPr>
          <a:xfrm>
            <a:off x="1434895" y="5815608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reset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47" name="ZoneTexte 746">
            <a:extLst>
              <a:ext uri="{FF2B5EF4-FFF2-40B4-BE49-F238E27FC236}">
                <a16:creationId xmlns:a16="http://schemas.microsoft.com/office/drawing/2014/main" id="{DFA1C405-FA1F-9A45-8287-233A910E9A7B}"/>
              </a:ext>
            </a:extLst>
          </p:cNvPr>
          <p:cNvSpPr txBox="1"/>
          <p:nvPr/>
        </p:nvSpPr>
        <p:spPr>
          <a:xfrm>
            <a:off x="1436101" y="5718019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</a:t>
            </a:r>
          </a:p>
        </p:txBody>
      </p:sp>
      <p:cxnSp>
        <p:nvCxnSpPr>
          <p:cNvPr id="748" name="Connecteur droit 747">
            <a:extLst>
              <a:ext uri="{FF2B5EF4-FFF2-40B4-BE49-F238E27FC236}">
                <a16:creationId xmlns:a16="http://schemas.microsoft.com/office/drawing/2014/main" id="{C17D1D5D-8059-3D49-9A70-A756AE406935}"/>
              </a:ext>
            </a:extLst>
          </p:cNvPr>
          <p:cNvCxnSpPr>
            <a:cxnSpLocks/>
          </p:cNvCxnSpPr>
          <p:nvPr/>
        </p:nvCxnSpPr>
        <p:spPr>
          <a:xfrm flipV="1">
            <a:off x="1828365" y="5828767"/>
            <a:ext cx="0" cy="90000"/>
          </a:xfrm>
          <a:prstGeom prst="line">
            <a:avLst/>
          </a:prstGeom>
          <a:ln w="3175">
            <a:solidFill>
              <a:srgbClr val="91B1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Connecteur droit 748">
            <a:extLst>
              <a:ext uri="{FF2B5EF4-FFF2-40B4-BE49-F238E27FC236}">
                <a16:creationId xmlns:a16="http://schemas.microsoft.com/office/drawing/2014/main" id="{06B1DCB5-C7E8-5A42-B35F-F449DC8E9612}"/>
              </a:ext>
            </a:extLst>
          </p:cNvPr>
          <p:cNvCxnSpPr>
            <a:cxnSpLocks/>
          </p:cNvCxnSpPr>
          <p:nvPr/>
        </p:nvCxnSpPr>
        <p:spPr>
          <a:xfrm flipV="1">
            <a:off x="1929831" y="5828767"/>
            <a:ext cx="0" cy="90000"/>
          </a:xfrm>
          <a:prstGeom prst="line">
            <a:avLst/>
          </a:prstGeom>
          <a:ln w="3175">
            <a:solidFill>
              <a:srgbClr val="91B1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" name="Rectangle 749">
            <a:extLst>
              <a:ext uri="{FF2B5EF4-FFF2-40B4-BE49-F238E27FC236}">
                <a16:creationId xmlns:a16="http://schemas.microsoft.com/office/drawing/2014/main" id="{8F2874A6-91E6-6046-BC8B-3EED400FBBC4}"/>
              </a:ext>
            </a:extLst>
          </p:cNvPr>
          <p:cNvSpPr/>
          <p:nvPr/>
        </p:nvSpPr>
        <p:spPr>
          <a:xfrm>
            <a:off x="1436174" y="6311506"/>
            <a:ext cx="150148" cy="4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Ellipse 750">
            <a:extLst>
              <a:ext uri="{FF2B5EF4-FFF2-40B4-BE49-F238E27FC236}">
                <a16:creationId xmlns:a16="http://schemas.microsoft.com/office/drawing/2014/main" id="{B7667A00-EE1A-B440-A121-315A8E8E1071}"/>
              </a:ext>
            </a:extLst>
          </p:cNvPr>
          <p:cNvSpPr/>
          <p:nvPr/>
        </p:nvSpPr>
        <p:spPr>
          <a:xfrm>
            <a:off x="1571045" y="6267067"/>
            <a:ext cx="133127" cy="13440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ZoneTexte 751">
            <a:extLst>
              <a:ext uri="{FF2B5EF4-FFF2-40B4-BE49-F238E27FC236}">
                <a16:creationId xmlns:a16="http://schemas.microsoft.com/office/drawing/2014/main" id="{613FB04A-4BD3-8A4A-AB02-C844243A81AC}"/>
              </a:ext>
            </a:extLst>
          </p:cNvPr>
          <p:cNvSpPr txBox="1"/>
          <p:nvPr/>
        </p:nvSpPr>
        <p:spPr>
          <a:xfrm>
            <a:off x="1531300" y="6355877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8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</a:p>
        </p:txBody>
      </p:sp>
      <p:sp>
        <p:nvSpPr>
          <p:cNvPr id="753" name="ZoneTexte 752">
            <a:extLst>
              <a:ext uri="{FF2B5EF4-FFF2-40B4-BE49-F238E27FC236}">
                <a16:creationId xmlns:a16="http://schemas.microsoft.com/office/drawing/2014/main" id="{EB0F94D7-A3F3-254B-9FCB-932E829B4809}"/>
              </a:ext>
            </a:extLst>
          </p:cNvPr>
          <p:cNvSpPr txBox="1"/>
          <p:nvPr/>
        </p:nvSpPr>
        <p:spPr>
          <a:xfrm>
            <a:off x="1378135" y="634843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8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54" name="ZoneTexte 753">
            <a:extLst>
              <a:ext uri="{FF2B5EF4-FFF2-40B4-BE49-F238E27FC236}">
                <a16:creationId xmlns:a16="http://schemas.microsoft.com/office/drawing/2014/main" id="{1C614344-F8E5-A649-9EE2-F73D4E87FB41}"/>
              </a:ext>
            </a:extLst>
          </p:cNvPr>
          <p:cNvSpPr txBox="1"/>
          <p:nvPr/>
        </p:nvSpPr>
        <p:spPr>
          <a:xfrm>
            <a:off x="697090" y="6265225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spike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55" name="Forme libre 754">
            <a:extLst>
              <a:ext uri="{FF2B5EF4-FFF2-40B4-BE49-F238E27FC236}">
                <a16:creationId xmlns:a16="http://schemas.microsoft.com/office/drawing/2014/main" id="{9E1220FE-1348-2A45-A78B-F65EC800E347}"/>
              </a:ext>
            </a:extLst>
          </p:cNvPr>
          <p:cNvSpPr/>
          <p:nvPr/>
        </p:nvSpPr>
        <p:spPr>
          <a:xfrm>
            <a:off x="1841944" y="6282131"/>
            <a:ext cx="190280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ZoneTexte 770">
            <a:extLst>
              <a:ext uri="{FF2B5EF4-FFF2-40B4-BE49-F238E27FC236}">
                <a16:creationId xmlns:a16="http://schemas.microsoft.com/office/drawing/2014/main" id="{D85C340A-3850-2F47-8C01-CC5344E1DB42}"/>
              </a:ext>
            </a:extLst>
          </p:cNvPr>
          <p:cNvSpPr txBox="1"/>
          <p:nvPr/>
        </p:nvSpPr>
        <p:spPr>
          <a:xfrm>
            <a:off x="1724463" y="6386885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EPSP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BE80B2B-4501-804E-A24D-CF621B78B9C1}"/>
              </a:ext>
            </a:extLst>
          </p:cNvPr>
          <p:cNvGrpSpPr/>
          <p:nvPr/>
        </p:nvGrpSpPr>
        <p:grpSpPr>
          <a:xfrm>
            <a:off x="2052473" y="4789264"/>
            <a:ext cx="1655006" cy="1163462"/>
            <a:chOff x="6245078" y="3084450"/>
            <a:chExt cx="1655006" cy="1163462"/>
          </a:xfrm>
        </p:grpSpPr>
        <p:grpSp>
          <p:nvGrpSpPr>
            <p:cNvPr id="436" name="Groupe 435">
              <a:extLst>
                <a:ext uri="{FF2B5EF4-FFF2-40B4-BE49-F238E27FC236}">
                  <a16:creationId xmlns:a16="http://schemas.microsoft.com/office/drawing/2014/main" id="{80D1070E-3819-7043-BAC1-7BE5DDF12C6D}"/>
                </a:ext>
              </a:extLst>
            </p:cNvPr>
            <p:cNvGrpSpPr/>
            <p:nvPr/>
          </p:nvGrpSpPr>
          <p:grpSpPr>
            <a:xfrm>
              <a:off x="6245078" y="3084450"/>
              <a:ext cx="1655006" cy="1111988"/>
              <a:chOff x="1224719" y="1301453"/>
              <a:chExt cx="1376164" cy="972584"/>
            </a:xfrm>
          </p:grpSpPr>
          <p:grpSp>
            <p:nvGrpSpPr>
              <p:cNvPr id="437" name="Groupe 436">
                <a:extLst>
                  <a:ext uri="{FF2B5EF4-FFF2-40B4-BE49-F238E27FC236}">
                    <a16:creationId xmlns:a16="http://schemas.microsoft.com/office/drawing/2014/main" id="{68E2D97A-929C-BB45-9F8F-0FF434912D7F}"/>
                  </a:ext>
                </a:extLst>
              </p:cNvPr>
              <p:cNvGrpSpPr/>
              <p:nvPr/>
            </p:nvGrpSpPr>
            <p:grpSpPr>
              <a:xfrm>
                <a:off x="1224719" y="1301453"/>
                <a:ext cx="1376164" cy="972584"/>
                <a:chOff x="1182637" y="1618102"/>
                <a:chExt cx="1011027" cy="765170"/>
              </a:xfrm>
            </p:grpSpPr>
            <p:sp>
              <p:nvSpPr>
                <p:cNvPr id="582" name="Rectangle : coins arrondis 581">
                  <a:extLst>
                    <a:ext uri="{FF2B5EF4-FFF2-40B4-BE49-F238E27FC236}">
                      <a16:creationId xmlns:a16="http://schemas.microsoft.com/office/drawing/2014/main" id="{C2821216-5569-764D-BFAC-3F97BBF67485}"/>
                    </a:ext>
                  </a:extLst>
                </p:cNvPr>
                <p:cNvSpPr/>
                <p:nvPr/>
              </p:nvSpPr>
              <p:spPr>
                <a:xfrm>
                  <a:off x="1182637" y="1618102"/>
                  <a:ext cx="1011027" cy="765170"/>
                </a:xfrm>
                <a:prstGeom prst="roundRect">
                  <a:avLst>
                    <a:gd name="adj" fmla="val 13693"/>
                  </a:avLst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42133"/>
                            <a:gd name="connsiteY0" fmla="*/ 73417 h 536162"/>
                            <a:gd name="connsiteX1" fmla="*/ 73417 w 1042133"/>
                            <a:gd name="connsiteY1" fmla="*/ 0 h 536162"/>
                            <a:gd name="connsiteX2" fmla="*/ 968716 w 1042133"/>
                            <a:gd name="connsiteY2" fmla="*/ 0 h 536162"/>
                            <a:gd name="connsiteX3" fmla="*/ 1042133 w 1042133"/>
                            <a:gd name="connsiteY3" fmla="*/ 73417 h 536162"/>
                            <a:gd name="connsiteX4" fmla="*/ 1042133 w 1042133"/>
                            <a:gd name="connsiteY4" fmla="*/ 462745 h 536162"/>
                            <a:gd name="connsiteX5" fmla="*/ 968716 w 1042133"/>
                            <a:gd name="connsiteY5" fmla="*/ 536162 h 536162"/>
                            <a:gd name="connsiteX6" fmla="*/ 73417 w 1042133"/>
                            <a:gd name="connsiteY6" fmla="*/ 536162 h 536162"/>
                            <a:gd name="connsiteX7" fmla="*/ 0 w 1042133"/>
                            <a:gd name="connsiteY7" fmla="*/ 462745 h 536162"/>
                            <a:gd name="connsiteX8" fmla="*/ 0 w 1042133"/>
                            <a:gd name="connsiteY8" fmla="*/ 73417 h 5361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042133" h="536162" fill="none" extrusionOk="0">
                              <a:moveTo>
                                <a:pt x="0" y="73417"/>
                              </a:moveTo>
                              <a:cubicBezTo>
                                <a:pt x="-6728" y="31782"/>
                                <a:pt x="33299" y="351"/>
                                <a:pt x="73417" y="0"/>
                              </a:cubicBezTo>
                              <a:cubicBezTo>
                                <a:pt x="336218" y="45469"/>
                                <a:pt x="748071" y="-42250"/>
                                <a:pt x="968716" y="0"/>
                              </a:cubicBezTo>
                              <a:cubicBezTo>
                                <a:pt x="1011010" y="2691"/>
                                <a:pt x="1047196" y="39072"/>
                                <a:pt x="1042133" y="73417"/>
                              </a:cubicBezTo>
                              <a:cubicBezTo>
                                <a:pt x="1036805" y="267113"/>
                                <a:pt x="1056949" y="379903"/>
                                <a:pt x="1042133" y="462745"/>
                              </a:cubicBezTo>
                              <a:cubicBezTo>
                                <a:pt x="1041578" y="503383"/>
                                <a:pt x="1007000" y="534601"/>
                                <a:pt x="968716" y="536162"/>
                              </a:cubicBezTo>
                              <a:cubicBezTo>
                                <a:pt x="636633" y="488611"/>
                                <a:pt x="272705" y="561875"/>
                                <a:pt x="73417" y="536162"/>
                              </a:cubicBezTo>
                              <a:cubicBezTo>
                                <a:pt x="33055" y="533665"/>
                                <a:pt x="-4322" y="505815"/>
                                <a:pt x="0" y="462745"/>
                              </a:cubicBezTo>
                              <a:cubicBezTo>
                                <a:pt x="20553" y="305307"/>
                                <a:pt x="-11779" y="117235"/>
                                <a:pt x="0" y="73417"/>
                              </a:cubicBezTo>
                              <a:close/>
                            </a:path>
                            <a:path w="1042133" h="536162" stroke="0" extrusionOk="0">
                              <a:moveTo>
                                <a:pt x="0" y="73417"/>
                              </a:moveTo>
                              <a:cubicBezTo>
                                <a:pt x="-5361" y="29563"/>
                                <a:pt x="31015" y="696"/>
                                <a:pt x="73417" y="0"/>
                              </a:cubicBezTo>
                              <a:cubicBezTo>
                                <a:pt x="470466" y="14647"/>
                                <a:pt x="860807" y="58790"/>
                                <a:pt x="968716" y="0"/>
                              </a:cubicBezTo>
                              <a:cubicBezTo>
                                <a:pt x="1004837" y="4322"/>
                                <a:pt x="1041782" y="34808"/>
                                <a:pt x="1042133" y="73417"/>
                              </a:cubicBezTo>
                              <a:cubicBezTo>
                                <a:pt x="1039374" y="255931"/>
                                <a:pt x="1031581" y="321425"/>
                                <a:pt x="1042133" y="462745"/>
                              </a:cubicBezTo>
                              <a:cubicBezTo>
                                <a:pt x="1044464" y="503569"/>
                                <a:pt x="1010304" y="534021"/>
                                <a:pt x="968716" y="536162"/>
                              </a:cubicBezTo>
                              <a:cubicBezTo>
                                <a:pt x="588989" y="512197"/>
                                <a:pt x="316752" y="582427"/>
                                <a:pt x="73417" y="536162"/>
                              </a:cubicBezTo>
                              <a:cubicBezTo>
                                <a:pt x="32767" y="535177"/>
                                <a:pt x="-507" y="503996"/>
                                <a:pt x="0" y="462745"/>
                              </a:cubicBezTo>
                              <a:cubicBezTo>
                                <a:pt x="23955" y="306008"/>
                                <a:pt x="28339" y="265272"/>
                                <a:pt x="0" y="73417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Forme libre 582">
                  <a:extLst>
                    <a:ext uri="{FF2B5EF4-FFF2-40B4-BE49-F238E27FC236}">
                      <a16:creationId xmlns:a16="http://schemas.microsoft.com/office/drawing/2014/main" id="{83257140-CF25-6B4E-AC7E-308DFA68D81F}"/>
                    </a:ext>
                  </a:extLst>
                </p:cNvPr>
                <p:cNvSpPr/>
                <p:nvPr/>
              </p:nvSpPr>
              <p:spPr>
                <a:xfrm>
                  <a:off x="1251968" y="1698421"/>
                  <a:ext cx="363663" cy="534702"/>
                </a:xfrm>
                <a:custGeom>
                  <a:avLst/>
                  <a:gdLst>
                    <a:gd name="connsiteX0" fmla="*/ 32892 w 1592563"/>
                    <a:gd name="connsiteY0" fmla="*/ 524646 h 1597845"/>
                    <a:gd name="connsiteX1" fmla="*/ 427597 w 1592563"/>
                    <a:gd name="connsiteY1" fmla="*/ 518068 h 1597845"/>
                    <a:gd name="connsiteX2" fmla="*/ 644685 w 1592563"/>
                    <a:gd name="connsiteY2" fmla="*/ 399656 h 1597845"/>
                    <a:gd name="connsiteX3" fmla="*/ 776253 w 1592563"/>
                    <a:gd name="connsiteY3" fmla="*/ 235196 h 1597845"/>
                    <a:gd name="connsiteX4" fmla="*/ 953870 w 1592563"/>
                    <a:gd name="connsiteY4" fmla="*/ 57578 h 1597845"/>
                    <a:gd name="connsiteX5" fmla="*/ 1184115 w 1592563"/>
                    <a:gd name="connsiteY5" fmla="*/ 4951 h 1597845"/>
                    <a:gd name="connsiteX6" fmla="*/ 1434095 w 1592563"/>
                    <a:gd name="connsiteY6" fmla="*/ 162833 h 1597845"/>
                    <a:gd name="connsiteX7" fmla="*/ 1591977 w 1592563"/>
                    <a:gd name="connsiteY7" fmla="*/ 800940 h 1597845"/>
                    <a:gd name="connsiteX8" fmla="*/ 1473565 w 1592563"/>
                    <a:gd name="connsiteY8" fmla="*/ 1419311 h 1597845"/>
                    <a:gd name="connsiteX9" fmla="*/ 1138066 w 1592563"/>
                    <a:gd name="connsiteY9" fmla="*/ 1596928 h 1597845"/>
                    <a:gd name="connsiteX10" fmla="*/ 769675 w 1592563"/>
                    <a:gd name="connsiteY10" fmla="*/ 1366683 h 1597845"/>
                    <a:gd name="connsiteX11" fmla="*/ 638106 w 1592563"/>
                    <a:gd name="connsiteY11" fmla="*/ 1314056 h 1597845"/>
                    <a:gd name="connsiteX12" fmla="*/ 467067 w 1592563"/>
                    <a:gd name="connsiteY12" fmla="*/ 1300899 h 1597845"/>
                    <a:gd name="connsiteX13" fmla="*/ 0 w 1592563"/>
                    <a:gd name="connsiteY13" fmla="*/ 1340370 h 159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92563" h="1597845">
                      <a:moveTo>
                        <a:pt x="32892" y="524646"/>
                      </a:moveTo>
                      <a:cubicBezTo>
                        <a:pt x="179261" y="531773"/>
                        <a:pt x="325631" y="538900"/>
                        <a:pt x="427597" y="518068"/>
                      </a:cubicBezTo>
                      <a:cubicBezTo>
                        <a:pt x="529563" y="497236"/>
                        <a:pt x="586576" y="446801"/>
                        <a:pt x="644685" y="399656"/>
                      </a:cubicBezTo>
                      <a:cubicBezTo>
                        <a:pt x="702794" y="352511"/>
                        <a:pt x="724722" y="292209"/>
                        <a:pt x="776253" y="235196"/>
                      </a:cubicBezTo>
                      <a:cubicBezTo>
                        <a:pt x="827784" y="178183"/>
                        <a:pt x="885893" y="95952"/>
                        <a:pt x="953870" y="57578"/>
                      </a:cubicBezTo>
                      <a:cubicBezTo>
                        <a:pt x="1021847" y="19204"/>
                        <a:pt x="1104078" y="-12592"/>
                        <a:pt x="1184115" y="4951"/>
                      </a:cubicBezTo>
                      <a:cubicBezTo>
                        <a:pt x="1264153" y="22493"/>
                        <a:pt x="1366118" y="30168"/>
                        <a:pt x="1434095" y="162833"/>
                      </a:cubicBezTo>
                      <a:cubicBezTo>
                        <a:pt x="1502072" y="295498"/>
                        <a:pt x="1585399" y="591527"/>
                        <a:pt x="1591977" y="800940"/>
                      </a:cubicBezTo>
                      <a:cubicBezTo>
                        <a:pt x="1598555" y="1010353"/>
                        <a:pt x="1549217" y="1286646"/>
                        <a:pt x="1473565" y="1419311"/>
                      </a:cubicBezTo>
                      <a:cubicBezTo>
                        <a:pt x="1397913" y="1551976"/>
                        <a:pt x="1255381" y="1605699"/>
                        <a:pt x="1138066" y="1596928"/>
                      </a:cubicBezTo>
                      <a:cubicBezTo>
                        <a:pt x="1020751" y="1588157"/>
                        <a:pt x="853002" y="1413828"/>
                        <a:pt x="769675" y="1366683"/>
                      </a:cubicBezTo>
                      <a:cubicBezTo>
                        <a:pt x="686348" y="1319538"/>
                        <a:pt x="688541" y="1325020"/>
                        <a:pt x="638106" y="1314056"/>
                      </a:cubicBezTo>
                      <a:cubicBezTo>
                        <a:pt x="587671" y="1303092"/>
                        <a:pt x="573418" y="1296513"/>
                        <a:pt x="467067" y="1300899"/>
                      </a:cubicBezTo>
                      <a:cubicBezTo>
                        <a:pt x="360716" y="1305285"/>
                        <a:pt x="180358" y="1322827"/>
                        <a:pt x="0" y="1340370"/>
                      </a:cubicBezTo>
                    </a:path>
                  </a:pathLst>
                </a:cu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Forme libre 583">
                  <a:extLst>
                    <a:ext uri="{FF2B5EF4-FFF2-40B4-BE49-F238E27FC236}">
                      <a16:creationId xmlns:a16="http://schemas.microsoft.com/office/drawing/2014/main" id="{E8C4510D-BEDC-264C-AE54-31AB3E9BA5FC}"/>
                    </a:ext>
                  </a:extLst>
                </p:cNvPr>
                <p:cNvSpPr/>
                <p:nvPr/>
              </p:nvSpPr>
              <p:spPr>
                <a:xfrm>
                  <a:off x="1754780" y="1707038"/>
                  <a:ext cx="363663" cy="517468"/>
                </a:xfrm>
                <a:custGeom>
                  <a:avLst/>
                  <a:gdLst>
                    <a:gd name="connsiteX0" fmla="*/ 366651 w 366651"/>
                    <a:gd name="connsiteY0" fmla="*/ 144923 h 517468"/>
                    <a:gd name="connsiteX1" fmla="*/ 234380 w 366651"/>
                    <a:gd name="connsiteY1" fmla="*/ 127671 h 517468"/>
                    <a:gd name="connsiteX2" fmla="*/ 188372 w 366651"/>
                    <a:gd name="connsiteY2" fmla="*/ 93165 h 517468"/>
                    <a:gd name="connsiteX3" fmla="*/ 136614 w 366651"/>
                    <a:gd name="connsiteY3" fmla="*/ 18403 h 517468"/>
                    <a:gd name="connsiteX4" fmla="*/ 90606 w 366651"/>
                    <a:gd name="connsiteY4" fmla="*/ 1150 h 517468"/>
                    <a:gd name="connsiteX5" fmla="*/ 33097 w 366651"/>
                    <a:gd name="connsiteY5" fmla="*/ 41406 h 517468"/>
                    <a:gd name="connsiteX6" fmla="*/ 4342 w 366651"/>
                    <a:gd name="connsiteY6" fmla="*/ 144923 h 517468"/>
                    <a:gd name="connsiteX7" fmla="*/ 4342 w 366651"/>
                    <a:gd name="connsiteY7" fmla="*/ 334704 h 517468"/>
                    <a:gd name="connsiteX8" fmla="*/ 44598 w 366651"/>
                    <a:gd name="connsiteY8" fmla="*/ 478478 h 517468"/>
                    <a:gd name="connsiteX9" fmla="*/ 130863 w 366651"/>
                    <a:gd name="connsiteY9" fmla="*/ 512984 h 517468"/>
                    <a:gd name="connsiteX10" fmla="*/ 228629 w 366651"/>
                    <a:gd name="connsiteY10" fmla="*/ 397965 h 517468"/>
                    <a:gd name="connsiteX11" fmla="*/ 355149 w 366651"/>
                    <a:gd name="connsiteY11" fmla="*/ 357708 h 517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6651" h="517468">
                      <a:moveTo>
                        <a:pt x="366651" y="144923"/>
                      </a:moveTo>
                      <a:cubicBezTo>
                        <a:pt x="315372" y="140610"/>
                        <a:pt x="264093" y="136297"/>
                        <a:pt x="234380" y="127671"/>
                      </a:cubicBezTo>
                      <a:cubicBezTo>
                        <a:pt x="204667" y="119045"/>
                        <a:pt x="204666" y="111376"/>
                        <a:pt x="188372" y="93165"/>
                      </a:cubicBezTo>
                      <a:cubicBezTo>
                        <a:pt x="172078" y="74954"/>
                        <a:pt x="152908" y="33739"/>
                        <a:pt x="136614" y="18403"/>
                      </a:cubicBezTo>
                      <a:cubicBezTo>
                        <a:pt x="120320" y="3067"/>
                        <a:pt x="107859" y="-2684"/>
                        <a:pt x="90606" y="1150"/>
                      </a:cubicBezTo>
                      <a:cubicBezTo>
                        <a:pt x="73353" y="4984"/>
                        <a:pt x="47474" y="17444"/>
                        <a:pt x="33097" y="41406"/>
                      </a:cubicBezTo>
                      <a:cubicBezTo>
                        <a:pt x="18720" y="65368"/>
                        <a:pt x="9135" y="96040"/>
                        <a:pt x="4342" y="144923"/>
                      </a:cubicBezTo>
                      <a:cubicBezTo>
                        <a:pt x="-451" y="193806"/>
                        <a:pt x="-2367" y="279112"/>
                        <a:pt x="4342" y="334704"/>
                      </a:cubicBezTo>
                      <a:cubicBezTo>
                        <a:pt x="11051" y="390296"/>
                        <a:pt x="23511" y="448765"/>
                        <a:pt x="44598" y="478478"/>
                      </a:cubicBezTo>
                      <a:cubicBezTo>
                        <a:pt x="65685" y="508191"/>
                        <a:pt x="100191" y="526403"/>
                        <a:pt x="130863" y="512984"/>
                      </a:cubicBezTo>
                      <a:cubicBezTo>
                        <a:pt x="161535" y="499565"/>
                        <a:pt x="191248" y="423844"/>
                        <a:pt x="228629" y="397965"/>
                      </a:cubicBezTo>
                      <a:cubicBezTo>
                        <a:pt x="266010" y="372086"/>
                        <a:pt x="310579" y="364897"/>
                        <a:pt x="355149" y="357708"/>
                      </a:cubicBezTo>
                    </a:path>
                  </a:pathLst>
                </a:cu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5" name="Groupe 584">
                  <a:extLst>
                    <a:ext uri="{FF2B5EF4-FFF2-40B4-BE49-F238E27FC236}">
                      <a16:creationId xmlns:a16="http://schemas.microsoft.com/office/drawing/2014/main" id="{7CBB5240-D903-EE49-BBA6-2D1166A504F1}"/>
                    </a:ext>
                  </a:extLst>
                </p:cNvPr>
                <p:cNvGrpSpPr/>
                <p:nvPr/>
              </p:nvGrpSpPr>
              <p:grpSpPr>
                <a:xfrm rot="355401">
                  <a:off x="1699375" y="1822262"/>
                  <a:ext cx="116591" cy="72095"/>
                  <a:chOff x="2152541" y="1763597"/>
                  <a:chExt cx="116591" cy="72095"/>
                </a:xfrm>
              </p:grpSpPr>
              <p:sp>
                <p:nvSpPr>
                  <p:cNvPr id="624" name="Ellipse 623">
                    <a:extLst>
                      <a:ext uri="{FF2B5EF4-FFF2-40B4-BE49-F238E27FC236}">
                        <a16:creationId xmlns:a16="http://schemas.microsoft.com/office/drawing/2014/main" id="{693ADDAC-C88F-5C4F-B48D-0BF4D13C7BCF}"/>
                      </a:ext>
                    </a:extLst>
                  </p:cNvPr>
                  <p:cNvSpPr/>
                  <p:nvPr/>
                </p:nvSpPr>
                <p:spPr>
                  <a:xfrm>
                    <a:off x="2152541" y="1763597"/>
                    <a:ext cx="115956" cy="36000"/>
                  </a:xfrm>
                  <a:prstGeom prst="ellipse">
                    <a:avLst/>
                  </a:prstGeom>
                  <a:solidFill>
                    <a:srgbClr val="99B7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Ellipse 624">
                    <a:extLst>
                      <a:ext uri="{FF2B5EF4-FFF2-40B4-BE49-F238E27FC236}">
                        <a16:creationId xmlns:a16="http://schemas.microsoft.com/office/drawing/2014/main" id="{BFE677F7-D1E0-1641-ABAE-5B54957C71F7}"/>
                      </a:ext>
                    </a:extLst>
                  </p:cNvPr>
                  <p:cNvSpPr/>
                  <p:nvPr/>
                </p:nvSpPr>
                <p:spPr>
                  <a:xfrm>
                    <a:off x="2153176" y="1799692"/>
                    <a:ext cx="115956" cy="36000"/>
                  </a:xfrm>
                  <a:prstGeom prst="ellipse">
                    <a:avLst/>
                  </a:prstGeom>
                  <a:solidFill>
                    <a:srgbClr val="99B7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6" name="Groupe 585">
                  <a:extLst>
                    <a:ext uri="{FF2B5EF4-FFF2-40B4-BE49-F238E27FC236}">
                      <a16:creationId xmlns:a16="http://schemas.microsoft.com/office/drawing/2014/main" id="{2AF92AF5-4209-9749-98FB-D3B70DC292C9}"/>
                    </a:ext>
                  </a:extLst>
                </p:cNvPr>
                <p:cNvGrpSpPr/>
                <p:nvPr/>
              </p:nvGrpSpPr>
              <p:grpSpPr>
                <a:xfrm rot="20802483">
                  <a:off x="1713222" y="2075333"/>
                  <a:ext cx="116591" cy="72095"/>
                  <a:chOff x="2166388" y="2016668"/>
                  <a:chExt cx="116591" cy="72095"/>
                </a:xfrm>
              </p:grpSpPr>
              <p:sp>
                <p:nvSpPr>
                  <p:cNvPr id="622" name="Ellipse 621">
                    <a:extLst>
                      <a:ext uri="{FF2B5EF4-FFF2-40B4-BE49-F238E27FC236}">
                        <a16:creationId xmlns:a16="http://schemas.microsoft.com/office/drawing/2014/main" id="{EB80B3B5-B0D1-4B44-8D29-A4A1949AD789}"/>
                      </a:ext>
                    </a:extLst>
                  </p:cNvPr>
                  <p:cNvSpPr/>
                  <p:nvPr/>
                </p:nvSpPr>
                <p:spPr>
                  <a:xfrm>
                    <a:off x="2166388" y="2016668"/>
                    <a:ext cx="115956" cy="36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" name="Ellipse 622">
                    <a:extLst>
                      <a:ext uri="{FF2B5EF4-FFF2-40B4-BE49-F238E27FC236}">
                        <a16:creationId xmlns:a16="http://schemas.microsoft.com/office/drawing/2014/main" id="{D5CE05A1-F34E-0747-B89C-240CC883F39E}"/>
                      </a:ext>
                    </a:extLst>
                  </p:cNvPr>
                  <p:cNvSpPr/>
                  <p:nvPr/>
                </p:nvSpPr>
                <p:spPr>
                  <a:xfrm>
                    <a:off x="2167023" y="2052763"/>
                    <a:ext cx="115956" cy="36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05" name="Ellipse 604">
                  <a:extLst>
                    <a:ext uri="{FF2B5EF4-FFF2-40B4-BE49-F238E27FC236}">
                      <a16:creationId xmlns:a16="http://schemas.microsoft.com/office/drawing/2014/main" id="{83A6E6E5-084D-3C48-B26E-0FFD29A3BC1C}"/>
                    </a:ext>
                  </a:extLst>
                </p:cNvPr>
                <p:cNvSpPr/>
                <p:nvPr/>
              </p:nvSpPr>
              <p:spPr>
                <a:xfrm>
                  <a:off x="1290383" y="1952625"/>
                  <a:ext cx="72000" cy="7143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Ellipse 605">
                  <a:extLst>
                    <a:ext uri="{FF2B5EF4-FFF2-40B4-BE49-F238E27FC236}">
                      <a16:creationId xmlns:a16="http://schemas.microsoft.com/office/drawing/2014/main" id="{D2D7412F-B5FC-A048-B96B-68A752FD5DC8}"/>
                    </a:ext>
                  </a:extLst>
                </p:cNvPr>
                <p:cNvSpPr/>
                <p:nvPr/>
              </p:nvSpPr>
              <p:spPr>
                <a:xfrm>
                  <a:off x="1468791" y="1808975"/>
                  <a:ext cx="72000" cy="7143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Ellipse 606">
                  <a:extLst>
                    <a:ext uri="{FF2B5EF4-FFF2-40B4-BE49-F238E27FC236}">
                      <a16:creationId xmlns:a16="http://schemas.microsoft.com/office/drawing/2014/main" id="{DB8DC6C0-DBCB-D440-9C97-68FC0CEFD005}"/>
                    </a:ext>
                  </a:extLst>
                </p:cNvPr>
                <p:cNvSpPr/>
                <p:nvPr/>
              </p:nvSpPr>
              <p:spPr>
                <a:xfrm>
                  <a:off x="1980059" y="1889252"/>
                  <a:ext cx="190150" cy="148018"/>
                </a:xfrm>
                <a:prstGeom prst="ellipse">
                  <a:avLst/>
                </a:prstGeom>
                <a:solidFill>
                  <a:srgbClr val="E4E7EE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8" name="Groupe 607">
                  <a:extLst>
                    <a:ext uri="{FF2B5EF4-FFF2-40B4-BE49-F238E27FC236}">
                      <a16:creationId xmlns:a16="http://schemas.microsoft.com/office/drawing/2014/main" id="{24C2DE0F-323B-E142-8EC4-FF69B6755839}"/>
                    </a:ext>
                  </a:extLst>
                </p:cNvPr>
                <p:cNvGrpSpPr/>
                <p:nvPr/>
              </p:nvGrpSpPr>
              <p:grpSpPr>
                <a:xfrm rot="1647510">
                  <a:off x="2058898" y="1913329"/>
                  <a:ext cx="79162" cy="45719"/>
                  <a:chOff x="2152541" y="1763597"/>
                  <a:chExt cx="116591" cy="72095"/>
                </a:xfrm>
              </p:grpSpPr>
              <p:sp>
                <p:nvSpPr>
                  <p:cNvPr id="620" name="Ellipse 619">
                    <a:extLst>
                      <a:ext uri="{FF2B5EF4-FFF2-40B4-BE49-F238E27FC236}">
                        <a16:creationId xmlns:a16="http://schemas.microsoft.com/office/drawing/2014/main" id="{FCF7C180-36CB-264A-A89C-4F66948D582E}"/>
                      </a:ext>
                    </a:extLst>
                  </p:cNvPr>
                  <p:cNvSpPr/>
                  <p:nvPr/>
                </p:nvSpPr>
                <p:spPr>
                  <a:xfrm>
                    <a:off x="2152541" y="1763597"/>
                    <a:ext cx="115956" cy="36000"/>
                  </a:xfrm>
                  <a:prstGeom prst="ellipse">
                    <a:avLst/>
                  </a:prstGeom>
                  <a:solidFill>
                    <a:srgbClr val="99B7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Ellipse 620">
                    <a:extLst>
                      <a:ext uri="{FF2B5EF4-FFF2-40B4-BE49-F238E27FC236}">
                        <a16:creationId xmlns:a16="http://schemas.microsoft.com/office/drawing/2014/main" id="{50ECB37F-D8FB-8C40-96A5-B3614B5C9A1B}"/>
                      </a:ext>
                    </a:extLst>
                  </p:cNvPr>
                  <p:cNvSpPr/>
                  <p:nvPr/>
                </p:nvSpPr>
                <p:spPr>
                  <a:xfrm>
                    <a:off x="2153176" y="1799692"/>
                    <a:ext cx="115956" cy="36000"/>
                  </a:xfrm>
                  <a:prstGeom prst="ellipse">
                    <a:avLst/>
                  </a:prstGeom>
                  <a:solidFill>
                    <a:srgbClr val="99B7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9" name="Groupe 608">
                  <a:extLst>
                    <a:ext uri="{FF2B5EF4-FFF2-40B4-BE49-F238E27FC236}">
                      <a16:creationId xmlns:a16="http://schemas.microsoft.com/office/drawing/2014/main" id="{34F84C61-7872-1A4E-B8BD-44CE8F7657D7}"/>
                    </a:ext>
                  </a:extLst>
                </p:cNvPr>
                <p:cNvGrpSpPr/>
                <p:nvPr/>
              </p:nvGrpSpPr>
              <p:grpSpPr>
                <a:xfrm rot="18867938">
                  <a:off x="2032645" y="1973115"/>
                  <a:ext cx="54202" cy="45719"/>
                  <a:chOff x="2152541" y="1763597"/>
                  <a:chExt cx="116591" cy="72095"/>
                </a:xfrm>
              </p:grpSpPr>
              <p:sp>
                <p:nvSpPr>
                  <p:cNvPr id="618" name="Ellipse 617">
                    <a:extLst>
                      <a:ext uri="{FF2B5EF4-FFF2-40B4-BE49-F238E27FC236}">
                        <a16:creationId xmlns:a16="http://schemas.microsoft.com/office/drawing/2014/main" id="{B7B33993-28F4-F540-A039-1DA3DDCF679E}"/>
                      </a:ext>
                    </a:extLst>
                  </p:cNvPr>
                  <p:cNvSpPr/>
                  <p:nvPr/>
                </p:nvSpPr>
                <p:spPr>
                  <a:xfrm>
                    <a:off x="2152541" y="1763597"/>
                    <a:ext cx="115956" cy="36000"/>
                  </a:xfrm>
                  <a:prstGeom prst="ellipse">
                    <a:avLst/>
                  </a:prstGeom>
                  <a:solidFill>
                    <a:srgbClr val="99B7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" name="Ellipse 618">
                    <a:extLst>
                      <a:ext uri="{FF2B5EF4-FFF2-40B4-BE49-F238E27FC236}">
                        <a16:creationId xmlns:a16="http://schemas.microsoft.com/office/drawing/2014/main" id="{1434319B-D06A-6F42-9F84-864E9C36A30B}"/>
                      </a:ext>
                    </a:extLst>
                  </p:cNvPr>
                  <p:cNvSpPr/>
                  <p:nvPr/>
                </p:nvSpPr>
                <p:spPr>
                  <a:xfrm>
                    <a:off x="2153176" y="1799692"/>
                    <a:ext cx="115956" cy="36000"/>
                  </a:xfrm>
                  <a:prstGeom prst="ellipse">
                    <a:avLst/>
                  </a:prstGeom>
                  <a:solidFill>
                    <a:srgbClr val="99B7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10" name="Forme libre 609">
                  <a:extLst>
                    <a:ext uri="{FF2B5EF4-FFF2-40B4-BE49-F238E27FC236}">
                      <a16:creationId xmlns:a16="http://schemas.microsoft.com/office/drawing/2014/main" id="{BF52B3C9-1133-4A45-9D8B-16F7E5F299DC}"/>
                    </a:ext>
                  </a:extLst>
                </p:cNvPr>
                <p:cNvSpPr/>
                <p:nvPr/>
              </p:nvSpPr>
              <p:spPr>
                <a:xfrm rot="21023419">
                  <a:off x="1647623" y="1822992"/>
                  <a:ext cx="256706" cy="45719"/>
                </a:xfrm>
                <a:custGeom>
                  <a:avLst/>
                  <a:gdLst>
                    <a:gd name="connsiteX0" fmla="*/ 0 w 189297"/>
                    <a:gd name="connsiteY0" fmla="*/ 0 h 17585"/>
                    <a:gd name="connsiteX1" fmla="*/ 105878 w 189297"/>
                    <a:gd name="connsiteY1" fmla="*/ 16042 h 17585"/>
                    <a:gd name="connsiteX2" fmla="*/ 189297 w 189297"/>
                    <a:gd name="connsiteY2" fmla="*/ 16042 h 17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9297" h="17585">
                      <a:moveTo>
                        <a:pt x="0" y="0"/>
                      </a:moveTo>
                      <a:cubicBezTo>
                        <a:pt x="37164" y="6684"/>
                        <a:pt x="74329" y="13368"/>
                        <a:pt x="105878" y="16042"/>
                      </a:cubicBezTo>
                      <a:cubicBezTo>
                        <a:pt x="137427" y="18716"/>
                        <a:pt x="163362" y="17379"/>
                        <a:pt x="189297" y="16042"/>
                      </a:cubicBezTo>
                    </a:path>
                  </a:pathLst>
                </a:custGeom>
                <a:noFill/>
                <a:ln w="6350">
                  <a:solidFill>
                    <a:srgbClr val="91B1B3"/>
                  </a:solidFill>
                  <a:headEnd type="none"/>
                  <a:tailEnd type="triangl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Ellipse 610">
                  <a:extLst>
                    <a:ext uri="{FF2B5EF4-FFF2-40B4-BE49-F238E27FC236}">
                      <a16:creationId xmlns:a16="http://schemas.microsoft.com/office/drawing/2014/main" id="{A38B7836-AF40-2144-B539-8DF2E23CEFBB}"/>
                    </a:ext>
                  </a:extLst>
                </p:cNvPr>
                <p:cNvSpPr/>
                <p:nvPr/>
              </p:nvSpPr>
              <p:spPr>
                <a:xfrm>
                  <a:off x="1494152" y="1827367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Ellipse 611">
                  <a:extLst>
                    <a:ext uri="{FF2B5EF4-FFF2-40B4-BE49-F238E27FC236}">
                      <a16:creationId xmlns:a16="http://schemas.microsoft.com/office/drawing/2014/main" id="{4CC088B0-537D-AA4A-BED5-1196424182EC}"/>
                    </a:ext>
                  </a:extLst>
                </p:cNvPr>
                <p:cNvSpPr/>
                <p:nvPr/>
              </p:nvSpPr>
              <p:spPr>
                <a:xfrm>
                  <a:off x="1519144" y="1836726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Ellipse 612">
                  <a:extLst>
                    <a:ext uri="{FF2B5EF4-FFF2-40B4-BE49-F238E27FC236}">
                      <a16:creationId xmlns:a16="http://schemas.microsoft.com/office/drawing/2014/main" id="{7A337A08-252C-0543-934E-42551903BEE6}"/>
                    </a:ext>
                  </a:extLst>
                </p:cNvPr>
                <p:cNvSpPr/>
                <p:nvPr/>
              </p:nvSpPr>
              <p:spPr>
                <a:xfrm>
                  <a:off x="1485696" y="1856092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Ellipse 613">
                  <a:extLst>
                    <a:ext uri="{FF2B5EF4-FFF2-40B4-BE49-F238E27FC236}">
                      <a16:creationId xmlns:a16="http://schemas.microsoft.com/office/drawing/2014/main" id="{03820D26-7186-224D-8879-B1E92BA17D1D}"/>
                    </a:ext>
                  </a:extLst>
                </p:cNvPr>
                <p:cNvSpPr/>
                <p:nvPr/>
              </p:nvSpPr>
              <p:spPr>
                <a:xfrm>
                  <a:off x="1318029" y="1970595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Ellipse 614">
                  <a:extLst>
                    <a:ext uri="{FF2B5EF4-FFF2-40B4-BE49-F238E27FC236}">
                      <a16:creationId xmlns:a16="http://schemas.microsoft.com/office/drawing/2014/main" id="{11E055A4-2893-BA48-BEF1-62B929965049}"/>
                    </a:ext>
                  </a:extLst>
                </p:cNvPr>
                <p:cNvSpPr/>
                <p:nvPr/>
              </p:nvSpPr>
              <p:spPr>
                <a:xfrm>
                  <a:off x="1335908" y="1980207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Ellipse 615">
                  <a:extLst>
                    <a:ext uri="{FF2B5EF4-FFF2-40B4-BE49-F238E27FC236}">
                      <a16:creationId xmlns:a16="http://schemas.microsoft.com/office/drawing/2014/main" id="{F27F708D-3F35-1149-A487-48A4E6FCAA20}"/>
                    </a:ext>
                  </a:extLst>
                </p:cNvPr>
                <p:cNvSpPr/>
                <p:nvPr/>
              </p:nvSpPr>
              <p:spPr>
                <a:xfrm>
                  <a:off x="1311050" y="1996336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Forme libre 616">
                  <a:extLst>
                    <a:ext uri="{FF2B5EF4-FFF2-40B4-BE49-F238E27FC236}">
                      <a16:creationId xmlns:a16="http://schemas.microsoft.com/office/drawing/2014/main" id="{6976F61A-DD96-974B-83E5-035340F2DC94}"/>
                    </a:ext>
                  </a:extLst>
                </p:cNvPr>
                <p:cNvSpPr/>
                <p:nvPr/>
              </p:nvSpPr>
              <p:spPr>
                <a:xfrm rot="20043091">
                  <a:off x="1655723" y="2078717"/>
                  <a:ext cx="256706" cy="35969"/>
                </a:xfrm>
                <a:custGeom>
                  <a:avLst/>
                  <a:gdLst>
                    <a:gd name="connsiteX0" fmla="*/ 0 w 189297"/>
                    <a:gd name="connsiteY0" fmla="*/ 0 h 17585"/>
                    <a:gd name="connsiteX1" fmla="*/ 105878 w 189297"/>
                    <a:gd name="connsiteY1" fmla="*/ 16042 h 17585"/>
                    <a:gd name="connsiteX2" fmla="*/ 189297 w 189297"/>
                    <a:gd name="connsiteY2" fmla="*/ 16042 h 17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9297" h="17585">
                      <a:moveTo>
                        <a:pt x="0" y="0"/>
                      </a:moveTo>
                      <a:cubicBezTo>
                        <a:pt x="37164" y="6684"/>
                        <a:pt x="74329" y="13368"/>
                        <a:pt x="105878" y="16042"/>
                      </a:cubicBezTo>
                      <a:cubicBezTo>
                        <a:pt x="137427" y="18716"/>
                        <a:pt x="163362" y="17379"/>
                        <a:pt x="189297" y="16042"/>
                      </a:cubicBezTo>
                    </a:path>
                  </a:pathLst>
                </a:custGeom>
                <a:noFill/>
                <a:ln w="6350">
                  <a:solidFill>
                    <a:srgbClr val="F39723"/>
                  </a:solidFill>
                  <a:headEnd type="none"/>
                  <a:tailEnd type="triangl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8" name="ZoneTexte 437">
                <a:extLst>
                  <a:ext uri="{FF2B5EF4-FFF2-40B4-BE49-F238E27FC236}">
                    <a16:creationId xmlns:a16="http://schemas.microsoft.com/office/drawing/2014/main" id="{36DC1C50-38B1-D04E-A3D8-99EE1BCAC777}"/>
                  </a:ext>
                </a:extLst>
              </p:cNvPr>
              <p:cNvSpPr txBox="1"/>
              <p:nvPr/>
            </p:nvSpPr>
            <p:spPr>
              <a:xfrm>
                <a:off x="2000902" y="1651408"/>
                <a:ext cx="297508" cy="22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F39723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Ca</a:t>
                </a:r>
              </a:p>
            </p:txBody>
          </p:sp>
          <p:sp>
            <p:nvSpPr>
              <p:cNvPr id="439" name="Forme libre 438">
                <a:extLst>
                  <a:ext uri="{FF2B5EF4-FFF2-40B4-BE49-F238E27FC236}">
                    <a16:creationId xmlns:a16="http://schemas.microsoft.com/office/drawing/2014/main" id="{FB80D437-57DE-334B-B930-506D110A7813}"/>
                  </a:ext>
                </a:extLst>
              </p:cNvPr>
              <p:cNvSpPr/>
              <p:nvPr/>
            </p:nvSpPr>
            <p:spPr>
              <a:xfrm rot="20759741">
                <a:off x="1878684" y="1984274"/>
                <a:ext cx="95754" cy="62973"/>
              </a:xfrm>
              <a:custGeom>
                <a:avLst/>
                <a:gdLst>
                  <a:gd name="connsiteX0" fmla="*/ 60325 w 60325"/>
                  <a:gd name="connsiteY0" fmla="*/ 0 h 52856"/>
                  <a:gd name="connsiteX1" fmla="*/ 41275 w 60325"/>
                  <a:gd name="connsiteY1" fmla="*/ 50800 h 52856"/>
                  <a:gd name="connsiteX2" fmla="*/ 0 w 60325"/>
                  <a:gd name="connsiteY2" fmla="*/ 3810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325" h="52856">
                    <a:moveTo>
                      <a:pt x="60325" y="0"/>
                    </a:moveTo>
                    <a:cubicBezTo>
                      <a:pt x="55827" y="22225"/>
                      <a:pt x="51329" y="44450"/>
                      <a:pt x="41275" y="50800"/>
                    </a:cubicBezTo>
                    <a:cubicBezTo>
                      <a:pt x="31221" y="57150"/>
                      <a:pt x="15610" y="47625"/>
                      <a:pt x="0" y="38100"/>
                    </a:cubicBezTo>
                  </a:path>
                </a:pathLst>
              </a:custGeom>
              <a:noFill/>
              <a:ln w="3175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Ellipse 444">
                <a:extLst>
                  <a:ext uri="{FF2B5EF4-FFF2-40B4-BE49-F238E27FC236}">
                    <a16:creationId xmlns:a16="http://schemas.microsoft.com/office/drawing/2014/main" id="{BC28748E-ED24-6245-B8C2-33E85094503A}"/>
                  </a:ext>
                </a:extLst>
              </p:cNvPr>
              <p:cNvSpPr/>
              <p:nvPr/>
            </p:nvSpPr>
            <p:spPr>
              <a:xfrm>
                <a:off x="1867751" y="2021121"/>
                <a:ext cx="46800" cy="468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Ellipse 445">
                <a:extLst>
                  <a:ext uri="{FF2B5EF4-FFF2-40B4-BE49-F238E27FC236}">
                    <a16:creationId xmlns:a16="http://schemas.microsoft.com/office/drawing/2014/main" id="{EE444E0A-8292-AE42-9A41-A48F2057DA0C}"/>
                  </a:ext>
                </a:extLst>
              </p:cNvPr>
              <p:cNvSpPr/>
              <p:nvPr/>
            </p:nvSpPr>
            <p:spPr>
              <a:xfrm>
                <a:off x="1892033" y="1519671"/>
                <a:ext cx="4900" cy="45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Ellipse 446">
                <a:extLst>
                  <a:ext uri="{FF2B5EF4-FFF2-40B4-BE49-F238E27FC236}">
                    <a16:creationId xmlns:a16="http://schemas.microsoft.com/office/drawing/2014/main" id="{FF806739-A0A4-0D4F-8F13-8891CC68EF3F}"/>
                  </a:ext>
                </a:extLst>
              </p:cNvPr>
              <p:cNvSpPr/>
              <p:nvPr/>
            </p:nvSpPr>
            <p:spPr>
              <a:xfrm>
                <a:off x="1953840" y="1559732"/>
                <a:ext cx="4900" cy="45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Ellipse 570">
                <a:extLst>
                  <a:ext uri="{FF2B5EF4-FFF2-40B4-BE49-F238E27FC236}">
                    <a16:creationId xmlns:a16="http://schemas.microsoft.com/office/drawing/2014/main" id="{A73DE27B-62B5-274E-A6F4-640B1F7ABA0C}"/>
                  </a:ext>
                </a:extLst>
              </p:cNvPr>
              <p:cNvSpPr/>
              <p:nvPr/>
            </p:nvSpPr>
            <p:spPr>
              <a:xfrm>
                <a:off x="1852788" y="1676648"/>
                <a:ext cx="4900" cy="45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Ellipse 571">
                <a:extLst>
                  <a:ext uri="{FF2B5EF4-FFF2-40B4-BE49-F238E27FC236}">
                    <a16:creationId xmlns:a16="http://schemas.microsoft.com/office/drawing/2014/main" id="{F1C2AE8A-8D55-0842-B55B-82FC84C12763}"/>
                  </a:ext>
                </a:extLst>
              </p:cNvPr>
              <p:cNvSpPr/>
              <p:nvPr/>
            </p:nvSpPr>
            <p:spPr>
              <a:xfrm>
                <a:off x="1814091" y="1450546"/>
                <a:ext cx="4900" cy="45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Ellipse 573">
                <a:extLst>
                  <a:ext uri="{FF2B5EF4-FFF2-40B4-BE49-F238E27FC236}">
                    <a16:creationId xmlns:a16="http://schemas.microsoft.com/office/drawing/2014/main" id="{4D63261F-1661-9C4A-9CFA-9BB24F51123A}"/>
                  </a:ext>
                </a:extLst>
              </p:cNvPr>
              <p:cNvSpPr/>
              <p:nvPr/>
            </p:nvSpPr>
            <p:spPr>
              <a:xfrm>
                <a:off x="1917921" y="1767686"/>
                <a:ext cx="4900" cy="45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Ellipse 578">
                <a:extLst>
                  <a:ext uri="{FF2B5EF4-FFF2-40B4-BE49-F238E27FC236}">
                    <a16:creationId xmlns:a16="http://schemas.microsoft.com/office/drawing/2014/main" id="{49D1B7BF-9738-5A4D-8D0E-29E6181C7349}"/>
                  </a:ext>
                </a:extLst>
              </p:cNvPr>
              <p:cNvSpPr/>
              <p:nvPr/>
            </p:nvSpPr>
            <p:spPr>
              <a:xfrm>
                <a:off x="1975743" y="1416776"/>
                <a:ext cx="4900" cy="45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26" name="Connecteur droit avec flèche 625">
              <a:extLst>
                <a:ext uri="{FF2B5EF4-FFF2-40B4-BE49-F238E27FC236}">
                  <a16:creationId xmlns:a16="http://schemas.microsoft.com/office/drawing/2014/main" id="{6B90BE8E-81E4-8F43-8BAE-3C0067A20B5B}"/>
                </a:ext>
              </a:extLst>
            </p:cNvPr>
            <p:cNvCxnSpPr>
              <a:cxnSpLocks/>
            </p:cNvCxnSpPr>
            <p:nvPr/>
          </p:nvCxnSpPr>
          <p:spPr>
            <a:xfrm>
              <a:off x="6913384" y="4042325"/>
              <a:ext cx="320727" cy="0"/>
            </a:xfrm>
            <a:prstGeom prst="straightConnector1">
              <a:avLst/>
            </a:prstGeom>
            <a:ln>
              <a:solidFill>
                <a:srgbClr val="B80D47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ZoneTexte 626">
              <a:extLst>
                <a:ext uri="{FF2B5EF4-FFF2-40B4-BE49-F238E27FC236}">
                  <a16:creationId xmlns:a16="http://schemas.microsoft.com/office/drawing/2014/main" id="{9C163FF9-9196-A24C-B462-2B134A1F4AC4}"/>
                </a:ext>
              </a:extLst>
            </p:cNvPr>
            <p:cNvSpPr txBox="1"/>
            <p:nvPr/>
          </p:nvSpPr>
          <p:spPr>
            <a:xfrm>
              <a:off x="6941002" y="3986302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B80D47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w</a:t>
              </a:r>
            </a:p>
          </p:txBody>
        </p:sp>
      </p:grpSp>
      <p:sp>
        <p:nvSpPr>
          <p:cNvPr id="772" name="Rectangle : coins arrondis 771">
            <a:extLst>
              <a:ext uri="{FF2B5EF4-FFF2-40B4-BE49-F238E27FC236}">
                <a16:creationId xmlns:a16="http://schemas.microsoft.com/office/drawing/2014/main" id="{2F1E56C8-E1B8-434A-BAD3-1B394C005C44}"/>
              </a:ext>
            </a:extLst>
          </p:cNvPr>
          <p:cNvSpPr/>
          <p:nvPr/>
        </p:nvSpPr>
        <p:spPr>
          <a:xfrm>
            <a:off x="180968" y="795985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ZoneTexte 772">
            <a:extLst>
              <a:ext uri="{FF2B5EF4-FFF2-40B4-BE49-F238E27FC236}">
                <a16:creationId xmlns:a16="http://schemas.microsoft.com/office/drawing/2014/main" id="{6C57D039-BAC6-C144-B516-E40A29AA469C}"/>
              </a:ext>
            </a:extLst>
          </p:cNvPr>
          <p:cNvSpPr txBox="1"/>
          <p:nvPr/>
        </p:nvSpPr>
        <p:spPr>
          <a:xfrm>
            <a:off x="1100481" y="911870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Hippocampus</a:t>
            </a:r>
          </a:p>
        </p:txBody>
      </p:sp>
      <p:sp>
        <p:nvSpPr>
          <p:cNvPr id="774" name="ZoneTexte 773">
            <a:extLst>
              <a:ext uri="{FF2B5EF4-FFF2-40B4-BE49-F238E27FC236}">
                <a16:creationId xmlns:a16="http://schemas.microsoft.com/office/drawing/2014/main" id="{E7FDF819-AC2F-0F41-95C1-D7F3F7611355}"/>
              </a:ext>
            </a:extLst>
          </p:cNvPr>
          <p:cNvSpPr txBox="1"/>
          <p:nvPr/>
        </p:nvSpPr>
        <p:spPr>
          <a:xfrm>
            <a:off x="1100481" y="106784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Cortex</a:t>
            </a:r>
          </a:p>
        </p:txBody>
      </p:sp>
      <p:sp>
        <p:nvSpPr>
          <p:cNvPr id="775" name="ZoneTexte 774">
            <a:extLst>
              <a:ext uri="{FF2B5EF4-FFF2-40B4-BE49-F238E27FC236}">
                <a16:creationId xmlns:a16="http://schemas.microsoft.com/office/drawing/2014/main" id="{19986C70-00FC-5545-9D9F-8C4C60C9125D}"/>
              </a:ext>
            </a:extLst>
          </p:cNvPr>
          <p:cNvSpPr txBox="1"/>
          <p:nvPr/>
        </p:nvSpPr>
        <p:spPr>
          <a:xfrm>
            <a:off x="209533" y="65645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Cell Region</a:t>
            </a:r>
          </a:p>
        </p:txBody>
      </p:sp>
      <p:sp>
        <p:nvSpPr>
          <p:cNvPr id="776" name="ZoneTexte 775">
            <a:extLst>
              <a:ext uri="{FF2B5EF4-FFF2-40B4-BE49-F238E27FC236}">
                <a16:creationId xmlns:a16="http://schemas.microsoft.com/office/drawing/2014/main" id="{406E4568-F0B8-E447-A23D-866C7AA02CFC}"/>
              </a:ext>
            </a:extLst>
          </p:cNvPr>
          <p:cNvSpPr txBox="1"/>
          <p:nvPr/>
        </p:nvSpPr>
        <p:spPr>
          <a:xfrm>
            <a:off x="1100481" y="1379795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Adaptable</a:t>
            </a:r>
          </a:p>
        </p:txBody>
      </p:sp>
      <p:sp>
        <p:nvSpPr>
          <p:cNvPr id="777" name="ZoneTexte 776">
            <a:extLst>
              <a:ext uri="{FF2B5EF4-FFF2-40B4-BE49-F238E27FC236}">
                <a16:creationId xmlns:a16="http://schemas.microsoft.com/office/drawing/2014/main" id="{BD1B7D9D-C633-1F4F-838B-AE600B9B4C68}"/>
              </a:ext>
            </a:extLst>
          </p:cNvPr>
          <p:cNvSpPr txBox="1"/>
          <p:nvPr/>
        </p:nvSpPr>
        <p:spPr>
          <a:xfrm>
            <a:off x="1100481" y="1674870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Abstract</a:t>
            </a:r>
          </a:p>
        </p:txBody>
      </p:sp>
      <p:sp>
        <p:nvSpPr>
          <p:cNvPr id="778" name="ZoneTexte 777">
            <a:extLst>
              <a:ext uri="{FF2B5EF4-FFF2-40B4-BE49-F238E27FC236}">
                <a16:creationId xmlns:a16="http://schemas.microsoft.com/office/drawing/2014/main" id="{8F26DFA7-9E7E-1B48-8B22-201288234685}"/>
              </a:ext>
            </a:extLst>
          </p:cNvPr>
          <p:cNvSpPr txBox="1"/>
          <p:nvPr/>
        </p:nvSpPr>
        <p:spPr>
          <a:xfrm>
            <a:off x="1100481" y="1223820"/>
            <a:ext cx="88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Striatum</a:t>
            </a:r>
          </a:p>
        </p:txBody>
      </p:sp>
      <p:grpSp>
        <p:nvGrpSpPr>
          <p:cNvPr id="779" name="Group 113">
            <a:extLst>
              <a:ext uri="{FF2B5EF4-FFF2-40B4-BE49-F238E27FC236}">
                <a16:creationId xmlns:a16="http://schemas.microsoft.com/office/drawing/2014/main" id="{2465C1F6-9A75-B644-99C4-46D44C48E1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523" y="1094515"/>
            <a:ext cx="649906" cy="481357"/>
            <a:chOff x="619" y="1392"/>
            <a:chExt cx="6609" cy="4895"/>
          </a:xfrm>
        </p:grpSpPr>
        <p:grpSp>
          <p:nvGrpSpPr>
            <p:cNvPr id="780" name="Group 88">
              <a:extLst>
                <a:ext uri="{FF2B5EF4-FFF2-40B4-BE49-F238E27FC236}">
                  <a16:creationId xmlns:a16="http://schemas.microsoft.com/office/drawing/2014/main" id="{0BE4C968-CB72-9F46-992A-194EA840DA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9" y="1392"/>
              <a:ext cx="6609" cy="4895"/>
              <a:chOff x="619" y="1392"/>
              <a:chExt cx="6609" cy="4895"/>
            </a:xfrm>
          </p:grpSpPr>
          <p:grpSp>
            <p:nvGrpSpPr>
              <p:cNvPr id="782" name="Group 80">
                <a:extLst>
                  <a:ext uri="{FF2B5EF4-FFF2-40B4-BE49-F238E27FC236}">
                    <a16:creationId xmlns:a16="http://schemas.microsoft.com/office/drawing/2014/main" id="{D7EE6283-539C-124A-86FC-7A8BD396E07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19" y="1392"/>
                <a:ext cx="6609" cy="4149"/>
                <a:chOff x="619" y="1392"/>
                <a:chExt cx="6609" cy="4149"/>
              </a:xfrm>
            </p:grpSpPr>
            <p:sp>
              <p:nvSpPr>
                <p:cNvPr id="823" name="Freeform 45">
                  <a:extLst>
                    <a:ext uri="{FF2B5EF4-FFF2-40B4-BE49-F238E27FC236}">
                      <a16:creationId xmlns:a16="http://schemas.microsoft.com/office/drawing/2014/main" id="{453747B9-4DCB-1D4E-8CCC-5C7DD64A283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9" y="1392"/>
                  <a:ext cx="6609" cy="4149"/>
                </a:xfrm>
                <a:custGeom>
                  <a:avLst/>
                  <a:gdLst>
                    <a:gd name="T0" fmla="*/ 3101 w 6609"/>
                    <a:gd name="T1" fmla="*/ 4121 h 4149"/>
                    <a:gd name="T2" fmla="*/ 2149 w 6609"/>
                    <a:gd name="T3" fmla="*/ 4083 h 4149"/>
                    <a:gd name="T4" fmla="*/ 1684 w 6609"/>
                    <a:gd name="T5" fmla="*/ 3543 h 4149"/>
                    <a:gd name="T6" fmla="*/ 611 w 6609"/>
                    <a:gd name="T7" fmla="*/ 3228 h 4149"/>
                    <a:gd name="T8" fmla="*/ 424 w 6609"/>
                    <a:gd name="T9" fmla="*/ 3048 h 4149"/>
                    <a:gd name="T10" fmla="*/ 191 w 6609"/>
                    <a:gd name="T11" fmla="*/ 2876 h 4149"/>
                    <a:gd name="T12" fmla="*/ 101 w 6609"/>
                    <a:gd name="T13" fmla="*/ 2553 h 4149"/>
                    <a:gd name="T14" fmla="*/ 34 w 6609"/>
                    <a:gd name="T15" fmla="*/ 2013 h 4149"/>
                    <a:gd name="T16" fmla="*/ 184 w 6609"/>
                    <a:gd name="T17" fmla="*/ 1436 h 4149"/>
                    <a:gd name="T18" fmla="*/ 589 w 6609"/>
                    <a:gd name="T19" fmla="*/ 1008 h 4149"/>
                    <a:gd name="T20" fmla="*/ 1039 w 6609"/>
                    <a:gd name="T21" fmla="*/ 618 h 4149"/>
                    <a:gd name="T22" fmla="*/ 1219 w 6609"/>
                    <a:gd name="T23" fmla="*/ 498 h 4149"/>
                    <a:gd name="T24" fmla="*/ 1459 w 6609"/>
                    <a:gd name="T25" fmla="*/ 431 h 4149"/>
                    <a:gd name="T26" fmla="*/ 1864 w 6609"/>
                    <a:gd name="T27" fmla="*/ 266 h 4149"/>
                    <a:gd name="T28" fmla="*/ 2036 w 6609"/>
                    <a:gd name="T29" fmla="*/ 198 h 4149"/>
                    <a:gd name="T30" fmla="*/ 2531 w 6609"/>
                    <a:gd name="T31" fmla="*/ 108 h 4149"/>
                    <a:gd name="T32" fmla="*/ 3214 w 6609"/>
                    <a:gd name="T33" fmla="*/ 33 h 4149"/>
                    <a:gd name="T34" fmla="*/ 3401 w 6609"/>
                    <a:gd name="T35" fmla="*/ 3 h 4149"/>
                    <a:gd name="T36" fmla="*/ 4331 w 6609"/>
                    <a:gd name="T37" fmla="*/ 123 h 4149"/>
                    <a:gd name="T38" fmla="*/ 4414 w 6609"/>
                    <a:gd name="T39" fmla="*/ 273 h 4149"/>
                    <a:gd name="T40" fmla="*/ 5021 w 6609"/>
                    <a:gd name="T41" fmla="*/ 273 h 4149"/>
                    <a:gd name="T42" fmla="*/ 5171 w 6609"/>
                    <a:gd name="T43" fmla="*/ 506 h 4149"/>
                    <a:gd name="T44" fmla="*/ 5696 w 6609"/>
                    <a:gd name="T45" fmla="*/ 708 h 4149"/>
                    <a:gd name="T46" fmla="*/ 5831 w 6609"/>
                    <a:gd name="T47" fmla="*/ 911 h 4149"/>
                    <a:gd name="T48" fmla="*/ 6244 w 6609"/>
                    <a:gd name="T49" fmla="*/ 1428 h 4149"/>
                    <a:gd name="T50" fmla="*/ 6281 w 6609"/>
                    <a:gd name="T51" fmla="*/ 1743 h 4149"/>
                    <a:gd name="T52" fmla="*/ 6409 w 6609"/>
                    <a:gd name="T53" fmla="*/ 2013 h 4149"/>
                    <a:gd name="T54" fmla="*/ 6544 w 6609"/>
                    <a:gd name="T55" fmla="*/ 2358 h 4149"/>
                    <a:gd name="T56" fmla="*/ 6431 w 6609"/>
                    <a:gd name="T57" fmla="*/ 2598 h 4149"/>
                    <a:gd name="T58" fmla="*/ 6551 w 6609"/>
                    <a:gd name="T59" fmla="*/ 2853 h 4149"/>
                    <a:gd name="T60" fmla="*/ 6386 w 6609"/>
                    <a:gd name="T61" fmla="*/ 3386 h 4149"/>
                    <a:gd name="T62" fmla="*/ 6184 w 6609"/>
                    <a:gd name="T63" fmla="*/ 3431 h 4149"/>
                    <a:gd name="T64" fmla="*/ 6169 w 6609"/>
                    <a:gd name="T65" fmla="*/ 3603 h 4149"/>
                    <a:gd name="T66" fmla="*/ 5966 w 6609"/>
                    <a:gd name="T67" fmla="*/ 3911 h 4149"/>
                    <a:gd name="T68" fmla="*/ 5629 w 6609"/>
                    <a:gd name="T69" fmla="*/ 4023 h 4149"/>
                    <a:gd name="T70" fmla="*/ 5261 w 6609"/>
                    <a:gd name="T71" fmla="*/ 4143 h 4149"/>
                    <a:gd name="T72" fmla="*/ 4729 w 6609"/>
                    <a:gd name="T73" fmla="*/ 4128 h 4149"/>
                    <a:gd name="T74" fmla="*/ 3581 w 6609"/>
                    <a:gd name="T75" fmla="*/ 4068 h 4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609" h="4149">
                      <a:moveTo>
                        <a:pt x="3461" y="4091"/>
                      </a:moveTo>
                      <a:cubicBezTo>
                        <a:pt x="3381" y="4100"/>
                        <a:pt x="3243" y="4121"/>
                        <a:pt x="3101" y="4121"/>
                      </a:cubicBezTo>
                      <a:cubicBezTo>
                        <a:pt x="2959" y="4121"/>
                        <a:pt x="2765" y="4097"/>
                        <a:pt x="2606" y="4091"/>
                      </a:cubicBezTo>
                      <a:cubicBezTo>
                        <a:pt x="2447" y="4085"/>
                        <a:pt x="2278" y="4133"/>
                        <a:pt x="2149" y="4083"/>
                      </a:cubicBezTo>
                      <a:cubicBezTo>
                        <a:pt x="2020" y="4033"/>
                        <a:pt x="1911" y="3881"/>
                        <a:pt x="1834" y="3791"/>
                      </a:cubicBezTo>
                      <a:cubicBezTo>
                        <a:pt x="1757" y="3701"/>
                        <a:pt x="1783" y="3598"/>
                        <a:pt x="1684" y="3543"/>
                      </a:cubicBezTo>
                      <a:cubicBezTo>
                        <a:pt x="1585" y="3488"/>
                        <a:pt x="1420" y="3514"/>
                        <a:pt x="1241" y="3461"/>
                      </a:cubicBezTo>
                      <a:cubicBezTo>
                        <a:pt x="1062" y="3408"/>
                        <a:pt x="755" y="3293"/>
                        <a:pt x="611" y="3228"/>
                      </a:cubicBezTo>
                      <a:cubicBezTo>
                        <a:pt x="467" y="3163"/>
                        <a:pt x="410" y="3101"/>
                        <a:pt x="379" y="3071"/>
                      </a:cubicBezTo>
                      <a:cubicBezTo>
                        <a:pt x="348" y="3041"/>
                        <a:pt x="429" y="3052"/>
                        <a:pt x="424" y="3048"/>
                      </a:cubicBezTo>
                      <a:cubicBezTo>
                        <a:pt x="419" y="3044"/>
                        <a:pt x="388" y="3077"/>
                        <a:pt x="349" y="3048"/>
                      </a:cubicBezTo>
                      <a:cubicBezTo>
                        <a:pt x="310" y="3019"/>
                        <a:pt x="245" y="2952"/>
                        <a:pt x="191" y="2876"/>
                      </a:cubicBezTo>
                      <a:cubicBezTo>
                        <a:pt x="137" y="2800"/>
                        <a:pt x="41" y="2645"/>
                        <a:pt x="26" y="2591"/>
                      </a:cubicBezTo>
                      <a:cubicBezTo>
                        <a:pt x="11" y="2537"/>
                        <a:pt x="103" y="2560"/>
                        <a:pt x="101" y="2553"/>
                      </a:cubicBezTo>
                      <a:cubicBezTo>
                        <a:pt x="99" y="2546"/>
                        <a:pt x="22" y="2636"/>
                        <a:pt x="11" y="2546"/>
                      </a:cubicBezTo>
                      <a:cubicBezTo>
                        <a:pt x="0" y="2456"/>
                        <a:pt x="7" y="2163"/>
                        <a:pt x="34" y="2013"/>
                      </a:cubicBezTo>
                      <a:cubicBezTo>
                        <a:pt x="61" y="1863"/>
                        <a:pt x="151" y="1742"/>
                        <a:pt x="176" y="1646"/>
                      </a:cubicBezTo>
                      <a:cubicBezTo>
                        <a:pt x="201" y="1550"/>
                        <a:pt x="155" y="1517"/>
                        <a:pt x="184" y="1436"/>
                      </a:cubicBezTo>
                      <a:cubicBezTo>
                        <a:pt x="213" y="1355"/>
                        <a:pt x="282" y="1229"/>
                        <a:pt x="349" y="1158"/>
                      </a:cubicBezTo>
                      <a:cubicBezTo>
                        <a:pt x="416" y="1087"/>
                        <a:pt x="519" y="1075"/>
                        <a:pt x="589" y="1008"/>
                      </a:cubicBezTo>
                      <a:cubicBezTo>
                        <a:pt x="659" y="941"/>
                        <a:pt x="694" y="818"/>
                        <a:pt x="769" y="753"/>
                      </a:cubicBezTo>
                      <a:cubicBezTo>
                        <a:pt x="844" y="688"/>
                        <a:pt x="973" y="633"/>
                        <a:pt x="1039" y="618"/>
                      </a:cubicBezTo>
                      <a:cubicBezTo>
                        <a:pt x="1105" y="603"/>
                        <a:pt x="1136" y="683"/>
                        <a:pt x="1166" y="663"/>
                      </a:cubicBezTo>
                      <a:cubicBezTo>
                        <a:pt x="1196" y="643"/>
                        <a:pt x="1177" y="542"/>
                        <a:pt x="1219" y="498"/>
                      </a:cubicBezTo>
                      <a:cubicBezTo>
                        <a:pt x="1261" y="454"/>
                        <a:pt x="1381" y="412"/>
                        <a:pt x="1421" y="401"/>
                      </a:cubicBezTo>
                      <a:cubicBezTo>
                        <a:pt x="1461" y="390"/>
                        <a:pt x="1447" y="443"/>
                        <a:pt x="1459" y="431"/>
                      </a:cubicBezTo>
                      <a:cubicBezTo>
                        <a:pt x="1471" y="419"/>
                        <a:pt x="1429" y="353"/>
                        <a:pt x="1496" y="326"/>
                      </a:cubicBezTo>
                      <a:cubicBezTo>
                        <a:pt x="1563" y="299"/>
                        <a:pt x="1788" y="271"/>
                        <a:pt x="1864" y="266"/>
                      </a:cubicBezTo>
                      <a:cubicBezTo>
                        <a:pt x="1940" y="261"/>
                        <a:pt x="1925" y="307"/>
                        <a:pt x="1954" y="296"/>
                      </a:cubicBezTo>
                      <a:cubicBezTo>
                        <a:pt x="1983" y="285"/>
                        <a:pt x="1952" y="234"/>
                        <a:pt x="2036" y="198"/>
                      </a:cubicBezTo>
                      <a:cubicBezTo>
                        <a:pt x="2120" y="162"/>
                        <a:pt x="2374" y="93"/>
                        <a:pt x="2456" y="78"/>
                      </a:cubicBezTo>
                      <a:cubicBezTo>
                        <a:pt x="2538" y="63"/>
                        <a:pt x="2510" y="117"/>
                        <a:pt x="2531" y="108"/>
                      </a:cubicBezTo>
                      <a:cubicBezTo>
                        <a:pt x="2552" y="99"/>
                        <a:pt x="2470" y="38"/>
                        <a:pt x="2584" y="26"/>
                      </a:cubicBezTo>
                      <a:cubicBezTo>
                        <a:pt x="2698" y="14"/>
                        <a:pt x="3097" y="24"/>
                        <a:pt x="3214" y="33"/>
                      </a:cubicBezTo>
                      <a:cubicBezTo>
                        <a:pt x="3331" y="42"/>
                        <a:pt x="3258" y="83"/>
                        <a:pt x="3289" y="78"/>
                      </a:cubicBezTo>
                      <a:cubicBezTo>
                        <a:pt x="3320" y="73"/>
                        <a:pt x="3282" y="6"/>
                        <a:pt x="3401" y="3"/>
                      </a:cubicBezTo>
                      <a:cubicBezTo>
                        <a:pt x="3520" y="0"/>
                        <a:pt x="3846" y="43"/>
                        <a:pt x="4001" y="63"/>
                      </a:cubicBezTo>
                      <a:cubicBezTo>
                        <a:pt x="4156" y="83"/>
                        <a:pt x="4260" y="97"/>
                        <a:pt x="4331" y="123"/>
                      </a:cubicBezTo>
                      <a:cubicBezTo>
                        <a:pt x="4402" y="149"/>
                        <a:pt x="4415" y="196"/>
                        <a:pt x="4429" y="221"/>
                      </a:cubicBezTo>
                      <a:cubicBezTo>
                        <a:pt x="4443" y="246"/>
                        <a:pt x="4407" y="280"/>
                        <a:pt x="4414" y="273"/>
                      </a:cubicBezTo>
                      <a:cubicBezTo>
                        <a:pt x="4421" y="266"/>
                        <a:pt x="4373" y="176"/>
                        <a:pt x="4474" y="176"/>
                      </a:cubicBezTo>
                      <a:cubicBezTo>
                        <a:pt x="4575" y="176"/>
                        <a:pt x="4901" y="234"/>
                        <a:pt x="5021" y="273"/>
                      </a:cubicBezTo>
                      <a:cubicBezTo>
                        <a:pt x="5141" y="312"/>
                        <a:pt x="5169" y="369"/>
                        <a:pt x="5194" y="408"/>
                      </a:cubicBezTo>
                      <a:cubicBezTo>
                        <a:pt x="5219" y="447"/>
                        <a:pt x="5165" y="499"/>
                        <a:pt x="5171" y="506"/>
                      </a:cubicBezTo>
                      <a:cubicBezTo>
                        <a:pt x="5177" y="513"/>
                        <a:pt x="5143" y="419"/>
                        <a:pt x="5231" y="453"/>
                      </a:cubicBezTo>
                      <a:cubicBezTo>
                        <a:pt x="5319" y="487"/>
                        <a:pt x="5610" y="627"/>
                        <a:pt x="5696" y="708"/>
                      </a:cubicBezTo>
                      <a:cubicBezTo>
                        <a:pt x="5782" y="789"/>
                        <a:pt x="5727" y="907"/>
                        <a:pt x="5749" y="941"/>
                      </a:cubicBezTo>
                      <a:cubicBezTo>
                        <a:pt x="5771" y="975"/>
                        <a:pt x="5780" y="875"/>
                        <a:pt x="5831" y="911"/>
                      </a:cubicBezTo>
                      <a:cubicBezTo>
                        <a:pt x="5882" y="947"/>
                        <a:pt x="5987" y="1072"/>
                        <a:pt x="6056" y="1158"/>
                      </a:cubicBezTo>
                      <a:cubicBezTo>
                        <a:pt x="6125" y="1244"/>
                        <a:pt x="6204" y="1352"/>
                        <a:pt x="6244" y="1428"/>
                      </a:cubicBezTo>
                      <a:cubicBezTo>
                        <a:pt x="6284" y="1504"/>
                        <a:pt x="6290" y="1564"/>
                        <a:pt x="6296" y="1616"/>
                      </a:cubicBezTo>
                      <a:cubicBezTo>
                        <a:pt x="6302" y="1668"/>
                        <a:pt x="6271" y="1717"/>
                        <a:pt x="6281" y="1743"/>
                      </a:cubicBezTo>
                      <a:cubicBezTo>
                        <a:pt x="6291" y="1769"/>
                        <a:pt x="6335" y="1728"/>
                        <a:pt x="6356" y="1773"/>
                      </a:cubicBezTo>
                      <a:cubicBezTo>
                        <a:pt x="6377" y="1818"/>
                        <a:pt x="6387" y="1956"/>
                        <a:pt x="6409" y="2013"/>
                      </a:cubicBezTo>
                      <a:cubicBezTo>
                        <a:pt x="6431" y="2070"/>
                        <a:pt x="6469" y="2060"/>
                        <a:pt x="6491" y="2118"/>
                      </a:cubicBezTo>
                      <a:cubicBezTo>
                        <a:pt x="6513" y="2176"/>
                        <a:pt x="6542" y="2286"/>
                        <a:pt x="6544" y="2358"/>
                      </a:cubicBezTo>
                      <a:cubicBezTo>
                        <a:pt x="6546" y="2430"/>
                        <a:pt x="6525" y="2513"/>
                        <a:pt x="6506" y="2553"/>
                      </a:cubicBezTo>
                      <a:cubicBezTo>
                        <a:pt x="6487" y="2593"/>
                        <a:pt x="6429" y="2591"/>
                        <a:pt x="6431" y="2598"/>
                      </a:cubicBezTo>
                      <a:cubicBezTo>
                        <a:pt x="6433" y="2605"/>
                        <a:pt x="6501" y="2556"/>
                        <a:pt x="6521" y="2598"/>
                      </a:cubicBezTo>
                      <a:cubicBezTo>
                        <a:pt x="6541" y="2640"/>
                        <a:pt x="6541" y="2764"/>
                        <a:pt x="6551" y="2853"/>
                      </a:cubicBezTo>
                      <a:cubicBezTo>
                        <a:pt x="6561" y="2942"/>
                        <a:pt x="6609" y="3042"/>
                        <a:pt x="6581" y="3131"/>
                      </a:cubicBezTo>
                      <a:cubicBezTo>
                        <a:pt x="6553" y="3220"/>
                        <a:pt x="6435" y="3330"/>
                        <a:pt x="6386" y="3386"/>
                      </a:cubicBezTo>
                      <a:cubicBezTo>
                        <a:pt x="6337" y="3442"/>
                        <a:pt x="6323" y="3461"/>
                        <a:pt x="6289" y="3468"/>
                      </a:cubicBezTo>
                      <a:cubicBezTo>
                        <a:pt x="6255" y="3475"/>
                        <a:pt x="6193" y="3422"/>
                        <a:pt x="6184" y="3431"/>
                      </a:cubicBezTo>
                      <a:cubicBezTo>
                        <a:pt x="6175" y="3440"/>
                        <a:pt x="6239" y="3492"/>
                        <a:pt x="6236" y="3521"/>
                      </a:cubicBezTo>
                      <a:cubicBezTo>
                        <a:pt x="6233" y="3550"/>
                        <a:pt x="6194" y="3566"/>
                        <a:pt x="6169" y="3603"/>
                      </a:cubicBezTo>
                      <a:cubicBezTo>
                        <a:pt x="6144" y="3640"/>
                        <a:pt x="6120" y="3695"/>
                        <a:pt x="6086" y="3746"/>
                      </a:cubicBezTo>
                      <a:cubicBezTo>
                        <a:pt x="6052" y="3797"/>
                        <a:pt x="6022" y="3878"/>
                        <a:pt x="5966" y="3911"/>
                      </a:cubicBezTo>
                      <a:cubicBezTo>
                        <a:pt x="5910" y="3944"/>
                        <a:pt x="5805" y="3922"/>
                        <a:pt x="5749" y="3941"/>
                      </a:cubicBezTo>
                      <a:cubicBezTo>
                        <a:pt x="5693" y="3960"/>
                        <a:pt x="5659" y="3993"/>
                        <a:pt x="5629" y="4023"/>
                      </a:cubicBezTo>
                      <a:cubicBezTo>
                        <a:pt x="5599" y="4053"/>
                        <a:pt x="5630" y="4101"/>
                        <a:pt x="5569" y="4121"/>
                      </a:cubicBezTo>
                      <a:cubicBezTo>
                        <a:pt x="5508" y="4141"/>
                        <a:pt x="5355" y="4149"/>
                        <a:pt x="5261" y="4143"/>
                      </a:cubicBezTo>
                      <a:cubicBezTo>
                        <a:pt x="5167" y="4137"/>
                        <a:pt x="5095" y="4086"/>
                        <a:pt x="5006" y="4083"/>
                      </a:cubicBezTo>
                      <a:cubicBezTo>
                        <a:pt x="4917" y="4080"/>
                        <a:pt x="4890" y="4137"/>
                        <a:pt x="4729" y="4128"/>
                      </a:cubicBezTo>
                      <a:cubicBezTo>
                        <a:pt x="4568" y="4119"/>
                        <a:pt x="4230" y="4041"/>
                        <a:pt x="4039" y="4031"/>
                      </a:cubicBezTo>
                      <a:cubicBezTo>
                        <a:pt x="3848" y="4021"/>
                        <a:pt x="3677" y="4059"/>
                        <a:pt x="3581" y="4068"/>
                      </a:cubicBezTo>
                      <a:cubicBezTo>
                        <a:pt x="3485" y="4077"/>
                        <a:pt x="3541" y="4082"/>
                        <a:pt x="3461" y="40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FFFF">
                        <a:gamma/>
                        <a:tint val="3137"/>
                        <a:invGamma/>
                      </a:srgbClr>
                    </a:gs>
                    <a:gs pos="100000">
                      <a:srgbClr val="F7D9E4"/>
                    </a:gs>
                  </a:gsLst>
                  <a:lin ang="0" scaled="1"/>
                </a:gra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824" name="Freeform 46">
                  <a:extLst>
                    <a:ext uri="{FF2B5EF4-FFF2-40B4-BE49-F238E27FC236}">
                      <a16:creationId xmlns:a16="http://schemas.microsoft.com/office/drawing/2014/main" id="{174BF834-5DCF-4C41-BBCB-5F87D89D421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923" y="1470"/>
                  <a:ext cx="229" cy="923"/>
                </a:xfrm>
                <a:custGeom>
                  <a:avLst/>
                  <a:gdLst>
                    <a:gd name="T0" fmla="*/ 0 w 229"/>
                    <a:gd name="T1" fmla="*/ 0 h 923"/>
                    <a:gd name="T2" fmla="*/ 97 w 229"/>
                    <a:gd name="T3" fmla="*/ 180 h 923"/>
                    <a:gd name="T4" fmla="*/ 187 w 229"/>
                    <a:gd name="T5" fmla="*/ 315 h 923"/>
                    <a:gd name="T6" fmla="*/ 210 w 229"/>
                    <a:gd name="T7" fmla="*/ 608 h 923"/>
                    <a:gd name="T8" fmla="*/ 75 w 229"/>
                    <a:gd name="T9" fmla="*/ 923 h 9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923">
                      <a:moveTo>
                        <a:pt x="0" y="0"/>
                      </a:moveTo>
                      <a:cubicBezTo>
                        <a:pt x="33" y="64"/>
                        <a:pt x="66" y="128"/>
                        <a:pt x="97" y="180"/>
                      </a:cubicBezTo>
                      <a:cubicBezTo>
                        <a:pt x="128" y="232"/>
                        <a:pt x="168" y="244"/>
                        <a:pt x="187" y="315"/>
                      </a:cubicBezTo>
                      <a:cubicBezTo>
                        <a:pt x="206" y="386"/>
                        <a:pt x="229" y="507"/>
                        <a:pt x="210" y="608"/>
                      </a:cubicBezTo>
                      <a:cubicBezTo>
                        <a:pt x="191" y="709"/>
                        <a:pt x="133" y="816"/>
                        <a:pt x="75" y="923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5" name="Freeform 47">
                  <a:extLst>
                    <a:ext uri="{FF2B5EF4-FFF2-40B4-BE49-F238E27FC236}">
                      <a16:creationId xmlns:a16="http://schemas.microsoft.com/office/drawing/2014/main" id="{A7E2473C-5643-AD4B-90CD-2E5C650799F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093" y="2715"/>
                  <a:ext cx="382" cy="1313"/>
                </a:xfrm>
                <a:custGeom>
                  <a:avLst/>
                  <a:gdLst>
                    <a:gd name="T0" fmla="*/ 0 w 382"/>
                    <a:gd name="T1" fmla="*/ 1313 h 1313"/>
                    <a:gd name="T2" fmla="*/ 210 w 382"/>
                    <a:gd name="T3" fmla="*/ 1088 h 1313"/>
                    <a:gd name="T4" fmla="*/ 172 w 382"/>
                    <a:gd name="T5" fmla="*/ 758 h 1313"/>
                    <a:gd name="T6" fmla="*/ 307 w 382"/>
                    <a:gd name="T7" fmla="*/ 623 h 1313"/>
                    <a:gd name="T8" fmla="*/ 330 w 382"/>
                    <a:gd name="T9" fmla="*/ 405 h 1313"/>
                    <a:gd name="T10" fmla="*/ 142 w 382"/>
                    <a:gd name="T11" fmla="*/ 323 h 1313"/>
                    <a:gd name="T12" fmla="*/ 217 w 382"/>
                    <a:gd name="T13" fmla="*/ 83 h 1313"/>
                    <a:gd name="T14" fmla="*/ 382 w 382"/>
                    <a:gd name="T15" fmla="*/ 0 h 1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2" h="1313">
                      <a:moveTo>
                        <a:pt x="0" y="1313"/>
                      </a:moveTo>
                      <a:cubicBezTo>
                        <a:pt x="90" y="1246"/>
                        <a:pt x="181" y="1180"/>
                        <a:pt x="210" y="1088"/>
                      </a:cubicBezTo>
                      <a:cubicBezTo>
                        <a:pt x="239" y="996"/>
                        <a:pt x="156" y="835"/>
                        <a:pt x="172" y="758"/>
                      </a:cubicBezTo>
                      <a:cubicBezTo>
                        <a:pt x="188" y="681"/>
                        <a:pt x="281" y="682"/>
                        <a:pt x="307" y="623"/>
                      </a:cubicBezTo>
                      <a:cubicBezTo>
                        <a:pt x="333" y="564"/>
                        <a:pt x="357" y="455"/>
                        <a:pt x="330" y="405"/>
                      </a:cubicBezTo>
                      <a:cubicBezTo>
                        <a:pt x="303" y="355"/>
                        <a:pt x="161" y="377"/>
                        <a:pt x="142" y="323"/>
                      </a:cubicBezTo>
                      <a:cubicBezTo>
                        <a:pt x="123" y="269"/>
                        <a:pt x="177" y="137"/>
                        <a:pt x="217" y="83"/>
                      </a:cubicBezTo>
                      <a:cubicBezTo>
                        <a:pt x="257" y="29"/>
                        <a:pt x="319" y="14"/>
                        <a:pt x="38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6" name="Freeform 48">
                  <a:extLst>
                    <a:ext uri="{FF2B5EF4-FFF2-40B4-BE49-F238E27FC236}">
                      <a16:creationId xmlns:a16="http://schemas.microsoft.com/office/drawing/2014/main" id="{4DF72661-1419-354D-B743-742036F3F36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58" y="2355"/>
                  <a:ext cx="802" cy="1353"/>
                </a:xfrm>
                <a:custGeom>
                  <a:avLst/>
                  <a:gdLst>
                    <a:gd name="T0" fmla="*/ 0 w 802"/>
                    <a:gd name="T1" fmla="*/ 1335 h 1353"/>
                    <a:gd name="T2" fmla="*/ 45 w 802"/>
                    <a:gd name="T3" fmla="*/ 1305 h 1353"/>
                    <a:gd name="T4" fmla="*/ 82 w 802"/>
                    <a:gd name="T5" fmla="*/ 1050 h 1353"/>
                    <a:gd name="T6" fmla="*/ 30 w 802"/>
                    <a:gd name="T7" fmla="*/ 870 h 1353"/>
                    <a:gd name="T8" fmla="*/ 187 w 802"/>
                    <a:gd name="T9" fmla="*/ 893 h 1353"/>
                    <a:gd name="T10" fmla="*/ 450 w 802"/>
                    <a:gd name="T11" fmla="*/ 728 h 1353"/>
                    <a:gd name="T12" fmla="*/ 570 w 802"/>
                    <a:gd name="T13" fmla="*/ 435 h 1353"/>
                    <a:gd name="T14" fmla="*/ 727 w 802"/>
                    <a:gd name="T15" fmla="*/ 323 h 1353"/>
                    <a:gd name="T16" fmla="*/ 765 w 802"/>
                    <a:gd name="T17" fmla="*/ 105 h 1353"/>
                    <a:gd name="T18" fmla="*/ 802 w 802"/>
                    <a:gd name="T19" fmla="*/ 0 h 1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2" h="1353">
                      <a:moveTo>
                        <a:pt x="0" y="1335"/>
                      </a:moveTo>
                      <a:cubicBezTo>
                        <a:pt x="15" y="1344"/>
                        <a:pt x="31" y="1353"/>
                        <a:pt x="45" y="1305"/>
                      </a:cubicBezTo>
                      <a:cubicBezTo>
                        <a:pt x="59" y="1257"/>
                        <a:pt x="84" y="1122"/>
                        <a:pt x="82" y="1050"/>
                      </a:cubicBezTo>
                      <a:cubicBezTo>
                        <a:pt x="80" y="978"/>
                        <a:pt x="13" y="896"/>
                        <a:pt x="30" y="870"/>
                      </a:cubicBezTo>
                      <a:cubicBezTo>
                        <a:pt x="47" y="844"/>
                        <a:pt x="117" y="917"/>
                        <a:pt x="187" y="893"/>
                      </a:cubicBezTo>
                      <a:cubicBezTo>
                        <a:pt x="257" y="869"/>
                        <a:pt x="386" y="804"/>
                        <a:pt x="450" y="728"/>
                      </a:cubicBezTo>
                      <a:cubicBezTo>
                        <a:pt x="514" y="652"/>
                        <a:pt x="524" y="503"/>
                        <a:pt x="570" y="435"/>
                      </a:cubicBezTo>
                      <a:cubicBezTo>
                        <a:pt x="616" y="367"/>
                        <a:pt x="695" y="378"/>
                        <a:pt x="727" y="323"/>
                      </a:cubicBezTo>
                      <a:cubicBezTo>
                        <a:pt x="759" y="268"/>
                        <a:pt x="753" y="159"/>
                        <a:pt x="765" y="105"/>
                      </a:cubicBezTo>
                      <a:cubicBezTo>
                        <a:pt x="777" y="51"/>
                        <a:pt x="789" y="25"/>
                        <a:pt x="80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7" name="Freeform 49">
                  <a:extLst>
                    <a:ext uri="{FF2B5EF4-FFF2-40B4-BE49-F238E27FC236}">
                      <a16:creationId xmlns:a16="http://schemas.microsoft.com/office/drawing/2014/main" id="{FD6009B4-9940-7749-8842-F339B2D66DD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08" y="4058"/>
                  <a:ext cx="502" cy="239"/>
                </a:xfrm>
                <a:custGeom>
                  <a:avLst/>
                  <a:gdLst>
                    <a:gd name="T0" fmla="*/ 0 w 502"/>
                    <a:gd name="T1" fmla="*/ 0 h 239"/>
                    <a:gd name="T2" fmla="*/ 210 w 502"/>
                    <a:gd name="T3" fmla="*/ 180 h 239"/>
                    <a:gd name="T4" fmla="*/ 187 w 502"/>
                    <a:gd name="T5" fmla="*/ 225 h 239"/>
                    <a:gd name="T6" fmla="*/ 322 w 502"/>
                    <a:gd name="T7" fmla="*/ 97 h 239"/>
                    <a:gd name="T8" fmla="*/ 502 w 502"/>
                    <a:gd name="T9" fmla="*/ 157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2" h="239">
                      <a:moveTo>
                        <a:pt x="0" y="0"/>
                      </a:moveTo>
                      <a:cubicBezTo>
                        <a:pt x="89" y="71"/>
                        <a:pt x="179" y="142"/>
                        <a:pt x="210" y="180"/>
                      </a:cubicBezTo>
                      <a:cubicBezTo>
                        <a:pt x="241" y="218"/>
                        <a:pt x="168" y="239"/>
                        <a:pt x="187" y="225"/>
                      </a:cubicBezTo>
                      <a:cubicBezTo>
                        <a:pt x="206" y="211"/>
                        <a:pt x="270" y="108"/>
                        <a:pt x="322" y="97"/>
                      </a:cubicBezTo>
                      <a:cubicBezTo>
                        <a:pt x="374" y="86"/>
                        <a:pt x="471" y="147"/>
                        <a:pt x="502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8" name="Freeform 50">
                  <a:extLst>
                    <a:ext uri="{FF2B5EF4-FFF2-40B4-BE49-F238E27FC236}">
                      <a16:creationId xmlns:a16="http://schemas.microsoft.com/office/drawing/2014/main" id="{7253E837-5564-214F-97A0-2EED0F81759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35" y="4326"/>
                  <a:ext cx="893" cy="417"/>
                </a:xfrm>
                <a:custGeom>
                  <a:avLst/>
                  <a:gdLst>
                    <a:gd name="T0" fmla="*/ 0 w 893"/>
                    <a:gd name="T1" fmla="*/ 377 h 417"/>
                    <a:gd name="T2" fmla="*/ 53 w 893"/>
                    <a:gd name="T3" fmla="*/ 92 h 417"/>
                    <a:gd name="T4" fmla="*/ 53 w 893"/>
                    <a:gd name="T5" fmla="*/ 24 h 417"/>
                    <a:gd name="T6" fmla="*/ 83 w 893"/>
                    <a:gd name="T7" fmla="*/ 234 h 417"/>
                    <a:gd name="T8" fmla="*/ 225 w 893"/>
                    <a:gd name="T9" fmla="*/ 309 h 417"/>
                    <a:gd name="T10" fmla="*/ 270 w 893"/>
                    <a:gd name="T11" fmla="*/ 407 h 417"/>
                    <a:gd name="T12" fmla="*/ 398 w 893"/>
                    <a:gd name="T13" fmla="*/ 249 h 417"/>
                    <a:gd name="T14" fmla="*/ 713 w 893"/>
                    <a:gd name="T15" fmla="*/ 294 h 417"/>
                    <a:gd name="T16" fmla="*/ 863 w 893"/>
                    <a:gd name="T17" fmla="*/ 167 h 417"/>
                    <a:gd name="T18" fmla="*/ 893 w 893"/>
                    <a:gd name="T19" fmla="*/ 77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93" h="417">
                      <a:moveTo>
                        <a:pt x="0" y="377"/>
                      </a:moveTo>
                      <a:cubicBezTo>
                        <a:pt x="22" y="264"/>
                        <a:pt x="44" y="151"/>
                        <a:pt x="53" y="92"/>
                      </a:cubicBezTo>
                      <a:cubicBezTo>
                        <a:pt x="62" y="33"/>
                        <a:pt x="48" y="0"/>
                        <a:pt x="53" y="24"/>
                      </a:cubicBezTo>
                      <a:cubicBezTo>
                        <a:pt x="58" y="48"/>
                        <a:pt x="54" y="186"/>
                        <a:pt x="83" y="234"/>
                      </a:cubicBezTo>
                      <a:cubicBezTo>
                        <a:pt x="112" y="282"/>
                        <a:pt x="194" y="280"/>
                        <a:pt x="225" y="309"/>
                      </a:cubicBezTo>
                      <a:cubicBezTo>
                        <a:pt x="256" y="338"/>
                        <a:pt x="241" y="417"/>
                        <a:pt x="270" y="407"/>
                      </a:cubicBezTo>
                      <a:cubicBezTo>
                        <a:pt x="299" y="397"/>
                        <a:pt x="324" y="268"/>
                        <a:pt x="398" y="249"/>
                      </a:cubicBezTo>
                      <a:cubicBezTo>
                        <a:pt x="472" y="230"/>
                        <a:pt x="636" y="308"/>
                        <a:pt x="713" y="294"/>
                      </a:cubicBezTo>
                      <a:cubicBezTo>
                        <a:pt x="790" y="280"/>
                        <a:pt x="833" y="203"/>
                        <a:pt x="863" y="167"/>
                      </a:cubicBezTo>
                      <a:cubicBezTo>
                        <a:pt x="893" y="131"/>
                        <a:pt x="893" y="104"/>
                        <a:pt x="893" y="7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9" name="Freeform 51">
                  <a:extLst>
                    <a:ext uri="{FF2B5EF4-FFF2-40B4-BE49-F238E27FC236}">
                      <a16:creationId xmlns:a16="http://schemas.microsoft.com/office/drawing/2014/main" id="{F3488297-2C37-AA42-A70C-69BB228874E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548" y="4560"/>
                  <a:ext cx="562" cy="330"/>
                </a:xfrm>
                <a:custGeom>
                  <a:avLst/>
                  <a:gdLst>
                    <a:gd name="T0" fmla="*/ 0 w 562"/>
                    <a:gd name="T1" fmla="*/ 330 h 330"/>
                    <a:gd name="T2" fmla="*/ 195 w 562"/>
                    <a:gd name="T3" fmla="*/ 218 h 330"/>
                    <a:gd name="T4" fmla="*/ 352 w 562"/>
                    <a:gd name="T5" fmla="*/ 173 h 330"/>
                    <a:gd name="T6" fmla="*/ 450 w 562"/>
                    <a:gd name="T7" fmla="*/ 38 h 330"/>
                    <a:gd name="T8" fmla="*/ 562 w 562"/>
                    <a:gd name="T9" fmla="*/ 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330">
                      <a:moveTo>
                        <a:pt x="0" y="330"/>
                      </a:moveTo>
                      <a:cubicBezTo>
                        <a:pt x="68" y="287"/>
                        <a:pt x="136" y="244"/>
                        <a:pt x="195" y="218"/>
                      </a:cubicBezTo>
                      <a:cubicBezTo>
                        <a:pt x="254" y="192"/>
                        <a:pt x="310" y="203"/>
                        <a:pt x="352" y="173"/>
                      </a:cubicBezTo>
                      <a:cubicBezTo>
                        <a:pt x="394" y="143"/>
                        <a:pt x="415" y="67"/>
                        <a:pt x="450" y="38"/>
                      </a:cubicBezTo>
                      <a:cubicBezTo>
                        <a:pt x="485" y="9"/>
                        <a:pt x="523" y="4"/>
                        <a:pt x="56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0" name="Freeform 52">
                  <a:extLst>
                    <a:ext uri="{FF2B5EF4-FFF2-40B4-BE49-F238E27FC236}">
                      <a16:creationId xmlns:a16="http://schemas.microsoft.com/office/drawing/2014/main" id="{A35A23D9-E5DD-4E41-B760-0B9B885D365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045" y="4740"/>
                  <a:ext cx="743" cy="74"/>
                </a:xfrm>
                <a:custGeom>
                  <a:avLst/>
                  <a:gdLst>
                    <a:gd name="T0" fmla="*/ 0 w 743"/>
                    <a:gd name="T1" fmla="*/ 0 h 74"/>
                    <a:gd name="T2" fmla="*/ 165 w 743"/>
                    <a:gd name="T3" fmla="*/ 68 h 74"/>
                    <a:gd name="T4" fmla="*/ 435 w 743"/>
                    <a:gd name="T5" fmla="*/ 38 h 74"/>
                    <a:gd name="T6" fmla="*/ 653 w 743"/>
                    <a:gd name="T7" fmla="*/ 23 h 74"/>
                    <a:gd name="T8" fmla="*/ 743 w 743"/>
                    <a:gd name="T9" fmla="*/ 15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3" h="74">
                      <a:moveTo>
                        <a:pt x="0" y="0"/>
                      </a:moveTo>
                      <a:cubicBezTo>
                        <a:pt x="46" y="31"/>
                        <a:pt x="93" y="62"/>
                        <a:pt x="165" y="68"/>
                      </a:cubicBezTo>
                      <a:cubicBezTo>
                        <a:pt x="237" y="74"/>
                        <a:pt x="354" y="46"/>
                        <a:pt x="435" y="38"/>
                      </a:cubicBezTo>
                      <a:cubicBezTo>
                        <a:pt x="516" y="30"/>
                        <a:pt x="602" y="27"/>
                        <a:pt x="653" y="23"/>
                      </a:cubicBezTo>
                      <a:cubicBezTo>
                        <a:pt x="704" y="19"/>
                        <a:pt x="727" y="16"/>
                        <a:pt x="743" y="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1" name="Freeform 53">
                  <a:extLst>
                    <a:ext uri="{FF2B5EF4-FFF2-40B4-BE49-F238E27FC236}">
                      <a16:creationId xmlns:a16="http://schemas.microsoft.com/office/drawing/2014/main" id="{3FE04AE4-441F-F848-BDE6-27C670B152C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83" y="3602"/>
                  <a:ext cx="1222" cy="402"/>
                </a:xfrm>
                <a:custGeom>
                  <a:avLst/>
                  <a:gdLst>
                    <a:gd name="T0" fmla="*/ 0 w 1222"/>
                    <a:gd name="T1" fmla="*/ 208 h 402"/>
                    <a:gd name="T2" fmla="*/ 270 w 1222"/>
                    <a:gd name="T3" fmla="*/ 126 h 402"/>
                    <a:gd name="T4" fmla="*/ 292 w 1222"/>
                    <a:gd name="T5" fmla="*/ 13 h 402"/>
                    <a:gd name="T6" fmla="*/ 352 w 1222"/>
                    <a:gd name="T7" fmla="*/ 201 h 402"/>
                    <a:gd name="T8" fmla="*/ 667 w 1222"/>
                    <a:gd name="T9" fmla="*/ 156 h 402"/>
                    <a:gd name="T10" fmla="*/ 652 w 1222"/>
                    <a:gd name="T11" fmla="*/ 81 h 402"/>
                    <a:gd name="T12" fmla="*/ 690 w 1222"/>
                    <a:gd name="T13" fmla="*/ 171 h 402"/>
                    <a:gd name="T14" fmla="*/ 622 w 1222"/>
                    <a:gd name="T15" fmla="*/ 373 h 402"/>
                    <a:gd name="T16" fmla="*/ 870 w 1222"/>
                    <a:gd name="T17" fmla="*/ 223 h 402"/>
                    <a:gd name="T18" fmla="*/ 1020 w 1222"/>
                    <a:gd name="T19" fmla="*/ 373 h 402"/>
                    <a:gd name="T20" fmla="*/ 1222 w 1222"/>
                    <a:gd name="T21" fmla="*/ 396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22" h="402">
                      <a:moveTo>
                        <a:pt x="0" y="208"/>
                      </a:moveTo>
                      <a:cubicBezTo>
                        <a:pt x="110" y="183"/>
                        <a:pt x="221" y="158"/>
                        <a:pt x="270" y="126"/>
                      </a:cubicBezTo>
                      <a:cubicBezTo>
                        <a:pt x="319" y="94"/>
                        <a:pt x="278" y="0"/>
                        <a:pt x="292" y="13"/>
                      </a:cubicBezTo>
                      <a:cubicBezTo>
                        <a:pt x="306" y="26"/>
                        <a:pt x="290" y="177"/>
                        <a:pt x="352" y="201"/>
                      </a:cubicBezTo>
                      <a:cubicBezTo>
                        <a:pt x="414" y="225"/>
                        <a:pt x="617" y="176"/>
                        <a:pt x="667" y="156"/>
                      </a:cubicBezTo>
                      <a:cubicBezTo>
                        <a:pt x="717" y="136"/>
                        <a:pt x="648" y="79"/>
                        <a:pt x="652" y="81"/>
                      </a:cubicBezTo>
                      <a:cubicBezTo>
                        <a:pt x="656" y="83"/>
                        <a:pt x="695" y="122"/>
                        <a:pt x="690" y="171"/>
                      </a:cubicBezTo>
                      <a:cubicBezTo>
                        <a:pt x="685" y="220"/>
                        <a:pt x="592" y="364"/>
                        <a:pt x="622" y="373"/>
                      </a:cubicBezTo>
                      <a:cubicBezTo>
                        <a:pt x="652" y="382"/>
                        <a:pt x="804" y="223"/>
                        <a:pt x="870" y="223"/>
                      </a:cubicBezTo>
                      <a:cubicBezTo>
                        <a:pt x="936" y="223"/>
                        <a:pt x="961" y="344"/>
                        <a:pt x="1020" y="373"/>
                      </a:cubicBezTo>
                      <a:cubicBezTo>
                        <a:pt x="1079" y="402"/>
                        <a:pt x="1186" y="394"/>
                        <a:pt x="1222" y="396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2" name="Freeform 54">
                  <a:extLst>
                    <a:ext uri="{FF2B5EF4-FFF2-40B4-BE49-F238E27FC236}">
                      <a16:creationId xmlns:a16="http://schemas.microsoft.com/office/drawing/2014/main" id="{68A04080-5243-0843-9727-3F98A9E3938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355" y="2895"/>
                  <a:ext cx="155" cy="660"/>
                </a:xfrm>
                <a:custGeom>
                  <a:avLst/>
                  <a:gdLst>
                    <a:gd name="T0" fmla="*/ 148 w 155"/>
                    <a:gd name="T1" fmla="*/ 0 h 660"/>
                    <a:gd name="T2" fmla="*/ 5 w 155"/>
                    <a:gd name="T3" fmla="*/ 300 h 660"/>
                    <a:gd name="T4" fmla="*/ 118 w 155"/>
                    <a:gd name="T5" fmla="*/ 578 h 660"/>
                    <a:gd name="T6" fmla="*/ 155 w 155"/>
                    <a:gd name="T7" fmla="*/ 660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5" h="660">
                      <a:moveTo>
                        <a:pt x="148" y="0"/>
                      </a:moveTo>
                      <a:cubicBezTo>
                        <a:pt x="79" y="102"/>
                        <a:pt x="10" y="204"/>
                        <a:pt x="5" y="300"/>
                      </a:cubicBezTo>
                      <a:cubicBezTo>
                        <a:pt x="0" y="396"/>
                        <a:pt x="93" y="518"/>
                        <a:pt x="118" y="578"/>
                      </a:cubicBezTo>
                      <a:cubicBezTo>
                        <a:pt x="143" y="638"/>
                        <a:pt x="149" y="649"/>
                        <a:pt x="155" y="66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3" name="Freeform 55">
                  <a:extLst>
                    <a:ext uri="{FF2B5EF4-FFF2-40B4-BE49-F238E27FC236}">
                      <a16:creationId xmlns:a16="http://schemas.microsoft.com/office/drawing/2014/main" id="{5FD80C14-093A-9F44-8CBE-9D452A78E4B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50" y="3263"/>
                  <a:ext cx="618" cy="405"/>
                </a:xfrm>
                <a:custGeom>
                  <a:avLst/>
                  <a:gdLst>
                    <a:gd name="T0" fmla="*/ 618 w 618"/>
                    <a:gd name="T1" fmla="*/ 0 h 405"/>
                    <a:gd name="T2" fmla="*/ 528 w 618"/>
                    <a:gd name="T3" fmla="*/ 187 h 405"/>
                    <a:gd name="T4" fmla="*/ 273 w 618"/>
                    <a:gd name="T5" fmla="*/ 285 h 405"/>
                    <a:gd name="T6" fmla="*/ 25 w 618"/>
                    <a:gd name="T7" fmla="*/ 232 h 405"/>
                    <a:gd name="T8" fmla="*/ 123 w 618"/>
                    <a:gd name="T9" fmla="*/ 262 h 405"/>
                    <a:gd name="T10" fmla="*/ 153 w 618"/>
                    <a:gd name="T11" fmla="*/ 405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8" h="405">
                      <a:moveTo>
                        <a:pt x="618" y="0"/>
                      </a:moveTo>
                      <a:cubicBezTo>
                        <a:pt x="602" y="69"/>
                        <a:pt x="586" y="139"/>
                        <a:pt x="528" y="187"/>
                      </a:cubicBezTo>
                      <a:cubicBezTo>
                        <a:pt x="470" y="235"/>
                        <a:pt x="357" y="278"/>
                        <a:pt x="273" y="285"/>
                      </a:cubicBezTo>
                      <a:cubicBezTo>
                        <a:pt x="189" y="292"/>
                        <a:pt x="50" y="236"/>
                        <a:pt x="25" y="232"/>
                      </a:cubicBezTo>
                      <a:cubicBezTo>
                        <a:pt x="0" y="228"/>
                        <a:pt x="102" y="233"/>
                        <a:pt x="123" y="262"/>
                      </a:cubicBezTo>
                      <a:cubicBezTo>
                        <a:pt x="144" y="291"/>
                        <a:pt x="148" y="348"/>
                        <a:pt x="153" y="40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4" name="Freeform 56">
                  <a:extLst>
                    <a:ext uri="{FF2B5EF4-FFF2-40B4-BE49-F238E27FC236}">
                      <a16:creationId xmlns:a16="http://schemas.microsoft.com/office/drawing/2014/main" id="{F22E40D0-275F-F945-9FAA-FDF795F2BE7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705" y="3083"/>
                  <a:ext cx="180" cy="502"/>
                </a:xfrm>
                <a:custGeom>
                  <a:avLst/>
                  <a:gdLst>
                    <a:gd name="T0" fmla="*/ 0 w 180"/>
                    <a:gd name="T1" fmla="*/ 0 h 502"/>
                    <a:gd name="T2" fmla="*/ 68 w 180"/>
                    <a:gd name="T3" fmla="*/ 157 h 502"/>
                    <a:gd name="T4" fmla="*/ 165 w 180"/>
                    <a:gd name="T5" fmla="*/ 262 h 502"/>
                    <a:gd name="T6" fmla="*/ 158 w 180"/>
                    <a:gd name="T7" fmla="*/ 502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502">
                      <a:moveTo>
                        <a:pt x="0" y="0"/>
                      </a:moveTo>
                      <a:cubicBezTo>
                        <a:pt x="20" y="56"/>
                        <a:pt x="41" y="113"/>
                        <a:pt x="68" y="157"/>
                      </a:cubicBezTo>
                      <a:cubicBezTo>
                        <a:pt x="95" y="201"/>
                        <a:pt x="150" y="205"/>
                        <a:pt x="165" y="262"/>
                      </a:cubicBezTo>
                      <a:cubicBezTo>
                        <a:pt x="180" y="319"/>
                        <a:pt x="169" y="410"/>
                        <a:pt x="158" y="50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5" name="Freeform 57">
                  <a:extLst>
                    <a:ext uri="{FF2B5EF4-FFF2-40B4-BE49-F238E27FC236}">
                      <a16:creationId xmlns:a16="http://schemas.microsoft.com/office/drawing/2014/main" id="{F617E9FF-FF70-8246-BBF0-11E3CC211C2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723" y="3000"/>
                  <a:ext cx="340" cy="540"/>
                </a:xfrm>
                <a:custGeom>
                  <a:avLst/>
                  <a:gdLst>
                    <a:gd name="T0" fmla="*/ 115 w 340"/>
                    <a:gd name="T1" fmla="*/ 540 h 540"/>
                    <a:gd name="T2" fmla="*/ 257 w 340"/>
                    <a:gd name="T3" fmla="*/ 458 h 540"/>
                    <a:gd name="T4" fmla="*/ 340 w 340"/>
                    <a:gd name="T5" fmla="*/ 330 h 540"/>
                    <a:gd name="T6" fmla="*/ 257 w 340"/>
                    <a:gd name="T7" fmla="*/ 255 h 540"/>
                    <a:gd name="T8" fmla="*/ 40 w 340"/>
                    <a:gd name="T9" fmla="*/ 203 h 540"/>
                    <a:gd name="T10" fmla="*/ 17 w 340"/>
                    <a:gd name="T11" fmla="*/ 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0" h="540">
                      <a:moveTo>
                        <a:pt x="115" y="540"/>
                      </a:moveTo>
                      <a:cubicBezTo>
                        <a:pt x="167" y="516"/>
                        <a:pt x="220" y="493"/>
                        <a:pt x="257" y="458"/>
                      </a:cubicBezTo>
                      <a:cubicBezTo>
                        <a:pt x="294" y="423"/>
                        <a:pt x="340" y="364"/>
                        <a:pt x="340" y="330"/>
                      </a:cubicBezTo>
                      <a:cubicBezTo>
                        <a:pt x="340" y="296"/>
                        <a:pt x="307" y="276"/>
                        <a:pt x="257" y="255"/>
                      </a:cubicBezTo>
                      <a:cubicBezTo>
                        <a:pt x="207" y="234"/>
                        <a:pt x="80" y="245"/>
                        <a:pt x="40" y="203"/>
                      </a:cubicBezTo>
                      <a:cubicBezTo>
                        <a:pt x="0" y="161"/>
                        <a:pt x="21" y="36"/>
                        <a:pt x="17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6" name="Freeform 58">
                  <a:extLst>
                    <a:ext uri="{FF2B5EF4-FFF2-40B4-BE49-F238E27FC236}">
                      <a16:creationId xmlns:a16="http://schemas.microsoft.com/office/drawing/2014/main" id="{C42717AF-5222-6A4C-965A-379E092B5A0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035" y="1958"/>
                  <a:ext cx="1695" cy="1267"/>
                </a:xfrm>
                <a:custGeom>
                  <a:avLst/>
                  <a:gdLst>
                    <a:gd name="T0" fmla="*/ 0 w 1695"/>
                    <a:gd name="T1" fmla="*/ 1267 h 1267"/>
                    <a:gd name="T2" fmla="*/ 135 w 1695"/>
                    <a:gd name="T3" fmla="*/ 1117 h 1267"/>
                    <a:gd name="T4" fmla="*/ 285 w 1695"/>
                    <a:gd name="T5" fmla="*/ 1080 h 1267"/>
                    <a:gd name="T6" fmla="*/ 345 w 1695"/>
                    <a:gd name="T7" fmla="*/ 967 h 1267"/>
                    <a:gd name="T8" fmla="*/ 413 w 1695"/>
                    <a:gd name="T9" fmla="*/ 855 h 1267"/>
                    <a:gd name="T10" fmla="*/ 743 w 1695"/>
                    <a:gd name="T11" fmla="*/ 742 h 1267"/>
                    <a:gd name="T12" fmla="*/ 968 w 1695"/>
                    <a:gd name="T13" fmla="*/ 495 h 1267"/>
                    <a:gd name="T14" fmla="*/ 1410 w 1695"/>
                    <a:gd name="T15" fmla="*/ 270 h 1267"/>
                    <a:gd name="T16" fmla="*/ 1485 w 1695"/>
                    <a:gd name="T17" fmla="*/ 82 h 1267"/>
                    <a:gd name="T18" fmla="*/ 1695 w 1695"/>
                    <a:gd name="T19" fmla="*/ 0 h 1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95" h="1267">
                      <a:moveTo>
                        <a:pt x="0" y="1267"/>
                      </a:moveTo>
                      <a:cubicBezTo>
                        <a:pt x="44" y="1207"/>
                        <a:pt x="88" y="1148"/>
                        <a:pt x="135" y="1117"/>
                      </a:cubicBezTo>
                      <a:cubicBezTo>
                        <a:pt x="182" y="1086"/>
                        <a:pt x="250" y="1105"/>
                        <a:pt x="285" y="1080"/>
                      </a:cubicBezTo>
                      <a:cubicBezTo>
                        <a:pt x="320" y="1055"/>
                        <a:pt x="324" y="1004"/>
                        <a:pt x="345" y="967"/>
                      </a:cubicBezTo>
                      <a:cubicBezTo>
                        <a:pt x="366" y="930"/>
                        <a:pt x="347" y="893"/>
                        <a:pt x="413" y="855"/>
                      </a:cubicBezTo>
                      <a:cubicBezTo>
                        <a:pt x="479" y="817"/>
                        <a:pt x="651" y="802"/>
                        <a:pt x="743" y="742"/>
                      </a:cubicBezTo>
                      <a:cubicBezTo>
                        <a:pt x="835" y="682"/>
                        <a:pt x="857" y="574"/>
                        <a:pt x="968" y="495"/>
                      </a:cubicBezTo>
                      <a:cubicBezTo>
                        <a:pt x="1079" y="416"/>
                        <a:pt x="1324" y="339"/>
                        <a:pt x="1410" y="270"/>
                      </a:cubicBezTo>
                      <a:cubicBezTo>
                        <a:pt x="1496" y="201"/>
                        <a:pt x="1438" y="127"/>
                        <a:pt x="1485" y="82"/>
                      </a:cubicBezTo>
                      <a:cubicBezTo>
                        <a:pt x="1532" y="37"/>
                        <a:pt x="1613" y="18"/>
                        <a:pt x="16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7" name="Freeform 59">
                  <a:extLst>
                    <a:ext uri="{FF2B5EF4-FFF2-40B4-BE49-F238E27FC236}">
                      <a16:creationId xmlns:a16="http://schemas.microsoft.com/office/drawing/2014/main" id="{6F0B7513-E498-E048-A76C-9D6A241DDE8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35" y="2130"/>
                  <a:ext cx="567" cy="840"/>
                </a:xfrm>
                <a:custGeom>
                  <a:avLst/>
                  <a:gdLst>
                    <a:gd name="T0" fmla="*/ 180 w 567"/>
                    <a:gd name="T1" fmla="*/ 0 h 840"/>
                    <a:gd name="T2" fmla="*/ 173 w 567"/>
                    <a:gd name="T3" fmla="*/ 120 h 840"/>
                    <a:gd name="T4" fmla="*/ 525 w 567"/>
                    <a:gd name="T5" fmla="*/ 210 h 840"/>
                    <a:gd name="T6" fmla="*/ 428 w 567"/>
                    <a:gd name="T7" fmla="*/ 480 h 840"/>
                    <a:gd name="T8" fmla="*/ 375 w 567"/>
                    <a:gd name="T9" fmla="*/ 585 h 840"/>
                    <a:gd name="T10" fmla="*/ 413 w 567"/>
                    <a:gd name="T11" fmla="*/ 690 h 840"/>
                    <a:gd name="T12" fmla="*/ 360 w 567"/>
                    <a:gd name="T13" fmla="*/ 593 h 840"/>
                    <a:gd name="T14" fmla="*/ 255 w 567"/>
                    <a:gd name="T15" fmla="*/ 675 h 840"/>
                    <a:gd name="T16" fmla="*/ 218 w 567"/>
                    <a:gd name="T17" fmla="*/ 758 h 840"/>
                    <a:gd name="T18" fmla="*/ 90 w 567"/>
                    <a:gd name="T19" fmla="*/ 825 h 840"/>
                    <a:gd name="T20" fmla="*/ 0 w 567"/>
                    <a:gd name="T21" fmla="*/ 840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7" h="840">
                      <a:moveTo>
                        <a:pt x="180" y="0"/>
                      </a:moveTo>
                      <a:cubicBezTo>
                        <a:pt x="147" y="42"/>
                        <a:pt x="115" y="85"/>
                        <a:pt x="173" y="120"/>
                      </a:cubicBezTo>
                      <a:cubicBezTo>
                        <a:pt x="231" y="155"/>
                        <a:pt x="483" y="150"/>
                        <a:pt x="525" y="210"/>
                      </a:cubicBezTo>
                      <a:cubicBezTo>
                        <a:pt x="567" y="270"/>
                        <a:pt x="453" y="417"/>
                        <a:pt x="428" y="480"/>
                      </a:cubicBezTo>
                      <a:cubicBezTo>
                        <a:pt x="403" y="543"/>
                        <a:pt x="377" y="550"/>
                        <a:pt x="375" y="585"/>
                      </a:cubicBezTo>
                      <a:cubicBezTo>
                        <a:pt x="373" y="620"/>
                        <a:pt x="415" y="689"/>
                        <a:pt x="413" y="690"/>
                      </a:cubicBezTo>
                      <a:cubicBezTo>
                        <a:pt x="411" y="691"/>
                        <a:pt x="386" y="596"/>
                        <a:pt x="360" y="593"/>
                      </a:cubicBezTo>
                      <a:cubicBezTo>
                        <a:pt x="334" y="590"/>
                        <a:pt x="279" y="648"/>
                        <a:pt x="255" y="675"/>
                      </a:cubicBezTo>
                      <a:cubicBezTo>
                        <a:pt x="231" y="702"/>
                        <a:pt x="245" y="733"/>
                        <a:pt x="218" y="758"/>
                      </a:cubicBezTo>
                      <a:cubicBezTo>
                        <a:pt x="191" y="783"/>
                        <a:pt x="126" y="811"/>
                        <a:pt x="90" y="825"/>
                      </a:cubicBezTo>
                      <a:cubicBezTo>
                        <a:pt x="54" y="839"/>
                        <a:pt x="27" y="839"/>
                        <a:pt x="0" y="8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8" name="Freeform 60">
                  <a:extLst>
                    <a:ext uri="{FF2B5EF4-FFF2-40B4-BE49-F238E27FC236}">
                      <a16:creationId xmlns:a16="http://schemas.microsoft.com/office/drawing/2014/main" id="{59F4E8EA-F74A-DA4A-B905-C9342CAB56D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628" y="1658"/>
                  <a:ext cx="405" cy="556"/>
                </a:xfrm>
                <a:custGeom>
                  <a:avLst/>
                  <a:gdLst>
                    <a:gd name="T0" fmla="*/ 405 w 405"/>
                    <a:gd name="T1" fmla="*/ 0 h 556"/>
                    <a:gd name="T2" fmla="*/ 360 w 405"/>
                    <a:gd name="T3" fmla="*/ 255 h 556"/>
                    <a:gd name="T4" fmla="*/ 217 w 405"/>
                    <a:gd name="T5" fmla="*/ 427 h 556"/>
                    <a:gd name="T6" fmla="*/ 7 w 405"/>
                    <a:gd name="T7" fmla="*/ 555 h 556"/>
                    <a:gd name="T8" fmla="*/ 262 w 405"/>
                    <a:gd name="T9" fmla="*/ 435 h 556"/>
                    <a:gd name="T10" fmla="*/ 322 w 405"/>
                    <a:gd name="T11" fmla="*/ 555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5" h="556">
                      <a:moveTo>
                        <a:pt x="405" y="0"/>
                      </a:moveTo>
                      <a:cubicBezTo>
                        <a:pt x="398" y="92"/>
                        <a:pt x="391" y="184"/>
                        <a:pt x="360" y="255"/>
                      </a:cubicBezTo>
                      <a:cubicBezTo>
                        <a:pt x="329" y="326"/>
                        <a:pt x="276" y="377"/>
                        <a:pt x="217" y="427"/>
                      </a:cubicBezTo>
                      <a:cubicBezTo>
                        <a:pt x="158" y="477"/>
                        <a:pt x="0" y="554"/>
                        <a:pt x="7" y="555"/>
                      </a:cubicBezTo>
                      <a:cubicBezTo>
                        <a:pt x="14" y="556"/>
                        <a:pt x="210" y="435"/>
                        <a:pt x="262" y="435"/>
                      </a:cubicBezTo>
                      <a:cubicBezTo>
                        <a:pt x="314" y="435"/>
                        <a:pt x="311" y="534"/>
                        <a:pt x="322" y="55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9" name="Freeform 61">
                  <a:extLst>
                    <a:ext uri="{FF2B5EF4-FFF2-40B4-BE49-F238E27FC236}">
                      <a16:creationId xmlns:a16="http://schemas.microsoft.com/office/drawing/2014/main" id="{ADEFC7DE-DA7E-1A47-BFD3-921422F1C76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53" y="1678"/>
                  <a:ext cx="825" cy="456"/>
                </a:xfrm>
                <a:custGeom>
                  <a:avLst/>
                  <a:gdLst>
                    <a:gd name="T0" fmla="*/ 0 w 825"/>
                    <a:gd name="T1" fmla="*/ 17 h 456"/>
                    <a:gd name="T2" fmla="*/ 165 w 825"/>
                    <a:gd name="T3" fmla="*/ 47 h 456"/>
                    <a:gd name="T4" fmla="*/ 202 w 825"/>
                    <a:gd name="T5" fmla="*/ 302 h 456"/>
                    <a:gd name="T6" fmla="*/ 367 w 825"/>
                    <a:gd name="T7" fmla="*/ 437 h 456"/>
                    <a:gd name="T8" fmla="*/ 607 w 825"/>
                    <a:gd name="T9" fmla="*/ 415 h 456"/>
                    <a:gd name="T10" fmla="*/ 780 w 825"/>
                    <a:gd name="T11" fmla="*/ 235 h 456"/>
                    <a:gd name="T12" fmla="*/ 705 w 825"/>
                    <a:gd name="T13" fmla="*/ 340 h 456"/>
                    <a:gd name="T14" fmla="*/ 825 w 825"/>
                    <a:gd name="T15" fmla="*/ 43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5" h="456">
                      <a:moveTo>
                        <a:pt x="0" y="17"/>
                      </a:moveTo>
                      <a:cubicBezTo>
                        <a:pt x="65" y="8"/>
                        <a:pt x="131" y="0"/>
                        <a:pt x="165" y="47"/>
                      </a:cubicBezTo>
                      <a:cubicBezTo>
                        <a:pt x="199" y="94"/>
                        <a:pt x="168" y="237"/>
                        <a:pt x="202" y="302"/>
                      </a:cubicBezTo>
                      <a:cubicBezTo>
                        <a:pt x="236" y="367"/>
                        <a:pt x="299" y="418"/>
                        <a:pt x="367" y="437"/>
                      </a:cubicBezTo>
                      <a:cubicBezTo>
                        <a:pt x="435" y="456"/>
                        <a:pt x="538" y="449"/>
                        <a:pt x="607" y="415"/>
                      </a:cubicBezTo>
                      <a:cubicBezTo>
                        <a:pt x="676" y="381"/>
                        <a:pt x="764" y="248"/>
                        <a:pt x="780" y="235"/>
                      </a:cubicBezTo>
                      <a:cubicBezTo>
                        <a:pt x="796" y="222"/>
                        <a:pt x="698" y="308"/>
                        <a:pt x="705" y="340"/>
                      </a:cubicBezTo>
                      <a:cubicBezTo>
                        <a:pt x="712" y="372"/>
                        <a:pt x="768" y="401"/>
                        <a:pt x="825" y="4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0" name="Freeform 62">
                  <a:extLst>
                    <a:ext uri="{FF2B5EF4-FFF2-40B4-BE49-F238E27FC236}">
                      <a16:creationId xmlns:a16="http://schemas.microsoft.com/office/drawing/2014/main" id="{9EAADB50-1642-DB46-A1A3-87CF4E86CF1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306" y="2108"/>
                  <a:ext cx="77" cy="232"/>
                </a:xfrm>
                <a:custGeom>
                  <a:avLst/>
                  <a:gdLst>
                    <a:gd name="T0" fmla="*/ 77 w 77"/>
                    <a:gd name="T1" fmla="*/ 0 h 232"/>
                    <a:gd name="T2" fmla="*/ 9 w 77"/>
                    <a:gd name="T3" fmla="*/ 75 h 232"/>
                    <a:gd name="T4" fmla="*/ 24 w 77"/>
                    <a:gd name="T5" fmla="*/ 232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" h="232">
                      <a:moveTo>
                        <a:pt x="77" y="0"/>
                      </a:moveTo>
                      <a:cubicBezTo>
                        <a:pt x="47" y="18"/>
                        <a:pt x="18" y="36"/>
                        <a:pt x="9" y="75"/>
                      </a:cubicBezTo>
                      <a:cubicBezTo>
                        <a:pt x="0" y="114"/>
                        <a:pt x="18" y="205"/>
                        <a:pt x="24" y="23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1" name="Freeform 63">
                  <a:extLst>
                    <a:ext uri="{FF2B5EF4-FFF2-40B4-BE49-F238E27FC236}">
                      <a16:creationId xmlns:a16="http://schemas.microsoft.com/office/drawing/2014/main" id="{BDBA818C-9B5C-7C4D-8B9D-07AB2EE5C36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98" y="2550"/>
                  <a:ext cx="343" cy="398"/>
                </a:xfrm>
                <a:custGeom>
                  <a:avLst/>
                  <a:gdLst>
                    <a:gd name="T0" fmla="*/ 0 w 343"/>
                    <a:gd name="T1" fmla="*/ 398 h 398"/>
                    <a:gd name="T2" fmla="*/ 247 w 343"/>
                    <a:gd name="T3" fmla="*/ 293 h 398"/>
                    <a:gd name="T4" fmla="*/ 337 w 343"/>
                    <a:gd name="T5" fmla="*/ 120 h 398"/>
                    <a:gd name="T6" fmla="*/ 285 w 343"/>
                    <a:gd name="T7" fmla="*/ 0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3" h="398">
                      <a:moveTo>
                        <a:pt x="0" y="398"/>
                      </a:moveTo>
                      <a:cubicBezTo>
                        <a:pt x="95" y="368"/>
                        <a:pt x="191" y="339"/>
                        <a:pt x="247" y="293"/>
                      </a:cubicBezTo>
                      <a:cubicBezTo>
                        <a:pt x="303" y="247"/>
                        <a:pt x="331" y="169"/>
                        <a:pt x="337" y="120"/>
                      </a:cubicBezTo>
                      <a:cubicBezTo>
                        <a:pt x="343" y="71"/>
                        <a:pt x="314" y="35"/>
                        <a:pt x="28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2" name="Freeform 64">
                  <a:extLst>
                    <a:ext uri="{FF2B5EF4-FFF2-40B4-BE49-F238E27FC236}">
                      <a16:creationId xmlns:a16="http://schemas.microsoft.com/office/drawing/2014/main" id="{870DB14A-FF75-3D46-83B3-6B6CA2325DC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700" y="1937"/>
                  <a:ext cx="363" cy="568"/>
                </a:xfrm>
                <a:custGeom>
                  <a:avLst/>
                  <a:gdLst>
                    <a:gd name="T0" fmla="*/ 0 w 363"/>
                    <a:gd name="T1" fmla="*/ 6 h 568"/>
                    <a:gd name="T2" fmla="*/ 150 w 363"/>
                    <a:gd name="T3" fmla="*/ 51 h 568"/>
                    <a:gd name="T4" fmla="*/ 263 w 363"/>
                    <a:gd name="T5" fmla="*/ 313 h 568"/>
                    <a:gd name="T6" fmla="*/ 353 w 363"/>
                    <a:gd name="T7" fmla="*/ 433 h 568"/>
                    <a:gd name="T8" fmla="*/ 323 w 363"/>
                    <a:gd name="T9" fmla="*/ 568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3" h="568">
                      <a:moveTo>
                        <a:pt x="0" y="6"/>
                      </a:moveTo>
                      <a:cubicBezTo>
                        <a:pt x="53" y="3"/>
                        <a:pt x="106" y="0"/>
                        <a:pt x="150" y="51"/>
                      </a:cubicBezTo>
                      <a:cubicBezTo>
                        <a:pt x="194" y="102"/>
                        <a:pt x="229" y="249"/>
                        <a:pt x="263" y="313"/>
                      </a:cubicBezTo>
                      <a:cubicBezTo>
                        <a:pt x="297" y="377"/>
                        <a:pt x="343" y="391"/>
                        <a:pt x="353" y="433"/>
                      </a:cubicBezTo>
                      <a:cubicBezTo>
                        <a:pt x="363" y="475"/>
                        <a:pt x="343" y="521"/>
                        <a:pt x="323" y="568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3" name="Freeform 65">
                  <a:extLst>
                    <a:ext uri="{FF2B5EF4-FFF2-40B4-BE49-F238E27FC236}">
                      <a16:creationId xmlns:a16="http://schemas.microsoft.com/office/drawing/2014/main" id="{B7FF69F5-D109-814A-B3CF-91AD38E7C7B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205" y="1793"/>
                  <a:ext cx="487" cy="412"/>
                </a:xfrm>
                <a:custGeom>
                  <a:avLst/>
                  <a:gdLst>
                    <a:gd name="T0" fmla="*/ 0 w 487"/>
                    <a:gd name="T1" fmla="*/ 0 h 412"/>
                    <a:gd name="T2" fmla="*/ 120 w 487"/>
                    <a:gd name="T3" fmla="*/ 75 h 412"/>
                    <a:gd name="T4" fmla="*/ 255 w 487"/>
                    <a:gd name="T5" fmla="*/ 22 h 412"/>
                    <a:gd name="T6" fmla="*/ 188 w 487"/>
                    <a:gd name="T7" fmla="*/ 187 h 412"/>
                    <a:gd name="T8" fmla="*/ 255 w 487"/>
                    <a:gd name="T9" fmla="*/ 262 h 412"/>
                    <a:gd name="T10" fmla="*/ 450 w 487"/>
                    <a:gd name="T11" fmla="*/ 315 h 412"/>
                    <a:gd name="T12" fmla="*/ 480 w 487"/>
                    <a:gd name="T13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7" h="412">
                      <a:moveTo>
                        <a:pt x="0" y="0"/>
                      </a:moveTo>
                      <a:cubicBezTo>
                        <a:pt x="39" y="35"/>
                        <a:pt x="78" y="71"/>
                        <a:pt x="120" y="75"/>
                      </a:cubicBezTo>
                      <a:cubicBezTo>
                        <a:pt x="162" y="79"/>
                        <a:pt x="244" y="3"/>
                        <a:pt x="255" y="22"/>
                      </a:cubicBezTo>
                      <a:cubicBezTo>
                        <a:pt x="266" y="41"/>
                        <a:pt x="188" y="147"/>
                        <a:pt x="188" y="187"/>
                      </a:cubicBezTo>
                      <a:cubicBezTo>
                        <a:pt x="188" y="227"/>
                        <a:pt x="211" y="241"/>
                        <a:pt x="255" y="262"/>
                      </a:cubicBezTo>
                      <a:cubicBezTo>
                        <a:pt x="299" y="283"/>
                        <a:pt x="413" y="290"/>
                        <a:pt x="450" y="315"/>
                      </a:cubicBezTo>
                      <a:cubicBezTo>
                        <a:pt x="487" y="340"/>
                        <a:pt x="475" y="395"/>
                        <a:pt x="480" y="4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4" name="Freeform 66">
                  <a:extLst>
                    <a:ext uri="{FF2B5EF4-FFF2-40B4-BE49-F238E27FC236}">
                      <a16:creationId xmlns:a16="http://schemas.microsoft.com/office/drawing/2014/main" id="{54D6C2DF-A5E4-7F41-9761-A98C1633186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021" y="1830"/>
                  <a:ext cx="709" cy="665"/>
                </a:xfrm>
                <a:custGeom>
                  <a:avLst/>
                  <a:gdLst>
                    <a:gd name="T0" fmla="*/ 49 w 709"/>
                    <a:gd name="T1" fmla="*/ 0 h 665"/>
                    <a:gd name="T2" fmla="*/ 34 w 709"/>
                    <a:gd name="T3" fmla="*/ 158 h 665"/>
                    <a:gd name="T4" fmla="*/ 252 w 709"/>
                    <a:gd name="T5" fmla="*/ 450 h 665"/>
                    <a:gd name="T6" fmla="*/ 297 w 709"/>
                    <a:gd name="T7" fmla="*/ 653 h 665"/>
                    <a:gd name="T8" fmla="*/ 327 w 709"/>
                    <a:gd name="T9" fmla="*/ 525 h 665"/>
                    <a:gd name="T10" fmla="*/ 484 w 709"/>
                    <a:gd name="T11" fmla="*/ 518 h 665"/>
                    <a:gd name="T12" fmla="*/ 582 w 709"/>
                    <a:gd name="T13" fmla="*/ 488 h 665"/>
                    <a:gd name="T14" fmla="*/ 709 w 709"/>
                    <a:gd name="T15" fmla="*/ 630 h 6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665">
                      <a:moveTo>
                        <a:pt x="49" y="0"/>
                      </a:moveTo>
                      <a:cubicBezTo>
                        <a:pt x="24" y="41"/>
                        <a:pt x="0" y="83"/>
                        <a:pt x="34" y="158"/>
                      </a:cubicBezTo>
                      <a:cubicBezTo>
                        <a:pt x="68" y="233"/>
                        <a:pt x="208" y="368"/>
                        <a:pt x="252" y="450"/>
                      </a:cubicBezTo>
                      <a:cubicBezTo>
                        <a:pt x="296" y="532"/>
                        <a:pt x="285" y="641"/>
                        <a:pt x="297" y="653"/>
                      </a:cubicBezTo>
                      <a:cubicBezTo>
                        <a:pt x="309" y="665"/>
                        <a:pt x="296" y="548"/>
                        <a:pt x="327" y="525"/>
                      </a:cubicBezTo>
                      <a:cubicBezTo>
                        <a:pt x="358" y="502"/>
                        <a:pt x="442" y="524"/>
                        <a:pt x="484" y="518"/>
                      </a:cubicBezTo>
                      <a:cubicBezTo>
                        <a:pt x="526" y="512"/>
                        <a:pt x="545" y="469"/>
                        <a:pt x="582" y="488"/>
                      </a:cubicBezTo>
                      <a:cubicBezTo>
                        <a:pt x="619" y="507"/>
                        <a:pt x="664" y="568"/>
                        <a:pt x="709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5" name="Freeform 67">
                  <a:extLst>
                    <a:ext uri="{FF2B5EF4-FFF2-40B4-BE49-F238E27FC236}">
                      <a16:creationId xmlns:a16="http://schemas.microsoft.com/office/drawing/2014/main" id="{CA88199C-C013-6E45-AE39-364D5A0364D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2298"/>
                  <a:ext cx="637" cy="725"/>
                </a:xfrm>
                <a:custGeom>
                  <a:avLst/>
                  <a:gdLst>
                    <a:gd name="T0" fmla="*/ 0 w 637"/>
                    <a:gd name="T1" fmla="*/ 702 h 725"/>
                    <a:gd name="T2" fmla="*/ 60 w 637"/>
                    <a:gd name="T3" fmla="*/ 680 h 725"/>
                    <a:gd name="T4" fmla="*/ 255 w 637"/>
                    <a:gd name="T5" fmla="*/ 432 h 725"/>
                    <a:gd name="T6" fmla="*/ 195 w 637"/>
                    <a:gd name="T7" fmla="*/ 42 h 725"/>
                    <a:gd name="T8" fmla="*/ 247 w 637"/>
                    <a:gd name="T9" fmla="*/ 177 h 725"/>
                    <a:gd name="T10" fmla="*/ 367 w 637"/>
                    <a:gd name="T11" fmla="*/ 290 h 725"/>
                    <a:gd name="T12" fmla="*/ 450 w 637"/>
                    <a:gd name="T13" fmla="*/ 117 h 725"/>
                    <a:gd name="T14" fmla="*/ 472 w 637"/>
                    <a:gd name="T15" fmla="*/ 177 h 725"/>
                    <a:gd name="T16" fmla="*/ 637 w 637"/>
                    <a:gd name="T17" fmla="*/ 215 h 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7" h="725">
                      <a:moveTo>
                        <a:pt x="0" y="702"/>
                      </a:moveTo>
                      <a:cubicBezTo>
                        <a:pt x="8" y="713"/>
                        <a:pt x="17" y="725"/>
                        <a:pt x="60" y="680"/>
                      </a:cubicBezTo>
                      <a:cubicBezTo>
                        <a:pt x="103" y="635"/>
                        <a:pt x="233" y="538"/>
                        <a:pt x="255" y="432"/>
                      </a:cubicBezTo>
                      <a:cubicBezTo>
                        <a:pt x="277" y="326"/>
                        <a:pt x="196" y="84"/>
                        <a:pt x="195" y="42"/>
                      </a:cubicBezTo>
                      <a:cubicBezTo>
                        <a:pt x="194" y="0"/>
                        <a:pt x="218" y="136"/>
                        <a:pt x="247" y="177"/>
                      </a:cubicBezTo>
                      <a:cubicBezTo>
                        <a:pt x="276" y="218"/>
                        <a:pt x="333" y="300"/>
                        <a:pt x="367" y="290"/>
                      </a:cubicBezTo>
                      <a:cubicBezTo>
                        <a:pt x="401" y="280"/>
                        <a:pt x="433" y="136"/>
                        <a:pt x="450" y="117"/>
                      </a:cubicBezTo>
                      <a:cubicBezTo>
                        <a:pt x="467" y="98"/>
                        <a:pt x="441" y="161"/>
                        <a:pt x="472" y="177"/>
                      </a:cubicBezTo>
                      <a:cubicBezTo>
                        <a:pt x="503" y="193"/>
                        <a:pt x="607" y="209"/>
                        <a:pt x="637" y="2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6" name="Freeform 68">
                  <a:extLst>
                    <a:ext uri="{FF2B5EF4-FFF2-40B4-BE49-F238E27FC236}">
                      <a16:creationId xmlns:a16="http://schemas.microsoft.com/office/drawing/2014/main" id="{0D7315DC-C541-6C41-85D6-A192A156AFC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684" y="2693"/>
                  <a:ext cx="1384" cy="936"/>
                </a:xfrm>
                <a:custGeom>
                  <a:avLst/>
                  <a:gdLst>
                    <a:gd name="T0" fmla="*/ 109 w 1384"/>
                    <a:gd name="T1" fmla="*/ 930 h 936"/>
                    <a:gd name="T2" fmla="*/ 41 w 1384"/>
                    <a:gd name="T3" fmla="*/ 855 h 936"/>
                    <a:gd name="T4" fmla="*/ 56 w 1384"/>
                    <a:gd name="T5" fmla="*/ 442 h 936"/>
                    <a:gd name="T6" fmla="*/ 379 w 1384"/>
                    <a:gd name="T7" fmla="*/ 262 h 936"/>
                    <a:gd name="T8" fmla="*/ 746 w 1384"/>
                    <a:gd name="T9" fmla="*/ 247 h 936"/>
                    <a:gd name="T10" fmla="*/ 1256 w 1384"/>
                    <a:gd name="T11" fmla="*/ 45 h 936"/>
                    <a:gd name="T12" fmla="*/ 1384 w 1384"/>
                    <a:gd name="T13" fmla="*/ 0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84" h="936">
                      <a:moveTo>
                        <a:pt x="109" y="930"/>
                      </a:moveTo>
                      <a:cubicBezTo>
                        <a:pt x="79" y="933"/>
                        <a:pt x="50" y="936"/>
                        <a:pt x="41" y="855"/>
                      </a:cubicBezTo>
                      <a:cubicBezTo>
                        <a:pt x="32" y="774"/>
                        <a:pt x="0" y="541"/>
                        <a:pt x="56" y="442"/>
                      </a:cubicBezTo>
                      <a:cubicBezTo>
                        <a:pt x="112" y="343"/>
                        <a:pt x="264" y="294"/>
                        <a:pt x="379" y="262"/>
                      </a:cubicBezTo>
                      <a:cubicBezTo>
                        <a:pt x="494" y="230"/>
                        <a:pt x="600" y="283"/>
                        <a:pt x="746" y="247"/>
                      </a:cubicBezTo>
                      <a:cubicBezTo>
                        <a:pt x="892" y="211"/>
                        <a:pt x="1150" y="86"/>
                        <a:pt x="1256" y="45"/>
                      </a:cubicBezTo>
                      <a:cubicBezTo>
                        <a:pt x="1362" y="4"/>
                        <a:pt x="1373" y="2"/>
                        <a:pt x="1384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7" name="Freeform 69">
                  <a:extLst>
                    <a:ext uri="{FF2B5EF4-FFF2-40B4-BE49-F238E27FC236}">
                      <a16:creationId xmlns:a16="http://schemas.microsoft.com/office/drawing/2014/main" id="{17212EF5-0AC3-4644-A891-3715CF55A7D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733" y="4590"/>
                  <a:ext cx="1080" cy="195"/>
                </a:xfrm>
                <a:custGeom>
                  <a:avLst/>
                  <a:gdLst>
                    <a:gd name="T0" fmla="*/ 1080 w 1080"/>
                    <a:gd name="T1" fmla="*/ 0 h 195"/>
                    <a:gd name="T2" fmla="*/ 772 w 1080"/>
                    <a:gd name="T3" fmla="*/ 90 h 195"/>
                    <a:gd name="T4" fmla="*/ 600 w 1080"/>
                    <a:gd name="T5" fmla="*/ 150 h 195"/>
                    <a:gd name="T6" fmla="*/ 277 w 1080"/>
                    <a:gd name="T7" fmla="*/ 195 h 195"/>
                    <a:gd name="T8" fmla="*/ 0 w 1080"/>
                    <a:gd name="T9" fmla="*/ 15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0" h="195">
                      <a:moveTo>
                        <a:pt x="1080" y="0"/>
                      </a:moveTo>
                      <a:cubicBezTo>
                        <a:pt x="966" y="32"/>
                        <a:pt x="852" y="65"/>
                        <a:pt x="772" y="90"/>
                      </a:cubicBezTo>
                      <a:cubicBezTo>
                        <a:pt x="692" y="115"/>
                        <a:pt x="682" y="133"/>
                        <a:pt x="600" y="150"/>
                      </a:cubicBezTo>
                      <a:cubicBezTo>
                        <a:pt x="518" y="167"/>
                        <a:pt x="377" y="195"/>
                        <a:pt x="277" y="195"/>
                      </a:cubicBezTo>
                      <a:cubicBezTo>
                        <a:pt x="177" y="195"/>
                        <a:pt x="88" y="172"/>
                        <a:pt x="0" y="1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8" name="Freeform 70">
                  <a:extLst>
                    <a:ext uri="{FF2B5EF4-FFF2-40B4-BE49-F238E27FC236}">
                      <a16:creationId xmlns:a16="http://schemas.microsoft.com/office/drawing/2014/main" id="{7AAAC949-D1AF-3740-B894-ACCB7FE5E2B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930" y="4276"/>
                  <a:ext cx="1673" cy="242"/>
                </a:xfrm>
                <a:custGeom>
                  <a:avLst/>
                  <a:gdLst>
                    <a:gd name="T0" fmla="*/ 0 w 1673"/>
                    <a:gd name="T1" fmla="*/ 22 h 242"/>
                    <a:gd name="T2" fmla="*/ 315 w 1673"/>
                    <a:gd name="T3" fmla="*/ 29 h 242"/>
                    <a:gd name="T4" fmla="*/ 780 w 1673"/>
                    <a:gd name="T5" fmla="*/ 194 h 242"/>
                    <a:gd name="T6" fmla="*/ 1253 w 1673"/>
                    <a:gd name="T7" fmla="*/ 239 h 242"/>
                    <a:gd name="T8" fmla="*/ 1508 w 1673"/>
                    <a:gd name="T9" fmla="*/ 209 h 242"/>
                    <a:gd name="T10" fmla="*/ 1673 w 1673"/>
                    <a:gd name="T11" fmla="*/ 157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73" h="242">
                      <a:moveTo>
                        <a:pt x="0" y="22"/>
                      </a:moveTo>
                      <a:cubicBezTo>
                        <a:pt x="92" y="11"/>
                        <a:pt x="185" y="0"/>
                        <a:pt x="315" y="29"/>
                      </a:cubicBezTo>
                      <a:cubicBezTo>
                        <a:pt x="445" y="58"/>
                        <a:pt x="624" y="159"/>
                        <a:pt x="780" y="194"/>
                      </a:cubicBezTo>
                      <a:cubicBezTo>
                        <a:pt x="936" y="229"/>
                        <a:pt x="1132" y="236"/>
                        <a:pt x="1253" y="239"/>
                      </a:cubicBezTo>
                      <a:cubicBezTo>
                        <a:pt x="1374" y="242"/>
                        <a:pt x="1438" y="223"/>
                        <a:pt x="1508" y="209"/>
                      </a:cubicBezTo>
                      <a:cubicBezTo>
                        <a:pt x="1578" y="195"/>
                        <a:pt x="1625" y="176"/>
                        <a:pt x="1673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9" name="Freeform 71">
                  <a:extLst>
                    <a:ext uri="{FF2B5EF4-FFF2-40B4-BE49-F238E27FC236}">
                      <a16:creationId xmlns:a16="http://schemas.microsoft.com/office/drawing/2014/main" id="{2409F461-485A-3F41-B9AF-7DD86741BFB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3833"/>
                  <a:ext cx="1406" cy="630"/>
                </a:xfrm>
                <a:custGeom>
                  <a:avLst/>
                  <a:gdLst>
                    <a:gd name="T0" fmla="*/ 0 w 1406"/>
                    <a:gd name="T1" fmla="*/ 0 h 630"/>
                    <a:gd name="T2" fmla="*/ 120 w 1406"/>
                    <a:gd name="T3" fmla="*/ 217 h 630"/>
                    <a:gd name="T4" fmla="*/ 555 w 1406"/>
                    <a:gd name="T5" fmla="*/ 292 h 630"/>
                    <a:gd name="T6" fmla="*/ 727 w 1406"/>
                    <a:gd name="T7" fmla="*/ 187 h 630"/>
                    <a:gd name="T8" fmla="*/ 1005 w 1406"/>
                    <a:gd name="T9" fmla="*/ 165 h 630"/>
                    <a:gd name="T10" fmla="*/ 877 w 1406"/>
                    <a:gd name="T11" fmla="*/ 172 h 630"/>
                    <a:gd name="T12" fmla="*/ 967 w 1406"/>
                    <a:gd name="T13" fmla="*/ 232 h 630"/>
                    <a:gd name="T14" fmla="*/ 1200 w 1406"/>
                    <a:gd name="T15" fmla="*/ 202 h 630"/>
                    <a:gd name="T16" fmla="*/ 1395 w 1406"/>
                    <a:gd name="T17" fmla="*/ 345 h 630"/>
                    <a:gd name="T18" fmla="*/ 1267 w 1406"/>
                    <a:gd name="T19" fmla="*/ 63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06" h="630">
                      <a:moveTo>
                        <a:pt x="0" y="0"/>
                      </a:moveTo>
                      <a:cubicBezTo>
                        <a:pt x="14" y="84"/>
                        <a:pt x="28" y="168"/>
                        <a:pt x="120" y="217"/>
                      </a:cubicBezTo>
                      <a:cubicBezTo>
                        <a:pt x="212" y="266"/>
                        <a:pt x="454" y="297"/>
                        <a:pt x="555" y="292"/>
                      </a:cubicBezTo>
                      <a:cubicBezTo>
                        <a:pt x="656" y="287"/>
                        <a:pt x="652" y="208"/>
                        <a:pt x="727" y="187"/>
                      </a:cubicBezTo>
                      <a:cubicBezTo>
                        <a:pt x="802" y="166"/>
                        <a:pt x="980" y="167"/>
                        <a:pt x="1005" y="165"/>
                      </a:cubicBezTo>
                      <a:cubicBezTo>
                        <a:pt x="1030" y="163"/>
                        <a:pt x="883" y="161"/>
                        <a:pt x="877" y="172"/>
                      </a:cubicBezTo>
                      <a:cubicBezTo>
                        <a:pt x="871" y="183"/>
                        <a:pt x="913" y="227"/>
                        <a:pt x="967" y="232"/>
                      </a:cubicBezTo>
                      <a:cubicBezTo>
                        <a:pt x="1021" y="237"/>
                        <a:pt x="1129" y="183"/>
                        <a:pt x="1200" y="202"/>
                      </a:cubicBezTo>
                      <a:cubicBezTo>
                        <a:pt x="1271" y="221"/>
                        <a:pt x="1384" y="274"/>
                        <a:pt x="1395" y="345"/>
                      </a:cubicBezTo>
                      <a:cubicBezTo>
                        <a:pt x="1406" y="416"/>
                        <a:pt x="1336" y="523"/>
                        <a:pt x="1267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0" name="Freeform 72">
                  <a:extLst>
                    <a:ext uri="{FF2B5EF4-FFF2-40B4-BE49-F238E27FC236}">
                      <a16:creationId xmlns:a16="http://schemas.microsoft.com/office/drawing/2014/main" id="{DE884771-76B0-EF48-B6DF-CE41960E8C5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810" y="3668"/>
                  <a:ext cx="585" cy="392"/>
                </a:xfrm>
                <a:custGeom>
                  <a:avLst/>
                  <a:gdLst>
                    <a:gd name="T0" fmla="*/ 0 w 585"/>
                    <a:gd name="T1" fmla="*/ 262 h 392"/>
                    <a:gd name="T2" fmla="*/ 285 w 585"/>
                    <a:gd name="T3" fmla="*/ 187 h 392"/>
                    <a:gd name="T4" fmla="*/ 518 w 585"/>
                    <a:gd name="T5" fmla="*/ 270 h 392"/>
                    <a:gd name="T6" fmla="*/ 585 w 585"/>
                    <a:gd name="T7" fmla="*/ 390 h 392"/>
                    <a:gd name="T8" fmla="*/ 518 w 585"/>
                    <a:gd name="T9" fmla="*/ 255 h 392"/>
                    <a:gd name="T10" fmla="*/ 495 w 585"/>
                    <a:gd name="T11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5" h="392">
                      <a:moveTo>
                        <a:pt x="0" y="262"/>
                      </a:moveTo>
                      <a:cubicBezTo>
                        <a:pt x="99" y="224"/>
                        <a:pt x="199" y="186"/>
                        <a:pt x="285" y="187"/>
                      </a:cubicBezTo>
                      <a:cubicBezTo>
                        <a:pt x="371" y="188"/>
                        <a:pt x="468" y="236"/>
                        <a:pt x="518" y="270"/>
                      </a:cubicBezTo>
                      <a:cubicBezTo>
                        <a:pt x="568" y="304"/>
                        <a:pt x="585" y="392"/>
                        <a:pt x="585" y="390"/>
                      </a:cubicBezTo>
                      <a:cubicBezTo>
                        <a:pt x="585" y="388"/>
                        <a:pt x="533" y="320"/>
                        <a:pt x="518" y="255"/>
                      </a:cubicBezTo>
                      <a:cubicBezTo>
                        <a:pt x="503" y="190"/>
                        <a:pt x="497" y="47"/>
                        <a:pt x="4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1" name="Freeform 73">
                  <a:extLst>
                    <a:ext uri="{FF2B5EF4-FFF2-40B4-BE49-F238E27FC236}">
                      <a16:creationId xmlns:a16="http://schemas.microsoft.com/office/drawing/2014/main" id="{4CC198F6-477D-C947-8BFF-2D165AE58EE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28" y="3208"/>
                  <a:ext cx="622" cy="162"/>
                </a:xfrm>
                <a:custGeom>
                  <a:avLst/>
                  <a:gdLst>
                    <a:gd name="T0" fmla="*/ 0 w 622"/>
                    <a:gd name="T1" fmla="*/ 77 h 162"/>
                    <a:gd name="T2" fmla="*/ 120 w 622"/>
                    <a:gd name="T3" fmla="*/ 2 h 162"/>
                    <a:gd name="T4" fmla="*/ 450 w 622"/>
                    <a:gd name="T5" fmla="*/ 62 h 162"/>
                    <a:gd name="T6" fmla="*/ 517 w 622"/>
                    <a:gd name="T7" fmla="*/ 152 h 162"/>
                    <a:gd name="T8" fmla="*/ 622 w 622"/>
                    <a:gd name="T9" fmla="*/ 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2" h="162">
                      <a:moveTo>
                        <a:pt x="0" y="77"/>
                      </a:moveTo>
                      <a:cubicBezTo>
                        <a:pt x="22" y="40"/>
                        <a:pt x="45" y="4"/>
                        <a:pt x="120" y="2"/>
                      </a:cubicBezTo>
                      <a:cubicBezTo>
                        <a:pt x="195" y="0"/>
                        <a:pt x="384" y="37"/>
                        <a:pt x="450" y="62"/>
                      </a:cubicBezTo>
                      <a:cubicBezTo>
                        <a:pt x="516" y="87"/>
                        <a:pt x="488" y="162"/>
                        <a:pt x="517" y="152"/>
                      </a:cubicBezTo>
                      <a:cubicBezTo>
                        <a:pt x="546" y="142"/>
                        <a:pt x="584" y="72"/>
                        <a:pt x="622" y="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2" name="Freeform 74">
                  <a:extLst>
                    <a:ext uri="{FF2B5EF4-FFF2-40B4-BE49-F238E27FC236}">
                      <a16:creationId xmlns:a16="http://schemas.microsoft.com/office/drawing/2014/main" id="{9D66DD52-D820-9A44-B766-EDE178D08F4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095" y="2648"/>
                  <a:ext cx="699" cy="757"/>
                </a:xfrm>
                <a:custGeom>
                  <a:avLst/>
                  <a:gdLst>
                    <a:gd name="T0" fmla="*/ 0 w 699"/>
                    <a:gd name="T1" fmla="*/ 0 h 757"/>
                    <a:gd name="T2" fmla="*/ 210 w 699"/>
                    <a:gd name="T3" fmla="*/ 255 h 757"/>
                    <a:gd name="T4" fmla="*/ 308 w 699"/>
                    <a:gd name="T5" fmla="*/ 292 h 757"/>
                    <a:gd name="T6" fmla="*/ 330 w 699"/>
                    <a:gd name="T7" fmla="*/ 442 h 757"/>
                    <a:gd name="T8" fmla="*/ 435 w 699"/>
                    <a:gd name="T9" fmla="*/ 570 h 757"/>
                    <a:gd name="T10" fmla="*/ 675 w 699"/>
                    <a:gd name="T11" fmla="*/ 367 h 757"/>
                    <a:gd name="T12" fmla="*/ 578 w 699"/>
                    <a:gd name="T13" fmla="*/ 525 h 757"/>
                    <a:gd name="T14" fmla="*/ 600 w 699"/>
                    <a:gd name="T15" fmla="*/ 720 h 757"/>
                    <a:gd name="T16" fmla="*/ 638 w 699"/>
                    <a:gd name="T17" fmla="*/ 75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9" h="757">
                      <a:moveTo>
                        <a:pt x="0" y="0"/>
                      </a:moveTo>
                      <a:cubicBezTo>
                        <a:pt x="79" y="103"/>
                        <a:pt x="159" y="206"/>
                        <a:pt x="210" y="255"/>
                      </a:cubicBezTo>
                      <a:cubicBezTo>
                        <a:pt x="261" y="304"/>
                        <a:pt x="288" y="261"/>
                        <a:pt x="308" y="292"/>
                      </a:cubicBezTo>
                      <a:cubicBezTo>
                        <a:pt x="328" y="323"/>
                        <a:pt x="309" y="396"/>
                        <a:pt x="330" y="442"/>
                      </a:cubicBezTo>
                      <a:cubicBezTo>
                        <a:pt x="351" y="488"/>
                        <a:pt x="378" y="582"/>
                        <a:pt x="435" y="570"/>
                      </a:cubicBezTo>
                      <a:cubicBezTo>
                        <a:pt x="492" y="558"/>
                        <a:pt x="651" y="374"/>
                        <a:pt x="675" y="367"/>
                      </a:cubicBezTo>
                      <a:cubicBezTo>
                        <a:pt x="699" y="360"/>
                        <a:pt x="590" y="466"/>
                        <a:pt x="578" y="525"/>
                      </a:cubicBezTo>
                      <a:cubicBezTo>
                        <a:pt x="566" y="584"/>
                        <a:pt x="590" y="683"/>
                        <a:pt x="600" y="720"/>
                      </a:cubicBezTo>
                      <a:cubicBezTo>
                        <a:pt x="610" y="757"/>
                        <a:pt x="624" y="753"/>
                        <a:pt x="638" y="7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3" name="Freeform 75">
                  <a:extLst>
                    <a:ext uri="{FF2B5EF4-FFF2-40B4-BE49-F238E27FC236}">
                      <a16:creationId xmlns:a16="http://schemas.microsoft.com/office/drawing/2014/main" id="{5C42C4CF-D026-CF4C-8661-94AC4BEBB49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38" y="2413"/>
                  <a:ext cx="202" cy="265"/>
                </a:xfrm>
                <a:custGeom>
                  <a:avLst/>
                  <a:gdLst>
                    <a:gd name="T0" fmla="*/ 0 w 202"/>
                    <a:gd name="T1" fmla="*/ 25 h 265"/>
                    <a:gd name="T2" fmla="*/ 127 w 202"/>
                    <a:gd name="T3" fmla="*/ 40 h 265"/>
                    <a:gd name="T4" fmla="*/ 202 w 202"/>
                    <a:gd name="T5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65">
                      <a:moveTo>
                        <a:pt x="0" y="25"/>
                      </a:moveTo>
                      <a:cubicBezTo>
                        <a:pt x="46" y="12"/>
                        <a:pt x="93" y="0"/>
                        <a:pt x="127" y="40"/>
                      </a:cubicBezTo>
                      <a:cubicBezTo>
                        <a:pt x="161" y="80"/>
                        <a:pt x="190" y="221"/>
                        <a:pt x="202" y="26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4" name="Freeform 76">
                  <a:extLst>
                    <a:ext uri="{FF2B5EF4-FFF2-40B4-BE49-F238E27FC236}">
                      <a16:creationId xmlns:a16="http://schemas.microsoft.com/office/drawing/2014/main" id="{6E44D82B-F8E8-A64B-826D-1B951FFBF83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75" y="4478"/>
                  <a:ext cx="713" cy="183"/>
                </a:xfrm>
                <a:custGeom>
                  <a:avLst/>
                  <a:gdLst>
                    <a:gd name="T0" fmla="*/ 0 w 713"/>
                    <a:gd name="T1" fmla="*/ 0 h 183"/>
                    <a:gd name="T2" fmla="*/ 195 w 713"/>
                    <a:gd name="T3" fmla="*/ 172 h 183"/>
                    <a:gd name="T4" fmla="*/ 225 w 713"/>
                    <a:gd name="T5" fmla="*/ 67 h 183"/>
                    <a:gd name="T6" fmla="*/ 428 w 713"/>
                    <a:gd name="T7" fmla="*/ 90 h 183"/>
                    <a:gd name="T8" fmla="*/ 623 w 713"/>
                    <a:gd name="T9" fmla="*/ 142 h 183"/>
                    <a:gd name="T10" fmla="*/ 713 w 713"/>
                    <a:gd name="T11" fmla="*/ 112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3" h="183">
                      <a:moveTo>
                        <a:pt x="0" y="0"/>
                      </a:moveTo>
                      <a:cubicBezTo>
                        <a:pt x="79" y="80"/>
                        <a:pt x="158" y="161"/>
                        <a:pt x="195" y="172"/>
                      </a:cubicBezTo>
                      <a:cubicBezTo>
                        <a:pt x="232" y="183"/>
                        <a:pt x="186" y="81"/>
                        <a:pt x="225" y="67"/>
                      </a:cubicBezTo>
                      <a:cubicBezTo>
                        <a:pt x="264" y="53"/>
                        <a:pt x="362" y="78"/>
                        <a:pt x="428" y="90"/>
                      </a:cubicBezTo>
                      <a:cubicBezTo>
                        <a:pt x="494" y="102"/>
                        <a:pt x="575" y="138"/>
                        <a:pt x="623" y="142"/>
                      </a:cubicBezTo>
                      <a:cubicBezTo>
                        <a:pt x="671" y="146"/>
                        <a:pt x="692" y="129"/>
                        <a:pt x="713" y="1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5" name="Freeform 77">
                  <a:extLst>
                    <a:ext uri="{FF2B5EF4-FFF2-40B4-BE49-F238E27FC236}">
                      <a16:creationId xmlns:a16="http://schemas.microsoft.com/office/drawing/2014/main" id="{18F4696D-2EE2-8944-9391-FE438E3026F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655" y="4995"/>
                  <a:ext cx="833" cy="164"/>
                </a:xfrm>
                <a:custGeom>
                  <a:avLst/>
                  <a:gdLst>
                    <a:gd name="T0" fmla="*/ 0 w 833"/>
                    <a:gd name="T1" fmla="*/ 38 h 164"/>
                    <a:gd name="T2" fmla="*/ 210 w 833"/>
                    <a:gd name="T3" fmla="*/ 128 h 164"/>
                    <a:gd name="T4" fmla="*/ 570 w 833"/>
                    <a:gd name="T5" fmla="*/ 143 h 164"/>
                    <a:gd name="T6" fmla="*/ 833 w 833"/>
                    <a:gd name="T7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3" h="164">
                      <a:moveTo>
                        <a:pt x="0" y="38"/>
                      </a:moveTo>
                      <a:cubicBezTo>
                        <a:pt x="57" y="74"/>
                        <a:pt x="115" y="111"/>
                        <a:pt x="210" y="128"/>
                      </a:cubicBezTo>
                      <a:cubicBezTo>
                        <a:pt x="305" y="145"/>
                        <a:pt x="466" y="164"/>
                        <a:pt x="570" y="143"/>
                      </a:cubicBezTo>
                      <a:cubicBezTo>
                        <a:pt x="674" y="122"/>
                        <a:pt x="788" y="25"/>
                        <a:pt x="833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6" name="Freeform 78">
                  <a:extLst>
                    <a:ext uri="{FF2B5EF4-FFF2-40B4-BE49-F238E27FC236}">
                      <a16:creationId xmlns:a16="http://schemas.microsoft.com/office/drawing/2014/main" id="{5F4FC698-A227-044B-B2F6-0E0031484CE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5" y="4779"/>
                  <a:ext cx="548" cy="186"/>
                </a:xfrm>
                <a:custGeom>
                  <a:avLst/>
                  <a:gdLst>
                    <a:gd name="T0" fmla="*/ 0 w 548"/>
                    <a:gd name="T1" fmla="*/ 186 h 186"/>
                    <a:gd name="T2" fmla="*/ 278 w 548"/>
                    <a:gd name="T3" fmla="*/ 29 h 186"/>
                    <a:gd name="T4" fmla="*/ 548 w 548"/>
                    <a:gd name="T5" fmla="*/ 14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48" h="186">
                      <a:moveTo>
                        <a:pt x="0" y="186"/>
                      </a:moveTo>
                      <a:cubicBezTo>
                        <a:pt x="93" y="122"/>
                        <a:pt x="187" y="58"/>
                        <a:pt x="278" y="29"/>
                      </a:cubicBezTo>
                      <a:cubicBezTo>
                        <a:pt x="369" y="0"/>
                        <a:pt x="499" y="17"/>
                        <a:pt x="548" y="14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7" name="Freeform 79">
                  <a:extLst>
                    <a:ext uri="{FF2B5EF4-FFF2-40B4-BE49-F238E27FC236}">
                      <a16:creationId xmlns:a16="http://schemas.microsoft.com/office/drawing/2014/main" id="{2007B0D1-66BC-7541-AF8D-601CDD56A00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800" y="2060"/>
                  <a:ext cx="230" cy="242"/>
                </a:xfrm>
                <a:custGeom>
                  <a:avLst/>
                  <a:gdLst>
                    <a:gd name="T0" fmla="*/ 0 w 230"/>
                    <a:gd name="T1" fmla="*/ 0 h 242"/>
                    <a:gd name="T2" fmla="*/ 90 w 230"/>
                    <a:gd name="T3" fmla="*/ 160 h 242"/>
                    <a:gd name="T4" fmla="*/ 50 w 230"/>
                    <a:gd name="T5" fmla="*/ 240 h 242"/>
                    <a:gd name="T6" fmla="*/ 140 w 230"/>
                    <a:gd name="T7" fmla="*/ 170 h 242"/>
                    <a:gd name="T8" fmla="*/ 230 w 230"/>
                    <a:gd name="T9" fmla="*/ 240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242">
                      <a:moveTo>
                        <a:pt x="0" y="0"/>
                      </a:moveTo>
                      <a:cubicBezTo>
                        <a:pt x="41" y="60"/>
                        <a:pt x="82" y="120"/>
                        <a:pt x="90" y="160"/>
                      </a:cubicBezTo>
                      <a:cubicBezTo>
                        <a:pt x="98" y="200"/>
                        <a:pt x="42" y="238"/>
                        <a:pt x="50" y="240"/>
                      </a:cubicBezTo>
                      <a:cubicBezTo>
                        <a:pt x="58" y="242"/>
                        <a:pt x="110" y="170"/>
                        <a:pt x="140" y="170"/>
                      </a:cubicBezTo>
                      <a:cubicBezTo>
                        <a:pt x="170" y="170"/>
                        <a:pt x="208" y="222"/>
                        <a:pt x="230" y="2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783" name="Group 44">
                <a:extLst>
                  <a:ext uri="{FF2B5EF4-FFF2-40B4-BE49-F238E27FC236}">
                    <a16:creationId xmlns:a16="http://schemas.microsoft.com/office/drawing/2014/main" id="{08C08A76-42F6-DE41-840B-4E825A320C5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14" y="3254"/>
                <a:ext cx="2725" cy="2763"/>
                <a:chOff x="2414" y="3254"/>
                <a:chExt cx="2725" cy="2763"/>
              </a:xfrm>
            </p:grpSpPr>
            <p:sp>
              <p:nvSpPr>
                <p:cNvPr id="821" name="Freeform 43">
                  <a:extLst>
                    <a:ext uri="{FF2B5EF4-FFF2-40B4-BE49-F238E27FC236}">
                      <a16:creationId xmlns:a16="http://schemas.microsoft.com/office/drawing/2014/main" id="{3A4E9E10-EFCF-E04A-856E-0847600CF9D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4" y="3254"/>
                  <a:ext cx="2664" cy="2763"/>
                </a:xfrm>
                <a:custGeom>
                  <a:avLst/>
                  <a:gdLst>
                    <a:gd name="T0" fmla="*/ 2536 w 2664"/>
                    <a:gd name="T1" fmla="*/ 2679 h 2763"/>
                    <a:gd name="T2" fmla="*/ 2214 w 2664"/>
                    <a:gd name="T3" fmla="*/ 1891 h 2763"/>
                    <a:gd name="T4" fmla="*/ 1929 w 2664"/>
                    <a:gd name="T5" fmla="*/ 1156 h 2763"/>
                    <a:gd name="T6" fmla="*/ 1666 w 2664"/>
                    <a:gd name="T7" fmla="*/ 901 h 2763"/>
                    <a:gd name="T8" fmla="*/ 1411 w 2664"/>
                    <a:gd name="T9" fmla="*/ 864 h 2763"/>
                    <a:gd name="T10" fmla="*/ 1224 w 2664"/>
                    <a:gd name="T11" fmla="*/ 969 h 2763"/>
                    <a:gd name="T12" fmla="*/ 1006 w 2664"/>
                    <a:gd name="T13" fmla="*/ 1216 h 2763"/>
                    <a:gd name="T14" fmla="*/ 916 w 2664"/>
                    <a:gd name="T15" fmla="*/ 1104 h 2763"/>
                    <a:gd name="T16" fmla="*/ 826 w 2664"/>
                    <a:gd name="T17" fmla="*/ 1156 h 2763"/>
                    <a:gd name="T18" fmla="*/ 796 w 2664"/>
                    <a:gd name="T19" fmla="*/ 1104 h 2763"/>
                    <a:gd name="T20" fmla="*/ 774 w 2664"/>
                    <a:gd name="T21" fmla="*/ 811 h 2763"/>
                    <a:gd name="T22" fmla="*/ 661 w 2664"/>
                    <a:gd name="T23" fmla="*/ 594 h 2763"/>
                    <a:gd name="T24" fmla="*/ 451 w 2664"/>
                    <a:gd name="T25" fmla="*/ 504 h 2763"/>
                    <a:gd name="T26" fmla="*/ 174 w 2664"/>
                    <a:gd name="T27" fmla="*/ 519 h 2763"/>
                    <a:gd name="T28" fmla="*/ 1 w 2664"/>
                    <a:gd name="T29" fmla="*/ 369 h 2763"/>
                    <a:gd name="T30" fmla="*/ 166 w 2664"/>
                    <a:gd name="T31" fmla="*/ 121 h 2763"/>
                    <a:gd name="T32" fmla="*/ 519 w 2664"/>
                    <a:gd name="T33" fmla="*/ 24 h 2763"/>
                    <a:gd name="T34" fmla="*/ 946 w 2664"/>
                    <a:gd name="T35" fmla="*/ 24 h 2763"/>
                    <a:gd name="T36" fmla="*/ 1591 w 2664"/>
                    <a:gd name="T37" fmla="*/ 166 h 2763"/>
                    <a:gd name="T38" fmla="*/ 2041 w 2664"/>
                    <a:gd name="T39" fmla="*/ 376 h 2763"/>
                    <a:gd name="T40" fmla="*/ 2289 w 2664"/>
                    <a:gd name="T41" fmla="*/ 654 h 2763"/>
                    <a:gd name="T42" fmla="*/ 2206 w 2664"/>
                    <a:gd name="T43" fmla="*/ 759 h 2763"/>
                    <a:gd name="T44" fmla="*/ 2086 w 2664"/>
                    <a:gd name="T45" fmla="*/ 781 h 2763"/>
                    <a:gd name="T46" fmla="*/ 1891 w 2664"/>
                    <a:gd name="T47" fmla="*/ 759 h 2763"/>
                    <a:gd name="T48" fmla="*/ 1839 w 2664"/>
                    <a:gd name="T49" fmla="*/ 796 h 2763"/>
                    <a:gd name="T50" fmla="*/ 1869 w 2664"/>
                    <a:gd name="T51" fmla="*/ 856 h 2763"/>
                    <a:gd name="T52" fmla="*/ 1996 w 2664"/>
                    <a:gd name="T53" fmla="*/ 939 h 2763"/>
                    <a:gd name="T54" fmla="*/ 2161 w 2664"/>
                    <a:gd name="T55" fmla="*/ 1119 h 2763"/>
                    <a:gd name="T56" fmla="*/ 2214 w 2664"/>
                    <a:gd name="T57" fmla="*/ 1314 h 2763"/>
                    <a:gd name="T58" fmla="*/ 2319 w 2664"/>
                    <a:gd name="T59" fmla="*/ 1509 h 2763"/>
                    <a:gd name="T60" fmla="*/ 2424 w 2664"/>
                    <a:gd name="T61" fmla="*/ 1689 h 2763"/>
                    <a:gd name="T62" fmla="*/ 2559 w 2664"/>
                    <a:gd name="T63" fmla="*/ 1801 h 2763"/>
                    <a:gd name="T64" fmla="*/ 2656 w 2664"/>
                    <a:gd name="T65" fmla="*/ 1846 h 2763"/>
                    <a:gd name="T66" fmla="*/ 2604 w 2664"/>
                    <a:gd name="T67" fmla="*/ 2019 h 2763"/>
                    <a:gd name="T68" fmla="*/ 2551 w 2664"/>
                    <a:gd name="T69" fmla="*/ 2116 h 2763"/>
                    <a:gd name="T70" fmla="*/ 2536 w 2664"/>
                    <a:gd name="T71" fmla="*/ 2191 h 2763"/>
                    <a:gd name="T72" fmla="*/ 2536 w 2664"/>
                    <a:gd name="T73" fmla="*/ 2394 h 2763"/>
                    <a:gd name="T74" fmla="*/ 2536 w 2664"/>
                    <a:gd name="T75" fmla="*/ 2679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64" h="2763">
                      <a:moveTo>
                        <a:pt x="2536" y="2679"/>
                      </a:moveTo>
                      <a:cubicBezTo>
                        <a:pt x="2482" y="2595"/>
                        <a:pt x="2315" y="2145"/>
                        <a:pt x="2214" y="1891"/>
                      </a:cubicBezTo>
                      <a:cubicBezTo>
                        <a:pt x="2113" y="1637"/>
                        <a:pt x="2020" y="1321"/>
                        <a:pt x="1929" y="1156"/>
                      </a:cubicBezTo>
                      <a:cubicBezTo>
                        <a:pt x="1838" y="991"/>
                        <a:pt x="1752" y="950"/>
                        <a:pt x="1666" y="901"/>
                      </a:cubicBezTo>
                      <a:cubicBezTo>
                        <a:pt x="1580" y="852"/>
                        <a:pt x="1485" y="853"/>
                        <a:pt x="1411" y="864"/>
                      </a:cubicBezTo>
                      <a:cubicBezTo>
                        <a:pt x="1337" y="875"/>
                        <a:pt x="1291" y="910"/>
                        <a:pt x="1224" y="969"/>
                      </a:cubicBezTo>
                      <a:cubicBezTo>
                        <a:pt x="1157" y="1028"/>
                        <a:pt x="1057" y="1194"/>
                        <a:pt x="1006" y="1216"/>
                      </a:cubicBezTo>
                      <a:cubicBezTo>
                        <a:pt x="955" y="1238"/>
                        <a:pt x="946" y="1114"/>
                        <a:pt x="916" y="1104"/>
                      </a:cubicBezTo>
                      <a:cubicBezTo>
                        <a:pt x="886" y="1094"/>
                        <a:pt x="846" y="1156"/>
                        <a:pt x="826" y="1156"/>
                      </a:cubicBezTo>
                      <a:cubicBezTo>
                        <a:pt x="806" y="1156"/>
                        <a:pt x="805" y="1161"/>
                        <a:pt x="796" y="1104"/>
                      </a:cubicBezTo>
                      <a:cubicBezTo>
                        <a:pt x="787" y="1047"/>
                        <a:pt x="796" y="896"/>
                        <a:pt x="774" y="811"/>
                      </a:cubicBezTo>
                      <a:cubicBezTo>
                        <a:pt x="752" y="726"/>
                        <a:pt x="715" y="645"/>
                        <a:pt x="661" y="594"/>
                      </a:cubicBezTo>
                      <a:cubicBezTo>
                        <a:pt x="607" y="543"/>
                        <a:pt x="532" y="516"/>
                        <a:pt x="451" y="504"/>
                      </a:cubicBezTo>
                      <a:cubicBezTo>
                        <a:pt x="370" y="492"/>
                        <a:pt x="249" y="541"/>
                        <a:pt x="174" y="519"/>
                      </a:cubicBezTo>
                      <a:cubicBezTo>
                        <a:pt x="99" y="497"/>
                        <a:pt x="2" y="435"/>
                        <a:pt x="1" y="369"/>
                      </a:cubicBezTo>
                      <a:cubicBezTo>
                        <a:pt x="0" y="303"/>
                        <a:pt x="80" y="178"/>
                        <a:pt x="166" y="121"/>
                      </a:cubicBezTo>
                      <a:cubicBezTo>
                        <a:pt x="252" y="64"/>
                        <a:pt x="389" y="40"/>
                        <a:pt x="519" y="24"/>
                      </a:cubicBezTo>
                      <a:cubicBezTo>
                        <a:pt x="649" y="8"/>
                        <a:pt x="767" y="0"/>
                        <a:pt x="946" y="24"/>
                      </a:cubicBezTo>
                      <a:cubicBezTo>
                        <a:pt x="1125" y="48"/>
                        <a:pt x="1408" y="107"/>
                        <a:pt x="1591" y="166"/>
                      </a:cubicBezTo>
                      <a:cubicBezTo>
                        <a:pt x="1774" y="225"/>
                        <a:pt x="1925" y="295"/>
                        <a:pt x="2041" y="376"/>
                      </a:cubicBezTo>
                      <a:cubicBezTo>
                        <a:pt x="2157" y="457"/>
                        <a:pt x="2262" y="590"/>
                        <a:pt x="2289" y="654"/>
                      </a:cubicBezTo>
                      <a:cubicBezTo>
                        <a:pt x="2316" y="718"/>
                        <a:pt x="2240" y="738"/>
                        <a:pt x="2206" y="759"/>
                      </a:cubicBezTo>
                      <a:cubicBezTo>
                        <a:pt x="2172" y="780"/>
                        <a:pt x="2138" y="781"/>
                        <a:pt x="2086" y="781"/>
                      </a:cubicBezTo>
                      <a:cubicBezTo>
                        <a:pt x="2034" y="781"/>
                        <a:pt x="1932" y="757"/>
                        <a:pt x="1891" y="759"/>
                      </a:cubicBezTo>
                      <a:cubicBezTo>
                        <a:pt x="1850" y="761"/>
                        <a:pt x="1843" y="780"/>
                        <a:pt x="1839" y="796"/>
                      </a:cubicBezTo>
                      <a:cubicBezTo>
                        <a:pt x="1835" y="812"/>
                        <a:pt x="1843" y="832"/>
                        <a:pt x="1869" y="856"/>
                      </a:cubicBezTo>
                      <a:cubicBezTo>
                        <a:pt x="1895" y="880"/>
                        <a:pt x="1947" y="895"/>
                        <a:pt x="1996" y="939"/>
                      </a:cubicBezTo>
                      <a:cubicBezTo>
                        <a:pt x="2045" y="983"/>
                        <a:pt x="2125" y="1057"/>
                        <a:pt x="2161" y="1119"/>
                      </a:cubicBezTo>
                      <a:cubicBezTo>
                        <a:pt x="2197" y="1181"/>
                        <a:pt x="2188" y="1249"/>
                        <a:pt x="2214" y="1314"/>
                      </a:cubicBezTo>
                      <a:cubicBezTo>
                        <a:pt x="2240" y="1379"/>
                        <a:pt x="2284" y="1446"/>
                        <a:pt x="2319" y="1509"/>
                      </a:cubicBezTo>
                      <a:cubicBezTo>
                        <a:pt x="2354" y="1572"/>
                        <a:pt x="2384" y="1640"/>
                        <a:pt x="2424" y="1689"/>
                      </a:cubicBezTo>
                      <a:cubicBezTo>
                        <a:pt x="2464" y="1738"/>
                        <a:pt x="2520" y="1775"/>
                        <a:pt x="2559" y="1801"/>
                      </a:cubicBezTo>
                      <a:cubicBezTo>
                        <a:pt x="2598" y="1827"/>
                        <a:pt x="2648" y="1810"/>
                        <a:pt x="2656" y="1846"/>
                      </a:cubicBezTo>
                      <a:cubicBezTo>
                        <a:pt x="2664" y="1882"/>
                        <a:pt x="2621" y="1974"/>
                        <a:pt x="2604" y="2019"/>
                      </a:cubicBezTo>
                      <a:cubicBezTo>
                        <a:pt x="2587" y="2064"/>
                        <a:pt x="2562" y="2087"/>
                        <a:pt x="2551" y="2116"/>
                      </a:cubicBezTo>
                      <a:cubicBezTo>
                        <a:pt x="2540" y="2145"/>
                        <a:pt x="2538" y="2145"/>
                        <a:pt x="2536" y="2191"/>
                      </a:cubicBezTo>
                      <a:cubicBezTo>
                        <a:pt x="2534" y="2237"/>
                        <a:pt x="2536" y="2317"/>
                        <a:pt x="2536" y="2394"/>
                      </a:cubicBezTo>
                      <a:cubicBezTo>
                        <a:pt x="2536" y="2471"/>
                        <a:pt x="2590" y="2763"/>
                        <a:pt x="2536" y="267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822" name="Freeform 41">
                  <a:extLst>
                    <a:ext uri="{FF2B5EF4-FFF2-40B4-BE49-F238E27FC236}">
                      <a16:creationId xmlns:a16="http://schemas.microsoft.com/office/drawing/2014/main" id="{FF2C0119-4169-D04F-8F70-9C67A26A9C3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195" y="3878"/>
                  <a:ext cx="944" cy="1984"/>
                </a:xfrm>
                <a:custGeom>
                  <a:avLst/>
                  <a:gdLst>
                    <a:gd name="T0" fmla="*/ 748 w 944"/>
                    <a:gd name="T1" fmla="*/ 1980 h 1984"/>
                    <a:gd name="T2" fmla="*/ 703 w 944"/>
                    <a:gd name="T3" fmla="*/ 1740 h 1984"/>
                    <a:gd name="T4" fmla="*/ 763 w 944"/>
                    <a:gd name="T5" fmla="*/ 1470 h 1984"/>
                    <a:gd name="T6" fmla="*/ 875 w 944"/>
                    <a:gd name="T7" fmla="*/ 1305 h 1984"/>
                    <a:gd name="T8" fmla="*/ 778 w 944"/>
                    <a:gd name="T9" fmla="*/ 1192 h 1984"/>
                    <a:gd name="T10" fmla="*/ 508 w 944"/>
                    <a:gd name="T11" fmla="*/ 1012 h 1984"/>
                    <a:gd name="T12" fmla="*/ 380 w 944"/>
                    <a:gd name="T13" fmla="*/ 720 h 1984"/>
                    <a:gd name="T14" fmla="*/ 275 w 944"/>
                    <a:gd name="T15" fmla="*/ 457 h 1984"/>
                    <a:gd name="T16" fmla="*/ 200 w 944"/>
                    <a:gd name="T17" fmla="*/ 367 h 1984"/>
                    <a:gd name="T18" fmla="*/ 140 w 944"/>
                    <a:gd name="T19" fmla="*/ 292 h 1984"/>
                    <a:gd name="T20" fmla="*/ 20 w 944"/>
                    <a:gd name="T21" fmla="*/ 225 h 1984"/>
                    <a:gd name="T22" fmla="*/ 20 w 944"/>
                    <a:gd name="T23" fmla="*/ 120 h 1984"/>
                    <a:gd name="T24" fmla="*/ 125 w 944"/>
                    <a:gd name="T25" fmla="*/ 112 h 1984"/>
                    <a:gd name="T26" fmla="*/ 200 w 944"/>
                    <a:gd name="T27" fmla="*/ 112 h 1984"/>
                    <a:gd name="T28" fmla="*/ 238 w 944"/>
                    <a:gd name="T29" fmla="*/ 7 h 1984"/>
                    <a:gd name="T30" fmla="*/ 328 w 944"/>
                    <a:gd name="T31" fmla="*/ 67 h 1984"/>
                    <a:gd name="T32" fmla="*/ 358 w 944"/>
                    <a:gd name="T33" fmla="*/ 112 h 1984"/>
                    <a:gd name="T34" fmla="*/ 463 w 944"/>
                    <a:gd name="T35" fmla="*/ 90 h 1984"/>
                    <a:gd name="T36" fmla="*/ 515 w 944"/>
                    <a:gd name="T37" fmla="*/ 120 h 1984"/>
                    <a:gd name="T38" fmla="*/ 455 w 944"/>
                    <a:gd name="T39" fmla="*/ 157 h 1984"/>
                    <a:gd name="T40" fmla="*/ 373 w 944"/>
                    <a:gd name="T41" fmla="*/ 232 h 1984"/>
                    <a:gd name="T42" fmla="*/ 275 w 944"/>
                    <a:gd name="T43" fmla="*/ 217 h 1984"/>
                    <a:gd name="T44" fmla="*/ 215 w 944"/>
                    <a:gd name="T45" fmla="*/ 172 h 1984"/>
                    <a:gd name="T46" fmla="*/ 140 w 944"/>
                    <a:gd name="T47" fmla="*/ 165 h 1984"/>
                    <a:gd name="T48" fmla="*/ 95 w 944"/>
                    <a:gd name="T49" fmla="*/ 180 h 1984"/>
                    <a:gd name="T50" fmla="*/ 133 w 944"/>
                    <a:gd name="T51" fmla="*/ 240 h 1984"/>
                    <a:gd name="T52" fmla="*/ 275 w 944"/>
                    <a:gd name="T53" fmla="*/ 292 h 1984"/>
                    <a:gd name="T54" fmla="*/ 418 w 944"/>
                    <a:gd name="T55" fmla="*/ 472 h 1984"/>
                    <a:gd name="T56" fmla="*/ 515 w 944"/>
                    <a:gd name="T57" fmla="*/ 675 h 1984"/>
                    <a:gd name="T58" fmla="*/ 560 w 944"/>
                    <a:gd name="T59" fmla="*/ 817 h 1984"/>
                    <a:gd name="T60" fmla="*/ 650 w 944"/>
                    <a:gd name="T61" fmla="*/ 1012 h 1984"/>
                    <a:gd name="T62" fmla="*/ 860 w 944"/>
                    <a:gd name="T63" fmla="*/ 1170 h 1984"/>
                    <a:gd name="T64" fmla="*/ 943 w 944"/>
                    <a:gd name="T65" fmla="*/ 1290 h 1984"/>
                    <a:gd name="T66" fmla="*/ 853 w 944"/>
                    <a:gd name="T67" fmla="*/ 1515 h 1984"/>
                    <a:gd name="T68" fmla="*/ 755 w 944"/>
                    <a:gd name="T69" fmla="*/ 1717 h 1984"/>
                    <a:gd name="T70" fmla="*/ 748 w 944"/>
                    <a:gd name="T71" fmla="*/ 1980 h 1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44" h="1984">
                      <a:moveTo>
                        <a:pt x="748" y="1980"/>
                      </a:moveTo>
                      <a:cubicBezTo>
                        <a:pt x="740" y="1984"/>
                        <a:pt x="701" y="1825"/>
                        <a:pt x="703" y="1740"/>
                      </a:cubicBezTo>
                      <a:cubicBezTo>
                        <a:pt x="705" y="1655"/>
                        <a:pt x="734" y="1542"/>
                        <a:pt x="763" y="1470"/>
                      </a:cubicBezTo>
                      <a:cubicBezTo>
                        <a:pt x="792" y="1398"/>
                        <a:pt x="873" y="1351"/>
                        <a:pt x="875" y="1305"/>
                      </a:cubicBezTo>
                      <a:cubicBezTo>
                        <a:pt x="877" y="1259"/>
                        <a:pt x="839" y="1241"/>
                        <a:pt x="778" y="1192"/>
                      </a:cubicBezTo>
                      <a:cubicBezTo>
                        <a:pt x="717" y="1143"/>
                        <a:pt x="574" y="1091"/>
                        <a:pt x="508" y="1012"/>
                      </a:cubicBezTo>
                      <a:cubicBezTo>
                        <a:pt x="442" y="933"/>
                        <a:pt x="419" y="812"/>
                        <a:pt x="380" y="720"/>
                      </a:cubicBezTo>
                      <a:cubicBezTo>
                        <a:pt x="341" y="628"/>
                        <a:pt x="305" y="516"/>
                        <a:pt x="275" y="457"/>
                      </a:cubicBezTo>
                      <a:cubicBezTo>
                        <a:pt x="245" y="398"/>
                        <a:pt x="222" y="394"/>
                        <a:pt x="200" y="367"/>
                      </a:cubicBezTo>
                      <a:cubicBezTo>
                        <a:pt x="178" y="340"/>
                        <a:pt x="170" y="316"/>
                        <a:pt x="140" y="292"/>
                      </a:cubicBezTo>
                      <a:cubicBezTo>
                        <a:pt x="110" y="268"/>
                        <a:pt x="40" y="254"/>
                        <a:pt x="20" y="225"/>
                      </a:cubicBezTo>
                      <a:cubicBezTo>
                        <a:pt x="0" y="196"/>
                        <a:pt x="3" y="139"/>
                        <a:pt x="20" y="120"/>
                      </a:cubicBezTo>
                      <a:cubicBezTo>
                        <a:pt x="37" y="101"/>
                        <a:pt x="95" y="113"/>
                        <a:pt x="125" y="112"/>
                      </a:cubicBezTo>
                      <a:cubicBezTo>
                        <a:pt x="155" y="111"/>
                        <a:pt x="181" y="129"/>
                        <a:pt x="200" y="112"/>
                      </a:cubicBezTo>
                      <a:cubicBezTo>
                        <a:pt x="219" y="95"/>
                        <a:pt x="217" y="14"/>
                        <a:pt x="238" y="7"/>
                      </a:cubicBezTo>
                      <a:cubicBezTo>
                        <a:pt x="259" y="0"/>
                        <a:pt x="308" y="50"/>
                        <a:pt x="328" y="67"/>
                      </a:cubicBezTo>
                      <a:cubicBezTo>
                        <a:pt x="348" y="84"/>
                        <a:pt x="336" y="108"/>
                        <a:pt x="358" y="112"/>
                      </a:cubicBezTo>
                      <a:cubicBezTo>
                        <a:pt x="380" y="116"/>
                        <a:pt x="437" y="89"/>
                        <a:pt x="463" y="90"/>
                      </a:cubicBezTo>
                      <a:cubicBezTo>
                        <a:pt x="489" y="91"/>
                        <a:pt x="516" y="109"/>
                        <a:pt x="515" y="120"/>
                      </a:cubicBezTo>
                      <a:cubicBezTo>
                        <a:pt x="514" y="131"/>
                        <a:pt x="479" y="138"/>
                        <a:pt x="455" y="157"/>
                      </a:cubicBezTo>
                      <a:cubicBezTo>
                        <a:pt x="431" y="176"/>
                        <a:pt x="403" y="222"/>
                        <a:pt x="373" y="232"/>
                      </a:cubicBezTo>
                      <a:cubicBezTo>
                        <a:pt x="343" y="242"/>
                        <a:pt x="301" y="227"/>
                        <a:pt x="275" y="217"/>
                      </a:cubicBezTo>
                      <a:cubicBezTo>
                        <a:pt x="249" y="207"/>
                        <a:pt x="237" y="181"/>
                        <a:pt x="215" y="172"/>
                      </a:cubicBezTo>
                      <a:cubicBezTo>
                        <a:pt x="193" y="163"/>
                        <a:pt x="160" y="164"/>
                        <a:pt x="140" y="165"/>
                      </a:cubicBezTo>
                      <a:cubicBezTo>
                        <a:pt x="120" y="166"/>
                        <a:pt x="96" y="168"/>
                        <a:pt x="95" y="180"/>
                      </a:cubicBezTo>
                      <a:cubicBezTo>
                        <a:pt x="94" y="192"/>
                        <a:pt x="103" y="221"/>
                        <a:pt x="133" y="240"/>
                      </a:cubicBezTo>
                      <a:cubicBezTo>
                        <a:pt x="163" y="259"/>
                        <a:pt x="228" y="253"/>
                        <a:pt x="275" y="292"/>
                      </a:cubicBezTo>
                      <a:cubicBezTo>
                        <a:pt x="322" y="331"/>
                        <a:pt x="378" y="408"/>
                        <a:pt x="418" y="472"/>
                      </a:cubicBezTo>
                      <a:cubicBezTo>
                        <a:pt x="458" y="536"/>
                        <a:pt x="491" y="618"/>
                        <a:pt x="515" y="675"/>
                      </a:cubicBezTo>
                      <a:cubicBezTo>
                        <a:pt x="539" y="732"/>
                        <a:pt x="538" y="761"/>
                        <a:pt x="560" y="817"/>
                      </a:cubicBezTo>
                      <a:cubicBezTo>
                        <a:pt x="582" y="873"/>
                        <a:pt x="600" y="953"/>
                        <a:pt x="650" y="1012"/>
                      </a:cubicBezTo>
                      <a:cubicBezTo>
                        <a:pt x="700" y="1071"/>
                        <a:pt x="811" y="1124"/>
                        <a:pt x="860" y="1170"/>
                      </a:cubicBezTo>
                      <a:cubicBezTo>
                        <a:pt x="909" y="1216"/>
                        <a:pt x="944" y="1233"/>
                        <a:pt x="943" y="1290"/>
                      </a:cubicBezTo>
                      <a:cubicBezTo>
                        <a:pt x="942" y="1347"/>
                        <a:pt x="884" y="1444"/>
                        <a:pt x="853" y="1515"/>
                      </a:cubicBezTo>
                      <a:cubicBezTo>
                        <a:pt x="822" y="1586"/>
                        <a:pt x="771" y="1638"/>
                        <a:pt x="755" y="1717"/>
                      </a:cubicBezTo>
                      <a:cubicBezTo>
                        <a:pt x="739" y="1796"/>
                        <a:pt x="756" y="1976"/>
                        <a:pt x="748" y="19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784" name="Group 40">
                <a:extLst>
                  <a:ext uri="{FF2B5EF4-FFF2-40B4-BE49-F238E27FC236}">
                    <a16:creationId xmlns:a16="http://schemas.microsoft.com/office/drawing/2014/main" id="{19DEE5C5-7085-5D41-93BA-2C59E5EDA3F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15" y="4123"/>
                <a:ext cx="1887" cy="2164"/>
                <a:chOff x="4615" y="4123"/>
                <a:chExt cx="1887" cy="2164"/>
              </a:xfrm>
            </p:grpSpPr>
            <p:grpSp>
              <p:nvGrpSpPr>
                <p:cNvPr id="785" name="Group 39">
                  <a:extLst>
                    <a:ext uri="{FF2B5EF4-FFF2-40B4-BE49-F238E27FC236}">
                      <a16:creationId xmlns:a16="http://schemas.microsoft.com/office/drawing/2014/main" id="{FE6CB111-A448-EE4B-B49C-8E6066746FA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44" y="4133"/>
                  <a:ext cx="1858" cy="2154"/>
                  <a:chOff x="4644" y="4133"/>
                  <a:chExt cx="1858" cy="2154"/>
                </a:xfrm>
              </p:grpSpPr>
              <p:sp>
                <p:nvSpPr>
                  <p:cNvPr id="809" name="Freeform 4">
                    <a:extLst>
                      <a:ext uri="{FF2B5EF4-FFF2-40B4-BE49-F238E27FC236}">
                        <a16:creationId xmlns:a16="http://schemas.microsoft.com/office/drawing/2014/main" id="{1661A94B-A1E3-694E-B4CF-6C96F506BE4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44" y="4133"/>
                    <a:ext cx="1858" cy="2154"/>
                  </a:xfrm>
                  <a:custGeom>
                    <a:avLst/>
                    <a:gdLst>
                      <a:gd name="T0" fmla="*/ 272 w 1858"/>
                      <a:gd name="T1" fmla="*/ 1692 h 2154"/>
                      <a:gd name="T2" fmla="*/ 677 w 1858"/>
                      <a:gd name="T3" fmla="*/ 2082 h 2154"/>
                      <a:gd name="T4" fmla="*/ 954 w 1858"/>
                      <a:gd name="T5" fmla="*/ 2052 h 2154"/>
                      <a:gd name="T6" fmla="*/ 1089 w 1858"/>
                      <a:gd name="T7" fmla="*/ 1969 h 2154"/>
                      <a:gd name="T8" fmla="*/ 1224 w 1858"/>
                      <a:gd name="T9" fmla="*/ 1894 h 2154"/>
                      <a:gd name="T10" fmla="*/ 1359 w 1858"/>
                      <a:gd name="T11" fmla="*/ 1819 h 2154"/>
                      <a:gd name="T12" fmla="*/ 1509 w 1858"/>
                      <a:gd name="T13" fmla="*/ 1662 h 2154"/>
                      <a:gd name="T14" fmla="*/ 1659 w 1858"/>
                      <a:gd name="T15" fmla="*/ 1512 h 2154"/>
                      <a:gd name="T16" fmla="*/ 1757 w 1858"/>
                      <a:gd name="T17" fmla="*/ 1279 h 2154"/>
                      <a:gd name="T18" fmla="*/ 1839 w 1858"/>
                      <a:gd name="T19" fmla="*/ 1092 h 2154"/>
                      <a:gd name="T20" fmla="*/ 1787 w 1858"/>
                      <a:gd name="T21" fmla="*/ 1002 h 2154"/>
                      <a:gd name="T22" fmla="*/ 1809 w 1858"/>
                      <a:gd name="T23" fmla="*/ 844 h 2154"/>
                      <a:gd name="T24" fmla="*/ 1832 w 1858"/>
                      <a:gd name="T25" fmla="*/ 724 h 2154"/>
                      <a:gd name="T26" fmla="*/ 1719 w 1858"/>
                      <a:gd name="T27" fmla="*/ 679 h 2154"/>
                      <a:gd name="T28" fmla="*/ 1487 w 1858"/>
                      <a:gd name="T29" fmla="*/ 717 h 2154"/>
                      <a:gd name="T30" fmla="*/ 1404 w 1858"/>
                      <a:gd name="T31" fmla="*/ 604 h 2154"/>
                      <a:gd name="T32" fmla="*/ 1359 w 1858"/>
                      <a:gd name="T33" fmla="*/ 507 h 2154"/>
                      <a:gd name="T34" fmla="*/ 1277 w 1858"/>
                      <a:gd name="T35" fmla="*/ 424 h 2154"/>
                      <a:gd name="T36" fmla="*/ 1179 w 1858"/>
                      <a:gd name="T37" fmla="*/ 342 h 2154"/>
                      <a:gd name="T38" fmla="*/ 1082 w 1858"/>
                      <a:gd name="T39" fmla="*/ 222 h 2154"/>
                      <a:gd name="T40" fmla="*/ 1014 w 1858"/>
                      <a:gd name="T41" fmla="*/ 184 h 2154"/>
                      <a:gd name="T42" fmla="*/ 932 w 1858"/>
                      <a:gd name="T43" fmla="*/ 102 h 2154"/>
                      <a:gd name="T44" fmla="*/ 827 w 1858"/>
                      <a:gd name="T45" fmla="*/ 72 h 2154"/>
                      <a:gd name="T46" fmla="*/ 692 w 1858"/>
                      <a:gd name="T47" fmla="*/ 4 h 2154"/>
                      <a:gd name="T48" fmla="*/ 542 w 1858"/>
                      <a:gd name="T49" fmla="*/ 12 h 2154"/>
                      <a:gd name="T50" fmla="*/ 392 w 1858"/>
                      <a:gd name="T51" fmla="*/ 42 h 2154"/>
                      <a:gd name="T52" fmla="*/ 309 w 1858"/>
                      <a:gd name="T53" fmla="*/ 117 h 2154"/>
                      <a:gd name="T54" fmla="*/ 197 w 1858"/>
                      <a:gd name="T55" fmla="*/ 154 h 2154"/>
                      <a:gd name="T56" fmla="*/ 129 w 1858"/>
                      <a:gd name="T57" fmla="*/ 312 h 2154"/>
                      <a:gd name="T58" fmla="*/ 47 w 1858"/>
                      <a:gd name="T59" fmla="*/ 357 h 2154"/>
                      <a:gd name="T60" fmla="*/ 24 w 1858"/>
                      <a:gd name="T61" fmla="*/ 477 h 2154"/>
                      <a:gd name="T62" fmla="*/ 9 w 1858"/>
                      <a:gd name="T63" fmla="*/ 544 h 2154"/>
                      <a:gd name="T64" fmla="*/ 2 w 1858"/>
                      <a:gd name="T65" fmla="*/ 687 h 2154"/>
                      <a:gd name="T66" fmla="*/ 24 w 1858"/>
                      <a:gd name="T67" fmla="*/ 792 h 2154"/>
                      <a:gd name="T68" fmla="*/ 77 w 1858"/>
                      <a:gd name="T69" fmla="*/ 844 h 2154"/>
                      <a:gd name="T70" fmla="*/ 129 w 1858"/>
                      <a:gd name="T71" fmla="*/ 912 h 2154"/>
                      <a:gd name="T72" fmla="*/ 279 w 1858"/>
                      <a:gd name="T73" fmla="*/ 934 h 2154"/>
                      <a:gd name="T74" fmla="*/ 384 w 1858"/>
                      <a:gd name="T75" fmla="*/ 942 h 2154"/>
                      <a:gd name="T76" fmla="*/ 369 w 1858"/>
                      <a:gd name="T77" fmla="*/ 1032 h 2154"/>
                      <a:gd name="T78" fmla="*/ 317 w 1858"/>
                      <a:gd name="T79" fmla="*/ 1114 h 2154"/>
                      <a:gd name="T80" fmla="*/ 219 w 1858"/>
                      <a:gd name="T81" fmla="*/ 1332 h 2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858" h="2154">
                        <a:moveTo>
                          <a:pt x="219" y="1332"/>
                        </a:moveTo>
                        <a:cubicBezTo>
                          <a:pt x="220" y="1422"/>
                          <a:pt x="228" y="1566"/>
                          <a:pt x="272" y="1692"/>
                        </a:cubicBezTo>
                        <a:cubicBezTo>
                          <a:pt x="316" y="1818"/>
                          <a:pt x="415" y="2024"/>
                          <a:pt x="482" y="2089"/>
                        </a:cubicBezTo>
                        <a:cubicBezTo>
                          <a:pt x="549" y="2154"/>
                          <a:pt x="606" y="2077"/>
                          <a:pt x="677" y="2082"/>
                        </a:cubicBezTo>
                        <a:cubicBezTo>
                          <a:pt x="748" y="2087"/>
                          <a:pt x="863" y="2124"/>
                          <a:pt x="909" y="2119"/>
                        </a:cubicBezTo>
                        <a:cubicBezTo>
                          <a:pt x="955" y="2114"/>
                          <a:pt x="930" y="2062"/>
                          <a:pt x="954" y="2052"/>
                        </a:cubicBezTo>
                        <a:cubicBezTo>
                          <a:pt x="978" y="2042"/>
                          <a:pt x="1030" y="2073"/>
                          <a:pt x="1052" y="2059"/>
                        </a:cubicBezTo>
                        <a:cubicBezTo>
                          <a:pt x="1074" y="2045"/>
                          <a:pt x="1064" y="1985"/>
                          <a:pt x="1089" y="1969"/>
                        </a:cubicBezTo>
                        <a:cubicBezTo>
                          <a:pt x="1114" y="1953"/>
                          <a:pt x="1179" y="1974"/>
                          <a:pt x="1202" y="1962"/>
                        </a:cubicBezTo>
                        <a:cubicBezTo>
                          <a:pt x="1225" y="1950"/>
                          <a:pt x="1204" y="1906"/>
                          <a:pt x="1224" y="1894"/>
                        </a:cubicBezTo>
                        <a:cubicBezTo>
                          <a:pt x="1244" y="1882"/>
                          <a:pt x="1299" y="1900"/>
                          <a:pt x="1322" y="1887"/>
                        </a:cubicBezTo>
                        <a:cubicBezTo>
                          <a:pt x="1345" y="1874"/>
                          <a:pt x="1340" y="1836"/>
                          <a:pt x="1359" y="1819"/>
                        </a:cubicBezTo>
                        <a:cubicBezTo>
                          <a:pt x="1378" y="1802"/>
                          <a:pt x="1409" y="1808"/>
                          <a:pt x="1434" y="1782"/>
                        </a:cubicBezTo>
                        <a:cubicBezTo>
                          <a:pt x="1459" y="1756"/>
                          <a:pt x="1483" y="1691"/>
                          <a:pt x="1509" y="1662"/>
                        </a:cubicBezTo>
                        <a:cubicBezTo>
                          <a:pt x="1535" y="1633"/>
                          <a:pt x="1567" y="1634"/>
                          <a:pt x="1592" y="1609"/>
                        </a:cubicBezTo>
                        <a:cubicBezTo>
                          <a:pt x="1617" y="1584"/>
                          <a:pt x="1642" y="1547"/>
                          <a:pt x="1659" y="1512"/>
                        </a:cubicBezTo>
                        <a:cubicBezTo>
                          <a:pt x="1676" y="1477"/>
                          <a:pt x="1681" y="1438"/>
                          <a:pt x="1697" y="1399"/>
                        </a:cubicBezTo>
                        <a:cubicBezTo>
                          <a:pt x="1713" y="1360"/>
                          <a:pt x="1737" y="1314"/>
                          <a:pt x="1757" y="1279"/>
                        </a:cubicBezTo>
                        <a:cubicBezTo>
                          <a:pt x="1777" y="1244"/>
                          <a:pt x="1803" y="1220"/>
                          <a:pt x="1817" y="1189"/>
                        </a:cubicBezTo>
                        <a:cubicBezTo>
                          <a:pt x="1831" y="1158"/>
                          <a:pt x="1835" y="1121"/>
                          <a:pt x="1839" y="1092"/>
                        </a:cubicBezTo>
                        <a:cubicBezTo>
                          <a:pt x="1843" y="1063"/>
                          <a:pt x="1848" y="1032"/>
                          <a:pt x="1839" y="1017"/>
                        </a:cubicBezTo>
                        <a:cubicBezTo>
                          <a:pt x="1830" y="1002"/>
                          <a:pt x="1786" y="1019"/>
                          <a:pt x="1787" y="1002"/>
                        </a:cubicBezTo>
                        <a:cubicBezTo>
                          <a:pt x="1788" y="985"/>
                          <a:pt x="1843" y="938"/>
                          <a:pt x="1847" y="912"/>
                        </a:cubicBezTo>
                        <a:cubicBezTo>
                          <a:pt x="1851" y="886"/>
                          <a:pt x="1808" y="866"/>
                          <a:pt x="1809" y="844"/>
                        </a:cubicBezTo>
                        <a:cubicBezTo>
                          <a:pt x="1810" y="822"/>
                          <a:pt x="1850" y="797"/>
                          <a:pt x="1854" y="777"/>
                        </a:cubicBezTo>
                        <a:cubicBezTo>
                          <a:pt x="1858" y="757"/>
                          <a:pt x="1834" y="743"/>
                          <a:pt x="1832" y="724"/>
                        </a:cubicBezTo>
                        <a:cubicBezTo>
                          <a:pt x="1830" y="705"/>
                          <a:pt x="1858" y="672"/>
                          <a:pt x="1839" y="664"/>
                        </a:cubicBezTo>
                        <a:cubicBezTo>
                          <a:pt x="1820" y="656"/>
                          <a:pt x="1754" y="673"/>
                          <a:pt x="1719" y="679"/>
                        </a:cubicBezTo>
                        <a:cubicBezTo>
                          <a:pt x="1684" y="685"/>
                          <a:pt x="1668" y="696"/>
                          <a:pt x="1629" y="702"/>
                        </a:cubicBezTo>
                        <a:cubicBezTo>
                          <a:pt x="1590" y="708"/>
                          <a:pt x="1516" y="724"/>
                          <a:pt x="1487" y="717"/>
                        </a:cubicBezTo>
                        <a:cubicBezTo>
                          <a:pt x="1458" y="710"/>
                          <a:pt x="1471" y="676"/>
                          <a:pt x="1457" y="657"/>
                        </a:cubicBezTo>
                        <a:cubicBezTo>
                          <a:pt x="1443" y="638"/>
                          <a:pt x="1419" y="619"/>
                          <a:pt x="1404" y="604"/>
                        </a:cubicBezTo>
                        <a:cubicBezTo>
                          <a:pt x="1389" y="589"/>
                          <a:pt x="1374" y="583"/>
                          <a:pt x="1367" y="567"/>
                        </a:cubicBezTo>
                        <a:cubicBezTo>
                          <a:pt x="1360" y="551"/>
                          <a:pt x="1369" y="519"/>
                          <a:pt x="1359" y="507"/>
                        </a:cubicBezTo>
                        <a:cubicBezTo>
                          <a:pt x="1349" y="495"/>
                          <a:pt x="1321" y="506"/>
                          <a:pt x="1307" y="492"/>
                        </a:cubicBezTo>
                        <a:cubicBezTo>
                          <a:pt x="1293" y="478"/>
                          <a:pt x="1288" y="442"/>
                          <a:pt x="1277" y="424"/>
                        </a:cubicBezTo>
                        <a:cubicBezTo>
                          <a:pt x="1266" y="406"/>
                          <a:pt x="1255" y="401"/>
                          <a:pt x="1239" y="387"/>
                        </a:cubicBezTo>
                        <a:cubicBezTo>
                          <a:pt x="1223" y="373"/>
                          <a:pt x="1194" y="361"/>
                          <a:pt x="1179" y="342"/>
                        </a:cubicBezTo>
                        <a:cubicBezTo>
                          <a:pt x="1164" y="323"/>
                          <a:pt x="1165" y="294"/>
                          <a:pt x="1149" y="274"/>
                        </a:cubicBezTo>
                        <a:cubicBezTo>
                          <a:pt x="1133" y="254"/>
                          <a:pt x="1101" y="228"/>
                          <a:pt x="1082" y="222"/>
                        </a:cubicBezTo>
                        <a:cubicBezTo>
                          <a:pt x="1063" y="216"/>
                          <a:pt x="1048" y="243"/>
                          <a:pt x="1037" y="237"/>
                        </a:cubicBezTo>
                        <a:cubicBezTo>
                          <a:pt x="1026" y="231"/>
                          <a:pt x="1024" y="198"/>
                          <a:pt x="1014" y="184"/>
                        </a:cubicBezTo>
                        <a:cubicBezTo>
                          <a:pt x="1004" y="170"/>
                          <a:pt x="991" y="168"/>
                          <a:pt x="977" y="154"/>
                        </a:cubicBezTo>
                        <a:cubicBezTo>
                          <a:pt x="963" y="140"/>
                          <a:pt x="947" y="120"/>
                          <a:pt x="932" y="102"/>
                        </a:cubicBezTo>
                        <a:cubicBezTo>
                          <a:pt x="917" y="84"/>
                          <a:pt x="904" y="54"/>
                          <a:pt x="887" y="49"/>
                        </a:cubicBezTo>
                        <a:cubicBezTo>
                          <a:pt x="870" y="44"/>
                          <a:pt x="849" y="76"/>
                          <a:pt x="827" y="72"/>
                        </a:cubicBezTo>
                        <a:cubicBezTo>
                          <a:pt x="805" y="68"/>
                          <a:pt x="774" y="38"/>
                          <a:pt x="752" y="27"/>
                        </a:cubicBezTo>
                        <a:cubicBezTo>
                          <a:pt x="730" y="16"/>
                          <a:pt x="717" y="8"/>
                          <a:pt x="692" y="4"/>
                        </a:cubicBezTo>
                        <a:cubicBezTo>
                          <a:pt x="667" y="0"/>
                          <a:pt x="627" y="3"/>
                          <a:pt x="602" y="4"/>
                        </a:cubicBezTo>
                        <a:cubicBezTo>
                          <a:pt x="577" y="5"/>
                          <a:pt x="559" y="10"/>
                          <a:pt x="542" y="12"/>
                        </a:cubicBezTo>
                        <a:cubicBezTo>
                          <a:pt x="525" y="14"/>
                          <a:pt x="522" y="14"/>
                          <a:pt x="497" y="19"/>
                        </a:cubicBezTo>
                        <a:cubicBezTo>
                          <a:pt x="472" y="24"/>
                          <a:pt x="414" y="32"/>
                          <a:pt x="392" y="42"/>
                        </a:cubicBezTo>
                        <a:cubicBezTo>
                          <a:pt x="370" y="52"/>
                          <a:pt x="376" y="67"/>
                          <a:pt x="362" y="79"/>
                        </a:cubicBezTo>
                        <a:cubicBezTo>
                          <a:pt x="348" y="91"/>
                          <a:pt x="329" y="113"/>
                          <a:pt x="309" y="117"/>
                        </a:cubicBezTo>
                        <a:cubicBezTo>
                          <a:pt x="289" y="121"/>
                          <a:pt x="261" y="96"/>
                          <a:pt x="242" y="102"/>
                        </a:cubicBezTo>
                        <a:cubicBezTo>
                          <a:pt x="223" y="108"/>
                          <a:pt x="208" y="135"/>
                          <a:pt x="197" y="154"/>
                        </a:cubicBezTo>
                        <a:cubicBezTo>
                          <a:pt x="186" y="173"/>
                          <a:pt x="185" y="188"/>
                          <a:pt x="174" y="214"/>
                        </a:cubicBezTo>
                        <a:cubicBezTo>
                          <a:pt x="163" y="240"/>
                          <a:pt x="143" y="290"/>
                          <a:pt x="129" y="312"/>
                        </a:cubicBezTo>
                        <a:cubicBezTo>
                          <a:pt x="115" y="334"/>
                          <a:pt x="106" y="341"/>
                          <a:pt x="92" y="349"/>
                        </a:cubicBezTo>
                        <a:cubicBezTo>
                          <a:pt x="78" y="357"/>
                          <a:pt x="55" y="346"/>
                          <a:pt x="47" y="357"/>
                        </a:cubicBezTo>
                        <a:cubicBezTo>
                          <a:pt x="39" y="368"/>
                          <a:pt x="51" y="397"/>
                          <a:pt x="47" y="417"/>
                        </a:cubicBezTo>
                        <a:cubicBezTo>
                          <a:pt x="43" y="437"/>
                          <a:pt x="20" y="456"/>
                          <a:pt x="24" y="477"/>
                        </a:cubicBezTo>
                        <a:cubicBezTo>
                          <a:pt x="28" y="498"/>
                          <a:pt x="71" y="533"/>
                          <a:pt x="69" y="544"/>
                        </a:cubicBezTo>
                        <a:cubicBezTo>
                          <a:pt x="67" y="555"/>
                          <a:pt x="18" y="532"/>
                          <a:pt x="9" y="544"/>
                        </a:cubicBezTo>
                        <a:cubicBezTo>
                          <a:pt x="0" y="556"/>
                          <a:pt x="18" y="595"/>
                          <a:pt x="17" y="619"/>
                        </a:cubicBezTo>
                        <a:cubicBezTo>
                          <a:pt x="16" y="643"/>
                          <a:pt x="0" y="666"/>
                          <a:pt x="2" y="687"/>
                        </a:cubicBezTo>
                        <a:cubicBezTo>
                          <a:pt x="4" y="708"/>
                          <a:pt x="28" y="730"/>
                          <a:pt x="32" y="747"/>
                        </a:cubicBezTo>
                        <a:cubicBezTo>
                          <a:pt x="36" y="764"/>
                          <a:pt x="18" y="785"/>
                          <a:pt x="24" y="792"/>
                        </a:cubicBezTo>
                        <a:cubicBezTo>
                          <a:pt x="30" y="799"/>
                          <a:pt x="60" y="783"/>
                          <a:pt x="69" y="792"/>
                        </a:cubicBezTo>
                        <a:cubicBezTo>
                          <a:pt x="78" y="801"/>
                          <a:pt x="68" y="835"/>
                          <a:pt x="77" y="844"/>
                        </a:cubicBezTo>
                        <a:cubicBezTo>
                          <a:pt x="86" y="853"/>
                          <a:pt x="113" y="833"/>
                          <a:pt x="122" y="844"/>
                        </a:cubicBezTo>
                        <a:cubicBezTo>
                          <a:pt x="131" y="855"/>
                          <a:pt x="119" y="898"/>
                          <a:pt x="129" y="912"/>
                        </a:cubicBezTo>
                        <a:cubicBezTo>
                          <a:pt x="139" y="926"/>
                          <a:pt x="157" y="923"/>
                          <a:pt x="182" y="927"/>
                        </a:cubicBezTo>
                        <a:cubicBezTo>
                          <a:pt x="207" y="931"/>
                          <a:pt x="257" y="924"/>
                          <a:pt x="279" y="934"/>
                        </a:cubicBezTo>
                        <a:cubicBezTo>
                          <a:pt x="301" y="944"/>
                          <a:pt x="300" y="986"/>
                          <a:pt x="317" y="987"/>
                        </a:cubicBezTo>
                        <a:cubicBezTo>
                          <a:pt x="334" y="988"/>
                          <a:pt x="365" y="943"/>
                          <a:pt x="384" y="942"/>
                        </a:cubicBezTo>
                        <a:cubicBezTo>
                          <a:pt x="403" y="941"/>
                          <a:pt x="431" y="964"/>
                          <a:pt x="429" y="979"/>
                        </a:cubicBezTo>
                        <a:cubicBezTo>
                          <a:pt x="427" y="994"/>
                          <a:pt x="374" y="1013"/>
                          <a:pt x="369" y="1032"/>
                        </a:cubicBezTo>
                        <a:cubicBezTo>
                          <a:pt x="364" y="1051"/>
                          <a:pt x="408" y="1078"/>
                          <a:pt x="399" y="1092"/>
                        </a:cubicBezTo>
                        <a:cubicBezTo>
                          <a:pt x="390" y="1106"/>
                          <a:pt x="339" y="1104"/>
                          <a:pt x="317" y="1114"/>
                        </a:cubicBezTo>
                        <a:cubicBezTo>
                          <a:pt x="295" y="1124"/>
                          <a:pt x="276" y="1113"/>
                          <a:pt x="264" y="1152"/>
                        </a:cubicBezTo>
                        <a:cubicBezTo>
                          <a:pt x="252" y="1191"/>
                          <a:pt x="218" y="1242"/>
                          <a:pt x="219" y="1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0" name="Freeform 28">
                    <a:extLst>
                      <a:ext uri="{FF2B5EF4-FFF2-40B4-BE49-F238E27FC236}">
                        <a16:creationId xmlns:a16="http://schemas.microsoft.com/office/drawing/2014/main" id="{E6610661-A4ED-F74B-83B6-7A6BF4D45F4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23" y="6118"/>
                    <a:ext cx="547" cy="40"/>
                  </a:xfrm>
                  <a:custGeom>
                    <a:avLst/>
                    <a:gdLst>
                      <a:gd name="T0" fmla="*/ 0 w 547"/>
                      <a:gd name="T1" fmla="*/ 40 h 40"/>
                      <a:gd name="T2" fmla="*/ 165 w 547"/>
                      <a:gd name="T3" fmla="*/ 17 h 40"/>
                      <a:gd name="T4" fmla="*/ 375 w 547"/>
                      <a:gd name="T5" fmla="*/ 2 h 40"/>
                      <a:gd name="T6" fmla="*/ 547 w 547"/>
                      <a:gd name="T7" fmla="*/ 3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47" h="40">
                        <a:moveTo>
                          <a:pt x="0" y="40"/>
                        </a:moveTo>
                        <a:cubicBezTo>
                          <a:pt x="51" y="31"/>
                          <a:pt x="103" y="23"/>
                          <a:pt x="165" y="17"/>
                        </a:cubicBezTo>
                        <a:cubicBezTo>
                          <a:pt x="227" y="11"/>
                          <a:pt x="311" y="0"/>
                          <a:pt x="375" y="2"/>
                        </a:cubicBezTo>
                        <a:cubicBezTo>
                          <a:pt x="439" y="4"/>
                          <a:pt x="493" y="18"/>
                          <a:pt x="547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1" name="Freeform 29">
                    <a:extLst>
                      <a:ext uri="{FF2B5EF4-FFF2-40B4-BE49-F238E27FC236}">
                        <a16:creationId xmlns:a16="http://schemas.microsoft.com/office/drawing/2014/main" id="{F6FDC40C-0375-FE46-B18B-980834C43E6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00" y="5978"/>
                    <a:ext cx="698" cy="82"/>
                  </a:xfrm>
                  <a:custGeom>
                    <a:avLst/>
                    <a:gdLst>
                      <a:gd name="T0" fmla="*/ 0 w 698"/>
                      <a:gd name="T1" fmla="*/ 82 h 82"/>
                      <a:gd name="T2" fmla="*/ 300 w 698"/>
                      <a:gd name="T3" fmla="*/ 7 h 82"/>
                      <a:gd name="T4" fmla="*/ 698 w 698"/>
                      <a:gd name="T5" fmla="*/ 37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98" h="82">
                        <a:moveTo>
                          <a:pt x="0" y="82"/>
                        </a:moveTo>
                        <a:cubicBezTo>
                          <a:pt x="92" y="48"/>
                          <a:pt x="184" y="14"/>
                          <a:pt x="300" y="7"/>
                        </a:cubicBezTo>
                        <a:cubicBezTo>
                          <a:pt x="416" y="0"/>
                          <a:pt x="631" y="32"/>
                          <a:pt x="698" y="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2" name="Freeform 30">
                    <a:extLst>
                      <a:ext uri="{FF2B5EF4-FFF2-40B4-BE49-F238E27FC236}">
                        <a16:creationId xmlns:a16="http://schemas.microsoft.com/office/drawing/2014/main" id="{8833B080-CBEF-3347-A832-F6A6C46E5F2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040" y="5841"/>
                    <a:ext cx="998" cy="122"/>
                  </a:xfrm>
                  <a:custGeom>
                    <a:avLst/>
                    <a:gdLst>
                      <a:gd name="T0" fmla="*/ 0 w 998"/>
                      <a:gd name="T1" fmla="*/ 122 h 122"/>
                      <a:gd name="T2" fmla="*/ 330 w 998"/>
                      <a:gd name="T3" fmla="*/ 84 h 122"/>
                      <a:gd name="T4" fmla="*/ 548 w 998"/>
                      <a:gd name="T5" fmla="*/ 9 h 122"/>
                      <a:gd name="T6" fmla="*/ 998 w 998"/>
                      <a:gd name="T7" fmla="*/ 32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98" h="122">
                        <a:moveTo>
                          <a:pt x="0" y="122"/>
                        </a:moveTo>
                        <a:cubicBezTo>
                          <a:pt x="119" y="112"/>
                          <a:pt x="239" y="103"/>
                          <a:pt x="330" y="84"/>
                        </a:cubicBezTo>
                        <a:cubicBezTo>
                          <a:pt x="421" y="65"/>
                          <a:pt x="437" y="18"/>
                          <a:pt x="548" y="9"/>
                        </a:cubicBezTo>
                        <a:cubicBezTo>
                          <a:pt x="659" y="0"/>
                          <a:pt x="828" y="16"/>
                          <a:pt x="998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3" name="Freeform 31">
                    <a:extLst>
                      <a:ext uri="{FF2B5EF4-FFF2-40B4-BE49-F238E27FC236}">
                        <a16:creationId xmlns:a16="http://schemas.microsoft.com/office/drawing/2014/main" id="{666AFA89-70A1-014F-A3B8-39D37BACDA3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0" y="5729"/>
                    <a:ext cx="1170" cy="129"/>
                  </a:xfrm>
                  <a:custGeom>
                    <a:avLst/>
                    <a:gdLst>
                      <a:gd name="T0" fmla="*/ 0 w 1170"/>
                      <a:gd name="T1" fmla="*/ 129 h 129"/>
                      <a:gd name="T2" fmla="*/ 345 w 1170"/>
                      <a:gd name="T3" fmla="*/ 91 h 129"/>
                      <a:gd name="T4" fmla="*/ 623 w 1170"/>
                      <a:gd name="T5" fmla="*/ 9 h 129"/>
                      <a:gd name="T6" fmla="*/ 1170 w 1170"/>
                      <a:gd name="T7" fmla="*/ 39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70" h="129">
                        <a:moveTo>
                          <a:pt x="0" y="129"/>
                        </a:moveTo>
                        <a:cubicBezTo>
                          <a:pt x="120" y="120"/>
                          <a:pt x="241" y="111"/>
                          <a:pt x="345" y="91"/>
                        </a:cubicBezTo>
                        <a:cubicBezTo>
                          <a:pt x="449" y="71"/>
                          <a:pt x="486" y="18"/>
                          <a:pt x="623" y="9"/>
                        </a:cubicBezTo>
                        <a:cubicBezTo>
                          <a:pt x="760" y="0"/>
                          <a:pt x="965" y="19"/>
                          <a:pt x="1170" y="39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4" name="Freeform 32">
                    <a:extLst>
                      <a:ext uri="{FF2B5EF4-FFF2-40B4-BE49-F238E27FC236}">
                        <a16:creationId xmlns:a16="http://schemas.microsoft.com/office/drawing/2014/main" id="{2B7D899A-E889-9A48-8F0D-829625D7A70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43" y="5723"/>
                    <a:ext cx="307" cy="22"/>
                  </a:xfrm>
                  <a:custGeom>
                    <a:avLst/>
                    <a:gdLst>
                      <a:gd name="T0" fmla="*/ 0 w 307"/>
                      <a:gd name="T1" fmla="*/ 22 h 22"/>
                      <a:gd name="T2" fmla="*/ 307 w 307"/>
                      <a:gd name="T3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07" h="22">
                        <a:moveTo>
                          <a:pt x="0" y="22"/>
                        </a:moveTo>
                        <a:cubicBezTo>
                          <a:pt x="77" y="22"/>
                          <a:pt x="256" y="4"/>
                          <a:pt x="307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5" name="Freeform 33">
                    <a:extLst>
                      <a:ext uri="{FF2B5EF4-FFF2-40B4-BE49-F238E27FC236}">
                        <a16:creationId xmlns:a16="http://schemas.microsoft.com/office/drawing/2014/main" id="{89148A65-B3EF-BE42-9697-46675DA4B98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5599"/>
                    <a:ext cx="555" cy="49"/>
                  </a:xfrm>
                  <a:custGeom>
                    <a:avLst/>
                    <a:gdLst>
                      <a:gd name="T0" fmla="*/ 0 w 555"/>
                      <a:gd name="T1" fmla="*/ 49 h 49"/>
                      <a:gd name="T2" fmla="*/ 173 w 555"/>
                      <a:gd name="T3" fmla="*/ 4 h 49"/>
                      <a:gd name="T4" fmla="*/ 555 w 555"/>
                      <a:gd name="T5" fmla="*/ 26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55" h="49">
                        <a:moveTo>
                          <a:pt x="0" y="49"/>
                        </a:moveTo>
                        <a:cubicBezTo>
                          <a:pt x="40" y="28"/>
                          <a:pt x="81" y="8"/>
                          <a:pt x="173" y="4"/>
                        </a:cubicBezTo>
                        <a:cubicBezTo>
                          <a:pt x="265" y="0"/>
                          <a:pt x="410" y="13"/>
                          <a:pt x="555" y="26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6" name="Freeform 34">
                    <a:extLst>
                      <a:ext uri="{FF2B5EF4-FFF2-40B4-BE49-F238E27FC236}">
                        <a16:creationId xmlns:a16="http://schemas.microsoft.com/office/drawing/2014/main" id="{691068E9-DB85-4E47-8FAD-610E2FF2DA3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25" y="5475"/>
                    <a:ext cx="420" cy="53"/>
                  </a:xfrm>
                  <a:custGeom>
                    <a:avLst/>
                    <a:gdLst>
                      <a:gd name="T0" fmla="*/ 0 w 420"/>
                      <a:gd name="T1" fmla="*/ 53 h 53"/>
                      <a:gd name="T2" fmla="*/ 195 w 420"/>
                      <a:gd name="T3" fmla="*/ 15 h 53"/>
                      <a:gd name="T4" fmla="*/ 420 w 420"/>
                      <a:gd name="T5" fmla="*/ 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0" h="53">
                        <a:moveTo>
                          <a:pt x="0" y="53"/>
                        </a:moveTo>
                        <a:cubicBezTo>
                          <a:pt x="62" y="38"/>
                          <a:pt x="125" y="24"/>
                          <a:pt x="195" y="15"/>
                        </a:cubicBezTo>
                        <a:cubicBezTo>
                          <a:pt x="265" y="6"/>
                          <a:pt x="342" y="3"/>
                          <a:pt x="420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7" name="Freeform 35">
                    <a:extLst>
                      <a:ext uri="{FF2B5EF4-FFF2-40B4-BE49-F238E27FC236}">
                        <a16:creationId xmlns:a16="http://schemas.microsoft.com/office/drawing/2014/main" id="{E61A13E4-6A10-3B48-956A-0EDB85DCB2C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40" y="5325"/>
                    <a:ext cx="465" cy="45"/>
                  </a:xfrm>
                  <a:custGeom>
                    <a:avLst/>
                    <a:gdLst>
                      <a:gd name="T0" fmla="*/ 0 w 465"/>
                      <a:gd name="T1" fmla="*/ 45 h 45"/>
                      <a:gd name="T2" fmla="*/ 465 w 465"/>
                      <a:gd name="T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65" h="45">
                        <a:moveTo>
                          <a:pt x="0" y="45"/>
                        </a:moveTo>
                        <a:cubicBezTo>
                          <a:pt x="0" y="45"/>
                          <a:pt x="232" y="22"/>
                          <a:pt x="465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8" name="Freeform 36">
                    <a:extLst>
                      <a:ext uri="{FF2B5EF4-FFF2-40B4-BE49-F238E27FC236}">
                        <a16:creationId xmlns:a16="http://schemas.microsoft.com/office/drawing/2014/main" id="{CA064B19-1116-3241-B306-A2293C0EBEE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060" y="5193"/>
                    <a:ext cx="398" cy="50"/>
                  </a:xfrm>
                  <a:custGeom>
                    <a:avLst/>
                    <a:gdLst>
                      <a:gd name="T0" fmla="*/ 0 w 398"/>
                      <a:gd name="T1" fmla="*/ 50 h 50"/>
                      <a:gd name="T2" fmla="*/ 270 w 398"/>
                      <a:gd name="T3" fmla="*/ 5 h 50"/>
                      <a:gd name="T4" fmla="*/ 398 w 398"/>
                      <a:gd name="T5" fmla="*/ 2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8" h="50">
                        <a:moveTo>
                          <a:pt x="0" y="50"/>
                        </a:moveTo>
                        <a:cubicBezTo>
                          <a:pt x="102" y="30"/>
                          <a:pt x="204" y="10"/>
                          <a:pt x="270" y="5"/>
                        </a:cubicBezTo>
                        <a:cubicBezTo>
                          <a:pt x="336" y="0"/>
                          <a:pt x="367" y="10"/>
                          <a:pt x="398" y="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9" name="Freeform 37">
                    <a:extLst>
                      <a:ext uri="{FF2B5EF4-FFF2-40B4-BE49-F238E27FC236}">
                        <a16:creationId xmlns:a16="http://schemas.microsoft.com/office/drawing/2014/main" id="{8766AE26-34A8-1B4F-B5A0-F002A84468F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05" y="5061"/>
                    <a:ext cx="345" cy="54"/>
                  </a:xfrm>
                  <a:custGeom>
                    <a:avLst/>
                    <a:gdLst>
                      <a:gd name="T0" fmla="*/ 0 w 345"/>
                      <a:gd name="T1" fmla="*/ 54 h 54"/>
                      <a:gd name="T2" fmla="*/ 218 w 345"/>
                      <a:gd name="T3" fmla="*/ 9 h 54"/>
                      <a:gd name="T4" fmla="*/ 345 w 345"/>
                      <a:gd name="T5" fmla="*/ 2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5" h="54">
                        <a:moveTo>
                          <a:pt x="0" y="54"/>
                        </a:moveTo>
                        <a:cubicBezTo>
                          <a:pt x="80" y="36"/>
                          <a:pt x="161" y="18"/>
                          <a:pt x="218" y="9"/>
                        </a:cubicBezTo>
                        <a:cubicBezTo>
                          <a:pt x="275" y="0"/>
                          <a:pt x="310" y="1"/>
                          <a:pt x="345" y="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20" name="Freeform 38">
                    <a:extLst>
                      <a:ext uri="{FF2B5EF4-FFF2-40B4-BE49-F238E27FC236}">
                        <a16:creationId xmlns:a16="http://schemas.microsoft.com/office/drawing/2014/main" id="{3395D483-FD92-6C4D-B8A8-28843E758FD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35" y="4929"/>
                    <a:ext cx="330" cy="51"/>
                  </a:xfrm>
                  <a:custGeom>
                    <a:avLst/>
                    <a:gdLst>
                      <a:gd name="T0" fmla="*/ 0 w 330"/>
                      <a:gd name="T1" fmla="*/ 51 h 51"/>
                      <a:gd name="T2" fmla="*/ 218 w 330"/>
                      <a:gd name="T3" fmla="*/ 6 h 51"/>
                      <a:gd name="T4" fmla="*/ 330 w 330"/>
                      <a:gd name="T5" fmla="*/ 14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1">
                        <a:moveTo>
                          <a:pt x="0" y="51"/>
                        </a:moveTo>
                        <a:cubicBezTo>
                          <a:pt x="81" y="31"/>
                          <a:pt x="163" y="12"/>
                          <a:pt x="218" y="6"/>
                        </a:cubicBezTo>
                        <a:cubicBezTo>
                          <a:pt x="273" y="0"/>
                          <a:pt x="301" y="7"/>
                          <a:pt x="330" y="14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6" name="Group 27">
                  <a:extLst>
                    <a:ext uri="{FF2B5EF4-FFF2-40B4-BE49-F238E27FC236}">
                      <a16:creationId xmlns:a16="http://schemas.microsoft.com/office/drawing/2014/main" id="{29412B2B-9B68-C247-A95E-473A3B71531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15" y="4123"/>
                  <a:ext cx="1511" cy="1644"/>
                  <a:chOff x="4615" y="4123"/>
                  <a:chExt cx="1511" cy="1644"/>
                </a:xfrm>
              </p:grpSpPr>
              <p:sp>
                <p:nvSpPr>
                  <p:cNvPr id="787" name="Freeform 5">
                    <a:extLst>
                      <a:ext uri="{FF2B5EF4-FFF2-40B4-BE49-F238E27FC236}">
                        <a16:creationId xmlns:a16="http://schemas.microsoft.com/office/drawing/2014/main" id="{AACB3DC5-8B95-F544-B04E-BA26607C96B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15" y="4123"/>
                    <a:ext cx="1511" cy="1644"/>
                  </a:xfrm>
                  <a:custGeom>
                    <a:avLst/>
                    <a:gdLst>
                      <a:gd name="T0" fmla="*/ 325 w 1511"/>
                      <a:gd name="T1" fmla="*/ 1420 h 1644"/>
                      <a:gd name="T2" fmla="*/ 377 w 1511"/>
                      <a:gd name="T3" fmla="*/ 1517 h 1644"/>
                      <a:gd name="T4" fmla="*/ 430 w 1511"/>
                      <a:gd name="T5" fmla="*/ 1525 h 1644"/>
                      <a:gd name="T6" fmla="*/ 490 w 1511"/>
                      <a:gd name="T7" fmla="*/ 1532 h 1644"/>
                      <a:gd name="T8" fmla="*/ 467 w 1511"/>
                      <a:gd name="T9" fmla="*/ 1562 h 1644"/>
                      <a:gd name="T10" fmla="*/ 527 w 1511"/>
                      <a:gd name="T11" fmla="*/ 1562 h 1644"/>
                      <a:gd name="T12" fmla="*/ 617 w 1511"/>
                      <a:gd name="T13" fmla="*/ 1585 h 1644"/>
                      <a:gd name="T14" fmla="*/ 685 w 1511"/>
                      <a:gd name="T15" fmla="*/ 1615 h 1644"/>
                      <a:gd name="T16" fmla="*/ 730 w 1511"/>
                      <a:gd name="T17" fmla="*/ 1637 h 1644"/>
                      <a:gd name="T18" fmla="*/ 797 w 1511"/>
                      <a:gd name="T19" fmla="*/ 1607 h 1644"/>
                      <a:gd name="T20" fmla="*/ 842 w 1511"/>
                      <a:gd name="T21" fmla="*/ 1637 h 1644"/>
                      <a:gd name="T22" fmla="*/ 925 w 1511"/>
                      <a:gd name="T23" fmla="*/ 1637 h 1644"/>
                      <a:gd name="T24" fmla="*/ 1030 w 1511"/>
                      <a:gd name="T25" fmla="*/ 1562 h 1644"/>
                      <a:gd name="T26" fmla="*/ 1075 w 1511"/>
                      <a:gd name="T27" fmla="*/ 1532 h 1644"/>
                      <a:gd name="T28" fmla="*/ 1180 w 1511"/>
                      <a:gd name="T29" fmla="*/ 1457 h 1644"/>
                      <a:gd name="T30" fmla="*/ 1240 w 1511"/>
                      <a:gd name="T31" fmla="*/ 1375 h 1644"/>
                      <a:gd name="T32" fmla="*/ 1322 w 1511"/>
                      <a:gd name="T33" fmla="*/ 1262 h 1644"/>
                      <a:gd name="T34" fmla="*/ 1345 w 1511"/>
                      <a:gd name="T35" fmla="*/ 1202 h 1644"/>
                      <a:gd name="T36" fmla="*/ 1420 w 1511"/>
                      <a:gd name="T37" fmla="*/ 1082 h 1644"/>
                      <a:gd name="T38" fmla="*/ 1420 w 1511"/>
                      <a:gd name="T39" fmla="*/ 1015 h 1644"/>
                      <a:gd name="T40" fmla="*/ 1472 w 1511"/>
                      <a:gd name="T41" fmla="*/ 970 h 1644"/>
                      <a:gd name="T42" fmla="*/ 1472 w 1511"/>
                      <a:gd name="T43" fmla="*/ 827 h 1644"/>
                      <a:gd name="T44" fmla="*/ 1480 w 1511"/>
                      <a:gd name="T45" fmla="*/ 722 h 1644"/>
                      <a:gd name="T46" fmla="*/ 1405 w 1511"/>
                      <a:gd name="T47" fmla="*/ 677 h 1644"/>
                      <a:gd name="T48" fmla="*/ 1420 w 1511"/>
                      <a:gd name="T49" fmla="*/ 572 h 1644"/>
                      <a:gd name="T50" fmla="*/ 1330 w 1511"/>
                      <a:gd name="T51" fmla="*/ 505 h 1644"/>
                      <a:gd name="T52" fmla="*/ 1262 w 1511"/>
                      <a:gd name="T53" fmla="*/ 377 h 1644"/>
                      <a:gd name="T54" fmla="*/ 1187 w 1511"/>
                      <a:gd name="T55" fmla="*/ 287 h 1644"/>
                      <a:gd name="T56" fmla="*/ 1067 w 1511"/>
                      <a:gd name="T57" fmla="*/ 235 h 1644"/>
                      <a:gd name="T58" fmla="*/ 1045 w 1511"/>
                      <a:gd name="T59" fmla="*/ 145 h 1644"/>
                      <a:gd name="T60" fmla="*/ 940 w 1511"/>
                      <a:gd name="T61" fmla="*/ 100 h 1644"/>
                      <a:gd name="T62" fmla="*/ 850 w 1511"/>
                      <a:gd name="T63" fmla="*/ 77 h 1644"/>
                      <a:gd name="T64" fmla="*/ 767 w 1511"/>
                      <a:gd name="T65" fmla="*/ 40 h 1644"/>
                      <a:gd name="T66" fmla="*/ 565 w 1511"/>
                      <a:gd name="T67" fmla="*/ 10 h 1644"/>
                      <a:gd name="T68" fmla="*/ 565 w 1511"/>
                      <a:gd name="T69" fmla="*/ 62 h 1644"/>
                      <a:gd name="T70" fmla="*/ 490 w 1511"/>
                      <a:gd name="T71" fmla="*/ 40 h 1644"/>
                      <a:gd name="T72" fmla="*/ 422 w 1511"/>
                      <a:gd name="T73" fmla="*/ 62 h 1644"/>
                      <a:gd name="T74" fmla="*/ 355 w 1511"/>
                      <a:gd name="T75" fmla="*/ 122 h 1644"/>
                      <a:gd name="T76" fmla="*/ 287 w 1511"/>
                      <a:gd name="T77" fmla="*/ 115 h 1644"/>
                      <a:gd name="T78" fmla="*/ 257 w 1511"/>
                      <a:gd name="T79" fmla="*/ 182 h 1644"/>
                      <a:gd name="T80" fmla="*/ 190 w 1511"/>
                      <a:gd name="T81" fmla="*/ 227 h 1644"/>
                      <a:gd name="T82" fmla="*/ 137 w 1511"/>
                      <a:gd name="T83" fmla="*/ 302 h 1644"/>
                      <a:gd name="T84" fmla="*/ 190 w 1511"/>
                      <a:gd name="T85" fmla="*/ 340 h 1644"/>
                      <a:gd name="T86" fmla="*/ 70 w 1511"/>
                      <a:gd name="T87" fmla="*/ 430 h 1644"/>
                      <a:gd name="T88" fmla="*/ 62 w 1511"/>
                      <a:gd name="T89" fmla="*/ 422 h 1644"/>
                      <a:gd name="T90" fmla="*/ 92 w 1511"/>
                      <a:gd name="T91" fmla="*/ 535 h 1644"/>
                      <a:gd name="T92" fmla="*/ 92 w 1511"/>
                      <a:gd name="T93" fmla="*/ 580 h 1644"/>
                      <a:gd name="T94" fmla="*/ 25 w 1511"/>
                      <a:gd name="T95" fmla="*/ 550 h 1644"/>
                      <a:gd name="T96" fmla="*/ 47 w 1511"/>
                      <a:gd name="T97" fmla="*/ 677 h 1644"/>
                      <a:gd name="T98" fmla="*/ 47 w 1511"/>
                      <a:gd name="T99" fmla="*/ 752 h 1644"/>
                      <a:gd name="T100" fmla="*/ 122 w 1511"/>
                      <a:gd name="T101" fmla="*/ 797 h 1644"/>
                      <a:gd name="T102" fmla="*/ 92 w 1511"/>
                      <a:gd name="T103" fmla="*/ 812 h 1644"/>
                      <a:gd name="T104" fmla="*/ 152 w 1511"/>
                      <a:gd name="T105" fmla="*/ 865 h 1644"/>
                      <a:gd name="T106" fmla="*/ 235 w 1511"/>
                      <a:gd name="T107" fmla="*/ 932 h 1644"/>
                      <a:gd name="T108" fmla="*/ 287 w 1511"/>
                      <a:gd name="T109" fmla="*/ 962 h 1644"/>
                      <a:gd name="T110" fmla="*/ 370 w 1511"/>
                      <a:gd name="T111" fmla="*/ 977 h 1644"/>
                      <a:gd name="T112" fmla="*/ 415 w 1511"/>
                      <a:gd name="T113" fmla="*/ 985 h 1644"/>
                      <a:gd name="T114" fmla="*/ 355 w 1511"/>
                      <a:gd name="T115" fmla="*/ 1112 h 1644"/>
                      <a:gd name="T116" fmla="*/ 287 w 1511"/>
                      <a:gd name="T117" fmla="*/ 1120 h 1644"/>
                      <a:gd name="T118" fmla="*/ 280 w 1511"/>
                      <a:gd name="T119" fmla="*/ 1315 h 1644"/>
                      <a:gd name="T120" fmla="*/ 257 w 1511"/>
                      <a:gd name="T121" fmla="*/ 1382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511" h="1644">
                        <a:moveTo>
                          <a:pt x="257" y="1382"/>
                        </a:moveTo>
                        <a:cubicBezTo>
                          <a:pt x="269" y="1418"/>
                          <a:pt x="288" y="1412"/>
                          <a:pt x="325" y="1420"/>
                        </a:cubicBezTo>
                        <a:cubicBezTo>
                          <a:pt x="308" y="1444"/>
                          <a:pt x="306" y="1465"/>
                          <a:pt x="332" y="1487"/>
                        </a:cubicBezTo>
                        <a:cubicBezTo>
                          <a:pt x="346" y="1499"/>
                          <a:pt x="377" y="1517"/>
                          <a:pt x="377" y="1517"/>
                        </a:cubicBezTo>
                        <a:cubicBezTo>
                          <a:pt x="392" y="1512"/>
                          <a:pt x="408" y="1495"/>
                          <a:pt x="422" y="1502"/>
                        </a:cubicBezTo>
                        <a:cubicBezTo>
                          <a:pt x="429" y="1506"/>
                          <a:pt x="424" y="1519"/>
                          <a:pt x="430" y="1525"/>
                        </a:cubicBezTo>
                        <a:cubicBezTo>
                          <a:pt x="443" y="1538"/>
                          <a:pt x="475" y="1555"/>
                          <a:pt x="475" y="1555"/>
                        </a:cubicBezTo>
                        <a:cubicBezTo>
                          <a:pt x="480" y="1547"/>
                          <a:pt x="498" y="1537"/>
                          <a:pt x="490" y="1532"/>
                        </a:cubicBezTo>
                        <a:cubicBezTo>
                          <a:pt x="479" y="1525"/>
                          <a:pt x="460" y="1530"/>
                          <a:pt x="452" y="1540"/>
                        </a:cubicBezTo>
                        <a:cubicBezTo>
                          <a:pt x="447" y="1547"/>
                          <a:pt x="460" y="1557"/>
                          <a:pt x="467" y="1562"/>
                        </a:cubicBezTo>
                        <a:cubicBezTo>
                          <a:pt x="476" y="1568"/>
                          <a:pt x="487" y="1567"/>
                          <a:pt x="497" y="1570"/>
                        </a:cubicBezTo>
                        <a:cubicBezTo>
                          <a:pt x="507" y="1567"/>
                          <a:pt x="518" y="1566"/>
                          <a:pt x="527" y="1562"/>
                        </a:cubicBezTo>
                        <a:cubicBezTo>
                          <a:pt x="535" y="1558"/>
                          <a:pt x="541" y="1545"/>
                          <a:pt x="550" y="1547"/>
                        </a:cubicBezTo>
                        <a:cubicBezTo>
                          <a:pt x="575" y="1553"/>
                          <a:pt x="593" y="1576"/>
                          <a:pt x="617" y="1585"/>
                        </a:cubicBezTo>
                        <a:cubicBezTo>
                          <a:pt x="623" y="1583"/>
                          <a:pt x="666" y="1567"/>
                          <a:pt x="670" y="1570"/>
                        </a:cubicBezTo>
                        <a:cubicBezTo>
                          <a:pt x="682" y="1580"/>
                          <a:pt x="672" y="1606"/>
                          <a:pt x="685" y="1615"/>
                        </a:cubicBezTo>
                        <a:cubicBezTo>
                          <a:pt x="692" y="1620"/>
                          <a:pt x="699" y="1626"/>
                          <a:pt x="707" y="1630"/>
                        </a:cubicBezTo>
                        <a:cubicBezTo>
                          <a:pt x="714" y="1634"/>
                          <a:pt x="722" y="1635"/>
                          <a:pt x="730" y="1637"/>
                        </a:cubicBezTo>
                        <a:cubicBezTo>
                          <a:pt x="747" y="1635"/>
                          <a:pt x="766" y="1637"/>
                          <a:pt x="782" y="1630"/>
                        </a:cubicBezTo>
                        <a:cubicBezTo>
                          <a:pt x="790" y="1626"/>
                          <a:pt x="788" y="1607"/>
                          <a:pt x="797" y="1607"/>
                        </a:cubicBezTo>
                        <a:cubicBezTo>
                          <a:pt x="805" y="1607"/>
                          <a:pt x="798" y="1625"/>
                          <a:pt x="805" y="1630"/>
                        </a:cubicBezTo>
                        <a:cubicBezTo>
                          <a:pt x="815" y="1637"/>
                          <a:pt x="830" y="1635"/>
                          <a:pt x="842" y="1637"/>
                        </a:cubicBezTo>
                        <a:cubicBezTo>
                          <a:pt x="855" y="1635"/>
                          <a:pt x="868" y="1634"/>
                          <a:pt x="880" y="1630"/>
                        </a:cubicBezTo>
                        <a:cubicBezTo>
                          <a:pt x="918" y="1616"/>
                          <a:pt x="887" y="1600"/>
                          <a:pt x="925" y="1637"/>
                        </a:cubicBezTo>
                        <a:cubicBezTo>
                          <a:pt x="1014" y="1629"/>
                          <a:pt x="993" y="1644"/>
                          <a:pt x="1015" y="1585"/>
                        </a:cubicBezTo>
                        <a:cubicBezTo>
                          <a:pt x="1001" y="1534"/>
                          <a:pt x="1000" y="1562"/>
                          <a:pt x="1030" y="1562"/>
                        </a:cubicBezTo>
                        <a:cubicBezTo>
                          <a:pt x="1040" y="1562"/>
                          <a:pt x="1050" y="1557"/>
                          <a:pt x="1060" y="1555"/>
                        </a:cubicBezTo>
                        <a:cubicBezTo>
                          <a:pt x="1065" y="1547"/>
                          <a:pt x="1067" y="1537"/>
                          <a:pt x="1075" y="1532"/>
                        </a:cubicBezTo>
                        <a:cubicBezTo>
                          <a:pt x="1078" y="1530"/>
                          <a:pt x="1157" y="1498"/>
                          <a:pt x="1165" y="1495"/>
                        </a:cubicBezTo>
                        <a:cubicBezTo>
                          <a:pt x="1227" y="1453"/>
                          <a:pt x="1159" y="1509"/>
                          <a:pt x="1180" y="1457"/>
                        </a:cubicBezTo>
                        <a:cubicBezTo>
                          <a:pt x="1185" y="1445"/>
                          <a:pt x="1215" y="1438"/>
                          <a:pt x="1225" y="1435"/>
                        </a:cubicBezTo>
                        <a:cubicBezTo>
                          <a:pt x="1255" y="1414"/>
                          <a:pt x="1261" y="1406"/>
                          <a:pt x="1240" y="1375"/>
                        </a:cubicBezTo>
                        <a:cubicBezTo>
                          <a:pt x="1273" y="1366"/>
                          <a:pt x="1288" y="1363"/>
                          <a:pt x="1300" y="1330"/>
                        </a:cubicBezTo>
                        <a:cubicBezTo>
                          <a:pt x="1274" y="1290"/>
                          <a:pt x="1298" y="1298"/>
                          <a:pt x="1322" y="1262"/>
                        </a:cubicBezTo>
                        <a:cubicBezTo>
                          <a:pt x="1320" y="1252"/>
                          <a:pt x="1320" y="1241"/>
                          <a:pt x="1315" y="1232"/>
                        </a:cubicBezTo>
                        <a:cubicBezTo>
                          <a:pt x="1294" y="1195"/>
                          <a:pt x="1257" y="1215"/>
                          <a:pt x="1345" y="1202"/>
                        </a:cubicBezTo>
                        <a:cubicBezTo>
                          <a:pt x="1364" y="1174"/>
                          <a:pt x="1372" y="1144"/>
                          <a:pt x="1382" y="1112"/>
                        </a:cubicBezTo>
                        <a:cubicBezTo>
                          <a:pt x="1368" y="1067"/>
                          <a:pt x="1373" y="1109"/>
                          <a:pt x="1420" y="1082"/>
                        </a:cubicBezTo>
                        <a:cubicBezTo>
                          <a:pt x="1427" y="1078"/>
                          <a:pt x="1425" y="1067"/>
                          <a:pt x="1427" y="1060"/>
                        </a:cubicBezTo>
                        <a:cubicBezTo>
                          <a:pt x="1382" y="1013"/>
                          <a:pt x="1413" y="1060"/>
                          <a:pt x="1420" y="1015"/>
                        </a:cubicBezTo>
                        <a:cubicBezTo>
                          <a:pt x="1424" y="989"/>
                          <a:pt x="1390" y="984"/>
                          <a:pt x="1435" y="1000"/>
                        </a:cubicBezTo>
                        <a:cubicBezTo>
                          <a:pt x="1446" y="997"/>
                          <a:pt x="1481" y="997"/>
                          <a:pt x="1472" y="970"/>
                        </a:cubicBezTo>
                        <a:cubicBezTo>
                          <a:pt x="1466" y="953"/>
                          <a:pt x="1442" y="925"/>
                          <a:pt x="1442" y="925"/>
                        </a:cubicBezTo>
                        <a:cubicBezTo>
                          <a:pt x="1478" y="869"/>
                          <a:pt x="1484" y="905"/>
                          <a:pt x="1472" y="827"/>
                        </a:cubicBezTo>
                        <a:cubicBezTo>
                          <a:pt x="1511" y="815"/>
                          <a:pt x="1509" y="807"/>
                          <a:pt x="1487" y="775"/>
                        </a:cubicBezTo>
                        <a:cubicBezTo>
                          <a:pt x="1485" y="757"/>
                          <a:pt x="1486" y="739"/>
                          <a:pt x="1480" y="722"/>
                        </a:cubicBezTo>
                        <a:cubicBezTo>
                          <a:pt x="1474" y="705"/>
                          <a:pt x="1450" y="677"/>
                          <a:pt x="1450" y="677"/>
                        </a:cubicBezTo>
                        <a:cubicBezTo>
                          <a:pt x="1435" y="682"/>
                          <a:pt x="1405" y="696"/>
                          <a:pt x="1405" y="677"/>
                        </a:cubicBezTo>
                        <a:cubicBezTo>
                          <a:pt x="1405" y="667"/>
                          <a:pt x="1420" y="662"/>
                          <a:pt x="1427" y="655"/>
                        </a:cubicBezTo>
                        <a:cubicBezTo>
                          <a:pt x="1425" y="627"/>
                          <a:pt x="1428" y="599"/>
                          <a:pt x="1420" y="572"/>
                        </a:cubicBezTo>
                        <a:cubicBezTo>
                          <a:pt x="1417" y="563"/>
                          <a:pt x="1403" y="564"/>
                          <a:pt x="1397" y="557"/>
                        </a:cubicBezTo>
                        <a:cubicBezTo>
                          <a:pt x="1346" y="499"/>
                          <a:pt x="1395" y="517"/>
                          <a:pt x="1330" y="505"/>
                        </a:cubicBezTo>
                        <a:cubicBezTo>
                          <a:pt x="1321" y="480"/>
                          <a:pt x="1308" y="462"/>
                          <a:pt x="1300" y="437"/>
                        </a:cubicBezTo>
                        <a:cubicBezTo>
                          <a:pt x="1237" y="459"/>
                          <a:pt x="1289" y="404"/>
                          <a:pt x="1262" y="377"/>
                        </a:cubicBezTo>
                        <a:cubicBezTo>
                          <a:pt x="1246" y="361"/>
                          <a:pt x="1218" y="366"/>
                          <a:pt x="1195" y="362"/>
                        </a:cubicBezTo>
                        <a:cubicBezTo>
                          <a:pt x="1192" y="337"/>
                          <a:pt x="1191" y="312"/>
                          <a:pt x="1187" y="287"/>
                        </a:cubicBezTo>
                        <a:cubicBezTo>
                          <a:pt x="1186" y="279"/>
                          <a:pt x="1186" y="269"/>
                          <a:pt x="1180" y="265"/>
                        </a:cubicBezTo>
                        <a:cubicBezTo>
                          <a:pt x="1154" y="247"/>
                          <a:pt x="1098" y="240"/>
                          <a:pt x="1067" y="235"/>
                        </a:cubicBezTo>
                        <a:cubicBezTo>
                          <a:pt x="1052" y="187"/>
                          <a:pt x="1055" y="229"/>
                          <a:pt x="1007" y="212"/>
                        </a:cubicBezTo>
                        <a:cubicBezTo>
                          <a:pt x="1041" y="161"/>
                          <a:pt x="1031" y="184"/>
                          <a:pt x="1045" y="145"/>
                        </a:cubicBezTo>
                        <a:cubicBezTo>
                          <a:pt x="1029" y="100"/>
                          <a:pt x="1002" y="117"/>
                          <a:pt x="955" y="122"/>
                        </a:cubicBezTo>
                        <a:cubicBezTo>
                          <a:pt x="950" y="115"/>
                          <a:pt x="947" y="106"/>
                          <a:pt x="940" y="100"/>
                        </a:cubicBezTo>
                        <a:cubicBezTo>
                          <a:pt x="926" y="88"/>
                          <a:pt x="895" y="70"/>
                          <a:pt x="895" y="70"/>
                        </a:cubicBezTo>
                        <a:cubicBezTo>
                          <a:pt x="880" y="72"/>
                          <a:pt x="861" y="67"/>
                          <a:pt x="850" y="77"/>
                        </a:cubicBezTo>
                        <a:cubicBezTo>
                          <a:pt x="838" y="87"/>
                          <a:pt x="835" y="122"/>
                          <a:pt x="835" y="122"/>
                        </a:cubicBezTo>
                        <a:cubicBezTo>
                          <a:pt x="826" y="86"/>
                          <a:pt x="803" y="51"/>
                          <a:pt x="767" y="40"/>
                        </a:cubicBezTo>
                        <a:cubicBezTo>
                          <a:pt x="726" y="12"/>
                          <a:pt x="685" y="39"/>
                          <a:pt x="640" y="25"/>
                        </a:cubicBezTo>
                        <a:cubicBezTo>
                          <a:pt x="609" y="5"/>
                          <a:pt x="602" y="0"/>
                          <a:pt x="565" y="10"/>
                        </a:cubicBezTo>
                        <a:cubicBezTo>
                          <a:pt x="562" y="17"/>
                          <a:pt x="557" y="24"/>
                          <a:pt x="557" y="32"/>
                        </a:cubicBezTo>
                        <a:cubicBezTo>
                          <a:pt x="557" y="42"/>
                          <a:pt x="571" y="53"/>
                          <a:pt x="565" y="62"/>
                        </a:cubicBezTo>
                        <a:cubicBezTo>
                          <a:pt x="561" y="69"/>
                          <a:pt x="550" y="58"/>
                          <a:pt x="542" y="55"/>
                        </a:cubicBezTo>
                        <a:cubicBezTo>
                          <a:pt x="501" y="41"/>
                          <a:pt x="540" y="52"/>
                          <a:pt x="490" y="40"/>
                        </a:cubicBezTo>
                        <a:cubicBezTo>
                          <a:pt x="477" y="42"/>
                          <a:pt x="463" y="40"/>
                          <a:pt x="452" y="47"/>
                        </a:cubicBezTo>
                        <a:cubicBezTo>
                          <a:pt x="418" y="69"/>
                          <a:pt x="477" y="81"/>
                          <a:pt x="422" y="62"/>
                        </a:cubicBezTo>
                        <a:cubicBezTo>
                          <a:pt x="384" y="70"/>
                          <a:pt x="368" y="67"/>
                          <a:pt x="347" y="100"/>
                        </a:cubicBezTo>
                        <a:cubicBezTo>
                          <a:pt x="350" y="107"/>
                          <a:pt x="363" y="122"/>
                          <a:pt x="355" y="122"/>
                        </a:cubicBezTo>
                        <a:cubicBezTo>
                          <a:pt x="346" y="122"/>
                          <a:pt x="348" y="103"/>
                          <a:pt x="340" y="100"/>
                        </a:cubicBezTo>
                        <a:cubicBezTo>
                          <a:pt x="334" y="98"/>
                          <a:pt x="295" y="112"/>
                          <a:pt x="287" y="115"/>
                        </a:cubicBezTo>
                        <a:cubicBezTo>
                          <a:pt x="279" y="123"/>
                          <a:pt x="252" y="147"/>
                          <a:pt x="250" y="160"/>
                        </a:cubicBezTo>
                        <a:cubicBezTo>
                          <a:pt x="249" y="168"/>
                          <a:pt x="262" y="177"/>
                          <a:pt x="257" y="182"/>
                        </a:cubicBezTo>
                        <a:cubicBezTo>
                          <a:pt x="252" y="187"/>
                          <a:pt x="242" y="177"/>
                          <a:pt x="235" y="175"/>
                        </a:cubicBezTo>
                        <a:cubicBezTo>
                          <a:pt x="204" y="184"/>
                          <a:pt x="200" y="197"/>
                          <a:pt x="190" y="227"/>
                        </a:cubicBezTo>
                        <a:cubicBezTo>
                          <a:pt x="240" y="245"/>
                          <a:pt x="206" y="253"/>
                          <a:pt x="182" y="265"/>
                        </a:cubicBezTo>
                        <a:cubicBezTo>
                          <a:pt x="163" y="275"/>
                          <a:pt x="152" y="287"/>
                          <a:pt x="137" y="302"/>
                        </a:cubicBezTo>
                        <a:cubicBezTo>
                          <a:pt x="140" y="310"/>
                          <a:pt x="138" y="320"/>
                          <a:pt x="145" y="325"/>
                        </a:cubicBezTo>
                        <a:cubicBezTo>
                          <a:pt x="158" y="334"/>
                          <a:pt x="190" y="340"/>
                          <a:pt x="190" y="340"/>
                        </a:cubicBezTo>
                        <a:cubicBezTo>
                          <a:pt x="148" y="353"/>
                          <a:pt x="107" y="345"/>
                          <a:pt x="70" y="370"/>
                        </a:cubicBezTo>
                        <a:cubicBezTo>
                          <a:pt x="64" y="386"/>
                          <a:pt x="50" y="414"/>
                          <a:pt x="70" y="430"/>
                        </a:cubicBezTo>
                        <a:cubicBezTo>
                          <a:pt x="77" y="435"/>
                          <a:pt x="98" y="421"/>
                          <a:pt x="92" y="415"/>
                        </a:cubicBezTo>
                        <a:cubicBezTo>
                          <a:pt x="85" y="408"/>
                          <a:pt x="72" y="420"/>
                          <a:pt x="62" y="422"/>
                        </a:cubicBezTo>
                        <a:cubicBezTo>
                          <a:pt x="34" y="441"/>
                          <a:pt x="35" y="458"/>
                          <a:pt x="25" y="490"/>
                        </a:cubicBezTo>
                        <a:cubicBezTo>
                          <a:pt x="37" y="527"/>
                          <a:pt x="55" y="527"/>
                          <a:pt x="92" y="535"/>
                        </a:cubicBezTo>
                        <a:cubicBezTo>
                          <a:pt x="36" y="553"/>
                          <a:pt x="42" y="501"/>
                          <a:pt x="55" y="587"/>
                        </a:cubicBezTo>
                        <a:cubicBezTo>
                          <a:pt x="67" y="585"/>
                          <a:pt x="85" y="590"/>
                          <a:pt x="92" y="580"/>
                        </a:cubicBezTo>
                        <a:cubicBezTo>
                          <a:pt x="100" y="569"/>
                          <a:pt x="57" y="544"/>
                          <a:pt x="55" y="542"/>
                        </a:cubicBezTo>
                        <a:cubicBezTo>
                          <a:pt x="45" y="545"/>
                          <a:pt x="33" y="544"/>
                          <a:pt x="25" y="550"/>
                        </a:cubicBezTo>
                        <a:cubicBezTo>
                          <a:pt x="0" y="570"/>
                          <a:pt x="20" y="631"/>
                          <a:pt x="32" y="655"/>
                        </a:cubicBezTo>
                        <a:cubicBezTo>
                          <a:pt x="36" y="663"/>
                          <a:pt x="39" y="672"/>
                          <a:pt x="47" y="677"/>
                        </a:cubicBezTo>
                        <a:cubicBezTo>
                          <a:pt x="60" y="685"/>
                          <a:pt x="92" y="692"/>
                          <a:pt x="92" y="692"/>
                        </a:cubicBezTo>
                        <a:cubicBezTo>
                          <a:pt x="50" y="713"/>
                          <a:pt x="62" y="712"/>
                          <a:pt x="47" y="752"/>
                        </a:cubicBezTo>
                        <a:cubicBezTo>
                          <a:pt x="61" y="793"/>
                          <a:pt x="67" y="766"/>
                          <a:pt x="92" y="805"/>
                        </a:cubicBezTo>
                        <a:cubicBezTo>
                          <a:pt x="102" y="802"/>
                          <a:pt x="117" y="806"/>
                          <a:pt x="122" y="797"/>
                        </a:cubicBezTo>
                        <a:cubicBezTo>
                          <a:pt x="126" y="790"/>
                          <a:pt x="107" y="787"/>
                          <a:pt x="100" y="790"/>
                        </a:cubicBezTo>
                        <a:cubicBezTo>
                          <a:pt x="93" y="793"/>
                          <a:pt x="95" y="805"/>
                          <a:pt x="92" y="812"/>
                        </a:cubicBezTo>
                        <a:cubicBezTo>
                          <a:pt x="104" y="848"/>
                          <a:pt x="98" y="868"/>
                          <a:pt x="137" y="842"/>
                        </a:cubicBezTo>
                        <a:cubicBezTo>
                          <a:pt x="142" y="850"/>
                          <a:pt x="150" y="856"/>
                          <a:pt x="152" y="865"/>
                        </a:cubicBezTo>
                        <a:cubicBezTo>
                          <a:pt x="156" y="887"/>
                          <a:pt x="129" y="913"/>
                          <a:pt x="175" y="925"/>
                        </a:cubicBezTo>
                        <a:cubicBezTo>
                          <a:pt x="194" y="930"/>
                          <a:pt x="215" y="930"/>
                          <a:pt x="235" y="932"/>
                        </a:cubicBezTo>
                        <a:cubicBezTo>
                          <a:pt x="240" y="940"/>
                          <a:pt x="242" y="950"/>
                          <a:pt x="250" y="955"/>
                        </a:cubicBezTo>
                        <a:cubicBezTo>
                          <a:pt x="261" y="961"/>
                          <a:pt x="287" y="962"/>
                          <a:pt x="287" y="962"/>
                        </a:cubicBezTo>
                        <a:cubicBezTo>
                          <a:pt x="304" y="1010"/>
                          <a:pt x="348" y="990"/>
                          <a:pt x="392" y="985"/>
                        </a:cubicBezTo>
                        <a:cubicBezTo>
                          <a:pt x="385" y="982"/>
                          <a:pt x="370" y="969"/>
                          <a:pt x="370" y="977"/>
                        </a:cubicBezTo>
                        <a:cubicBezTo>
                          <a:pt x="370" y="986"/>
                          <a:pt x="383" y="990"/>
                          <a:pt x="392" y="992"/>
                        </a:cubicBezTo>
                        <a:cubicBezTo>
                          <a:pt x="400" y="993"/>
                          <a:pt x="415" y="985"/>
                          <a:pt x="415" y="985"/>
                        </a:cubicBezTo>
                        <a:cubicBezTo>
                          <a:pt x="393" y="1018"/>
                          <a:pt x="402" y="1017"/>
                          <a:pt x="415" y="1052"/>
                        </a:cubicBezTo>
                        <a:cubicBezTo>
                          <a:pt x="388" y="1072"/>
                          <a:pt x="365" y="1080"/>
                          <a:pt x="355" y="1112"/>
                        </a:cubicBezTo>
                        <a:cubicBezTo>
                          <a:pt x="371" y="1164"/>
                          <a:pt x="360" y="1116"/>
                          <a:pt x="340" y="1112"/>
                        </a:cubicBezTo>
                        <a:cubicBezTo>
                          <a:pt x="322" y="1108"/>
                          <a:pt x="305" y="1117"/>
                          <a:pt x="287" y="1120"/>
                        </a:cubicBezTo>
                        <a:cubicBezTo>
                          <a:pt x="251" y="1173"/>
                          <a:pt x="310" y="1247"/>
                          <a:pt x="265" y="1292"/>
                        </a:cubicBezTo>
                        <a:cubicBezTo>
                          <a:pt x="270" y="1300"/>
                          <a:pt x="280" y="1306"/>
                          <a:pt x="280" y="1315"/>
                        </a:cubicBezTo>
                        <a:cubicBezTo>
                          <a:pt x="280" y="1324"/>
                          <a:pt x="268" y="1329"/>
                          <a:pt x="265" y="1337"/>
                        </a:cubicBezTo>
                        <a:cubicBezTo>
                          <a:pt x="257" y="1359"/>
                          <a:pt x="257" y="1365"/>
                          <a:pt x="257" y="13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88" name="Freeform 6">
                    <a:extLst>
                      <a:ext uri="{FF2B5EF4-FFF2-40B4-BE49-F238E27FC236}">
                        <a16:creationId xmlns:a16="http://schemas.microsoft.com/office/drawing/2014/main" id="{2608A931-D61A-CD4E-BE5D-6DB7A94C0EC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712" y="4515"/>
                    <a:ext cx="418" cy="420"/>
                  </a:xfrm>
                  <a:custGeom>
                    <a:avLst/>
                    <a:gdLst>
                      <a:gd name="T0" fmla="*/ 28 w 418"/>
                      <a:gd name="T1" fmla="*/ 0 h 420"/>
                      <a:gd name="T2" fmla="*/ 43 w 418"/>
                      <a:gd name="T3" fmla="*/ 68 h 420"/>
                      <a:gd name="T4" fmla="*/ 66 w 418"/>
                      <a:gd name="T5" fmla="*/ 90 h 420"/>
                      <a:gd name="T6" fmla="*/ 88 w 418"/>
                      <a:gd name="T7" fmla="*/ 98 h 420"/>
                      <a:gd name="T8" fmla="*/ 96 w 418"/>
                      <a:gd name="T9" fmla="*/ 143 h 420"/>
                      <a:gd name="T10" fmla="*/ 141 w 418"/>
                      <a:gd name="T11" fmla="*/ 188 h 420"/>
                      <a:gd name="T12" fmla="*/ 163 w 418"/>
                      <a:gd name="T13" fmla="*/ 210 h 420"/>
                      <a:gd name="T14" fmla="*/ 276 w 418"/>
                      <a:gd name="T15" fmla="*/ 293 h 420"/>
                      <a:gd name="T16" fmla="*/ 343 w 418"/>
                      <a:gd name="T17" fmla="*/ 338 h 420"/>
                      <a:gd name="T18" fmla="*/ 396 w 418"/>
                      <a:gd name="T19" fmla="*/ 405 h 420"/>
                      <a:gd name="T20" fmla="*/ 418 w 418"/>
                      <a:gd name="T21" fmla="*/ 420 h 4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18" h="420">
                        <a:moveTo>
                          <a:pt x="28" y="0"/>
                        </a:moveTo>
                        <a:cubicBezTo>
                          <a:pt x="6" y="33"/>
                          <a:pt x="0" y="52"/>
                          <a:pt x="43" y="68"/>
                        </a:cubicBezTo>
                        <a:cubicBezTo>
                          <a:pt x="51" y="75"/>
                          <a:pt x="57" y="84"/>
                          <a:pt x="66" y="90"/>
                        </a:cubicBezTo>
                        <a:cubicBezTo>
                          <a:pt x="72" y="94"/>
                          <a:pt x="84" y="91"/>
                          <a:pt x="88" y="98"/>
                        </a:cubicBezTo>
                        <a:cubicBezTo>
                          <a:pt x="96" y="111"/>
                          <a:pt x="88" y="130"/>
                          <a:pt x="96" y="143"/>
                        </a:cubicBezTo>
                        <a:cubicBezTo>
                          <a:pt x="107" y="161"/>
                          <a:pt x="126" y="173"/>
                          <a:pt x="141" y="188"/>
                        </a:cubicBezTo>
                        <a:cubicBezTo>
                          <a:pt x="148" y="195"/>
                          <a:pt x="163" y="210"/>
                          <a:pt x="163" y="210"/>
                        </a:cubicBezTo>
                        <a:cubicBezTo>
                          <a:pt x="183" y="268"/>
                          <a:pt x="221" y="274"/>
                          <a:pt x="276" y="293"/>
                        </a:cubicBezTo>
                        <a:cubicBezTo>
                          <a:pt x="303" y="302"/>
                          <a:pt x="316" y="328"/>
                          <a:pt x="343" y="338"/>
                        </a:cubicBezTo>
                        <a:cubicBezTo>
                          <a:pt x="355" y="372"/>
                          <a:pt x="353" y="376"/>
                          <a:pt x="396" y="405"/>
                        </a:cubicBezTo>
                        <a:cubicBezTo>
                          <a:pt x="403" y="410"/>
                          <a:pt x="418" y="420"/>
                          <a:pt x="418" y="4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89" name="Freeform 7">
                    <a:extLst>
                      <a:ext uri="{FF2B5EF4-FFF2-40B4-BE49-F238E27FC236}">
                        <a16:creationId xmlns:a16="http://schemas.microsoft.com/office/drawing/2014/main" id="{0027CE3C-4FED-DE44-ADC5-022BD5E85E4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833" y="4350"/>
                    <a:ext cx="365" cy="510"/>
                  </a:xfrm>
                  <a:custGeom>
                    <a:avLst/>
                    <a:gdLst>
                      <a:gd name="T0" fmla="*/ 12 w 365"/>
                      <a:gd name="T1" fmla="*/ 0 h 510"/>
                      <a:gd name="T2" fmla="*/ 50 w 365"/>
                      <a:gd name="T3" fmla="*/ 83 h 510"/>
                      <a:gd name="T4" fmla="*/ 95 w 365"/>
                      <a:gd name="T5" fmla="*/ 158 h 510"/>
                      <a:gd name="T6" fmla="*/ 110 w 365"/>
                      <a:gd name="T7" fmla="*/ 180 h 510"/>
                      <a:gd name="T8" fmla="*/ 185 w 365"/>
                      <a:gd name="T9" fmla="*/ 248 h 510"/>
                      <a:gd name="T10" fmla="*/ 230 w 365"/>
                      <a:gd name="T11" fmla="*/ 315 h 510"/>
                      <a:gd name="T12" fmla="*/ 275 w 365"/>
                      <a:gd name="T13" fmla="*/ 383 h 510"/>
                      <a:gd name="T14" fmla="*/ 320 w 365"/>
                      <a:gd name="T15" fmla="*/ 435 h 510"/>
                      <a:gd name="T16" fmla="*/ 365 w 365"/>
                      <a:gd name="T17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5" h="510">
                        <a:moveTo>
                          <a:pt x="12" y="0"/>
                        </a:moveTo>
                        <a:cubicBezTo>
                          <a:pt x="0" y="39"/>
                          <a:pt x="17" y="61"/>
                          <a:pt x="50" y="83"/>
                        </a:cubicBezTo>
                        <a:cubicBezTo>
                          <a:pt x="73" y="128"/>
                          <a:pt x="60" y="105"/>
                          <a:pt x="95" y="158"/>
                        </a:cubicBezTo>
                        <a:cubicBezTo>
                          <a:pt x="100" y="165"/>
                          <a:pt x="110" y="180"/>
                          <a:pt x="110" y="180"/>
                        </a:cubicBezTo>
                        <a:cubicBezTo>
                          <a:pt x="123" y="223"/>
                          <a:pt x="142" y="237"/>
                          <a:pt x="185" y="248"/>
                        </a:cubicBezTo>
                        <a:cubicBezTo>
                          <a:pt x="195" y="278"/>
                          <a:pt x="207" y="293"/>
                          <a:pt x="230" y="315"/>
                        </a:cubicBezTo>
                        <a:cubicBezTo>
                          <a:pt x="240" y="347"/>
                          <a:pt x="247" y="364"/>
                          <a:pt x="275" y="383"/>
                        </a:cubicBezTo>
                        <a:cubicBezTo>
                          <a:pt x="296" y="413"/>
                          <a:pt x="284" y="424"/>
                          <a:pt x="320" y="435"/>
                        </a:cubicBezTo>
                        <a:cubicBezTo>
                          <a:pt x="348" y="454"/>
                          <a:pt x="365" y="475"/>
                          <a:pt x="365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0" name="Freeform 8">
                    <a:extLst>
                      <a:ext uri="{FF2B5EF4-FFF2-40B4-BE49-F238E27FC236}">
                        <a16:creationId xmlns:a16="http://schemas.microsoft.com/office/drawing/2014/main" id="{9A918E63-2B73-1749-ACFC-04CB2FDA0AB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35" y="5198"/>
                    <a:ext cx="210" cy="337"/>
                  </a:xfrm>
                  <a:custGeom>
                    <a:avLst/>
                    <a:gdLst>
                      <a:gd name="T0" fmla="*/ 210 w 210"/>
                      <a:gd name="T1" fmla="*/ 0 h 337"/>
                      <a:gd name="T2" fmla="*/ 173 w 210"/>
                      <a:gd name="T3" fmla="*/ 127 h 337"/>
                      <a:gd name="T4" fmla="*/ 128 w 210"/>
                      <a:gd name="T5" fmla="*/ 150 h 337"/>
                      <a:gd name="T6" fmla="*/ 60 w 210"/>
                      <a:gd name="T7" fmla="*/ 232 h 337"/>
                      <a:gd name="T8" fmla="*/ 45 w 210"/>
                      <a:gd name="T9" fmla="*/ 255 h 337"/>
                      <a:gd name="T10" fmla="*/ 38 w 210"/>
                      <a:gd name="T11" fmla="*/ 307 h 337"/>
                      <a:gd name="T12" fmla="*/ 0 w 210"/>
                      <a:gd name="T13" fmla="*/ 337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0" h="337">
                        <a:moveTo>
                          <a:pt x="210" y="0"/>
                        </a:moveTo>
                        <a:cubicBezTo>
                          <a:pt x="204" y="25"/>
                          <a:pt x="186" y="110"/>
                          <a:pt x="173" y="127"/>
                        </a:cubicBezTo>
                        <a:cubicBezTo>
                          <a:pt x="163" y="139"/>
                          <a:pt x="142" y="145"/>
                          <a:pt x="128" y="150"/>
                        </a:cubicBezTo>
                        <a:cubicBezTo>
                          <a:pt x="97" y="196"/>
                          <a:pt x="121" y="213"/>
                          <a:pt x="60" y="232"/>
                        </a:cubicBezTo>
                        <a:cubicBezTo>
                          <a:pt x="55" y="240"/>
                          <a:pt x="48" y="246"/>
                          <a:pt x="45" y="255"/>
                        </a:cubicBezTo>
                        <a:cubicBezTo>
                          <a:pt x="40" y="272"/>
                          <a:pt x="45" y="291"/>
                          <a:pt x="38" y="307"/>
                        </a:cubicBezTo>
                        <a:cubicBezTo>
                          <a:pt x="31" y="322"/>
                          <a:pt x="11" y="326"/>
                          <a:pt x="0" y="3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1" name="Freeform 9">
                    <a:extLst>
                      <a:ext uri="{FF2B5EF4-FFF2-40B4-BE49-F238E27FC236}">
                        <a16:creationId xmlns:a16="http://schemas.microsoft.com/office/drawing/2014/main" id="{C1FEAFAF-5FA2-7741-8B29-CF27CEFE1D5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95" y="4845"/>
                    <a:ext cx="413" cy="168"/>
                  </a:xfrm>
                  <a:custGeom>
                    <a:avLst/>
                    <a:gdLst>
                      <a:gd name="T0" fmla="*/ 0 w 413"/>
                      <a:gd name="T1" fmla="*/ 0 h 168"/>
                      <a:gd name="T2" fmla="*/ 98 w 413"/>
                      <a:gd name="T3" fmla="*/ 53 h 168"/>
                      <a:gd name="T4" fmla="*/ 120 w 413"/>
                      <a:gd name="T5" fmla="*/ 45 h 168"/>
                      <a:gd name="T6" fmla="*/ 128 w 413"/>
                      <a:gd name="T7" fmla="*/ 68 h 168"/>
                      <a:gd name="T8" fmla="*/ 188 w 413"/>
                      <a:gd name="T9" fmla="*/ 83 h 168"/>
                      <a:gd name="T10" fmla="*/ 225 w 413"/>
                      <a:gd name="T11" fmla="*/ 113 h 168"/>
                      <a:gd name="T12" fmla="*/ 248 w 413"/>
                      <a:gd name="T13" fmla="*/ 135 h 168"/>
                      <a:gd name="T14" fmla="*/ 330 w 413"/>
                      <a:gd name="T15" fmla="*/ 158 h 168"/>
                      <a:gd name="T16" fmla="*/ 360 w 413"/>
                      <a:gd name="T17" fmla="*/ 150 h 168"/>
                      <a:gd name="T18" fmla="*/ 405 w 413"/>
                      <a:gd name="T19" fmla="*/ 150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13" h="168">
                        <a:moveTo>
                          <a:pt x="0" y="0"/>
                        </a:moveTo>
                        <a:cubicBezTo>
                          <a:pt x="33" y="17"/>
                          <a:pt x="67" y="33"/>
                          <a:pt x="98" y="53"/>
                        </a:cubicBezTo>
                        <a:cubicBezTo>
                          <a:pt x="105" y="50"/>
                          <a:pt x="113" y="42"/>
                          <a:pt x="120" y="45"/>
                        </a:cubicBezTo>
                        <a:cubicBezTo>
                          <a:pt x="127" y="49"/>
                          <a:pt x="122" y="62"/>
                          <a:pt x="128" y="68"/>
                        </a:cubicBezTo>
                        <a:cubicBezTo>
                          <a:pt x="143" y="83"/>
                          <a:pt x="168" y="79"/>
                          <a:pt x="188" y="83"/>
                        </a:cubicBezTo>
                        <a:cubicBezTo>
                          <a:pt x="220" y="131"/>
                          <a:pt x="183" y="85"/>
                          <a:pt x="225" y="113"/>
                        </a:cubicBezTo>
                        <a:cubicBezTo>
                          <a:pt x="234" y="119"/>
                          <a:pt x="239" y="129"/>
                          <a:pt x="248" y="135"/>
                        </a:cubicBezTo>
                        <a:cubicBezTo>
                          <a:pt x="269" y="149"/>
                          <a:pt x="306" y="152"/>
                          <a:pt x="330" y="158"/>
                        </a:cubicBezTo>
                        <a:cubicBezTo>
                          <a:pt x="340" y="155"/>
                          <a:pt x="350" y="150"/>
                          <a:pt x="360" y="150"/>
                        </a:cubicBezTo>
                        <a:cubicBezTo>
                          <a:pt x="413" y="150"/>
                          <a:pt x="371" y="168"/>
                          <a:pt x="405" y="1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2" name="Freeform 10">
                    <a:extLst>
                      <a:ext uri="{FF2B5EF4-FFF2-40B4-BE49-F238E27FC236}">
                        <a16:creationId xmlns:a16="http://schemas.microsoft.com/office/drawing/2014/main" id="{FCCE2A53-B45F-0F48-BB07-32F0DAB43C8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1" y="4245"/>
                    <a:ext cx="247" cy="503"/>
                  </a:xfrm>
                  <a:custGeom>
                    <a:avLst/>
                    <a:gdLst>
                      <a:gd name="T0" fmla="*/ 22 w 247"/>
                      <a:gd name="T1" fmla="*/ 0 h 503"/>
                      <a:gd name="T2" fmla="*/ 7 w 247"/>
                      <a:gd name="T3" fmla="*/ 30 h 503"/>
                      <a:gd name="T4" fmla="*/ 89 w 247"/>
                      <a:gd name="T5" fmla="*/ 98 h 503"/>
                      <a:gd name="T6" fmla="*/ 142 w 247"/>
                      <a:gd name="T7" fmla="*/ 248 h 503"/>
                      <a:gd name="T8" fmla="*/ 187 w 247"/>
                      <a:gd name="T9" fmla="*/ 368 h 503"/>
                      <a:gd name="T10" fmla="*/ 247 w 247"/>
                      <a:gd name="T11" fmla="*/ 503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7" h="503">
                        <a:moveTo>
                          <a:pt x="22" y="0"/>
                        </a:moveTo>
                        <a:cubicBezTo>
                          <a:pt x="17" y="10"/>
                          <a:pt x="8" y="19"/>
                          <a:pt x="7" y="30"/>
                        </a:cubicBezTo>
                        <a:cubicBezTo>
                          <a:pt x="0" y="81"/>
                          <a:pt x="56" y="86"/>
                          <a:pt x="89" y="98"/>
                        </a:cubicBezTo>
                        <a:cubicBezTo>
                          <a:pt x="69" y="162"/>
                          <a:pt x="100" y="206"/>
                          <a:pt x="142" y="248"/>
                        </a:cubicBezTo>
                        <a:cubicBezTo>
                          <a:pt x="155" y="290"/>
                          <a:pt x="163" y="331"/>
                          <a:pt x="187" y="368"/>
                        </a:cubicBezTo>
                        <a:cubicBezTo>
                          <a:pt x="198" y="402"/>
                          <a:pt x="217" y="487"/>
                          <a:pt x="247" y="503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3" name="Freeform 11">
                    <a:extLst>
                      <a:ext uri="{FF2B5EF4-FFF2-40B4-BE49-F238E27FC236}">
                        <a16:creationId xmlns:a16="http://schemas.microsoft.com/office/drawing/2014/main" id="{1365FE76-AF14-4744-A510-0DD09A8D54C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80" y="4470"/>
                    <a:ext cx="473" cy="503"/>
                  </a:xfrm>
                  <a:custGeom>
                    <a:avLst/>
                    <a:gdLst>
                      <a:gd name="T0" fmla="*/ 0 w 473"/>
                      <a:gd name="T1" fmla="*/ 503 h 503"/>
                      <a:gd name="T2" fmla="*/ 68 w 473"/>
                      <a:gd name="T3" fmla="*/ 458 h 503"/>
                      <a:gd name="T4" fmla="*/ 83 w 473"/>
                      <a:gd name="T5" fmla="*/ 390 h 503"/>
                      <a:gd name="T6" fmla="*/ 188 w 473"/>
                      <a:gd name="T7" fmla="*/ 300 h 503"/>
                      <a:gd name="T8" fmla="*/ 263 w 473"/>
                      <a:gd name="T9" fmla="*/ 225 h 503"/>
                      <a:gd name="T10" fmla="*/ 323 w 473"/>
                      <a:gd name="T11" fmla="*/ 173 h 503"/>
                      <a:gd name="T12" fmla="*/ 405 w 473"/>
                      <a:gd name="T13" fmla="*/ 98 h 503"/>
                      <a:gd name="T14" fmla="*/ 473 w 473"/>
                      <a:gd name="T15" fmla="*/ 0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3" h="503">
                        <a:moveTo>
                          <a:pt x="0" y="503"/>
                        </a:moveTo>
                        <a:cubicBezTo>
                          <a:pt x="23" y="480"/>
                          <a:pt x="37" y="467"/>
                          <a:pt x="68" y="458"/>
                        </a:cubicBezTo>
                        <a:cubicBezTo>
                          <a:pt x="86" y="431"/>
                          <a:pt x="93" y="421"/>
                          <a:pt x="83" y="390"/>
                        </a:cubicBezTo>
                        <a:cubicBezTo>
                          <a:pt x="126" y="362"/>
                          <a:pt x="160" y="343"/>
                          <a:pt x="188" y="300"/>
                        </a:cubicBezTo>
                        <a:cubicBezTo>
                          <a:pt x="202" y="255"/>
                          <a:pt x="231" y="257"/>
                          <a:pt x="263" y="225"/>
                        </a:cubicBezTo>
                        <a:cubicBezTo>
                          <a:pt x="286" y="202"/>
                          <a:pt x="293" y="182"/>
                          <a:pt x="323" y="173"/>
                        </a:cubicBezTo>
                        <a:cubicBezTo>
                          <a:pt x="355" y="151"/>
                          <a:pt x="374" y="119"/>
                          <a:pt x="405" y="98"/>
                        </a:cubicBezTo>
                        <a:cubicBezTo>
                          <a:pt x="425" y="67"/>
                          <a:pt x="429" y="0"/>
                          <a:pt x="47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4" name="Freeform 12">
                    <a:extLst>
                      <a:ext uri="{FF2B5EF4-FFF2-40B4-BE49-F238E27FC236}">
                        <a16:creationId xmlns:a16="http://schemas.microsoft.com/office/drawing/2014/main" id="{3716859C-6D64-A74F-BF5D-2D3F87F9AA51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75" y="5228"/>
                    <a:ext cx="83" cy="450"/>
                  </a:xfrm>
                  <a:custGeom>
                    <a:avLst/>
                    <a:gdLst>
                      <a:gd name="T0" fmla="*/ 83 w 83"/>
                      <a:gd name="T1" fmla="*/ 0 h 450"/>
                      <a:gd name="T2" fmla="*/ 30 w 83"/>
                      <a:gd name="T3" fmla="*/ 120 h 450"/>
                      <a:gd name="T4" fmla="*/ 0 w 83"/>
                      <a:gd name="T5" fmla="*/ 367 h 450"/>
                      <a:gd name="T6" fmla="*/ 15 w 83"/>
                      <a:gd name="T7" fmla="*/ 450 h 4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3" h="450">
                        <a:moveTo>
                          <a:pt x="83" y="0"/>
                        </a:moveTo>
                        <a:cubicBezTo>
                          <a:pt x="44" y="25"/>
                          <a:pt x="42" y="76"/>
                          <a:pt x="30" y="120"/>
                        </a:cubicBezTo>
                        <a:cubicBezTo>
                          <a:pt x="24" y="222"/>
                          <a:pt x="7" y="265"/>
                          <a:pt x="0" y="367"/>
                        </a:cubicBezTo>
                        <a:cubicBezTo>
                          <a:pt x="19" y="424"/>
                          <a:pt x="15" y="396"/>
                          <a:pt x="15" y="4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5" name="Freeform 13">
                    <a:extLst>
                      <a:ext uri="{FF2B5EF4-FFF2-40B4-BE49-F238E27FC236}">
                        <a16:creationId xmlns:a16="http://schemas.microsoft.com/office/drawing/2014/main" id="{5951CC54-7A3E-B547-BBD8-94F1AF98E2B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332" y="5235"/>
                    <a:ext cx="113" cy="510"/>
                  </a:xfrm>
                  <a:custGeom>
                    <a:avLst/>
                    <a:gdLst>
                      <a:gd name="T0" fmla="*/ 8 w 113"/>
                      <a:gd name="T1" fmla="*/ 0 h 510"/>
                      <a:gd name="T2" fmla="*/ 1 w 113"/>
                      <a:gd name="T3" fmla="*/ 23 h 510"/>
                      <a:gd name="T4" fmla="*/ 16 w 113"/>
                      <a:gd name="T5" fmla="*/ 68 h 510"/>
                      <a:gd name="T6" fmla="*/ 61 w 113"/>
                      <a:gd name="T7" fmla="*/ 315 h 510"/>
                      <a:gd name="T8" fmla="*/ 91 w 113"/>
                      <a:gd name="T9" fmla="*/ 413 h 510"/>
                      <a:gd name="T10" fmla="*/ 113 w 113"/>
                      <a:gd name="T11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3" h="510">
                        <a:moveTo>
                          <a:pt x="8" y="0"/>
                        </a:moveTo>
                        <a:cubicBezTo>
                          <a:pt x="6" y="8"/>
                          <a:pt x="0" y="15"/>
                          <a:pt x="1" y="23"/>
                        </a:cubicBezTo>
                        <a:cubicBezTo>
                          <a:pt x="3" y="39"/>
                          <a:pt x="16" y="68"/>
                          <a:pt x="16" y="68"/>
                        </a:cubicBezTo>
                        <a:cubicBezTo>
                          <a:pt x="27" y="149"/>
                          <a:pt x="39" y="237"/>
                          <a:pt x="61" y="315"/>
                        </a:cubicBezTo>
                        <a:cubicBezTo>
                          <a:pt x="71" y="350"/>
                          <a:pt x="71" y="382"/>
                          <a:pt x="91" y="413"/>
                        </a:cubicBezTo>
                        <a:cubicBezTo>
                          <a:pt x="73" y="462"/>
                          <a:pt x="69" y="466"/>
                          <a:pt x="113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6" name="Freeform 14">
                    <a:extLst>
                      <a:ext uri="{FF2B5EF4-FFF2-40B4-BE49-F238E27FC236}">
                        <a16:creationId xmlns:a16="http://schemas.microsoft.com/office/drawing/2014/main" id="{A4B04C48-734A-4442-9DC1-F65891165C2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75" y="5243"/>
                    <a:ext cx="212" cy="405"/>
                  </a:xfrm>
                  <a:custGeom>
                    <a:avLst/>
                    <a:gdLst>
                      <a:gd name="T0" fmla="*/ 0 w 212"/>
                      <a:gd name="T1" fmla="*/ 0 h 405"/>
                      <a:gd name="T2" fmla="*/ 38 w 212"/>
                      <a:gd name="T3" fmla="*/ 45 h 405"/>
                      <a:gd name="T4" fmla="*/ 68 w 212"/>
                      <a:gd name="T5" fmla="*/ 142 h 405"/>
                      <a:gd name="T6" fmla="*/ 90 w 212"/>
                      <a:gd name="T7" fmla="*/ 255 h 405"/>
                      <a:gd name="T8" fmla="*/ 135 w 212"/>
                      <a:gd name="T9" fmla="*/ 285 h 405"/>
                      <a:gd name="T10" fmla="*/ 188 w 212"/>
                      <a:gd name="T11" fmla="*/ 375 h 405"/>
                      <a:gd name="T12" fmla="*/ 210 w 212"/>
                      <a:gd name="T13" fmla="*/ 405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2" h="405">
                        <a:moveTo>
                          <a:pt x="0" y="0"/>
                        </a:moveTo>
                        <a:cubicBezTo>
                          <a:pt x="11" y="16"/>
                          <a:pt x="29" y="27"/>
                          <a:pt x="38" y="45"/>
                        </a:cubicBezTo>
                        <a:cubicBezTo>
                          <a:pt x="52" y="72"/>
                          <a:pt x="52" y="110"/>
                          <a:pt x="68" y="142"/>
                        </a:cubicBezTo>
                        <a:cubicBezTo>
                          <a:pt x="71" y="163"/>
                          <a:pt x="83" y="243"/>
                          <a:pt x="90" y="255"/>
                        </a:cubicBezTo>
                        <a:cubicBezTo>
                          <a:pt x="99" y="270"/>
                          <a:pt x="135" y="285"/>
                          <a:pt x="135" y="285"/>
                        </a:cubicBezTo>
                        <a:cubicBezTo>
                          <a:pt x="152" y="310"/>
                          <a:pt x="169" y="351"/>
                          <a:pt x="188" y="375"/>
                        </a:cubicBezTo>
                        <a:cubicBezTo>
                          <a:pt x="212" y="404"/>
                          <a:pt x="210" y="385"/>
                          <a:pt x="210" y="40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7" name="Freeform 15">
                    <a:extLst>
                      <a:ext uri="{FF2B5EF4-FFF2-40B4-BE49-F238E27FC236}">
                        <a16:creationId xmlns:a16="http://schemas.microsoft.com/office/drawing/2014/main" id="{8D2937F8-F71F-2848-9479-C88404CCE30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80" y="5220"/>
                    <a:ext cx="293" cy="300"/>
                  </a:xfrm>
                  <a:custGeom>
                    <a:avLst/>
                    <a:gdLst>
                      <a:gd name="T0" fmla="*/ 0 w 293"/>
                      <a:gd name="T1" fmla="*/ 0 h 300"/>
                      <a:gd name="T2" fmla="*/ 98 w 293"/>
                      <a:gd name="T3" fmla="*/ 120 h 300"/>
                      <a:gd name="T4" fmla="*/ 180 w 293"/>
                      <a:gd name="T5" fmla="*/ 225 h 300"/>
                      <a:gd name="T6" fmla="*/ 233 w 293"/>
                      <a:gd name="T7" fmla="*/ 263 h 300"/>
                      <a:gd name="T8" fmla="*/ 293 w 293"/>
                      <a:gd name="T9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3" h="300">
                        <a:moveTo>
                          <a:pt x="0" y="0"/>
                        </a:moveTo>
                        <a:cubicBezTo>
                          <a:pt x="46" y="30"/>
                          <a:pt x="46" y="104"/>
                          <a:pt x="98" y="120"/>
                        </a:cubicBezTo>
                        <a:cubicBezTo>
                          <a:pt x="130" y="169"/>
                          <a:pt x="112" y="209"/>
                          <a:pt x="180" y="225"/>
                        </a:cubicBezTo>
                        <a:cubicBezTo>
                          <a:pt x="195" y="235"/>
                          <a:pt x="221" y="251"/>
                          <a:pt x="233" y="263"/>
                        </a:cubicBezTo>
                        <a:cubicBezTo>
                          <a:pt x="257" y="287"/>
                          <a:pt x="256" y="300"/>
                          <a:pt x="293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8" name="Freeform 16">
                    <a:extLst>
                      <a:ext uri="{FF2B5EF4-FFF2-40B4-BE49-F238E27FC236}">
                        <a16:creationId xmlns:a16="http://schemas.microsoft.com/office/drawing/2014/main" id="{DAE7ADBE-A226-B643-85AA-D0B91BA7C15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25" y="5168"/>
                    <a:ext cx="270" cy="172"/>
                  </a:xfrm>
                  <a:custGeom>
                    <a:avLst/>
                    <a:gdLst>
                      <a:gd name="T0" fmla="*/ 0 w 270"/>
                      <a:gd name="T1" fmla="*/ 0 h 172"/>
                      <a:gd name="T2" fmla="*/ 45 w 270"/>
                      <a:gd name="T3" fmla="*/ 37 h 172"/>
                      <a:gd name="T4" fmla="*/ 75 w 270"/>
                      <a:gd name="T5" fmla="*/ 82 h 172"/>
                      <a:gd name="T6" fmla="*/ 165 w 270"/>
                      <a:gd name="T7" fmla="*/ 120 h 172"/>
                      <a:gd name="T8" fmla="*/ 188 w 270"/>
                      <a:gd name="T9" fmla="*/ 135 h 172"/>
                      <a:gd name="T10" fmla="*/ 270 w 270"/>
                      <a:gd name="T11" fmla="*/ 172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0" h="172">
                        <a:moveTo>
                          <a:pt x="0" y="0"/>
                        </a:moveTo>
                        <a:cubicBezTo>
                          <a:pt x="14" y="13"/>
                          <a:pt x="35" y="20"/>
                          <a:pt x="45" y="37"/>
                        </a:cubicBezTo>
                        <a:cubicBezTo>
                          <a:pt x="74" y="89"/>
                          <a:pt x="29" y="67"/>
                          <a:pt x="75" y="82"/>
                        </a:cubicBezTo>
                        <a:cubicBezTo>
                          <a:pt x="104" y="101"/>
                          <a:pt x="135" y="105"/>
                          <a:pt x="165" y="120"/>
                        </a:cubicBezTo>
                        <a:cubicBezTo>
                          <a:pt x="173" y="124"/>
                          <a:pt x="180" y="131"/>
                          <a:pt x="188" y="135"/>
                        </a:cubicBezTo>
                        <a:cubicBezTo>
                          <a:pt x="222" y="150"/>
                          <a:pt x="245" y="147"/>
                          <a:pt x="270" y="17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9" name="Freeform 17">
                    <a:extLst>
                      <a:ext uri="{FF2B5EF4-FFF2-40B4-BE49-F238E27FC236}">
                        <a16:creationId xmlns:a16="http://schemas.microsoft.com/office/drawing/2014/main" id="{9BD1AE6B-057D-1A44-AB7C-24DDEDB0967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55" y="5025"/>
                    <a:ext cx="413" cy="110"/>
                  </a:xfrm>
                  <a:custGeom>
                    <a:avLst/>
                    <a:gdLst>
                      <a:gd name="T0" fmla="*/ 0 w 413"/>
                      <a:gd name="T1" fmla="*/ 90 h 110"/>
                      <a:gd name="T2" fmla="*/ 188 w 413"/>
                      <a:gd name="T3" fmla="*/ 68 h 110"/>
                      <a:gd name="T4" fmla="*/ 263 w 413"/>
                      <a:gd name="T5" fmla="*/ 45 h 110"/>
                      <a:gd name="T6" fmla="*/ 413 w 413"/>
                      <a:gd name="T7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13" h="110">
                        <a:moveTo>
                          <a:pt x="0" y="90"/>
                        </a:moveTo>
                        <a:cubicBezTo>
                          <a:pt x="58" y="110"/>
                          <a:pt x="129" y="76"/>
                          <a:pt x="188" y="68"/>
                        </a:cubicBezTo>
                        <a:cubicBezTo>
                          <a:pt x="212" y="59"/>
                          <a:pt x="240" y="57"/>
                          <a:pt x="263" y="45"/>
                        </a:cubicBezTo>
                        <a:cubicBezTo>
                          <a:pt x="311" y="20"/>
                          <a:pt x="358" y="0"/>
                          <a:pt x="41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0" name="Freeform 18">
                    <a:extLst>
                      <a:ext uri="{FF2B5EF4-FFF2-40B4-BE49-F238E27FC236}">
                        <a16:creationId xmlns:a16="http://schemas.microsoft.com/office/drawing/2014/main" id="{B4C4C560-758A-614F-89DA-2F7848BA4E5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35" y="4823"/>
                    <a:ext cx="203" cy="187"/>
                  </a:xfrm>
                  <a:custGeom>
                    <a:avLst/>
                    <a:gdLst>
                      <a:gd name="T0" fmla="*/ 203 w 203"/>
                      <a:gd name="T1" fmla="*/ 0 h 187"/>
                      <a:gd name="T2" fmla="*/ 150 w 203"/>
                      <a:gd name="T3" fmla="*/ 82 h 187"/>
                      <a:gd name="T4" fmla="*/ 165 w 203"/>
                      <a:gd name="T5" fmla="*/ 105 h 187"/>
                      <a:gd name="T6" fmla="*/ 143 w 203"/>
                      <a:gd name="T7" fmla="*/ 112 h 187"/>
                      <a:gd name="T8" fmla="*/ 90 w 203"/>
                      <a:gd name="T9" fmla="*/ 142 h 187"/>
                      <a:gd name="T10" fmla="*/ 0 w 203"/>
                      <a:gd name="T11" fmla="*/ 187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03" h="187">
                        <a:moveTo>
                          <a:pt x="203" y="0"/>
                        </a:moveTo>
                        <a:cubicBezTo>
                          <a:pt x="175" y="18"/>
                          <a:pt x="162" y="50"/>
                          <a:pt x="150" y="82"/>
                        </a:cubicBezTo>
                        <a:cubicBezTo>
                          <a:pt x="155" y="90"/>
                          <a:pt x="167" y="96"/>
                          <a:pt x="165" y="105"/>
                        </a:cubicBezTo>
                        <a:cubicBezTo>
                          <a:pt x="163" y="112"/>
                          <a:pt x="150" y="109"/>
                          <a:pt x="143" y="112"/>
                        </a:cubicBezTo>
                        <a:cubicBezTo>
                          <a:pt x="125" y="121"/>
                          <a:pt x="108" y="133"/>
                          <a:pt x="90" y="142"/>
                        </a:cubicBezTo>
                        <a:cubicBezTo>
                          <a:pt x="78" y="181"/>
                          <a:pt x="38" y="187"/>
                          <a:pt x="0" y="18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1" name="Freeform 19">
                    <a:extLst>
                      <a:ext uri="{FF2B5EF4-FFF2-40B4-BE49-F238E27FC236}">
                        <a16:creationId xmlns:a16="http://schemas.microsoft.com/office/drawing/2014/main" id="{AF2C2572-E20C-9A41-931C-F44EFD27897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13" y="4658"/>
                    <a:ext cx="157" cy="306"/>
                  </a:xfrm>
                  <a:custGeom>
                    <a:avLst/>
                    <a:gdLst>
                      <a:gd name="T0" fmla="*/ 157 w 157"/>
                      <a:gd name="T1" fmla="*/ 0 h 306"/>
                      <a:gd name="T2" fmla="*/ 127 w 157"/>
                      <a:gd name="T3" fmla="*/ 52 h 306"/>
                      <a:gd name="T4" fmla="*/ 75 w 157"/>
                      <a:gd name="T5" fmla="*/ 157 h 306"/>
                      <a:gd name="T6" fmla="*/ 37 w 157"/>
                      <a:gd name="T7" fmla="*/ 255 h 306"/>
                      <a:gd name="T8" fmla="*/ 0 w 157"/>
                      <a:gd name="T9" fmla="*/ 285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7" h="306">
                        <a:moveTo>
                          <a:pt x="157" y="0"/>
                        </a:moveTo>
                        <a:cubicBezTo>
                          <a:pt x="126" y="10"/>
                          <a:pt x="117" y="20"/>
                          <a:pt x="127" y="52"/>
                        </a:cubicBezTo>
                        <a:cubicBezTo>
                          <a:pt x="118" y="90"/>
                          <a:pt x="97" y="124"/>
                          <a:pt x="75" y="157"/>
                        </a:cubicBezTo>
                        <a:cubicBezTo>
                          <a:pt x="65" y="193"/>
                          <a:pt x="57" y="224"/>
                          <a:pt x="37" y="255"/>
                        </a:cubicBezTo>
                        <a:cubicBezTo>
                          <a:pt x="32" y="270"/>
                          <a:pt x="21" y="306"/>
                          <a:pt x="0" y="28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2" name="Freeform 20">
                    <a:extLst>
                      <a:ext uri="{FF2B5EF4-FFF2-40B4-BE49-F238E27FC236}">
                        <a16:creationId xmlns:a16="http://schemas.microsoft.com/office/drawing/2014/main" id="{CE440DAD-3952-804C-AA61-98735459415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4568"/>
                    <a:ext cx="150" cy="360"/>
                  </a:xfrm>
                  <a:custGeom>
                    <a:avLst/>
                    <a:gdLst>
                      <a:gd name="T0" fmla="*/ 150 w 150"/>
                      <a:gd name="T1" fmla="*/ 0 h 360"/>
                      <a:gd name="T2" fmla="*/ 98 w 150"/>
                      <a:gd name="T3" fmla="*/ 52 h 360"/>
                      <a:gd name="T4" fmla="*/ 83 w 150"/>
                      <a:gd name="T5" fmla="*/ 142 h 360"/>
                      <a:gd name="T6" fmla="*/ 75 w 150"/>
                      <a:gd name="T7" fmla="*/ 165 h 360"/>
                      <a:gd name="T8" fmla="*/ 60 w 150"/>
                      <a:gd name="T9" fmla="*/ 187 h 360"/>
                      <a:gd name="T10" fmla="*/ 38 w 150"/>
                      <a:gd name="T11" fmla="*/ 277 h 360"/>
                      <a:gd name="T12" fmla="*/ 8 w 150"/>
                      <a:gd name="T13" fmla="*/ 322 h 360"/>
                      <a:gd name="T14" fmla="*/ 0 w 150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0" h="360">
                        <a:moveTo>
                          <a:pt x="150" y="0"/>
                        </a:moveTo>
                        <a:cubicBezTo>
                          <a:pt x="120" y="10"/>
                          <a:pt x="108" y="22"/>
                          <a:pt x="98" y="52"/>
                        </a:cubicBezTo>
                        <a:cubicBezTo>
                          <a:pt x="129" y="100"/>
                          <a:pt x="123" y="102"/>
                          <a:pt x="83" y="142"/>
                        </a:cubicBezTo>
                        <a:cubicBezTo>
                          <a:pt x="80" y="150"/>
                          <a:pt x="79" y="158"/>
                          <a:pt x="75" y="165"/>
                        </a:cubicBezTo>
                        <a:cubicBezTo>
                          <a:pt x="71" y="173"/>
                          <a:pt x="63" y="179"/>
                          <a:pt x="60" y="187"/>
                        </a:cubicBezTo>
                        <a:cubicBezTo>
                          <a:pt x="50" y="214"/>
                          <a:pt x="51" y="250"/>
                          <a:pt x="38" y="277"/>
                        </a:cubicBezTo>
                        <a:cubicBezTo>
                          <a:pt x="30" y="293"/>
                          <a:pt x="8" y="322"/>
                          <a:pt x="8" y="322"/>
                        </a:cubicBezTo>
                        <a:cubicBezTo>
                          <a:pt x="5" y="335"/>
                          <a:pt x="0" y="360"/>
                          <a:pt x="0" y="36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3" name="Freeform 21">
                    <a:extLst>
                      <a:ext uri="{FF2B5EF4-FFF2-40B4-BE49-F238E27FC236}">
                        <a16:creationId xmlns:a16="http://schemas.microsoft.com/office/drawing/2014/main" id="{A8A640F7-FB1A-A545-86F7-96F7CD1DA8F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70" y="4540"/>
                    <a:ext cx="98" cy="395"/>
                  </a:xfrm>
                  <a:custGeom>
                    <a:avLst/>
                    <a:gdLst>
                      <a:gd name="T0" fmla="*/ 98 w 98"/>
                      <a:gd name="T1" fmla="*/ 58 h 395"/>
                      <a:gd name="T2" fmla="*/ 68 w 98"/>
                      <a:gd name="T3" fmla="*/ 88 h 395"/>
                      <a:gd name="T4" fmla="*/ 30 w 98"/>
                      <a:gd name="T5" fmla="*/ 298 h 395"/>
                      <a:gd name="T6" fmla="*/ 23 w 98"/>
                      <a:gd name="T7" fmla="*/ 343 h 395"/>
                      <a:gd name="T8" fmla="*/ 0 w 98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395">
                        <a:moveTo>
                          <a:pt x="98" y="58"/>
                        </a:moveTo>
                        <a:cubicBezTo>
                          <a:pt x="78" y="0"/>
                          <a:pt x="71" y="70"/>
                          <a:pt x="68" y="88"/>
                        </a:cubicBezTo>
                        <a:cubicBezTo>
                          <a:pt x="56" y="156"/>
                          <a:pt x="52" y="233"/>
                          <a:pt x="30" y="298"/>
                        </a:cubicBezTo>
                        <a:cubicBezTo>
                          <a:pt x="28" y="313"/>
                          <a:pt x="28" y="329"/>
                          <a:pt x="23" y="343"/>
                        </a:cubicBezTo>
                        <a:cubicBezTo>
                          <a:pt x="16" y="363"/>
                          <a:pt x="0" y="371"/>
                          <a:pt x="0" y="39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4" name="Freeform 22">
                    <a:extLst>
                      <a:ext uri="{FF2B5EF4-FFF2-40B4-BE49-F238E27FC236}">
                        <a16:creationId xmlns:a16="http://schemas.microsoft.com/office/drawing/2014/main" id="{E2043DCC-2B2E-4D44-86B8-192D093A65F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65" y="4665"/>
                    <a:ext cx="75" cy="300"/>
                  </a:xfrm>
                  <a:custGeom>
                    <a:avLst/>
                    <a:gdLst>
                      <a:gd name="T0" fmla="*/ 68 w 75"/>
                      <a:gd name="T1" fmla="*/ 0 h 300"/>
                      <a:gd name="T2" fmla="*/ 45 w 75"/>
                      <a:gd name="T3" fmla="*/ 75 h 300"/>
                      <a:gd name="T4" fmla="*/ 60 w 75"/>
                      <a:gd name="T5" fmla="*/ 120 h 300"/>
                      <a:gd name="T6" fmla="*/ 68 w 75"/>
                      <a:gd name="T7" fmla="*/ 143 h 300"/>
                      <a:gd name="T8" fmla="*/ 38 w 75"/>
                      <a:gd name="T9" fmla="*/ 188 h 300"/>
                      <a:gd name="T10" fmla="*/ 23 w 75"/>
                      <a:gd name="T11" fmla="*/ 233 h 300"/>
                      <a:gd name="T12" fmla="*/ 0 w 75"/>
                      <a:gd name="T13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300">
                        <a:moveTo>
                          <a:pt x="68" y="0"/>
                        </a:moveTo>
                        <a:cubicBezTo>
                          <a:pt x="50" y="55"/>
                          <a:pt x="57" y="30"/>
                          <a:pt x="45" y="75"/>
                        </a:cubicBezTo>
                        <a:cubicBezTo>
                          <a:pt x="50" y="90"/>
                          <a:pt x="55" y="105"/>
                          <a:pt x="60" y="120"/>
                        </a:cubicBezTo>
                        <a:cubicBezTo>
                          <a:pt x="63" y="128"/>
                          <a:pt x="68" y="143"/>
                          <a:pt x="68" y="143"/>
                        </a:cubicBezTo>
                        <a:cubicBezTo>
                          <a:pt x="49" y="195"/>
                          <a:pt x="75" y="132"/>
                          <a:pt x="38" y="188"/>
                        </a:cubicBezTo>
                        <a:cubicBezTo>
                          <a:pt x="35" y="193"/>
                          <a:pt x="25" y="228"/>
                          <a:pt x="23" y="233"/>
                        </a:cubicBezTo>
                        <a:cubicBezTo>
                          <a:pt x="14" y="298"/>
                          <a:pt x="33" y="284"/>
                          <a:pt x="0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5" name="Freeform 23">
                    <a:extLst>
                      <a:ext uri="{FF2B5EF4-FFF2-40B4-BE49-F238E27FC236}">
                        <a16:creationId xmlns:a16="http://schemas.microsoft.com/office/drawing/2014/main" id="{F48012C1-DF92-A443-AA43-940E4338FB0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37" y="4748"/>
                    <a:ext cx="98" cy="292"/>
                  </a:xfrm>
                  <a:custGeom>
                    <a:avLst/>
                    <a:gdLst>
                      <a:gd name="T0" fmla="*/ 98 w 98"/>
                      <a:gd name="T1" fmla="*/ 0 h 292"/>
                      <a:gd name="T2" fmla="*/ 68 w 98"/>
                      <a:gd name="T3" fmla="*/ 67 h 292"/>
                      <a:gd name="T4" fmla="*/ 53 w 98"/>
                      <a:gd name="T5" fmla="*/ 165 h 292"/>
                      <a:gd name="T6" fmla="*/ 8 w 98"/>
                      <a:gd name="T7" fmla="*/ 262 h 292"/>
                      <a:gd name="T8" fmla="*/ 1 w 98"/>
                      <a:gd name="T9" fmla="*/ 292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292">
                        <a:moveTo>
                          <a:pt x="98" y="0"/>
                        </a:moveTo>
                        <a:cubicBezTo>
                          <a:pt x="83" y="22"/>
                          <a:pt x="77" y="42"/>
                          <a:pt x="68" y="67"/>
                        </a:cubicBezTo>
                        <a:cubicBezTo>
                          <a:pt x="77" y="109"/>
                          <a:pt x="76" y="129"/>
                          <a:pt x="53" y="165"/>
                        </a:cubicBezTo>
                        <a:cubicBezTo>
                          <a:pt x="43" y="196"/>
                          <a:pt x="26" y="236"/>
                          <a:pt x="8" y="262"/>
                        </a:cubicBezTo>
                        <a:cubicBezTo>
                          <a:pt x="0" y="287"/>
                          <a:pt x="1" y="277"/>
                          <a:pt x="1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6" name="Freeform 24">
                    <a:extLst>
                      <a:ext uri="{FF2B5EF4-FFF2-40B4-BE49-F238E27FC236}">
                        <a16:creationId xmlns:a16="http://schemas.microsoft.com/office/drawing/2014/main" id="{930B7B16-07B9-8C46-8E19-1BBEAE54A94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00" y="4358"/>
                    <a:ext cx="270" cy="315"/>
                  </a:xfrm>
                  <a:custGeom>
                    <a:avLst/>
                    <a:gdLst>
                      <a:gd name="T0" fmla="*/ 270 w 270"/>
                      <a:gd name="T1" fmla="*/ 0 h 315"/>
                      <a:gd name="T2" fmla="*/ 255 w 270"/>
                      <a:gd name="T3" fmla="*/ 45 h 315"/>
                      <a:gd name="T4" fmla="*/ 248 w 270"/>
                      <a:gd name="T5" fmla="*/ 97 h 315"/>
                      <a:gd name="T6" fmla="*/ 225 w 270"/>
                      <a:gd name="T7" fmla="*/ 105 h 315"/>
                      <a:gd name="T8" fmla="*/ 180 w 270"/>
                      <a:gd name="T9" fmla="*/ 135 h 315"/>
                      <a:gd name="T10" fmla="*/ 135 w 270"/>
                      <a:gd name="T11" fmla="*/ 217 h 315"/>
                      <a:gd name="T12" fmla="*/ 98 w 270"/>
                      <a:gd name="T13" fmla="*/ 262 h 315"/>
                      <a:gd name="T14" fmla="*/ 0 w 270"/>
                      <a:gd name="T15" fmla="*/ 315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0" h="315">
                        <a:moveTo>
                          <a:pt x="270" y="0"/>
                        </a:moveTo>
                        <a:cubicBezTo>
                          <a:pt x="265" y="15"/>
                          <a:pt x="260" y="30"/>
                          <a:pt x="255" y="45"/>
                        </a:cubicBezTo>
                        <a:cubicBezTo>
                          <a:pt x="249" y="62"/>
                          <a:pt x="256" y="81"/>
                          <a:pt x="248" y="97"/>
                        </a:cubicBezTo>
                        <a:cubicBezTo>
                          <a:pt x="244" y="104"/>
                          <a:pt x="232" y="101"/>
                          <a:pt x="225" y="105"/>
                        </a:cubicBezTo>
                        <a:cubicBezTo>
                          <a:pt x="209" y="114"/>
                          <a:pt x="180" y="135"/>
                          <a:pt x="180" y="135"/>
                        </a:cubicBezTo>
                        <a:cubicBezTo>
                          <a:pt x="166" y="178"/>
                          <a:pt x="170" y="194"/>
                          <a:pt x="135" y="217"/>
                        </a:cubicBezTo>
                        <a:cubicBezTo>
                          <a:pt x="126" y="231"/>
                          <a:pt x="113" y="253"/>
                          <a:pt x="98" y="262"/>
                        </a:cubicBezTo>
                        <a:cubicBezTo>
                          <a:pt x="61" y="283"/>
                          <a:pt x="22" y="274"/>
                          <a:pt x="0" y="31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7" name="Freeform 25">
                    <a:extLst>
                      <a:ext uri="{FF2B5EF4-FFF2-40B4-BE49-F238E27FC236}">
                        <a16:creationId xmlns:a16="http://schemas.microsoft.com/office/drawing/2014/main" id="{E05841DC-C725-7548-88BA-E715F38A389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15" y="4283"/>
                    <a:ext cx="188" cy="307"/>
                  </a:xfrm>
                  <a:custGeom>
                    <a:avLst/>
                    <a:gdLst>
                      <a:gd name="T0" fmla="*/ 188 w 188"/>
                      <a:gd name="T1" fmla="*/ 0 h 307"/>
                      <a:gd name="T2" fmla="*/ 135 w 188"/>
                      <a:gd name="T3" fmla="*/ 52 h 307"/>
                      <a:gd name="T4" fmla="*/ 143 w 188"/>
                      <a:gd name="T5" fmla="*/ 75 h 307"/>
                      <a:gd name="T6" fmla="*/ 90 w 188"/>
                      <a:gd name="T7" fmla="*/ 165 h 307"/>
                      <a:gd name="T8" fmla="*/ 75 w 188"/>
                      <a:gd name="T9" fmla="*/ 187 h 307"/>
                      <a:gd name="T10" fmla="*/ 23 w 188"/>
                      <a:gd name="T11" fmla="*/ 277 h 307"/>
                      <a:gd name="T12" fmla="*/ 0 w 188"/>
                      <a:gd name="T13" fmla="*/ 292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8" h="307">
                        <a:moveTo>
                          <a:pt x="188" y="0"/>
                        </a:moveTo>
                        <a:cubicBezTo>
                          <a:pt x="157" y="9"/>
                          <a:pt x="146" y="22"/>
                          <a:pt x="135" y="52"/>
                        </a:cubicBezTo>
                        <a:cubicBezTo>
                          <a:pt x="138" y="60"/>
                          <a:pt x="144" y="67"/>
                          <a:pt x="143" y="75"/>
                        </a:cubicBezTo>
                        <a:cubicBezTo>
                          <a:pt x="141" y="86"/>
                          <a:pt x="91" y="163"/>
                          <a:pt x="90" y="165"/>
                        </a:cubicBezTo>
                        <a:cubicBezTo>
                          <a:pt x="85" y="172"/>
                          <a:pt x="75" y="187"/>
                          <a:pt x="75" y="187"/>
                        </a:cubicBezTo>
                        <a:cubicBezTo>
                          <a:pt x="64" y="222"/>
                          <a:pt x="46" y="249"/>
                          <a:pt x="23" y="277"/>
                        </a:cubicBezTo>
                        <a:cubicBezTo>
                          <a:pt x="3" y="301"/>
                          <a:pt x="15" y="307"/>
                          <a:pt x="0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8" name="Freeform 26">
                    <a:extLst>
                      <a:ext uri="{FF2B5EF4-FFF2-40B4-BE49-F238E27FC236}">
                        <a16:creationId xmlns:a16="http://schemas.microsoft.com/office/drawing/2014/main" id="{DD93BF7E-BCF2-5C44-9BEE-3B10EBAB996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26" y="4178"/>
                    <a:ext cx="99" cy="494"/>
                  </a:xfrm>
                  <a:custGeom>
                    <a:avLst/>
                    <a:gdLst>
                      <a:gd name="T0" fmla="*/ 77 w 99"/>
                      <a:gd name="T1" fmla="*/ 0 h 494"/>
                      <a:gd name="T2" fmla="*/ 54 w 99"/>
                      <a:gd name="T3" fmla="*/ 7 h 494"/>
                      <a:gd name="T4" fmla="*/ 47 w 99"/>
                      <a:gd name="T5" fmla="*/ 30 h 494"/>
                      <a:gd name="T6" fmla="*/ 9 w 99"/>
                      <a:gd name="T7" fmla="*/ 97 h 494"/>
                      <a:gd name="T8" fmla="*/ 62 w 99"/>
                      <a:gd name="T9" fmla="*/ 180 h 494"/>
                      <a:gd name="T10" fmla="*/ 32 w 99"/>
                      <a:gd name="T11" fmla="*/ 322 h 494"/>
                      <a:gd name="T12" fmla="*/ 47 w 99"/>
                      <a:gd name="T13" fmla="*/ 442 h 494"/>
                      <a:gd name="T14" fmla="*/ 99 w 99"/>
                      <a:gd name="T15" fmla="*/ 465 h 4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9" h="494">
                        <a:moveTo>
                          <a:pt x="77" y="0"/>
                        </a:moveTo>
                        <a:cubicBezTo>
                          <a:pt x="69" y="2"/>
                          <a:pt x="60" y="1"/>
                          <a:pt x="54" y="7"/>
                        </a:cubicBezTo>
                        <a:cubicBezTo>
                          <a:pt x="48" y="13"/>
                          <a:pt x="51" y="23"/>
                          <a:pt x="47" y="30"/>
                        </a:cubicBezTo>
                        <a:cubicBezTo>
                          <a:pt x="0" y="116"/>
                          <a:pt x="29" y="43"/>
                          <a:pt x="9" y="97"/>
                        </a:cubicBezTo>
                        <a:cubicBezTo>
                          <a:pt x="21" y="132"/>
                          <a:pt x="48" y="140"/>
                          <a:pt x="62" y="180"/>
                        </a:cubicBezTo>
                        <a:cubicBezTo>
                          <a:pt x="9" y="231"/>
                          <a:pt x="24" y="230"/>
                          <a:pt x="32" y="322"/>
                        </a:cubicBezTo>
                        <a:cubicBezTo>
                          <a:pt x="20" y="366"/>
                          <a:pt x="24" y="402"/>
                          <a:pt x="47" y="442"/>
                        </a:cubicBezTo>
                        <a:cubicBezTo>
                          <a:pt x="63" y="470"/>
                          <a:pt x="70" y="494"/>
                          <a:pt x="99" y="46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781" name="Freeform 85">
              <a:extLst>
                <a:ext uri="{FF2B5EF4-FFF2-40B4-BE49-F238E27FC236}">
                  <a16:creationId xmlns:a16="http://schemas.microsoft.com/office/drawing/2014/main" id="{83DF31A7-6882-194C-975E-355960C4208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9" y="5106"/>
              <a:ext cx="510" cy="398"/>
            </a:xfrm>
            <a:custGeom>
              <a:avLst/>
              <a:gdLst>
                <a:gd name="T0" fmla="*/ 29 w 510"/>
                <a:gd name="T1" fmla="*/ 212 h 398"/>
                <a:gd name="T2" fmla="*/ 6 w 510"/>
                <a:gd name="T3" fmla="*/ 324 h 398"/>
                <a:gd name="T4" fmla="*/ 66 w 510"/>
                <a:gd name="T5" fmla="*/ 369 h 398"/>
                <a:gd name="T6" fmla="*/ 224 w 510"/>
                <a:gd name="T7" fmla="*/ 392 h 398"/>
                <a:gd name="T8" fmla="*/ 374 w 510"/>
                <a:gd name="T9" fmla="*/ 362 h 398"/>
                <a:gd name="T10" fmla="*/ 501 w 510"/>
                <a:gd name="T11" fmla="*/ 174 h 398"/>
                <a:gd name="T12" fmla="*/ 426 w 510"/>
                <a:gd name="T13" fmla="*/ 9 h 398"/>
                <a:gd name="T14" fmla="*/ 119 w 510"/>
                <a:gd name="T15" fmla="*/ 122 h 398"/>
                <a:gd name="T16" fmla="*/ 29 w 510"/>
                <a:gd name="T17" fmla="*/ 21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0" h="398">
                  <a:moveTo>
                    <a:pt x="29" y="212"/>
                  </a:moveTo>
                  <a:cubicBezTo>
                    <a:pt x="10" y="246"/>
                    <a:pt x="0" y="298"/>
                    <a:pt x="6" y="324"/>
                  </a:cubicBezTo>
                  <a:cubicBezTo>
                    <a:pt x="12" y="350"/>
                    <a:pt x="30" y="358"/>
                    <a:pt x="66" y="369"/>
                  </a:cubicBezTo>
                  <a:cubicBezTo>
                    <a:pt x="102" y="380"/>
                    <a:pt x="173" y="393"/>
                    <a:pt x="224" y="392"/>
                  </a:cubicBezTo>
                  <a:cubicBezTo>
                    <a:pt x="275" y="391"/>
                    <a:pt x="328" y="398"/>
                    <a:pt x="374" y="362"/>
                  </a:cubicBezTo>
                  <a:cubicBezTo>
                    <a:pt x="420" y="326"/>
                    <a:pt x="492" y="233"/>
                    <a:pt x="501" y="174"/>
                  </a:cubicBezTo>
                  <a:cubicBezTo>
                    <a:pt x="510" y="115"/>
                    <a:pt x="490" y="18"/>
                    <a:pt x="426" y="9"/>
                  </a:cubicBezTo>
                  <a:cubicBezTo>
                    <a:pt x="362" y="0"/>
                    <a:pt x="185" y="92"/>
                    <a:pt x="119" y="122"/>
                  </a:cubicBezTo>
                  <a:cubicBezTo>
                    <a:pt x="53" y="152"/>
                    <a:pt x="48" y="178"/>
                    <a:pt x="29" y="212"/>
                  </a:cubicBez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  <p:sp>
        <p:nvSpPr>
          <p:cNvPr id="858" name="Ellipse 857">
            <a:extLst>
              <a:ext uri="{FF2B5EF4-FFF2-40B4-BE49-F238E27FC236}">
                <a16:creationId xmlns:a16="http://schemas.microsoft.com/office/drawing/2014/main" id="{FFAD8773-8B19-AC43-B652-C51B4707DB07}"/>
              </a:ext>
            </a:extLst>
          </p:cNvPr>
          <p:cNvSpPr/>
          <p:nvPr/>
        </p:nvSpPr>
        <p:spPr>
          <a:xfrm>
            <a:off x="966615" y="1173108"/>
            <a:ext cx="144000" cy="144000"/>
          </a:xfrm>
          <a:prstGeom prst="ellipse">
            <a:avLst/>
          </a:prstGeom>
          <a:solidFill>
            <a:srgbClr val="F6EBF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Ellipse 858">
            <a:extLst>
              <a:ext uri="{FF2B5EF4-FFF2-40B4-BE49-F238E27FC236}">
                <a16:creationId xmlns:a16="http://schemas.microsoft.com/office/drawing/2014/main" id="{9C3E67C7-786C-0B43-B75F-737537DD95E2}"/>
              </a:ext>
            </a:extLst>
          </p:cNvPr>
          <p:cNvSpPr/>
          <p:nvPr/>
        </p:nvSpPr>
        <p:spPr>
          <a:xfrm>
            <a:off x="966485" y="170588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0" name="Connecteur droit 859">
            <a:extLst>
              <a:ext uri="{FF2B5EF4-FFF2-40B4-BE49-F238E27FC236}">
                <a16:creationId xmlns:a16="http://schemas.microsoft.com/office/drawing/2014/main" id="{86CC6CF1-8261-EB4D-9C4E-B34DCD959F93}"/>
              </a:ext>
            </a:extLst>
          </p:cNvPr>
          <p:cNvCxnSpPr>
            <a:cxnSpLocks/>
          </p:cNvCxnSpPr>
          <p:nvPr/>
        </p:nvCxnSpPr>
        <p:spPr>
          <a:xfrm flipH="1">
            <a:off x="805447" y="1293479"/>
            <a:ext cx="189898" cy="7986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Connecteur droit 860">
            <a:extLst>
              <a:ext uri="{FF2B5EF4-FFF2-40B4-BE49-F238E27FC236}">
                <a16:creationId xmlns:a16="http://schemas.microsoft.com/office/drawing/2014/main" id="{D2C51047-6AD9-7441-AF91-00486F9A5B4D}"/>
              </a:ext>
            </a:extLst>
          </p:cNvPr>
          <p:cNvCxnSpPr>
            <a:cxnSpLocks/>
            <a:endCxn id="825" idx="4"/>
          </p:cNvCxnSpPr>
          <p:nvPr/>
        </p:nvCxnSpPr>
        <p:spPr>
          <a:xfrm flipH="1">
            <a:off x="720932" y="1234301"/>
            <a:ext cx="265115" cy="3013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1CFF5B2A-8CC6-1848-A7B3-83EC4D6883D1}"/>
              </a:ext>
            </a:extLst>
          </p:cNvPr>
          <p:cNvSpPr/>
          <p:nvPr/>
        </p:nvSpPr>
        <p:spPr>
          <a:xfrm>
            <a:off x="2312447" y="794853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3" name="ZoneTexte 862">
            <a:extLst>
              <a:ext uri="{FF2B5EF4-FFF2-40B4-BE49-F238E27FC236}">
                <a16:creationId xmlns:a16="http://schemas.microsoft.com/office/drawing/2014/main" id="{CB32D01A-DE0A-2B40-936D-0940472F93A4}"/>
              </a:ext>
            </a:extLst>
          </p:cNvPr>
          <p:cNvSpPr txBox="1"/>
          <p:nvPr/>
        </p:nvSpPr>
        <p:spPr>
          <a:xfrm>
            <a:off x="2363092" y="639863"/>
            <a:ext cx="79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Network size</a:t>
            </a:r>
          </a:p>
        </p:txBody>
      </p:sp>
      <p:grpSp>
        <p:nvGrpSpPr>
          <p:cNvPr id="864" name="Groupe 863">
            <a:extLst>
              <a:ext uri="{FF2B5EF4-FFF2-40B4-BE49-F238E27FC236}">
                <a16:creationId xmlns:a16="http://schemas.microsoft.com/office/drawing/2014/main" id="{6349650E-A44C-6A45-8DB1-F631C0882CA0}"/>
              </a:ext>
            </a:extLst>
          </p:cNvPr>
          <p:cNvGrpSpPr/>
          <p:nvPr/>
        </p:nvGrpSpPr>
        <p:grpSpPr>
          <a:xfrm>
            <a:off x="2598477" y="1037067"/>
            <a:ext cx="536518" cy="276999"/>
            <a:chOff x="2848054" y="1313408"/>
            <a:chExt cx="1418381" cy="777059"/>
          </a:xfrm>
        </p:grpSpPr>
        <p:sp>
          <p:nvSpPr>
            <p:cNvPr id="865" name="Forme libre 864">
              <a:extLst>
                <a:ext uri="{FF2B5EF4-FFF2-40B4-BE49-F238E27FC236}">
                  <a16:creationId xmlns:a16="http://schemas.microsoft.com/office/drawing/2014/main" id="{D48DC2AB-3813-AC40-A2F6-CA575019E9F4}"/>
                </a:ext>
              </a:extLst>
            </p:cNvPr>
            <p:cNvSpPr/>
            <p:nvPr/>
          </p:nvSpPr>
          <p:spPr>
            <a:xfrm>
              <a:off x="2848054" y="1313408"/>
              <a:ext cx="595300" cy="777059"/>
            </a:xfrm>
            <a:custGeom>
              <a:avLst/>
              <a:gdLst>
                <a:gd name="connsiteX0" fmla="*/ 32892 w 1592563"/>
                <a:gd name="connsiteY0" fmla="*/ 524646 h 1597845"/>
                <a:gd name="connsiteX1" fmla="*/ 427597 w 1592563"/>
                <a:gd name="connsiteY1" fmla="*/ 518068 h 1597845"/>
                <a:gd name="connsiteX2" fmla="*/ 644685 w 1592563"/>
                <a:gd name="connsiteY2" fmla="*/ 399656 h 1597845"/>
                <a:gd name="connsiteX3" fmla="*/ 776253 w 1592563"/>
                <a:gd name="connsiteY3" fmla="*/ 235196 h 1597845"/>
                <a:gd name="connsiteX4" fmla="*/ 953870 w 1592563"/>
                <a:gd name="connsiteY4" fmla="*/ 57578 h 1597845"/>
                <a:gd name="connsiteX5" fmla="*/ 1184115 w 1592563"/>
                <a:gd name="connsiteY5" fmla="*/ 4951 h 1597845"/>
                <a:gd name="connsiteX6" fmla="*/ 1434095 w 1592563"/>
                <a:gd name="connsiteY6" fmla="*/ 162833 h 1597845"/>
                <a:gd name="connsiteX7" fmla="*/ 1591977 w 1592563"/>
                <a:gd name="connsiteY7" fmla="*/ 800940 h 1597845"/>
                <a:gd name="connsiteX8" fmla="*/ 1473565 w 1592563"/>
                <a:gd name="connsiteY8" fmla="*/ 1419311 h 1597845"/>
                <a:gd name="connsiteX9" fmla="*/ 1138066 w 1592563"/>
                <a:gd name="connsiteY9" fmla="*/ 1596928 h 1597845"/>
                <a:gd name="connsiteX10" fmla="*/ 769675 w 1592563"/>
                <a:gd name="connsiteY10" fmla="*/ 1366683 h 1597845"/>
                <a:gd name="connsiteX11" fmla="*/ 638106 w 1592563"/>
                <a:gd name="connsiteY11" fmla="*/ 1314056 h 1597845"/>
                <a:gd name="connsiteX12" fmla="*/ 467067 w 1592563"/>
                <a:gd name="connsiteY12" fmla="*/ 1300899 h 1597845"/>
                <a:gd name="connsiteX13" fmla="*/ 0 w 1592563"/>
                <a:gd name="connsiteY13" fmla="*/ 1340370 h 159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2563" h="1597845">
                  <a:moveTo>
                    <a:pt x="32892" y="524646"/>
                  </a:moveTo>
                  <a:cubicBezTo>
                    <a:pt x="179261" y="531773"/>
                    <a:pt x="325631" y="538900"/>
                    <a:pt x="427597" y="518068"/>
                  </a:cubicBezTo>
                  <a:cubicBezTo>
                    <a:pt x="529563" y="497236"/>
                    <a:pt x="586576" y="446801"/>
                    <a:pt x="644685" y="399656"/>
                  </a:cubicBezTo>
                  <a:cubicBezTo>
                    <a:pt x="702794" y="352511"/>
                    <a:pt x="724722" y="292209"/>
                    <a:pt x="776253" y="235196"/>
                  </a:cubicBezTo>
                  <a:cubicBezTo>
                    <a:pt x="827784" y="178183"/>
                    <a:pt x="885893" y="95952"/>
                    <a:pt x="953870" y="57578"/>
                  </a:cubicBezTo>
                  <a:cubicBezTo>
                    <a:pt x="1021847" y="19204"/>
                    <a:pt x="1104078" y="-12592"/>
                    <a:pt x="1184115" y="4951"/>
                  </a:cubicBezTo>
                  <a:cubicBezTo>
                    <a:pt x="1264153" y="22493"/>
                    <a:pt x="1366118" y="30168"/>
                    <a:pt x="1434095" y="162833"/>
                  </a:cubicBezTo>
                  <a:cubicBezTo>
                    <a:pt x="1502072" y="295498"/>
                    <a:pt x="1585399" y="591527"/>
                    <a:pt x="1591977" y="800940"/>
                  </a:cubicBezTo>
                  <a:cubicBezTo>
                    <a:pt x="1598555" y="1010353"/>
                    <a:pt x="1549217" y="1286646"/>
                    <a:pt x="1473565" y="1419311"/>
                  </a:cubicBezTo>
                  <a:cubicBezTo>
                    <a:pt x="1397913" y="1551976"/>
                    <a:pt x="1255381" y="1605699"/>
                    <a:pt x="1138066" y="1596928"/>
                  </a:cubicBezTo>
                  <a:cubicBezTo>
                    <a:pt x="1020751" y="1588157"/>
                    <a:pt x="853002" y="1413828"/>
                    <a:pt x="769675" y="1366683"/>
                  </a:cubicBezTo>
                  <a:cubicBezTo>
                    <a:pt x="686348" y="1319538"/>
                    <a:pt x="688541" y="1325020"/>
                    <a:pt x="638106" y="1314056"/>
                  </a:cubicBezTo>
                  <a:cubicBezTo>
                    <a:pt x="587671" y="1303092"/>
                    <a:pt x="573418" y="1296513"/>
                    <a:pt x="467067" y="1300899"/>
                  </a:cubicBezTo>
                  <a:cubicBezTo>
                    <a:pt x="360716" y="1305285"/>
                    <a:pt x="180358" y="1322827"/>
                    <a:pt x="0" y="134037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Forme libre 865">
              <a:extLst>
                <a:ext uri="{FF2B5EF4-FFF2-40B4-BE49-F238E27FC236}">
                  <a16:creationId xmlns:a16="http://schemas.microsoft.com/office/drawing/2014/main" id="{7E1F6B0F-16FC-CB4E-9BDA-47B70930082B}"/>
                </a:ext>
              </a:extLst>
            </p:cNvPr>
            <p:cNvSpPr/>
            <p:nvPr/>
          </p:nvSpPr>
          <p:spPr>
            <a:xfrm>
              <a:off x="3671135" y="1325931"/>
              <a:ext cx="595300" cy="752013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67" name="ZoneTexte 866">
            <a:extLst>
              <a:ext uri="{FF2B5EF4-FFF2-40B4-BE49-F238E27FC236}">
                <a16:creationId xmlns:a16="http://schemas.microsoft.com/office/drawing/2014/main" id="{DB7A0A45-8331-7544-AE75-0917EA234446}"/>
              </a:ext>
            </a:extLst>
          </p:cNvPr>
          <p:cNvSpPr txBox="1"/>
          <p:nvPr/>
        </p:nvSpPr>
        <p:spPr>
          <a:xfrm>
            <a:off x="2688642" y="82003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1-1</a:t>
            </a:r>
          </a:p>
        </p:txBody>
      </p:sp>
      <p:sp>
        <p:nvSpPr>
          <p:cNvPr id="868" name="ZoneTexte 867">
            <a:extLst>
              <a:ext uri="{FF2B5EF4-FFF2-40B4-BE49-F238E27FC236}">
                <a16:creationId xmlns:a16="http://schemas.microsoft.com/office/drawing/2014/main" id="{5F0F8CC9-0850-6842-B594-3F13376711B1}"/>
              </a:ext>
            </a:extLst>
          </p:cNvPr>
          <p:cNvSpPr txBox="1"/>
          <p:nvPr/>
        </p:nvSpPr>
        <p:spPr>
          <a:xfrm>
            <a:off x="2453183" y="129067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869" name="Forme libre 868">
            <a:extLst>
              <a:ext uri="{FF2B5EF4-FFF2-40B4-BE49-F238E27FC236}">
                <a16:creationId xmlns:a16="http://schemas.microsoft.com/office/drawing/2014/main" id="{D69EA49A-FE9C-6A45-90B3-ED7AEBF4165E}"/>
              </a:ext>
            </a:extLst>
          </p:cNvPr>
          <p:cNvSpPr/>
          <p:nvPr/>
        </p:nvSpPr>
        <p:spPr>
          <a:xfrm>
            <a:off x="2461136" y="1512712"/>
            <a:ext cx="225179" cy="268071"/>
          </a:xfrm>
          <a:custGeom>
            <a:avLst/>
            <a:gdLst>
              <a:gd name="connsiteX0" fmla="*/ 366651 w 366651"/>
              <a:gd name="connsiteY0" fmla="*/ 144923 h 517468"/>
              <a:gd name="connsiteX1" fmla="*/ 234380 w 366651"/>
              <a:gd name="connsiteY1" fmla="*/ 127671 h 517468"/>
              <a:gd name="connsiteX2" fmla="*/ 188372 w 366651"/>
              <a:gd name="connsiteY2" fmla="*/ 93165 h 517468"/>
              <a:gd name="connsiteX3" fmla="*/ 136614 w 366651"/>
              <a:gd name="connsiteY3" fmla="*/ 18403 h 517468"/>
              <a:gd name="connsiteX4" fmla="*/ 90606 w 366651"/>
              <a:gd name="connsiteY4" fmla="*/ 1150 h 517468"/>
              <a:gd name="connsiteX5" fmla="*/ 33097 w 366651"/>
              <a:gd name="connsiteY5" fmla="*/ 41406 h 517468"/>
              <a:gd name="connsiteX6" fmla="*/ 4342 w 366651"/>
              <a:gd name="connsiteY6" fmla="*/ 144923 h 517468"/>
              <a:gd name="connsiteX7" fmla="*/ 4342 w 366651"/>
              <a:gd name="connsiteY7" fmla="*/ 334704 h 517468"/>
              <a:gd name="connsiteX8" fmla="*/ 44598 w 366651"/>
              <a:gd name="connsiteY8" fmla="*/ 478478 h 517468"/>
              <a:gd name="connsiteX9" fmla="*/ 130863 w 366651"/>
              <a:gd name="connsiteY9" fmla="*/ 512984 h 517468"/>
              <a:gd name="connsiteX10" fmla="*/ 228629 w 366651"/>
              <a:gd name="connsiteY10" fmla="*/ 397965 h 517468"/>
              <a:gd name="connsiteX11" fmla="*/ 355149 w 366651"/>
              <a:gd name="connsiteY11" fmla="*/ 357708 h 51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651" h="517468">
                <a:moveTo>
                  <a:pt x="366651" y="144923"/>
                </a:moveTo>
                <a:cubicBezTo>
                  <a:pt x="315372" y="140610"/>
                  <a:pt x="264093" y="136297"/>
                  <a:pt x="234380" y="127671"/>
                </a:cubicBezTo>
                <a:cubicBezTo>
                  <a:pt x="204667" y="119045"/>
                  <a:pt x="204666" y="111376"/>
                  <a:pt x="188372" y="93165"/>
                </a:cubicBezTo>
                <a:cubicBezTo>
                  <a:pt x="172078" y="74954"/>
                  <a:pt x="152908" y="33739"/>
                  <a:pt x="136614" y="18403"/>
                </a:cubicBezTo>
                <a:cubicBezTo>
                  <a:pt x="120320" y="3067"/>
                  <a:pt x="107859" y="-2684"/>
                  <a:pt x="90606" y="1150"/>
                </a:cubicBezTo>
                <a:cubicBezTo>
                  <a:pt x="73353" y="4984"/>
                  <a:pt x="47474" y="17444"/>
                  <a:pt x="33097" y="41406"/>
                </a:cubicBezTo>
                <a:cubicBezTo>
                  <a:pt x="18720" y="65368"/>
                  <a:pt x="9135" y="96040"/>
                  <a:pt x="4342" y="144923"/>
                </a:cubicBezTo>
                <a:cubicBezTo>
                  <a:pt x="-451" y="193806"/>
                  <a:pt x="-2367" y="279112"/>
                  <a:pt x="4342" y="334704"/>
                </a:cubicBezTo>
                <a:cubicBezTo>
                  <a:pt x="11051" y="390296"/>
                  <a:pt x="23511" y="448765"/>
                  <a:pt x="44598" y="478478"/>
                </a:cubicBezTo>
                <a:cubicBezTo>
                  <a:pt x="65685" y="508191"/>
                  <a:pt x="100191" y="526403"/>
                  <a:pt x="130863" y="512984"/>
                </a:cubicBezTo>
                <a:cubicBezTo>
                  <a:pt x="161535" y="499565"/>
                  <a:pt x="191248" y="423844"/>
                  <a:pt x="228629" y="397965"/>
                </a:cubicBezTo>
                <a:cubicBezTo>
                  <a:pt x="266010" y="372086"/>
                  <a:pt x="310579" y="364897"/>
                  <a:pt x="355149" y="357708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0" name="Ellipse 869">
            <a:extLst>
              <a:ext uri="{FF2B5EF4-FFF2-40B4-BE49-F238E27FC236}">
                <a16:creationId xmlns:a16="http://schemas.microsoft.com/office/drawing/2014/main" id="{9FDD447D-E99D-1B4E-A105-1C5F2BE4094B}"/>
              </a:ext>
            </a:extLst>
          </p:cNvPr>
          <p:cNvSpPr/>
          <p:nvPr/>
        </p:nvSpPr>
        <p:spPr>
          <a:xfrm>
            <a:off x="3560302" y="974247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Ellipse 870">
            <a:extLst>
              <a:ext uri="{FF2B5EF4-FFF2-40B4-BE49-F238E27FC236}">
                <a16:creationId xmlns:a16="http://schemas.microsoft.com/office/drawing/2014/main" id="{D6DD0F22-6D79-514B-90F8-4F3ABEED48D5}"/>
              </a:ext>
            </a:extLst>
          </p:cNvPr>
          <p:cNvSpPr/>
          <p:nvPr/>
        </p:nvSpPr>
        <p:spPr>
          <a:xfrm>
            <a:off x="3560302" y="102515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Ellipse 871">
            <a:extLst>
              <a:ext uri="{FF2B5EF4-FFF2-40B4-BE49-F238E27FC236}">
                <a16:creationId xmlns:a16="http://schemas.microsoft.com/office/drawing/2014/main" id="{7034DD5A-7DF3-824E-B755-42B021932110}"/>
              </a:ext>
            </a:extLst>
          </p:cNvPr>
          <p:cNvSpPr/>
          <p:nvPr/>
        </p:nvSpPr>
        <p:spPr>
          <a:xfrm>
            <a:off x="3560302" y="107605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Ellipse 872">
            <a:extLst>
              <a:ext uri="{FF2B5EF4-FFF2-40B4-BE49-F238E27FC236}">
                <a16:creationId xmlns:a16="http://schemas.microsoft.com/office/drawing/2014/main" id="{23E47216-C571-A24C-B984-FB9019D9D82B}"/>
              </a:ext>
            </a:extLst>
          </p:cNvPr>
          <p:cNvSpPr/>
          <p:nvPr/>
        </p:nvSpPr>
        <p:spPr>
          <a:xfrm>
            <a:off x="3560302" y="112695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Ellipse 873">
            <a:extLst>
              <a:ext uri="{FF2B5EF4-FFF2-40B4-BE49-F238E27FC236}">
                <a16:creationId xmlns:a16="http://schemas.microsoft.com/office/drawing/2014/main" id="{BF4C1D06-7FF7-E845-B904-43388A86594A}"/>
              </a:ext>
            </a:extLst>
          </p:cNvPr>
          <p:cNvSpPr/>
          <p:nvPr/>
        </p:nvSpPr>
        <p:spPr>
          <a:xfrm>
            <a:off x="3560302" y="117786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Ellipse 874">
            <a:extLst>
              <a:ext uri="{FF2B5EF4-FFF2-40B4-BE49-F238E27FC236}">
                <a16:creationId xmlns:a16="http://schemas.microsoft.com/office/drawing/2014/main" id="{56CD8EEC-13A9-AE41-8C5F-5D3E8B738F49}"/>
              </a:ext>
            </a:extLst>
          </p:cNvPr>
          <p:cNvSpPr/>
          <p:nvPr/>
        </p:nvSpPr>
        <p:spPr>
          <a:xfrm>
            <a:off x="3815314" y="108214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6" name="Connecteur droit avec flèche 875">
            <a:extLst>
              <a:ext uri="{FF2B5EF4-FFF2-40B4-BE49-F238E27FC236}">
                <a16:creationId xmlns:a16="http://schemas.microsoft.com/office/drawing/2014/main" id="{50F1752E-8D4D-6A42-A40D-B56A0943908F}"/>
              </a:ext>
            </a:extLst>
          </p:cNvPr>
          <p:cNvCxnSpPr>
            <a:cxnSpLocks/>
            <a:stCxn id="870" idx="6"/>
            <a:endCxn id="875" idx="0"/>
          </p:cNvCxnSpPr>
          <p:nvPr/>
        </p:nvCxnSpPr>
        <p:spPr>
          <a:xfrm>
            <a:off x="3704302" y="1046247"/>
            <a:ext cx="183012" cy="3589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Connecteur droit avec flèche 876">
            <a:extLst>
              <a:ext uri="{FF2B5EF4-FFF2-40B4-BE49-F238E27FC236}">
                <a16:creationId xmlns:a16="http://schemas.microsoft.com/office/drawing/2014/main" id="{7728F321-99DA-FA47-8E67-AE4C01E48669}"/>
              </a:ext>
            </a:extLst>
          </p:cNvPr>
          <p:cNvCxnSpPr>
            <a:cxnSpLocks/>
            <a:stCxn id="874" idx="6"/>
            <a:endCxn id="875" idx="4"/>
          </p:cNvCxnSpPr>
          <p:nvPr/>
        </p:nvCxnSpPr>
        <p:spPr>
          <a:xfrm flipV="1">
            <a:off x="3704302" y="1226141"/>
            <a:ext cx="183012" cy="2372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Connecteur droit avec flèche 877">
            <a:extLst>
              <a:ext uri="{FF2B5EF4-FFF2-40B4-BE49-F238E27FC236}">
                <a16:creationId xmlns:a16="http://schemas.microsoft.com/office/drawing/2014/main" id="{8E2289B3-9F9E-CE40-8CBB-57111D42DC73}"/>
              </a:ext>
            </a:extLst>
          </p:cNvPr>
          <p:cNvCxnSpPr>
            <a:cxnSpLocks/>
            <a:stCxn id="873" idx="6"/>
            <a:endCxn id="875" idx="3"/>
          </p:cNvCxnSpPr>
          <p:nvPr/>
        </p:nvCxnSpPr>
        <p:spPr>
          <a:xfrm>
            <a:off x="3704302" y="1198959"/>
            <a:ext cx="132100" cy="609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Connecteur droit avec flèche 878">
            <a:extLst>
              <a:ext uri="{FF2B5EF4-FFF2-40B4-BE49-F238E27FC236}">
                <a16:creationId xmlns:a16="http://schemas.microsoft.com/office/drawing/2014/main" id="{FCB4CF32-D2B6-8347-8D52-C478B4965B71}"/>
              </a:ext>
            </a:extLst>
          </p:cNvPr>
          <p:cNvCxnSpPr>
            <a:cxnSpLocks/>
            <a:stCxn id="871" idx="6"/>
            <a:endCxn id="875" idx="1"/>
          </p:cNvCxnSpPr>
          <p:nvPr/>
        </p:nvCxnSpPr>
        <p:spPr>
          <a:xfrm>
            <a:off x="3704302" y="1097151"/>
            <a:ext cx="132100" cy="607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Connecteur droit avec flèche 879">
            <a:extLst>
              <a:ext uri="{FF2B5EF4-FFF2-40B4-BE49-F238E27FC236}">
                <a16:creationId xmlns:a16="http://schemas.microsoft.com/office/drawing/2014/main" id="{F64A1B75-9C3E-0047-BA97-A2EA82263DC2}"/>
              </a:ext>
            </a:extLst>
          </p:cNvPr>
          <p:cNvCxnSpPr>
            <a:cxnSpLocks/>
            <a:stCxn id="872" idx="6"/>
            <a:endCxn id="875" idx="2"/>
          </p:cNvCxnSpPr>
          <p:nvPr/>
        </p:nvCxnSpPr>
        <p:spPr>
          <a:xfrm>
            <a:off x="3704302" y="1148055"/>
            <a:ext cx="111012" cy="6086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ZoneTexte 880">
            <a:extLst>
              <a:ext uri="{FF2B5EF4-FFF2-40B4-BE49-F238E27FC236}">
                <a16:creationId xmlns:a16="http://schemas.microsoft.com/office/drawing/2014/main" id="{FE6DE5FF-63A5-B045-AD6D-93E6FE7B5071}"/>
              </a:ext>
            </a:extLst>
          </p:cNvPr>
          <p:cNvSpPr txBox="1"/>
          <p:nvPr/>
        </p:nvSpPr>
        <p:spPr>
          <a:xfrm>
            <a:off x="3647169" y="820039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L-1</a:t>
            </a:r>
          </a:p>
        </p:txBody>
      </p:sp>
      <p:sp>
        <p:nvSpPr>
          <p:cNvPr id="882" name="Ellipse 881">
            <a:extLst>
              <a:ext uri="{FF2B5EF4-FFF2-40B4-BE49-F238E27FC236}">
                <a16:creationId xmlns:a16="http://schemas.microsoft.com/office/drawing/2014/main" id="{DB3FF15E-F17D-C543-88DA-066FE1A7F19F}"/>
              </a:ext>
            </a:extLst>
          </p:cNvPr>
          <p:cNvSpPr/>
          <p:nvPr/>
        </p:nvSpPr>
        <p:spPr>
          <a:xfrm>
            <a:off x="3738126" y="153883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Ellipse 882">
            <a:extLst>
              <a:ext uri="{FF2B5EF4-FFF2-40B4-BE49-F238E27FC236}">
                <a16:creationId xmlns:a16="http://schemas.microsoft.com/office/drawing/2014/main" id="{49AE035A-3586-B542-9D9C-DB8B1FA8F5CE}"/>
              </a:ext>
            </a:extLst>
          </p:cNvPr>
          <p:cNvSpPr/>
          <p:nvPr/>
        </p:nvSpPr>
        <p:spPr>
          <a:xfrm>
            <a:off x="3894659" y="146023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Ellipse 883">
            <a:extLst>
              <a:ext uri="{FF2B5EF4-FFF2-40B4-BE49-F238E27FC236}">
                <a16:creationId xmlns:a16="http://schemas.microsoft.com/office/drawing/2014/main" id="{EFA202E2-1408-0142-B7DB-A26E6D3DD399}"/>
              </a:ext>
            </a:extLst>
          </p:cNvPr>
          <p:cNvSpPr/>
          <p:nvPr/>
        </p:nvSpPr>
        <p:spPr>
          <a:xfrm>
            <a:off x="4018709" y="1555650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Ellipse 884">
            <a:extLst>
              <a:ext uri="{FF2B5EF4-FFF2-40B4-BE49-F238E27FC236}">
                <a16:creationId xmlns:a16="http://schemas.microsoft.com/office/drawing/2014/main" id="{591482B3-C9A0-B14F-846E-E9D49E62077A}"/>
              </a:ext>
            </a:extLst>
          </p:cNvPr>
          <p:cNvSpPr/>
          <p:nvPr/>
        </p:nvSpPr>
        <p:spPr>
          <a:xfrm>
            <a:off x="3996651" y="174015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Ellipse 885">
            <a:extLst>
              <a:ext uri="{FF2B5EF4-FFF2-40B4-BE49-F238E27FC236}">
                <a16:creationId xmlns:a16="http://schemas.microsoft.com/office/drawing/2014/main" id="{23ACE602-6DE0-6748-BB8C-5ADC86B84772}"/>
              </a:ext>
            </a:extLst>
          </p:cNvPr>
          <p:cNvSpPr/>
          <p:nvPr/>
        </p:nvSpPr>
        <p:spPr>
          <a:xfrm>
            <a:off x="3769849" y="173374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7" name="Connecteur droit avec flèche 886">
            <a:extLst>
              <a:ext uri="{FF2B5EF4-FFF2-40B4-BE49-F238E27FC236}">
                <a16:creationId xmlns:a16="http://schemas.microsoft.com/office/drawing/2014/main" id="{403622E7-FF2C-BC4B-9E77-61887A9AFE05}"/>
              </a:ext>
            </a:extLst>
          </p:cNvPr>
          <p:cNvCxnSpPr>
            <a:cxnSpLocks/>
            <a:stCxn id="882" idx="5"/>
            <a:endCxn id="883" idx="4"/>
          </p:cNvCxnSpPr>
          <p:nvPr/>
        </p:nvCxnSpPr>
        <p:spPr>
          <a:xfrm flipV="1">
            <a:off x="3861038" y="1604239"/>
            <a:ext cx="105621" cy="5750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Connecteur droit avec flèche 887">
            <a:extLst>
              <a:ext uri="{FF2B5EF4-FFF2-40B4-BE49-F238E27FC236}">
                <a16:creationId xmlns:a16="http://schemas.microsoft.com/office/drawing/2014/main" id="{19D153D7-EDA0-7644-A85B-34448D90026A}"/>
              </a:ext>
            </a:extLst>
          </p:cNvPr>
          <p:cNvCxnSpPr>
            <a:cxnSpLocks/>
            <a:stCxn id="882" idx="5"/>
            <a:endCxn id="886" idx="7"/>
          </p:cNvCxnSpPr>
          <p:nvPr/>
        </p:nvCxnSpPr>
        <p:spPr>
          <a:xfrm>
            <a:off x="3861038" y="1661743"/>
            <a:ext cx="31723" cy="9308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Connecteur droit avec flèche 888">
            <a:extLst>
              <a:ext uri="{FF2B5EF4-FFF2-40B4-BE49-F238E27FC236}">
                <a16:creationId xmlns:a16="http://schemas.microsoft.com/office/drawing/2014/main" id="{D1D0A1E1-FC1D-414D-8DC2-ABFF7A4754E1}"/>
              </a:ext>
            </a:extLst>
          </p:cNvPr>
          <p:cNvCxnSpPr>
            <a:cxnSpLocks/>
            <a:stCxn id="883" idx="4"/>
            <a:endCxn id="884" idx="3"/>
          </p:cNvCxnSpPr>
          <p:nvPr/>
        </p:nvCxnSpPr>
        <p:spPr>
          <a:xfrm>
            <a:off x="3966659" y="1604239"/>
            <a:ext cx="73138" cy="7432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0B812840-C616-5D4E-9B88-31CA29274D30}"/>
              </a:ext>
            </a:extLst>
          </p:cNvPr>
          <p:cNvCxnSpPr>
            <a:cxnSpLocks/>
            <a:stCxn id="886" idx="7"/>
            <a:endCxn id="885" idx="1"/>
          </p:cNvCxnSpPr>
          <p:nvPr/>
        </p:nvCxnSpPr>
        <p:spPr>
          <a:xfrm>
            <a:off x="3892761" y="1754831"/>
            <a:ext cx="124978" cy="640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Connecteur droit avec flèche 890">
            <a:extLst>
              <a:ext uri="{FF2B5EF4-FFF2-40B4-BE49-F238E27FC236}">
                <a16:creationId xmlns:a16="http://schemas.microsoft.com/office/drawing/2014/main" id="{9F8F77A9-3CFE-8F47-838F-8B9615F7860A}"/>
              </a:ext>
            </a:extLst>
          </p:cNvPr>
          <p:cNvCxnSpPr>
            <a:cxnSpLocks/>
            <a:stCxn id="886" idx="7"/>
            <a:endCxn id="883" idx="4"/>
          </p:cNvCxnSpPr>
          <p:nvPr/>
        </p:nvCxnSpPr>
        <p:spPr>
          <a:xfrm flipV="1">
            <a:off x="3892761" y="1604239"/>
            <a:ext cx="73898" cy="150592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Connecteur droit avec flèche 891">
            <a:extLst>
              <a:ext uri="{FF2B5EF4-FFF2-40B4-BE49-F238E27FC236}">
                <a16:creationId xmlns:a16="http://schemas.microsoft.com/office/drawing/2014/main" id="{E806AA9E-3830-754B-A36C-554FAA9F0B5F}"/>
              </a:ext>
            </a:extLst>
          </p:cNvPr>
          <p:cNvCxnSpPr>
            <a:cxnSpLocks/>
            <a:stCxn id="885" idx="1"/>
            <a:endCxn id="883" idx="4"/>
          </p:cNvCxnSpPr>
          <p:nvPr/>
        </p:nvCxnSpPr>
        <p:spPr>
          <a:xfrm flipH="1" flipV="1">
            <a:off x="3966659" y="1604239"/>
            <a:ext cx="51080" cy="157000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Connecteur droit avec flèche 892">
            <a:extLst>
              <a:ext uri="{FF2B5EF4-FFF2-40B4-BE49-F238E27FC236}">
                <a16:creationId xmlns:a16="http://schemas.microsoft.com/office/drawing/2014/main" id="{6A53E941-BDBC-6843-BB95-6CE7EB87CF3B}"/>
              </a:ext>
            </a:extLst>
          </p:cNvPr>
          <p:cNvCxnSpPr>
            <a:cxnSpLocks/>
            <a:stCxn id="885" idx="1"/>
            <a:endCxn id="882" idx="5"/>
          </p:cNvCxnSpPr>
          <p:nvPr/>
        </p:nvCxnSpPr>
        <p:spPr>
          <a:xfrm flipH="1" flipV="1">
            <a:off x="3861038" y="1661743"/>
            <a:ext cx="156701" cy="99496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Connecteur droit avec flèche 893">
            <a:extLst>
              <a:ext uri="{FF2B5EF4-FFF2-40B4-BE49-F238E27FC236}">
                <a16:creationId xmlns:a16="http://schemas.microsoft.com/office/drawing/2014/main" id="{153070BB-5898-9F47-9452-0337AA4CF3D9}"/>
              </a:ext>
            </a:extLst>
          </p:cNvPr>
          <p:cNvCxnSpPr>
            <a:cxnSpLocks/>
            <a:stCxn id="885" idx="1"/>
            <a:endCxn id="884" idx="3"/>
          </p:cNvCxnSpPr>
          <p:nvPr/>
        </p:nvCxnSpPr>
        <p:spPr>
          <a:xfrm flipV="1">
            <a:off x="4017739" y="1678562"/>
            <a:ext cx="22058" cy="82677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Connecteur droit avec flèche 894">
            <a:extLst>
              <a:ext uri="{FF2B5EF4-FFF2-40B4-BE49-F238E27FC236}">
                <a16:creationId xmlns:a16="http://schemas.microsoft.com/office/drawing/2014/main" id="{11E331C4-668C-1C45-A37F-F337015F0984}"/>
              </a:ext>
            </a:extLst>
          </p:cNvPr>
          <p:cNvCxnSpPr>
            <a:cxnSpLocks/>
            <a:stCxn id="886" idx="7"/>
            <a:endCxn id="884" idx="3"/>
          </p:cNvCxnSpPr>
          <p:nvPr/>
        </p:nvCxnSpPr>
        <p:spPr>
          <a:xfrm flipV="1">
            <a:off x="3892761" y="1678562"/>
            <a:ext cx="147036" cy="76269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ZoneTexte 895">
            <a:extLst>
              <a:ext uri="{FF2B5EF4-FFF2-40B4-BE49-F238E27FC236}">
                <a16:creationId xmlns:a16="http://schemas.microsoft.com/office/drawing/2014/main" id="{D45322BA-F317-074E-B9D2-2377168BBC59}"/>
              </a:ext>
            </a:extLst>
          </p:cNvPr>
          <p:cNvSpPr txBox="1"/>
          <p:nvPr/>
        </p:nvSpPr>
        <p:spPr>
          <a:xfrm>
            <a:off x="3611831" y="1290674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Assembly</a:t>
            </a:r>
          </a:p>
        </p:txBody>
      </p:sp>
      <p:sp>
        <p:nvSpPr>
          <p:cNvPr id="897" name="ZoneTexte 896">
            <a:extLst>
              <a:ext uri="{FF2B5EF4-FFF2-40B4-BE49-F238E27FC236}">
                <a16:creationId xmlns:a16="http://schemas.microsoft.com/office/drawing/2014/main" id="{096161C1-ECD9-1B4B-81D1-9A82300A6175}"/>
              </a:ext>
            </a:extLst>
          </p:cNvPr>
          <p:cNvSpPr txBox="1"/>
          <p:nvPr/>
        </p:nvSpPr>
        <p:spPr>
          <a:xfrm>
            <a:off x="3050778" y="1290674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 </a:t>
            </a:r>
            <a:r>
              <a:rPr lang="en-US" sz="700" baseline="30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&gt;</a:t>
            </a:r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XL</a:t>
            </a:r>
          </a:p>
        </p:txBody>
      </p:sp>
      <p:sp>
        <p:nvSpPr>
          <p:cNvPr id="898" name="Ellipse 897">
            <a:extLst>
              <a:ext uri="{FF2B5EF4-FFF2-40B4-BE49-F238E27FC236}">
                <a16:creationId xmlns:a16="http://schemas.microsoft.com/office/drawing/2014/main" id="{D7F8B767-3A06-D740-8E41-BCC46BF9AC13}"/>
              </a:ext>
            </a:extLst>
          </p:cNvPr>
          <p:cNvSpPr/>
          <p:nvPr/>
        </p:nvSpPr>
        <p:spPr>
          <a:xfrm>
            <a:off x="3086024" y="152954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Ellipse 898">
            <a:extLst>
              <a:ext uri="{FF2B5EF4-FFF2-40B4-BE49-F238E27FC236}">
                <a16:creationId xmlns:a16="http://schemas.microsoft.com/office/drawing/2014/main" id="{651DE1AA-4834-0546-B18A-B07CCB19C184}"/>
              </a:ext>
            </a:extLst>
          </p:cNvPr>
          <p:cNvSpPr/>
          <p:nvPr/>
        </p:nvSpPr>
        <p:spPr>
          <a:xfrm>
            <a:off x="3086024" y="158044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Ellipse 899">
            <a:extLst>
              <a:ext uri="{FF2B5EF4-FFF2-40B4-BE49-F238E27FC236}">
                <a16:creationId xmlns:a16="http://schemas.microsoft.com/office/drawing/2014/main" id="{54347FB2-B250-6148-8436-1222E40CB123}"/>
              </a:ext>
            </a:extLst>
          </p:cNvPr>
          <p:cNvSpPr/>
          <p:nvPr/>
        </p:nvSpPr>
        <p:spPr>
          <a:xfrm>
            <a:off x="3086024" y="163134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Ellipse 900">
            <a:extLst>
              <a:ext uri="{FF2B5EF4-FFF2-40B4-BE49-F238E27FC236}">
                <a16:creationId xmlns:a16="http://schemas.microsoft.com/office/drawing/2014/main" id="{C9A20F46-F214-D149-A760-3644BA42195A}"/>
              </a:ext>
            </a:extLst>
          </p:cNvPr>
          <p:cNvSpPr/>
          <p:nvPr/>
        </p:nvSpPr>
        <p:spPr>
          <a:xfrm>
            <a:off x="3086024" y="168225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Ellipse 901">
            <a:extLst>
              <a:ext uri="{FF2B5EF4-FFF2-40B4-BE49-F238E27FC236}">
                <a16:creationId xmlns:a16="http://schemas.microsoft.com/office/drawing/2014/main" id="{E8BDD028-591C-304D-AEB1-BD3CAEDB07DD}"/>
              </a:ext>
            </a:extLst>
          </p:cNvPr>
          <p:cNvSpPr/>
          <p:nvPr/>
        </p:nvSpPr>
        <p:spPr>
          <a:xfrm>
            <a:off x="3086024" y="173315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3" name="Connecteur droit avec flèche 902">
            <a:extLst>
              <a:ext uri="{FF2B5EF4-FFF2-40B4-BE49-F238E27FC236}">
                <a16:creationId xmlns:a16="http://schemas.microsoft.com/office/drawing/2014/main" id="{07C81F15-2094-C94C-A59E-852C9CD71F90}"/>
              </a:ext>
            </a:extLst>
          </p:cNvPr>
          <p:cNvCxnSpPr>
            <a:cxnSpLocks/>
            <a:stCxn id="898" idx="6"/>
            <a:endCxn id="908" idx="2"/>
          </p:cNvCxnSpPr>
          <p:nvPr/>
        </p:nvCxnSpPr>
        <p:spPr>
          <a:xfrm>
            <a:off x="3230024" y="1601541"/>
            <a:ext cx="135423" cy="11324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Connecteur droit avec flèche 903">
            <a:extLst>
              <a:ext uri="{FF2B5EF4-FFF2-40B4-BE49-F238E27FC236}">
                <a16:creationId xmlns:a16="http://schemas.microsoft.com/office/drawing/2014/main" id="{2046D3F1-8CB0-CF49-9CC1-C5E711AF9701}"/>
              </a:ext>
            </a:extLst>
          </p:cNvPr>
          <p:cNvCxnSpPr>
            <a:cxnSpLocks/>
            <a:stCxn id="902" idx="6"/>
            <a:endCxn id="908" idx="2"/>
          </p:cNvCxnSpPr>
          <p:nvPr/>
        </p:nvCxnSpPr>
        <p:spPr>
          <a:xfrm flipV="1">
            <a:off x="3230024" y="1612865"/>
            <a:ext cx="135423" cy="192293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Connecteur droit avec flèche 904">
            <a:extLst>
              <a:ext uri="{FF2B5EF4-FFF2-40B4-BE49-F238E27FC236}">
                <a16:creationId xmlns:a16="http://schemas.microsoft.com/office/drawing/2014/main" id="{156F75F5-251A-BA4C-9463-D54A634CB593}"/>
              </a:ext>
            </a:extLst>
          </p:cNvPr>
          <p:cNvCxnSpPr>
            <a:cxnSpLocks/>
            <a:stCxn id="901" idx="6"/>
            <a:endCxn id="908" idx="2"/>
          </p:cNvCxnSpPr>
          <p:nvPr/>
        </p:nvCxnSpPr>
        <p:spPr>
          <a:xfrm flipV="1">
            <a:off x="3230024" y="1612865"/>
            <a:ext cx="135423" cy="141388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Connecteur droit avec flèche 905">
            <a:extLst>
              <a:ext uri="{FF2B5EF4-FFF2-40B4-BE49-F238E27FC236}">
                <a16:creationId xmlns:a16="http://schemas.microsoft.com/office/drawing/2014/main" id="{72330D3E-2583-AB4C-9904-F66620193689}"/>
              </a:ext>
            </a:extLst>
          </p:cNvPr>
          <p:cNvCxnSpPr>
            <a:cxnSpLocks/>
            <a:stCxn id="899" idx="6"/>
            <a:endCxn id="908" idx="2"/>
          </p:cNvCxnSpPr>
          <p:nvPr/>
        </p:nvCxnSpPr>
        <p:spPr>
          <a:xfrm flipV="1">
            <a:off x="3230024" y="1612865"/>
            <a:ext cx="135423" cy="39580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Connecteur droit avec flèche 906">
            <a:extLst>
              <a:ext uri="{FF2B5EF4-FFF2-40B4-BE49-F238E27FC236}">
                <a16:creationId xmlns:a16="http://schemas.microsoft.com/office/drawing/2014/main" id="{CE686A68-F5EF-494D-989B-5EB22FD52340}"/>
              </a:ext>
            </a:extLst>
          </p:cNvPr>
          <p:cNvCxnSpPr>
            <a:cxnSpLocks/>
            <a:stCxn id="900" idx="6"/>
            <a:endCxn id="908" idx="2"/>
          </p:cNvCxnSpPr>
          <p:nvPr/>
        </p:nvCxnSpPr>
        <p:spPr>
          <a:xfrm flipV="1">
            <a:off x="3230024" y="1612865"/>
            <a:ext cx="135423" cy="90484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Ellipse 907">
            <a:extLst>
              <a:ext uri="{FF2B5EF4-FFF2-40B4-BE49-F238E27FC236}">
                <a16:creationId xmlns:a16="http://schemas.microsoft.com/office/drawing/2014/main" id="{F7E4355F-1F35-3D40-9A75-3C7267E2CD02}"/>
              </a:ext>
            </a:extLst>
          </p:cNvPr>
          <p:cNvSpPr/>
          <p:nvPr/>
        </p:nvSpPr>
        <p:spPr>
          <a:xfrm>
            <a:off x="3365447" y="154086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Ellipse 908">
            <a:extLst>
              <a:ext uri="{FF2B5EF4-FFF2-40B4-BE49-F238E27FC236}">
                <a16:creationId xmlns:a16="http://schemas.microsoft.com/office/drawing/2014/main" id="{849C4B6F-195C-AC45-9A19-8EE07964976D}"/>
              </a:ext>
            </a:extLst>
          </p:cNvPr>
          <p:cNvSpPr/>
          <p:nvPr/>
        </p:nvSpPr>
        <p:spPr>
          <a:xfrm>
            <a:off x="3365447" y="161646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Ellipse 909">
            <a:extLst>
              <a:ext uri="{FF2B5EF4-FFF2-40B4-BE49-F238E27FC236}">
                <a16:creationId xmlns:a16="http://schemas.microsoft.com/office/drawing/2014/main" id="{ECE9AAE2-9D83-C74C-B8A5-3D6C8474E62D}"/>
              </a:ext>
            </a:extLst>
          </p:cNvPr>
          <p:cNvSpPr/>
          <p:nvPr/>
        </p:nvSpPr>
        <p:spPr>
          <a:xfrm>
            <a:off x="3365447" y="1692067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Connecteur droit avec flèche 910">
            <a:extLst>
              <a:ext uri="{FF2B5EF4-FFF2-40B4-BE49-F238E27FC236}">
                <a16:creationId xmlns:a16="http://schemas.microsoft.com/office/drawing/2014/main" id="{A07B6F2C-BDBE-1D49-BE70-B56CD802F229}"/>
              </a:ext>
            </a:extLst>
          </p:cNvPr>
          <p:cNvCxnSpPr>
            <a:cxnSpLocks/>
            <a:stCxn id="909" idx="2"/>
            <a:endCxn id="898" idx="6"/>
          </p:cNvCxnSpPr>
          <p:nvPr/>
        </p:nvCxnSpPr>
        <p:spPr>
          <a:xfrm flipH="1" flipV="1">
            <a:off x="3230024" y="1601541"/>
            <a:ext cx="135423" cy="86925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5CF8B515-404C-314F-9B1F-A4DC68177B42}"/>
              </a:ext>
            </a:extLst>
          </p:cNvPr>
          <p:cNvCxnSpPr>
            <a:cxnSpLocks/>
            <a:stCxn id="909" idx="2"/>
            <a:endCxn id="899" idx="6"/>
          </p:cNvCxnSpPr>
          <p:nvPr/>
        </p:nvCxnSpPr>
        <p:spPr>
          <a:xfrm flipH="1" flipV="1">
            <a:off x="3230024" y="1652445"/>
            <a:ext cx="135423" cy="36021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Connecteur droit avec flèche 912">
            <a:extLst>
              <a:ext uri="{FF2B5EF4-FFF2-40B4-BE49-F238E27FC236}">
                <a16:creationId xmlns:a16="http://schemas.microsoft.com/office/drawing/2014/main" id="{6641CD21-90A8-F344-9D7A-AD4865BAD01E}"/>
              </a:ext>
            </a:extLst>
          </p:cNvPr>
          <p:cNvCxnSpPr>
            <a:cxnSpLocks/>
            <a:stCxn id="909" idx="2"/>
            <a:endCxn id="900" idx="6"/>
          </p:cNvCxnSpPr>
          <p:nvPr/>
        </p:nvCxnSpPr>
        <p:spPr>
          <a:xfrm flipH="1">
            <a:off x="3230024" y="1688466"/>
            <a:ext cx="135423" cy="1488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Connecteur droit avec flèche 913">
            <a:extLst>
              <a:ext uri="{FF2B5EF4-FFF2-40B4-BE49-F238E27FC236}">
                <a16:creationId xmlns:a16="http://schemas.microsoft.com/office/drawing/2014/main" id="{F1D57D27-2AF5-A548-9B0A-255F45CAC7EA}"/>
              </a:ext>
            </a:extLst>
          </p:cNvPr>
          <p:cNvCxnSpPr>
            <a:cxnSpLocks/>
            <a:stCxn id="909" idx="2"/>
            <a:endCxn id="901" idx="6"/>
          </p:cNvCxnSpPr>
          <p:nvPr/>
        </p:nvCxnSpPr>
        <p:spPr>
          <a:xfrm flipH="1">
            <a:off x="3230024" y="1688466"/>
            <a:ext cx="135423" cy="65787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Connecteur droit avec flèche 914">
            <a:extLst>
              <a:ext uri="{FF2B5EF4-FFF2-40B4-BE49-F238E27FC236}">
                <a16:creationId xmlns:a16="http://schemas.microsoft.com/office/drawing/2014/main" id="{9AFA46D1-FC34-4E42-9C34-8C6ADB50F03F}"/>
              </a:ext>
            </a:extLst>
          </p:cNvPr>
          <p:cNvCxnSpPr>
            <a:cxnSpLocks/>
            <a:stCxn id="909" idx="2"/>
            <a:endCxn id="902" idx="6"/>
          </p:cNvCxnSpPr>
          <p:nvPr/>
        </p:nvCxnSpPr>
        <p:spPr>
          <a:xfrm flipH="1">
            <a:off x="3230024" y="1688466"/>
            <a:ext cx="135423" cy="116692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Connecteur droit avec flèche 915">
            <a:extLst>
              <a:ext uri="{FF2B5EF4-FFF2-40B4-BE49-F238E27FC236}">
                <a16:creationId xmlns:a16="http://schemas.microsoft.com/office/drawing/2014/main" id="{4DB79B59-B469-E946-A8EC-FE43087FF314}"/>
              </a:ext>
            </a:extLst>
          </p:cNvPr>
          <p:cNvCxnSpPr>
            <a:cxnSpLocks/>
            <a:stCxn id="910" idx="2"/>
            <a:endCxn id="898" idx="6"/>
          </p:cNvCxnSpPr>
          <p:nvPr/>
        </p:nvCxnSpPr>
        <p:spPr>
          <a:xfrm flipH="1" flipV="1">
            <a:off x="3230024" y="1601541"/>
            <a:ext cx="135423" cy="162526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Connecteur droit avec flèche 916">
            <a:extLst>
              <a:ext uri="{FF2B5EF4-FFF2-40B4-BE49-F238E27FC236}">
                <a16:creationId xmlns:a16="http://schemas.microsoft.com/office/drawing/2014/main" id="{A89FE031-30A4-6E43-B33E-67A362F5AA5B}"/>
              </a:ext>
            </a:extLst>
          </p:cNvPr>
          <p:cNvCxnSpPr>
            <a:cxnSpLocks/>
            <a:stCxn id="910" idx="2"/>
            <a:endCxn id="899" idx="6"/>
          </p:cNvCxnSpPr>
          <p:nvPr/>
        </p:nvCxnSpPr>
        <p:spPr>
          <a:xfrm flipH="1" flipV="1">
            <a:off x="3230024" y="1652445"/>
            <a:ext cx="135423" cy="111622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Connecteur droit avec flèche 917">
            <a:extLst>
              <a:ext uri="{FF2B5EF4-FFF2-40B4-BE49-F238E27FC236}">
                <a16:creationId xmlns:a16="http://schemas.microsoft.com/office/drawing/2014/main" id="{9F92C293-69BF-7440-BFE2-DFE7892E5ABE}"/>
              </a:ext>
            </a:extLst>
          </p:cNvPr>
          <p:cNvCxnSpPr>
            <a:cxnSpLocks/>
            <a:stCxn id="910" idx="2"/>
            <a:endCxn id="900" idx="6"/>
          </p:cNvCxnSpPr>
          <p:nvPr/>
        </p:nvCxnSpPr>
        <p:spPr>
          <a:xfrm flipH="1" flipV="1">
            <a:off x="3230024" y="1703349"/>
            <a:ext cx="135423" cy="60718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Connecteur droit avec flèche 918">
            <a:extLst>
              <a:ext uri="{FF2B5EF4-FFF2-40B4-BE49-F238E27FC236}">
                <a16:creationId xmlns:a16="http://schemas.microsoft.com/office/drawing/2014/main" id="{D16ED416-359B-AB40-9774-F173385E87C5}"/>
              </a:ext>
            </a:extLst>
          </p:cNvPr>
          <p:cNvCxnSpPr>
            <a:cxnSpLocks/>
            <a:stCxn id="910" idx="2"/>
            <a:endCxn id="901" idx="6"/>
          </p:cNvCxnSpPr>
          <p:nvPr/>
        </p:nvCxnSpPr>
        <p:spPr>
          <a:xfrm flipH="1" flipV="1">
            <a:off x="3230024" y="1754253"/>
            <a:ext cx="135423" cy="9814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Connecteur droit avec flèche 919">
            <a:extLst>
              <a:ext uri="{FF2B5EF4-FFF2-40B4-BE49-F238E27FC236}">
                <a16:creationId xmlns:a16="http://schemas.microsoft.com/office/drawing/2014/main" id="{94BA0D02-5B68-C549-8601-3AF1FDAB4645}"/>
              </a:ext>
            </a:extLst>
          </p:cNvPr>
          <p:cNvCxnSpPr>
            <a:cxnSpLocks/>
            <a:stCxn id="910" idx="2"/>
            <a:endCxn id="902" idx="6"/>
          </p:cNvCxnSpPr>
          <p:nvPr/>
        </p:nvCxnSpPr>
        <p:spPr>
          <a:xfrm flipH="1">
            <a:off x="3230024" y="1764067"/>
            <a:ext cx="135423" cy="41091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ectangle : coins arrondis 531">
            <a:extLst>
              <a:ext uri="{FF2B5EF4-FFF2-40B4-BE49-F238E27FC236}">
                <a16:creationId xmlns:a16="http://schemas.microsoft.com/office/drawing/2014/main" id="{FAF324DB-D6A2-5D47-8F73-8A88DB63EC3C}"/>
              </a:ext>
            </a:extLst>
          </p:cNvPr>
          <p:cNvSpPr/>
          <p:nvPr/>
        </p:nvSpPr>
        <p:spPr>
          <a:xfrm>
            <a:off x="180968" y="2094920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3" name="ZoneTexte 532">
            <a:extLst>
              <a:ext uri="{FF2B5EF4-FFF2-40B4-BE49-F238E27FC236}">
                <a16:creationId xmlns:a16="http://schemas.microsoft.com/office/drawing/2014/main" id="{9D34EC10-494B-064A-993C-D6BDCBA1CDD8}"/>
              </a:ext>
            </a:extLst>
          </p:cNvPr>
          <p:cNvSpPr txBox="1"/>
          <p:nvPr/>
        </p:nvSpPr>
        <p:spPr>
          <a:xfrm>
            <a:off x="259530" y="1919905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Neuron model</a:t>
            </a:r>
          </a:p>
        </p:txBody>
      </p:sp>
      <p:sp>
        <p:nvSpPr>
          <p:cNvPr id="534" name="ZoneTexte 533">
            <a:extLst>
              <a:ext uri="{FF2B5EF4-FFF2-40B4-BE49-F238E27FC236}">
                <a16:creationId xmlns:a16="http://schemas.microsoft.com/office/drawing/2014/main" id="{63E7777F-92F8-864D-AD0D-40508F9215CB}"/>
              </a:ext>
            </a:extLst>
          </p:cNvPr>
          <p:cNvSpPr txBox="1"/>
          <p:nvPr/>
        </p:nvSpPr>
        <p:spPr>
          <a:xfrm>
            <a:off x="209201" y="2763478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EB</a:t>
            </a:r>
          </a:p>
        </p:txBody>
      </p:sp>
      <p:sp>
        <p:nvSpPr>
          <p:cNvPr id="535" name="ZoneTexte 534">
            <a:extLst>
              <a:ext uri="{FF2B5EF4-FFF2-40B4-BE49-F238E27FC236}">
                <a16:creationId xmlns:a16="http://schemas.microsoft.com/office/drawing/2014/main" id="{1834D421-8AF2-BD4E-A710-2F04D02304D8}"/>
              </a:ext>
            </a:extLst>
          </p:cNvPr>
          <p:cNvSpPr txBox="1"/>
          <p:nvPr/>
        </p:nvSpPr>
        <p:spPr>
          <a:xfrm>
            <a:off x="1497604" y="2720975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Others</a:t>
            </a:r>
          </a:p>
        </p:txBody>
      </p:sp>
      <p:grpSp>
        <p:nvGrpSpPr>
          <p:cNvPr id="536" name="Groupe 535">
            <a:extLst>
              <a:ext uri="{FF2B5EF4-FFF2-40B4-BE49-F238E27FC236}">
                <a16:creationId xmlns:a16="http://schemas.microsoft.com/office/drawing/2014/main" id="{010445B8-DE43-0741-BEA9-4FBA5D17AB05}"/>
              </a:ext>
            </a:extLst>
          </p:cNvPr>
          <p:cNvGrpSpPr/>
          <p:nvPr/>
        </p:nvGrpSpPr>
        <p:grpSpPr>
          <a:xfrm>
            <a:off x="286461" y="2993180"/>
            <a:ext cx="426018" cy="95575"/>
            <a:chOff x="979351" y="381196"/>
            <a:chExt cx="566567" cy="183733"/>
          </a:xfrm>
        </p:grpSpPr>
        <p:grpSp>
          <p:nvGrpSpPr>
            <p:cNvPr id="537" name="Groupe 536">
              <a:extLst>
                <a:ext uri="{FF2B5EF4-FFF2-40B4-BE49-F238E27FC236}">
                  <a16:creationId xmlns:a16="http://schemas.microsoft.com/office/drawing/2014/main" id="{1806F46D-52C3-A249-8368-511C55875318}"/>
                </a:ext>
              </a:extLst>
            </p:cNvPr>
            <p:cNvGrpSpPr/>
            <p:nvPr/>
          </p:nvGrpSpPr>
          <p:grpSpPr>
            <a:xfrm>
              <a:off x="979351" y="382167"/>
              <a:ext cx="566567" cy="182136"/>
              <a:chOff x="608678" y="385307"/>
              <a:chExt cx="566567" cy="182136"/>
            </a:xfrm>
          </p:grpSpPr>
          <p:cxnSp>
            <p:nvCxnSpPr>
              <p:cNvPr id="545" name="Connecteur droit 544">
                <a:extLst>
                  <a:ext uri="{FF2B5EF4-FFF2-40B4-BE49-F238E27FC236}">
                    <a16:creationId xmlns:a16="http://schemas.microsoft.com/office/drawing/2014/main" id="{51033DDA-E6C5-054D-AD9A-9614352B6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78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necteur droit 546">
                <a:extLst>
                  <a:ext uri="{FF2B5EF4-FFF2-40B4-BE49-F238E27FC236}">
                    <a16:creationId xmlns:a16="http://schemas.microsoft.com/office/drawing/2014/main" id="{BF4549AF-47FD-2B4A-9486-FCDBB7259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Connecteur droit 554">
                <a:extLst>
                  <a:ext uri="{FF2B5EF4-FFF2-40B4-BE49-F238E27FC236}">
                    <a16:creationId xmlns:a16="http://schemas.microsoft.com/office/drawing/2014/main" id="{7BE0FB6A-0C65-334F-9AEE-CF657299D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8" name="Connecteur droit 537">
              <a:extLst>
                <a:ext uri="{FF2B5EF4-FFF2-40B4-BE49-F238E27FC236}">
                  <a16:creationId xmlns:a16="http://schemas.microsoft.com/office/drawing/2014/main" id="{624F5644-638F-3B4B-A121-4F86F2132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Connecteur droit 540">
              <a:extLst>
                <a:ext uri="{FF2B5EF4-FFF2-40B4-BE49-F238E27FC236}">
                  <a16:creationId xmlns:a16="http://schemas.microsoft.com/office/drawing/2014/main" id="{CE5A0A6B-021D-CC4E-A60D-04B4F6C0E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6" name="Ellipse 555">
            <a:extLst>
              <a:ext uri="{FF2B5EF4-FFF2-40B4-BE49-F238E27FC236}">
                <a16:creationId xmlns:a16="http://schemas.microsoft.com/office/drawing/2014/main" id="{8785AE6A-A488-474D-A3B8-827251A24D0F}"/>
              </a:ext>
            </a:extLst>
          </p:cNvPr>
          <p:cNvSpPr/>
          <p:nvPr/>
        </p:nvSpPr>
        <p:spPr>
          <a:xfrm>
            <a:off x="307358" y="2396975"/>
            <a:ext cx="324000" cy="32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ZoneTexte 556">
            <a:extLst>
              <a:ext uri="{FF2B5EF4-FFF2-40B4-BE49-F238E27FC236}">
                <a16:creationId xmlns:a16="http://schemas.microsoft.com/office/drawing/2014/main" id="{894B2E1E-F15D-F446-B2C5-3D3AF9AAFDB4}"/>
              </a:ext>
            </a:extLst>
          </p:cNvPr>
          <p:cNvSpPr txBox="1"/>
          <p:nvPr/>
        </p:nvSpPr>
        <p:spPr>
          <a:xfrm>
            <a:off x="210940" y="2158518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Cond</a:t>
            </a:r>
          </a:p>
        </p:txBody>
      </p:sp>
      <p:sp>
        <p:nvSpPr>
          <p:cNvPr id="558" name="ZoneTexte 557">
            <a:extLst>
              <a:ext uri="{FF2B5EF4-FFF2-40B4-BE49-F238E27FC236}">
                <a16:creationId xmlns:a16="http://schemas.microsoft.com/office/drawing/2014/main" id="{87126DE5-A014-864E-94B6-D354CF157831}"/>
              </a:ext>
            </a:extLst>
          </p:cNvPr>
          <p:cNvSpPr txBox="1"/>
          <p:nvPr/>
        </p:nvSpPr>
        <p:spPr>
          <a:xfrm>
            <a:off x="1639437" y="2059584"/>
            <a:ext cx="327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IF</a:t>
            </a:r>
          </a:p>
        </p:txBody>
      </p:sp>
      <p:sp>
        <p:nvSpPr>
          <p:cNvPr id="559" name="Rectangle : coins arrondis 558">
            <a:extLst>
              <a:ext uri="{FF2B5EF4-FFF2-40B4-BE49-F238E27FC236}">
                <a16:creationId xmlns:a16="http://schemas.microsoft.com/office/drawing/2014/main" id="{FF9162D1-38D6-4549-A008-BB1ABBF17FBD}"/>
              </a:ext>
            </a:extLst>
          </p:cNvPr>
          <p:cNvSpPr/>
          <p:nvPr/>
        </p:nvSpPr>
        <p:spPr>
          <a:xfrm>
            <a:off x="2312447" y="2094920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ZoneTexte 559">
            <a:extLst>
              <a:ext uri="{FF2B5EF4-FFF2-40B4-BE49-F238E27FC236}">
                <a16:creationId xmlns:a16="http://schemas.microsoft.com/office/drawing/2014/main" id="{276CE20E-4377-BB4A-BEC9-AB711B2084D0}"/>
              </a:ext>
            </a:extLst>
          </p:cNvPr>
          <p:cNvSpPr txBox="1"/>
          <p:nvPr/>
        </p:nvSpPr>
        <p:spPr>
          <a:xfrm>
            <a:off x="2393673" y="1919905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Synaptic strength</a:t>
            </a: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D8F17D2-20F3-DA42-A964-17113243286D}"/>
              </a:ext>
            </a:extLst>
          </p:cNvPr>
          <p:cNvGrpSpPr/>
          <p:nvPr/>
        </p:nvGrpSpPr>
        <p:grpSpPr>
          <a:xfrm rot="11933359">
            <a:off x="259828" y="2502139"/>
            <a:ext cx="91562" cy="65428"/>
            <a:chOff x="656765" y="4264185"/>
            <a:chExt cx="91562" cy="65428"/>
          </a:xfrm>
        </p:grpSpPr>
        <p:sp>
          <p:nvSpPr>
            <p:cNvPr id="562" name="Ellipse 561">
              <a:extLst>
                <a:ext uri="{FF2B5EF4-FFF2-40B4-BE49-F238E27FC236}">
                  <a16:creationId xmlns:a16="http://schemas.microsoft.com/office/drawing/2014/main" id="{C4CEA5C0-9D92-0547-B95F-A650BD8FEED2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Ellipse 562">
              <a:extLst>
                <a:ext uri="{FF2B5EF4-FFF2-40B4-BE49-F238E27FC236}">
                  <a16:creationId xmlns:a16="http://schemas.microsoft.com/office/drawing/2014/main" id="{31E78D1F-1539-974C-9DDD-15997DE179F8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4" name="Groupe 563">
            <a:extLst>
              <a:ext uri="{FF2B5EF4-FFF2-40B4-BE49-F238E27FC236}">
                <a16:creationId xmlns:a16="http://schemas.microsoft.com/office/drawing/2014/main" id="{71C8B173-4F8F-B04F-B3E5-7C1F2775716B}"/>
              </a:ext>
            </a:extLst>
          </p:cNvPr>
          <p:cNvGrpSpPr/>
          <p:nvPr/>
        </p:nvGrpSpPr>
        <p:grpSpPr>
          <a:xfrm rot="16378999">
            <a:off x="392130" y="2375344"/>
            <a:ext cx="89840" cy="67597"/>
            <a:chOff x="651269" y="4262392"/>
            <a:chExt cx="89840" cy="67597"/>
          </a:xfrm>
        </p:grpSpPr>
        <p:sp>
          <p:nvSpPr>
            <p:cNvPr id="565" name="Ellipse 564">
              <a:extLst>
                <a:ext uri="{FF2B5EF4-FFF2-40B4-BE49-F238E27FC236}">
                  <a16:creationId xmlns:a16="http://schemas.microsoft.com/office/drawing/2014/main" id="{6CA9C4E2-869C-6A43-BD9E-943259D6CB35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Ellipse 565">
              <a:extLst>
                <a:ext uri="{FF2B5EF4-FFF2-40B4-BE49-F238E27FC236}">
                  <a16:creationId xmlns:a16="http://schemas.microsoft.com/office/drawing/2014/main" id="{9E7EF27E-9A4A-2F45-AF77-085104FBEDE3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3" name="Forme libre 572">
            <a:extLst>
              <a:ext uri="{FF2B5EF4-FFF2-40B4-BE49-F238E27FC236}">
                <a16:creationId xmlns:a16="http://schemas.microsoft.com/office/drawing/2014/main" id="{694D3B40-0514-E54A-BAE6-000912C0A0D5}"/>
              </a:ext>
            </a:extLst>
          </p:cNvPr>
          <p:cNvSpPr/>
          <p:nvPr/>
        </p:nvSpPr>
        <p:spPr>
          <a:xfrm>
            <a:off x="716305" y="2484582"/>
            <a:ext cx="214870" cy="194259"/>
          </a:xfrm>
          <a:custGeom>
            <a:avLst/>
            <a:gdLst>
              <a:gd name="connsiteX0" fmla="*/ 0 w 126498"/>
              <a:gd name="connsiteY0" fmla="*/ 242833 h 286006"/>
              <a:gd name="connsiteX1" fmla="*/ 50599 w 126498"/>
              <a:gd name="connsiteY1" fmla="*/ 195848 h 286006"/>
              <a:gd name="connsiteX2" fmla="*/ 65056 w 126498"/>
              <a:gd name="connsiteY2" fmla="*/ 680 h 286006"/>
              <a:gd name="connsiteX3" fmla="*/ 72285 w 126498"/>
              <a:gd name="connsiteY3" fmla="*/ 271747 h 286006"/>
              <a:gd name="connsiteX4" fmla="*/ 97584 w 126498"/>
              <a:gd name="connsiteY4" fmla="*/ 246447 h 286006"/>
              <a:gd name="connsiteX5" fmla="*/ 126498 w 126498"/>
              <a:gd name="connsiteY5" fmla="*/ 231990 h 28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498" h="286006">
                <a:moveTo>
                  <a:pt x="0" y="242833"/>
                </a:moveTo>
                <a:cubicBezTo>
                  <a:pt x="19878" y="239520"/>
                  <a:pt x="39756" y="236207"/>
                  <a:pt x="50599" y="195848"/>
                </a:cubicBezTo>
                <a:cubicBezTo>
                  <a:pt x="61442" y="155489"/>
                  <a:pt x="61442" y="-11970"/>
                  <a:pt x="65056" y="680"/>
                </a:cubicBezTo>
                <a:cubicBezTo>
                  <a:pt x="68670" y="13330"/>
                  <a:pt x="66864" y="230786"/>
                  <a:pt x="72285" y="271747"/>
                </a:cubicBezTo>
                <a:cubicBezTo>
                  <a:pt x="77706" y="312708"/>
                  <a:pt x="88549" y="253073"/>
                  <a:pt x="97584" y="246447"/>
                </a:cubicBezTo>
                <a:cubicBezTo>
                  <a:pt x="106619" y="239821"/>
                  <a:pt x="116558" y="235905"/>
                  <a:pt x="126498" y="23199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ZoneTexte 574">
            <a:extLst>
              <a:ext uri="{FF2B5EF4-FFF2-40B4-BE49-F238E27FC236}">
                <a16:creationId xmlns:a16="http://schemas.microsoft.com/office/drawing/2014/main" id="{1885610B-C2F3-E74C-849C-ABD54719B581}"/>
              </a:ext>
            </a:extLst>
          </p:cNvPr>
          <p:cNvSpPr txBox="1"/>
          <p:nvPr/>
        </p:nvSpPr>
        <p:spPr>
          <a:xfrm>
            <a:off x="652447" y="2269826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576" name="Groupe 575">
            <a:extLst>
              <a:ext uri="{FF2B5EF4-FFF2-40B4-BE49-F238E27FC236}">
                <a16:creationId xmlns:a16="http://schemas.microsoft.com/office/drawing/2014/main" id="{D032A1AE-BE3E-B347-8029-7E9D7AAC7EC8}"/>
              </a:ext>
            </a:extLst>
          </p:cNvPr>
          <p:cNvGrpSpPr/>
          <p:nvPr/>
        </p:nvGrpSpPr>
        <p:grpSpPr>
          <a:xfrm rot="2340953">
            <a:off x="566643" y="2349157"/>
            <a:ext cx="132930" cy="219630"/>
            <a:chOff x="1257204" y="639358"/>
            <a:chExt cx="349852" cy="480992"/>
          </a:xfrm>
        </p:grpSpPr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2FEDD491-8149-8549-9A0C-61B246AB831D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263337" y="639358"/>
              <a:ext cx="343719" cy="473011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8" name="Groupe 577">
              <a:extLst>
                <a:ext uri="{FF2B5EF4-FFF2-40B4-BE49-F238E27FC236}">
                  <a16:creationId xmlns:a16="http://schemas.microsoft.com/office/drawing/2014/main" id="{8DD34B16-8249-F446-B121-B3321A8EC54A}"/>
                </a:ext>
              </a:extLst>
            </p:cNvPr>
            <p:cNvGrpSpPr/>
            <p:nvPr/>
          </p:nvGrpSpPr>
          <p:grpSpPr>
            <a:xfrm>
              <a:off x="1257204" y="743730"/>
              <a:ext cx="285878" cy="376620"/>
              <a:chOff x="458838" y="921651"/>
              <a:chExt cx="162692" cy="223696"/>
            </a:xfrm>
          </p:grpSpPr>
          <p:cxnSp>
            <p:nvCxnSpPr>
              <p:cNvPr id="580" name="Connecteur droit 579">
                <a:extLst>
                  <a:ext uri="{FF2B5EF4-FFF2-40B4-BE49-F238E27FC236}">
                    <a16:creationId xmlns:a16="http://schemas.microsoft.com/office/drawing/2014/main" id="{9B9573A1-CC97-9B4D-9449-53348BD45A74}"/>
                  </a:ext>
                </a:extLst>
              </p:cNvPr>
              <p:cNvCxnSpPr>
                <a:cxnSpLocks noChangeAspect="1"/>
                <a:endCxn id="587" idx="2"/>
              </p:cNvCxnSpPr>
              <p:nvPr/>
            </p:nvCxnSpPr>
            <p:spPr>
              <a:xfrm flipV="1">
                <a:off x="458838" y="955361"/>
                <a:ext cx="119712" cy="1899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Connecteur droit 580">
                <a:extLst>
                  <a:ext uri="{FF2B5EF4-FFF2-40B4-BE49-F238E27FC236}">
                    <a16:creationId xmlns:a16="http://schemas.microsoft.com/office/drawing/2014/main" id="{78690E74-51E1-3A4B-8397-AFB0C1264B62}"/>
                  </a:ext>
                </a:extLst>
              </p:cNvPr>
              <p:cNvCxnSpPr>
                <a:cxnSpLocks/>
                <a:endCxn id="587" idx="0"/>
              </p:cNvCxnSpPr>
              <p:nvPr/>
            </p:nvCxnSpPr>
            <p:spPr>
              <a:xfrm flipV="1">
                <a:off x="459981" y="967043"/>
                <a:ext cx="134841" cy="17830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7" name="Arc 586">
                <a:extLst>
                  <a:ext uri="{FF2B5EF4-FFF2-40B4-BE49-F238E27FC236}">
                    <a16:creationId xmlns:a16="http://schemas.microsoft.com/office/drawing/2014/main" id="{7D8ED6FC-9F91-954E-B941-A61D033A4D6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84997">
                <a:off x="575811" y="921651"/>
                <a:ext cx="45719" cy="45719"/>
              </a:xfrm>
              <a:prstGeom prst="arc">
                <a:avLst>
                  <a:gd name="adj1" fmla="val 17396457"/>
                  <a:gd name="adj2" fmla="val 20514833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8" name="Forme libre 587">
            <a:extLst>
              <a:ext uri="{FF2B5EF4-FFF2-40B4-BE49-F238E27FC236}">
                <a16:creationId xmlns:a16="http://schemas.microsoft.com/office/drawing/2014/main" id="{467C2C1C-C4BC-E943-8349-4E0EFEC5CAC1}"/>
              </a:ext>
            </a:extLst>
          </p:cNvPr>
          <p:cNvSpPr/>
          <p:nvPr/>
        </p:nvSpPr>
        <p:spPr>
          <a:xfrm>
            <a:off x="1770520" y="2492347"/>
            <a:ext cx="96253" cy="84221"/>
          </a:xfrm>
          <a:custGeom>
            <a:avLst/>
            <a:gdLst>
              <a:gd name="connsiteX0" fmla="*/ 0 w 96253"/>
              <a:gd name="connsiteY0" fmla="*/ 84221 h 84221"/>
              <a:gd name="connsiteX1" fmla="*/ 36095 w 96253"/>
              <a:gd name="connsiteY1" fmla="*/ 32084 h 84221"/>
              <a:gd name="connsiteX2" fmla="*/ 96253 w 96253"/>
              <a:gd name="connsiteY2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53" h="84221">
                <a:moveTo>
                  <a:pt x="0" y="84221"/>
                </a:moveTo>
                <a:cubicBezTo>
                  <a:pt x="10026" y="65171"/>
                  <a:pt x="20053" y="46121"/>
                  <a:pt x="36095" y="32084"/>
                </a:cubicBezTo>
                <a:cubicBezTo>
                  <a:pt x="52137" y="18047"/>
                  <a:pt x="74195" y="9023"/>
                  <a:pt x="96253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Forme libre 588">
            <a:extLst>
              <a:ext uri="{FF2B5EF4-FFF2-40B4-BE49-F238E27FC236}">
                <a16:creationId xmlns:a16="http://schemas.microsoft.com/office/drawing/2014/main" id="{A858BE0B-9513-334F-9261-B09EFBF4838F}"/>
              </a:ext>
            </a:extLst>
          </p:cNvPr>
          <p:cNvSpPr/>
          <p:nvPr/>
        </p:nvSpPr>
        <p:spPr>
          <a:xfrm>
            <a:off x="1873600" y="2493018"/>
            <a:ext cx="96253" cy="84221"/>
          </a:xfrm>
          <a:custGeom>
            <a:avLst/>
            <a:gdLst>
              <a:gd name="connsiteX0" fmla="*/ 0 w 96253"/>
              <a:gd name="connsiteY0" fmla="*/ 84221 h 84221"/>
              <a:gd name="connsiteX1" fmla="*/ 36095 w 96253"/>
              <a:gd name="connsiteY1" fmla="*/ 32084 h 84221"/>
              <a:gd name="connsiteX2" fmla="*/ 96253 w 96253"/>
              <a:gd name="connsiteY2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53" h="84221">
                <a:moveTo>
                  <a:pt x="0" y="84221"/>
                </a:moveTo>
                <a:cubicBezTo>
                  <a:pt x="10026" y="65171"/>
                  <a:pt x="20053" y="46121"/>
                  <a:pt x="36095" y="32084"/>
                </a:cubicBezTo>
                <a:cubicBezTo>
                  <a:pt x="52137" y="18047"/>
                  <a:pt x="74195" y="9023"/>
                  <a:pt x="96253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0" name="Connecteur droit 589">
            <a:extLst>
              <a:ext uri="{FF2B5EF4-FFF2-40B4-BE49-F238E27FC236}">
                <a16:creationId xmlns:a16="http://schemas.microsoft.com/office/drawing/2014/main" id="{F206D466-ED8E-7444-81CD-78A55F176E69}"/>
              </a:ext>
            </a:extLst>
          </p:cNvPr>
          <p:cNvCxnSpPr>
            <a:cxnSpLocks/>
          </p:cNvCxnSpPr>
          <p:nvPr/>
        </p:nvCxnSpPr>
        <p:spPr>
          <a:xfrm>
            <a:off x="1705882" y="2576568"/>
            <a:ext cx="36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Connecteur droit 590">
            <a:extLst>
              <a:ext uri="{FF2B5EF4-FFF2-40B4-BE49-F238E27FC236}">
                <a16:creationId xmlns:a16="http://schemas.microsoft.com/office/drawing/2014/main" id="{217B1892-7321-DC41-9100-5DE6B929F701}"/>
              </a:ext>
            </a:extLst>
          </p:cNvPr>
          <p:cNvCxnSpPr>
            <a:cxnSpLocks/>
          </p:cNvCxnSpPr>
          <p:nvPr/>
        </p:nvCxnSpPr>
        <p:spPr>
          <a:xfrm>
            <a:off x="1705882" y="2492347"/>
            <a:ext cx="36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necteur droit 591">
            <a:extLst>
              <a:ext uri="{FF2B5EF4-FFF2-40B4-BE49-F238E27FC236}">
                <a16:creationId xmlns:a16="http://schemas.microsoft.com/office/drawing/2014/main" id="{A41DF092-60F4-D744-9039-391C5FA6974D}"/>
              </a:ext>
            </a:extLst>
          </p:cNvPr>
          <p:cNvCxnSpPr>
            <a:cxnSpLocks/>
          </p:cNvCxnSpPr>
          <p:nvPr/>
        </p:nvCxnSpPr>
        <p:spPr>
          <a:xfrm flipV="1">
            <a:off x="1867834" y="2344546"/>
            <a:ext cx="0" cy="147801"/>
          </a:xfrm>
          <a:prstGeom prst="line">
            <a:avLst/>
          </a:prstGeom>
          <a:ln w="6350">
            <a:solidFill>
              <a:srgbClr val="91B1B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Connecteur droit 592">
            <a:extLst>
              <a:ext uri="{FF2B5EF4-FFF2-40B4-BE49-F238E27FC236}">
                <a16:creationId xmlns:a16="http://schemas.microsoft.com/office/drawing/2014/main" id="{04E14CFF-23D3-AE47-A17F-AB4166341F08}"/>
              </a:ext>
            </a:extLst>
          </p:cNvPr>
          <p:cNvCxnSpPr>
            <a:cxnSpLocks/>
          </p:cNvCxnSpPr>
          <p:nvPr/>
        </p:nvCxnSpPr>
        <p:spPr>
          <a:xfrm flipV="1">
            <a:off x="1969853" y="2348132"/>
            <a:ext cx="0" cy="147801"/>
          </a:xfrm>
          <a:prstGeom prst="line">
            <a:avLst/>
          </a:prstGeom>
          <a:ln w="6350">
            <a:solidFill>
              <a:srgbClr val="91B1B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ZoneTexte 593">
            <a:extLst>
              <a:ext uri="{FF2B5EF4-FFF2-40B4-BE49-F238E27FC236}">
                <a16:creationId xmlns:a16="http://schemas.microsoft.com/office/drawing/2014/main" id="{91AD98FE-248C-154E-B3CE-AA66353EB601}"/>
              </a:ext>
            </a:extLst>
          </p:cNvPr>
          <p:cNvSpPr txBox="1"/>
          <p:nvPr/>
        </p:nvSpPr>
        <p:spPr>
          <a:xfrm>
            <a:off x="1473689" y="2474519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reset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5" name="ZoneTexte 594">
            <a:extLst>
              <a:ext uri="{FF2B5EF4-FFF2-40B4-BE49-F238E27FC236}">
                <a16:creationId xmlns:a16="http://schemas.microsoft.com/office/drawing/2014/main" id="{D130E52F-AF63-3144-8A8A-26611B10D863}"/>
              </a:ext>
            </a:extLst>
          </p:cNvPr>
          <p:cNvSpPr txBox="1"/>
          <p:nvPr/>
        </p:nvSpPr>
        <p:spPr>
          <a:xfrm>
            <a:off x="1474895" y="2376930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</a:t>
            </a:r>
          </a:p>
        </p:txBody>
      </p:sp>
      <p:cxnSp>
        <p:nvCxnSpPr>
          <p:cNvPr id="596" name="Connecteur droit 595">
            <a:extLst>
              <a:ext uri="{FF2B5EF4-FFF2-40B4-BE49-F238E27FC236}">
                <a16:creationId xmlns:a16="http://schemas.microsoft.com/office/drawing/2014/main" id="{5001E657-EB43-AA47-874F-90079BB7D55F}"/>
              </a:ext>
            </a:extLst>
          </p:cNvPr>
          <p:cNvCxnSpPr>
            <a:cxnSpLocks/>
          </p:cNvCxnSpPr>
          <p:nvPr/>
        </p:nvCxnSpPr>
        <p:spPr>
          <a:xfrm flipV="1">
            <a:off x="1867159" y="2487678"/>
            <a:ext cx="0" cy="90000"/>
          </a:xfrm>
          <a:prstGeom prst="line">
            <a:avLst/>
          </a:prstGeom>
          <a:ln w="3175">
            <a:solidFill>
              <a:srgbClr val="91B1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>
            <a:extLst>
              <a:ext uri="{FF2B5EF4-FFF2-40B4-BE49-F238E27FC236}">
                <a16:creationId xmlns:a16="http://schemas.microsoft.com/office/drawing/2014/main" id="{BD4DDD79-B411-D349-9B72-10C6BCD344AD}"/>
              </a:ext>
            </a:extLst>
          </p:cNvPr>
          <p:cNvCxnSpPr>
            <a:cxnSpLocks/>
          </p:cNvCxnSpPr>
          <p:nvPr/>
        </p:nvCxnSpPr>
        <p:spPr>
          <a:xfrm flipV="1">
            <a:off x="1968625" y="2487678"/>
            <a:ext cx="0" cy="90000"/>
          </a:xfrm>
          <a:prstGeom prst="line">
            <a:avLst/>
          </a:prstGeom>
          <a:ln w="3175">
            <a:solidFill>
              <a:srgbClr val="91B1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ectangle 597">
            <a:extLst>
              <a:ext uri="{FF2B5EF4-FFF2-40B4-BE49-F238E27FC236}">
                <a16:creationId xmlns:a16="http://schemas.microsoft.com/office/drawing/2014/main" id="{C0C72424-E2E9-D24F-A739-C0416ED250BB}"/>
              </a:ext>
            </a:extLst>
          </p:cNvPr>
          <p:cNvSpPr/>
          <p:nvPr/>
        </p:nvSpPr>
        <p:spPr>
          <a:xfrm>
            <a:off x="1474968" y="2970417"/>
            <a:ext cx="150148" cy="4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Ellipse 598">
            <a:extLst>
              <a:ext uri="{FF2B5EF4-FFF2-40B4-BE49-F238E27FC236}">
                <a16:creationId xmlns:a16="http://schemas.microsoft.com/office/drawing/2014/main" id="{4AFAD93B-7EA5-FF41-8240-B1FEFC7DF1C3}"/>
              </a:ext>
            </a:extLst>
          </p:cNvPr>
          <p:cNvSpPr/>
          <p:nvPr/>
        </p:nvSpPr>
        <p:spPr>
          <a:xfrm>
            <a:off x="1609839" y="2925978"/>
            <a:ext cx="133127" cy="13440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ZoneTexte 599">
            <a:extLst>
              <a:ext uri="{FF2B5EF4-FFF2-40B4-BE49-F238E27FC236}">
                <a16:creationId xmlns:a16="http://schemas.microsoft.com/office/drawing/2014/main" id="{C96B95E0-0414-134D-93BE-9EB2BB712045}"/>
              </a:ext>
            </a:extLst>
          </p:cNvPr>
          <p:cNvSpPr txBox="1"/>
          <p:nvPr/>
        </p:nvSpPr>
        <p:spPr>
          <a:xfrm>
            <a:off x="1570094" y="3014788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8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</a:p>
        </p:txBody>
      </p:sp>
      <p:sp>
        <p:nvSpPr>
          <p:cNvPr id="601" name="ZoneTexte 600">
            <a:extLst>
              <a:ext uri="{FF2B5EF4-FFF2-40B4-BE49-F238E27FC236}">
                <a16:creationId xmlns:a16="http://schemas.microsoft.com/office/drawing/2014/main" id="{E59271EA-1816-EB40-97B8-A75F94A99740}"/>
              </a:ext>
            </a:extLst>
          </p:cNvPr>
          <p:cNvSpPr txBox="1"/>
          <p:nvPr/>
        </p:nvSpPr>
        <p:spPr>
          <a:xfrm>
            <a:off x="1416929" y="300734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8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02" name="ZoneTexte 601">
            <a:extLst>
              <a:ext uri="{FF2B5EF4-FFF2-40B4-BE49-F238E27FC236}">
                <a16:creationId xmlns:a16="http://schemas.microsoft.com/office/drawing/2014/main" id="{FB029222-430E-FC49-BA21-56C19C2BA027}"/>
              </a:ext>
            </a:extLst>
          </p:cNvPr>
          <p:cNvSpPr txBox="1"/>
          <p:nvPr/>
        </p:nvSpPr>
        <p:spPr>
          <a:xfrm>
            <a:off x="652876" y="2924136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spike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03" name="Forme libre 602">
            <a:extLst>
              <a:ext uri="{FF2B5EF4-FFF2-40B4-BE49-F238E27FC236}">
                <a16:creationId xmlns:a16="http://schemas.microsoft.com/office/drawing/2014/main" id="{1ED77383-D83B-5D40-B409-FCA4DACF3137}"/>
              </a:ext>
            </a:extLst>
          </p:cNvPr>
          <p:cNvSpPr/>
          <p:nvPr/>
        </p:nvSpPr>
        <p:spPr>
          <a:xfrm>
            <a:off x="1880738" y="2941042"/>
            <a:ext cx="190280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ZoneTexte 603">
            <a:extLst>
              <a:ext uri="{FF2B5EF4-FFF2-40B4-BE49-F238E27FC236}">
                <a16:creationId xmlns:a16="http://schemas.microsoft.com/office/drawing/2014/main" id="{1BF0BF12-D4F1-6343-8C44-079E8317304C}"/>
              </a:ext>
            </a:extLst>
          </p:cNvPr>
          <p:cNvSpPr txBox="1"/>
          <p:nvPr/>
        </p:nvSpPr>
        <p:spPr>
          <a:xfrm>
            <a:off x="1836438" y="3034078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EPSP</a:t>
            </a:r>
          </a:p>
        </p:txBody>
      </p:sp>
      <p:grpSp>
        <p:nvGrpSpPr>
          <p:cNvPr id="628" name="Groupe 627">
            <a:extLst>
              <a:ext uri="{FF2B5EF4-FFF2-40B4-BE49-F238E27FC236}">
                <a16:creationId xmlns:a16="http://schemas.microsoft.com/office/drawing/2014/main" id="{668D39E2-5DB6-9349-8C8F-BEC3B90D13F4}"/>
              </a:ext>
            </a:extLst>
          </p:cNvPr>
          <p:cNvGrpSpPr/>
          <p:nvPr/>
        </p:nvGrpSpPr>
        <p:grpSpPr>
          <a:xfrm>
            <a:off x="3777882" y="2142818"/>
            <a:ext cx="371530" cy="356752"/>
            <a:chOff x="3597086" y="4184181"/>
            <a:chExt cx="371530" cy="356752"/>
          </a:xfrm>
        </p:grpSpPr>
        <p:sp>
          <p:nvSpPr>
            <p:cNvPr id="629" name="Ellipse 628">
              <a:extLst>
                <a:ext uri="{FF2B5EF4-FFF2-40B4-BE49-F238E27FC236}">
                  <a16:creationId xmlns:a16="http://schemas.microsoft.com/office/drawing/2014/main" id="{AB939570-079E-9541-ACE8-5B7373A17F8A}"/>
                </a:ext>
              </a:extLst>
            </p:cNvPr>
            <p:cNvSpPr/>
            <p:nvPr/>
          </p:nvSpPr>
          <p:spPr>
            <a:xfrm>
              <a:off x="3644616" y="4216933"/>
              <a:ext cx="324000" cy="32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0" name="Groupe 629">
              <a:extLst>
                <a:ext uri="{FF2B5EF4-FFF2-40B4-BE49-F238E27FC236}">
                  <a16:creationId xmlns:a16="http://schemas.microsoft.com/office/drawing/2014/main" id="{7A189209-9489-604A-9016-3F5A6B1BEB5D}"/>
                </a:ext>
              </a:extLst>
            </p:cNvPr>
            <p:cNvGrpSpPr/>
            <p:nvPr/>
          </p:nvGrpSpPr>
          <p:grpSpPr>
            <a:xfrm rot="11933359">
              <a:off x="3597086" y="4322097"/>
              <a:ext cx="91562" cy="65428"/>
              <a:chOff x="656765" y="4264185"/>
              <a:chExt cx="91562" cy="65428"/>
            </a:xfrm>
          </p:grpSpPr>
          <p:sp>
            <p:nvSpPr>
              <p:cNvPr id="635" name="Ellipse 634">
                <a:extLst>
                  <a:ext uri="{FF2B5EF4-FFF2-40B4-BE49-F238E27FC236}">
                    <a16:creationId xmlns:a16="http://schemas.microsoft.com/office/drawing/2014/main" id="{01F9E23B-9D97-C248-85B5-E0918BBE735C}"/>
                  </a:ext>
                </a:extLst>
              </p:cNvPr>
              <p:cNvSpPr/>
              <p:nvPr/>
            </p:nvSpPr>
            <p:spPr>
              <a:xfrm rot="20586946">
                <a:off x="656765" y="4264185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Ellipse 635">
                <a:extLst>
                  <a:ext uri="{FF2B5EF4-FFF2-40B4-BE49-F238E27FC236}">
                    <a16:creationId xmlns:a16="http://schemas.microsoft.com/office/drawing/2014/main" id="{431CE706-77A7-7A40-829D-DC34C39ADC66}"/>
                  </a:ext>
                </a:extLst>
              </p:cNvPr>
              <p:cNvSpPr/>
              <p:nvPr/>
            </p:nvSpPr>
            <p:spPr>
              <a:xfrm rot="21043009">
                <a:off x="665527" y="4297213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1" name="Groupe 630">
              <a:extLst>
                <a:ext uri="{FF2B5EF4-FFF2-40B4-BE49-F238E27FC236}">
                  <a16:creationId xmlns:a16="http://schemas.microsoft.com/office/drawing/2014/main" id="{5F7B5B40-C38C-104B-A0EB-5C63F0AA080F}"/>
                </a:ext>
              </a:extLst>
            </p:cNvPr>
            <p:cNvGrpSpPr/>
            <p:nvPr/>
          </p:nvGrpSpPr>
          <p:grpSpPr>
            <a:xfrm rot="16378999">
              <a:off x="3729388" y="4195302"/>
              <a:ext cx="89840" cy="67597"/>
              <a:chOff x="651269" y="4262392"/>
              <a:chExt cx="89840" cy="67597"/>
            </a:xfrm>
          </p:grpSpPr>
          <p:sp>
            <p:nvSpPr>
              <p:cNvPr id="632" name="Ellipse 631">
                <a:extLst>
                  <a:ext uri="{FF2B5EF4-FFF2-40B4-BE49-F238E27FC236}">
                    <a16:creationId xmlns:a16="http://schemas.microsoft.com/office/drawing/2014/main" id="{46FC090D-58E3-114B-A58A-4EC2E684F652}"/>
                  </a:ext>
                </a:extLst>
              </p:cNvPr>
              <p:cNvSpPr/>
              <p:nvPr/>
            </p:nvSpPr>
            <p:spPr>
              <a:xfrm rot="20586946">
                <a:off x="651269" y="4262392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Ellipse 632">
                <a:extLst>
                  <a:ext uri="{FF2B5EF4-FFF2-40B4-BE49-F238E27FC236}">
                    <a16:creationId xmlns:a16="http://schemas.microsoft.com/office/drawing/2014/main" id="{67D25DE0-1588-3F4F-AD71-9D0D034AE0DF}"/>
                  </a:ext>
                </a:extLst>
              </p:cNvPr>
              <p:cNvSpPr/>
              <p:nvPr/>
            </p:nvSpPr>
            <p:spPr>
              <a:xfrm rot="21043009">
                <a:off x="658309" y="4297589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7" name="ZoneTexte 636">
            <a:extLst>
              <a:ext uri="{FF2B5EF4-FFF2-40B4-BE49-F238E27FC236}">
                <a16:creationId xmlns:a16="http://schemas.microsoft.com/office/drawing/2014/main" id="{F30B510E-107A-844D-8465-78C259A53E25}"/>
              </a:ext>
            </a:extLst>
          </p:cNvPr>
          <p:cNvSpPr txBox="1"/>
          <p:nvPr/>
        </p:nvSpPr>
        <p:spPr>
          <a:xfrm>
            <a:off x="3260412" y="2220050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sz="1000" baseline="-25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syn</a:t>
            </a:r>
            <a:endParaRPr lang="en-US"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8" name="ZoneTexte 637">
            <a:extLst>
              <a:ext uri="{FF2B5EF4-FFF2-40B4-BE49-F238E27FC236}">
                <a16:creationId xmlns:a16="http://schemas.microsoft.com/office/drawing/2014/main" id="{C9B3EBBB-5F80-4449-846D-11D49A82AB1A}"/>
              </a:ext>
            </a:extLst>
          </p:cNvPr>
          <p:cNvSpPr txBox="1"/>
          <p:nvPr/>
        </p:nvSpPr>
        <p:spPr>
          <a:xfrm>
            <a:off x="3260412" y="255226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AMPA</a:t>
            </a:r>
            <a:endParaRPr lang="en-US"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9" name="Ellipse 638">
            <a:extLst>
              <a:ext uri="{FF2B5EF4-FFF2-40B4-BE49-F238E27FC236}">
                <a16:creationId xmlns:a16="http://schemas.microsoft.com/office/drawing/2014/main" id="{B7C70985-4B4D-D24C-A37D-AD3A1A30CBD6}"/>
              </a:ext>
            </a:extLst>
          </p:cNvPr>
          <p:cNvSpPr/>
          <p:nvPr/>
        </p:nvSpPr>
        <p:spPr>
          <a:xfrm>
            <a:off x="2434219" y="2367212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Ellipse 639">
            <a:extLst>
              <a:ext uri="{FF2B5EF4-FFF2-40B4-BE49-F238E27FC236}">
                <a16:creationId xmlns:a16="http://schemas.microsoft.com/office/drawing/2014/main" id="{D1D850AC-4B88-3447-B50B-B863CD828128}"/>
              </a:ext>
            </a:extLst>
          </p:cNvPr>
          <p:cNvSpPr/>
          <p:nvPr/>
        </p:nvSpPr>
        <p:spPr>
          <a:xfrm>
            <a:off x="2756199" y="2368392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1" name="Connecteur droit avec flèche 640">
            <a:extLst>
              <a:ext uri="{FF2B5EF4-FFF2-40B4-BE49-F238E27FC236}">
                <a16:creationId xmlns:a16="http://schemas.microsoft.com/office/drawing/2014/main" id="{191534D8-C463-9A42-AD2C-006743E759C4}"/>
              </a:ext>
            </a:extLst>
          </p:cNvPr>
          <p:cNvCxnSpPr>
            <a:cxnSpLocks/>
            <a:stCxn id="639" idx="6"/>
            <a:endCxn id="640" idx="2"/>
          </p:cNvCxnSpPr>
          <p:nvPr/>
        </p:nvCxnSpPr>
        <p:spPr>
          <a:xfrm>
            <a:off x="2650219" y="2475212"/>
            <a:ext cx="105980" cy="1180"/>
          </a:xfrm>
          <a:prstGeom prst="straightConnector1">
            <a:avLst/>
          </a:prstGeom>
          <a:ln w="6350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ZoneTexte 641">
            <a:extLst>
              <a:ext uri="{FF2B5EF4-FFF2-40B4-BE49-F238E27FC236}">
                <a16:creationId xmlns:a16="http://schemas.microsoft.com/office/drawing/2014/main" id="{B3AF8D5F-F3CD-5643-90EE-0192B80B6B44}"/>
              </a:ext>
            </a:extLst>
          </p:cNvPr>
          <p:cNvSpPr txBox="1"/>
          <p:nvPr/>
        </p:nvSpPr>
        <p:spPr>
          <a:xfrm>
            <a:off x="2583987" y="219631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  <a:endParaRPr lang="en-US"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43" name="Forme libre 642">
            <a:extLst>
              <a:ext uri="{FF2B5EF4-FFF2-40B4-BE49-F238E27FC236}">
                <a16:creationId xmlns:a16="http://schemas.microsoft.com/office/drawing/2014/main" id="{A60434B0-8D5E-3B4D-9707-7DA0E07F5C8D}"/>
              </a:ext>
            </a:extLst>
          </p:cNvPr>
          <p:cNvSpPr/>
          <p:nvPr/>
        </p:nvSpPr>
        <p:spPr>
          <a:xfrm>
            <a:off x="2575270" y="2980358"/>
            <a:ext cx="403848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ZoneTexte 643">
            <a:extLst>
              <a:ext uri="{FF2B5EF4-FFF2-40B4-BE49-F238E27FC236}">
                <a16:creationId xmlns:a16="http://schemas.microsoft.com/office/drawing/2014/main" id="{81C4B9D8-4E9E-3140-92BC-3DA7FB3DD28F}"/>
              </a:ext>
            </a:extLst>
          </p:cNvPr>
          <p:cNvSpPr txBox="1"/>
          <p:nvPr/>
        </p:nvSpPr>
        <p:spPr>
          <a:xfrm>
            <a:off x="2442491" y="2634931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∆</a:t>
            </a:r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EPSP</a:t>
            </a:r>
          </a:p>
        </p:txBody>
      </p:sp>
      <p:sp>
        <p:nvSpPr>
          <p:cNvPr id="645" name="Forme libre 644">
            <a:extLst>
              <a:ext uri="{FF2B5EF4-FFF2-40B4-BE49-F238E27FC236}">
                <a16:creationId xmlns:a16="http://schemas.microsoft.com/office/drawing/2014/main" id="{DEBAF972-6D7C-9944-A3CD-08108CA358DB}"/>
              </a:ext>
            </a:extLst>
          </p:cNvPr>
          <p:cNvSpPr/>
          <p:nvPr/>
        </p:nvSpPr>
        <p:spPr>
          <a:xfrm>
            <a:off x="2575270" y="2880332"/>
            <a:ext cx="403848" cy="22328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rgbClr val="B80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6" name="Groupe 645">
            <a:extLst>
              <a:ext uri="{FF2B5EF4-FFF2-40B4-BE49-F238E27FC236}">
                <a16:creationId xmlns:a16="http://schemas.microsoft.com/office/drawing/2014/main" id="{EB040799-9B8C-2549-AA93-B634696FB0D8}"/>
              </a:ext>
            </a:extLst>
          </p:cNvPr>
          <p:cNvGrpSpPr/>
          <p:nvPr/>
        </p:nvGrpSpPr>
        <p:grpSpPr>
          <a:xfrm rot="8090541">
            <a:off x="3846809" y="2430019"/>
            <a:ext cx="89840" cy="67597"/>
            <a:chOff x="651269" y="4262392"/>
            <a:chExt cx="89840" cy="67597"/>
          </a:xfrm>
          <a:solidFill>
            <a:srgbClr val="E399B2"/>
          </a:solidFill>
        </p:grpSpPr>
        <p:sp>
          <p:nvSpPr>
            <p:cNvPr id="647" name="Ellipse 646">
              <a:extLst>
                <a:ext uri="{FF2B5EF4-FFF2-40B4-BE49-F238E27FC236}">
                  <a16:creationId xmlns:a16="http://schemas.microsoft.com/office/drawing/2014/main" id="{BF99CD22-A754-514A-94F2-D4E6858026E5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Ellipse 647">
              <a:extLst>
                <a:ext uri="{FF2B5EF4-FFF2-40B4-BE49-F238E27FC236}">
                  <a16:creationId xmlns:a16="http://schemas.microsoft.com/office/drawing/2014/main" id="{277C0CAF-DCBF-B24E-AF6B-FDF50F7EAA75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9" name="Groupe 648">
            <a:extLst>
              <a:ext uri="{FF2B5EF4-FFF2-40B4-BE49-F238E27FC236}">
                <a16:creationId xmlns:a16="http://schemas.microsoft.com/office/drawing/2014/main" id="{61B460CC-4F1C-BB4F-B4E1-337D5EB84712}"/>
              </a:ext>
            </a:extLst>
          </p:cNvPr>
          <p:cNvGrpSpPr/>
          <p:nvPr/>
        </p:nvGrpSpPr>
        <p:grpSpPr>
          <a:xfrm rot="3717800">
            <a:off x="4055182" y="2420932"/>
            <a:ext cx="89840" cy="67597"/>
            <a:chOff x="651269" y="4262392"/>
            <a:chExt cx="89840" cy="67597"/>
          </a:xfrm>
          <a:solidFill>
            <a:srgbClr val="E399B2"/>
          </a:solidFill>
        </p:grpSpPr>
        <p:sp>
          <p:nvSpPr>
            <p:cNvPr id="652" name="Ellipse 651">
              <a:extLst>
                <a:ext uri="{FF2B5EF4-FFF2-40B4-BE49-F238E27FC236}">
                  <a16:creationId xmlns:a16="http://schemas.microsoft.com/office/drawing/2014/main" id="{CFAB21FA-A707-9C4E-B63E-67C58525ABCC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Ellipse 652">
              <a:extLst>
                <a:ext uri="{FF2B5EF4-FFF2-40B4-BE49-F238E27FC236}">
                  <a16:creationId xmlns:a16="http://schemas.microsoft.com/office/drawing/2014/main" id="{6AAEF6C2-6C43-9142-BC68-E2F1B462BA5C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4" name="Connecteur droit 653">
            <a:extLst>
              <a:ext uri="{FF2B5EF4-FFF2-40B4-BE49-F238E27FC236}">
                <a16:creationId xmlns:a16="http://schemas.microsoft.com/office/drawing/2014/main" id="{8C4395A8-32CE-034F-AB8F-29EB027C3908}"/>
              </a:ext>
            </a:extLst>
          </p:cNvPr>
          <p:cNvCxnSpPr>
            <a:cxnSpLocks/>
          </p:cNvCxnSpPr>
          <p:nvPr/>
        </p:nvCxnSpPr>
        <p:spPr>
          <a:xfrm flipH="1">
            <a:off x="3906150" y="2367212"/>
            <a:ext cx="72000" cy="43293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necteur droit 654">
            <a:extLst>
              <a:ext uri="{FF2B5EF4-FFF2-40B4-BE49-F238E27FC236}">
                <a16:creationId xmlns:a16="http://schemas.microsoft.com/office/drawing/2014/main" id="{35F41B9D-C401-6F47-BC9D-7175C697A497}"/>
              </a:ext>
            </a:extLst>
          </p:cNvPr>
          <p:cNvCxnSpPr>
            <a:cxnSpLocks/>
          </p:cNvCxnSpPr>
          <p:nvPr/>
        </p:nvCxnSpPr>
        <p:spPr>
          <a:xfrm flipH="1">
            <a:off x="3957062" y="2367212"/>
            <a:ext cx="36949" cy="43293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6" name="Groupe 655">
            <a:extLst>
              <a:ext uri="{FF2B5EF4-FFF2-40B4-BE49-F238E27FC236}">
                <a16:creationId xmlns:a16="http://schemas.microsoft.com/office/drawing/2014/main" id="{72A7B942-E1D1-D241-B1F2-319B6641689D}"/>
              </a:ext>
            </a:extLst>
          </p:cNvPr>
          <p:cNvGrpSpPr/>
          <p:nvPr/>
        </p:nvGrpSpPr>
        <p:grpSpPr>
          <a:xfrm>
            <a:off x="3812495" y="2695793"/>
            <a:ext cx="330196" cy="364589"/>
            <a:chOff x="3240455" y="2740338"/>
            <a:chExt cx="680038" cy="752014"/>
          </a:xfrm>
        </p:grpSpPr>
        <p:sp>
          <p:nvSpPr>
            <p:cNvPr id="658" name="Forme libre 657">
              <a:extLst>
                <a:ext uri="{FF2B5EF4-FFF2-40B4-BE49-F238E27FC236}">
                  <a16:creationId xmlns:a16="http://schemas.microsoft.com/office/drawing/2014/main" id="{DC3A4F62-1717-0F49-9BD1-0B001489751D}"/>
                </a:ext>
              </a:extLst>
            </p:cNvPr>
            <p:cNvSpPr/>
            <p:nvPr/>
          </p:nvSpPr>
          <p:spPr>
            <a:xfrm>
              <a:off x="3240455" y="2740338"/>
              <a:ext cx="595300" cy="752014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Ellipse 658">
              <a:extLst>
                <a:ext uri="{FF2B5EF4-FFF2-40B4-BE49-F238E27FC236}">
                  <a16:creationId xmlns:a16="http://schemas.microsoft.com/office/drawing/2014/main" id="{908F920E-41C7-E745-BA4C-E2A7C29A2C19}"/>
                </a:ext>
              </a:extLst>
            </p:cNvPr>
            <p:cNvSpPr/>
            <p:nvPr/>
          </p:nvSpPr>
          <p:spPr>
            <a:xfrm>
              <a:off x="3609226" y="3005141"/>
              <a:ext cx="311267" cy="215108"/>
            </a:xfrm>
            <a:prstGeom prst="ellipse">
              <a:avLst/>
            </a:prstGeom>
            <a:solidFill>
              <a:srgbClr val="E4E7EE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Ellipse 659">
              <a:extLst>
                <a:ext uri="{FF2B5EF4-FFF2-40B4-BE49-F238E27FC236}">
                  <a16:creationId xmlns:a16="http://schemas.microsoft.com/office/drawing/2014/main" id="{D800340B-8278-E146-9B19-54CBC78F2696}"/>
                </a:ext>
              </a:extLst>
            </p:cNvPr>
            <p:cNvSpPr/>
            <p:nvPr/>
          </p:nvSpPr>
          <p:spPr>
            <a:xfrm rot="1647510">
              <a:off x="3745991" y="3041842"/>
              <a:ext cx="128879" cy="33177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Ellipse 660">
              <a:extLst>
                <a:ext uri="{FF2B5EF4-FFF2-40B4-BE49-F238E27FC236}">
                  <a16:creationId xmlns:a16="http://schemas.microsoft.com/office/drawing/2014/main" id="{D7F77175-62A6-824E-A520-8E5CDEA5A828}"/>
                </a:ext>
              </a:extLst>
            </p:cNvPr>
            <p:cNvSpPr/>
            <p:nvPr/>
          </p:nvSpPr>
          <p:spPr>
            <a:xfrm rot="1647510">
              <a:off x="3731279" y="3071684"/>
              <a:ext cx="128879" cy="33177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Ellipse 661">
              <a:extLst>
                <a:ext uri="{FF2B5EF4-FFF2-40B4-BE49-F238E27FC236}">
                  <a16:creationId xmlns:a16="http://schemas.microsoft.com/office/drawing/2014/main" id="{B523A563-8753-0845-B773-3D65E7225EBC}"/>
                </a:ext>
              </a:extLst>
            </p:cNvPr>
            <p:cNvSpPr/>
            <p:nvPr/>
          </p:nvSpPr>
          <p:spPr>
            <a:xfrm rot="18867938">
              <a:off x="3686980" y="3128581"/>
              <a:ext cx="78340" cy="37371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Ellipse 662">
              <a:extLst>
                <a:ext uri="{FF2B5EF4-FFF2-40B4-BE49-F238E27FC236}">
                  <a16:creationId xmlns:a16="http://schemas.microsoft.com/office/drawing/2014/main" id="{85E03793-D34F-924F-AE7F-826173014621}"/>
                </a:ext>
              </a:extLst>
            </p:cNvPr>
            <p:cNvSpPr/>
            <p:nvPr/>
          </p:nvSpPr>
          <p:spPr>
            <a:xfrm rot="18867938">
              <a:off x="3714021" y="3154522"/>
              <a:ext cx="78340" cy="37371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4" name="Ellipse 663">
            <a:extLst>
              <a:ext uri="{FF2B5EF4-FFF2-40B4-BE49-F238E27FC236}">
                <a16:creationId xmlns:a16="http://schemas.microsoft.com/office/drawing/2014/main" id="{D8AF1839-269A-B848-944E-62C1F4B62154}"/>
              </a:ext>
            </a:extLst>
          </p:cNvPr>
          <p:cNvSpPr/>
          <p:nvPr/>
        </p:nvSpPr>
        <p:spPr>
          <a:xfrm rot="7533550">
            <a:off x="3863040" y="2863820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Ellipse 664">
            <a:extLst>
              <a:ext uri="{FF2B5EF4-FFF2-40B4-BE49-F238E27FC236}">
                <a16:creationId xmlns:a16="http://schemas.microsoft.com/office/drawing/2014/main" id="{902F1C5A-05C9-7041-A067-CEE7010DA5EE}"/>
              </a:ext>
            </a:extLst>
          </p:cNvPr>
          <p:cNvSpPr/>
          <p:nvPr/>
        </p:nvSpPr>
        <p:spPr>
          <a:xfrm rot="7533550">
            <a:off x="3920408" y="2808095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Ellipse 665">
            <a:extLst>
              <a:ext uri="{FF2B5EF4-FFF2-40B4-BE49-F238E27FC236}">
                <a16:creationId xmlns:a16="http://schemas.microsoft.com/office/drawing/2014/main" id="{1927DAEB-819C-9347-AD55-612C34D32013}"/>
              </a:ext>
            </a:extLst>
          </p:cNvPr>
          <p:cNvSpPr/>
          <p:nvPr/>
        </p:nvSpPr>
        <p:spPr>
          <a:xfrm rot="7533550">
            <a:off x="3921699" y="2887444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Ellipse 666">
            <a:extLst>
              <a:ext uri="{FF2B5EF4-FFF2-40B4-BE49-F238E27FC236}">
                <a16:creationId xmlns:a16="http://schemas.microsoft.com/office/drawing/2014/main" id="{505F1195-8364-B54F-8A55-4FAEB89F69B1}"/>
              </a:ext>
            </a:extLst>
          </p:cNvPr>
          <p:cNvSpPr/>
          <p:nvPr/>
        </p:nvSpPr>
        <p:spPr>
          <a:xfrm rot="7533550">
            <a:off x="3893948" y="2939600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8" name="Groupe 667">
            <a:extLst>
              <a:ext uri="{FF2B5EF4-FFF2-40B4-BE49-F238E27FC236}">
                <a16:creationId xmlns:a16="http://schemas.microsoft.com/office/drawing/2014/main" id="{1036B951-2C01-F94B-A6AE-04EE7DDC9CE0}"/>
              </a:ext>
            </a:extLst>
          </p:cNvPr>
          <p:cNvGrpSpPr/>
          <p:nvPr/>
        </p:nvGrpSpPr>
        <p:grpSpPr>
          <a:xfrm rot="11933359">
            <a:off x="3775003" y="2789144"/>
            <a:ext cx="91562" cy="65428"/>
            <a:chOff x="656765" y="4264185"/>
            <a:chExt cx="91562" cy="65428"/>
          </a:xfrm>
        </p:grpSpPr>
        <p:sp>
          <p:nvSpPr>
            <p:cNvPr id="669" name="Ellipse 668">
              <a:extLst>
                <a:ext uri="{FF2B5EF4-FFF2-40B4-BE49-F238E27FC236}">
                  <a16:creationId xmlns:a16="http://schemas.microsoft.com/office/drawing/2014/main" id="{8CCC0A2F-75AF-0C42-B371-929485405D85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Ellipse 669">
              <a:extLst>
                <a:ext uri="{FF2B5EF4-FFF2-40B4-BE49-F238E27FC236}">
                  <a16:creationId xmlns:a16="http://schemas.microsoft.com/office/drawing/2014/main" id="{43737E8D-2D4B-D44D-80D0-6DE9C63DC7A9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4" name="ZoneTexte 673">
            <a:extLst>
              <a:ext uri="{FF2B5EF4-FFF2-40B4-BE49-F238E27FC236}">
                <a16:creationId xmlns:a16="http://schemas.microsoft.com/office/drawing/2014/main" id="{62FBA081-2CC7-9341-A839-E8810802940A}"/>
              </a:ext>
            </a:extLst>
          </p:cNvPr>
          <p:cNvSpPr txBox="1"/>
          <p:nvPr/>
        </p:nvSpPr>
        <p:spPr>
          <a:xfrm>
            <a:off x="3260412" y="2884469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bio</a:t>
            </a:r>
            <a:endParaRPr lang="en-US"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675" name="Groupe 674">
            <a:extLst>
              <a:ext uri="{FF2B5EF4-FFF2-40B4-BE49-F238E27FC236}">
                <a16:creationId xmlns:a16="http://schemas.microsoft.com/office/drawing/2014/main" id="{F933E590-4060-5041-8CBC-6AB38D205986}"/>
              </a:ext>
            </a:extLst>
          </p:cNvPr>
          <p:cNvGrpSpPr/>
          <p:nvPr/>
        </p:nvGrpSpPr>
        <p:grpSpPr>
          <a:xfrm>
            <a:off x="5086998" y="5535321"/>
            <a:ext cx="371530" cy="356752"/>
            <a:chOff x="3597086" y="4184181"/>
            <a:chExt cx="371530" cy="356752"/>
          </a:xfrm>
        </p:grpSpPr>
        <p:sp>
          <p:nvSpPr>
            <p:cNvPr id="676" name="Ellipse 675">
              <a:extLst>
                <a:ext uri="{FF2B5EF4-FFF2-40B4-BE49-F238E27FC236}">
                  <a16:creationId xmlns:a16="http://schemas.microsoft.com/office/drawing/2014/main" id="{C5DCB622-8C79-D847-91A6-40E282C8CFCE}"/>
                </a:ext>
              </a:extLst>
            </p:cNvPr>
            <p:cNvSpPr/>
            <p:nvPr/>
          </p:nvSpPr>
          <p:spPr>
            <a:xfrm>
              <a:off x="3644616" y="4216933"/>
              <a:ext cx="324000" cy="32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7" name="Groupe 676">
              <a:extLst>
                <a:ext uri="{FF2B5EF4-FFF2-40B4-BE49-F238E27FC236}">
                  <a16:creationId xmlns:a16="http://schemas.microsoft.com/office/drawing/2014/main" id="{44CED4A3-66AD-854A-B3F8-DD41C5E8E685}"/>
                </a:ext>
              </a:extLst>
            </p:cNvPr>
            <p:cNvGrpSpPr/>
            <p:nvPr/>
          </p:nvGrpSpPr>
          <p:grpSpPr>
            <a:xfrm rot="11933359">
              <a:off x="3597086" y="4322097"/>
              <a:ext cx="91562" cy="65428"/>
              <a:chOff x="656765" y="4264185"/>
              <a:chExt cx="91562" cy="65428"/>
            </a:xfrm>
          </p:grpSpPr>
          <p:sp>
            <p:nvSpPr>
              <p:cNvPr id="681" name="Ellipse 680">
                <a:extLst>
                  <a:ext uri="{FF2B5EF4-FFF2-40B4-BE49-F238E27FC236}">
                    <a16:creationId xmlns:a16="http://schemas.microsoft.com/office/drawing/2014/main" id="{D0EF4428-ECCC-2C4F-8DCB-76475E120B47}"/>
                  </a:ext>
                </a:extLst>
              </p:cNvPr>
              <p:cNvSpPr/>
              <p:nvPr/>
            </p:nvSpPr>
            <p:spPr>
              <a:xfrm rot="20586946">
                <a:off x="656765" y="4264185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Ellipse 681">
                <a:extLst>
                  <a:ext uri="{FF2B5EF4-FFF2-40B4-BE49-F238E27FC236}">
                    <a16:creationId xmlns:a16="http://schemas.microsoft.com/office/drawing/2014/main" id="{8735BC65-30F8-2847-BB1E-146C6FD3A540}"/>
                  </a:ext>
                </a:extLst>
              </p:cNvPr>
              <p:cNvSpPr/>
              <p:nvPr/>
            </p:nvSpPr>
            <p:spPr>
              <a:xfrm rot="21043009">
                <a:off x="665527" y="4297213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8" name="Groupe 677">
              <a:extLst>
                <a:ext uri="{FF2B5EF4-FFF2-40B4-BE49-F238E27FC236}">
                  <a16:creationId xmlns:a16="http://schemas.microsoft.com/office/drawing/2014/main" id="{D24594D5-54D9-7A47-83C9-ED9B970F7A90}"/>
                </a:ext>
              </a:extLst>
            </p:cNvPr>
            <p:cNvGrpSpPr/>
            <p:nvPr/>
          </p:nvGrpSpPr>
          <p:grpSpPr>
            <a:xfrm rot="16378999">
              <a:off x="3729388" y="4195302"/>
              <a:ext cx="89840" cy="67597"/>
              <a:chOff x="651269" y="4262392"/>
              <a:chExt cx="89840" cy="67597"/>
            </a:xfrm>
          </p:grpSpPr>
          <p:sp>
            <p:nvSpPr>
              <p:cNvPr id="679" name="Ellipse 678">
                <a:extLst>
                  <a:ext uri="{FF2B5EF4-FFF2-40B4-BE49-F238E27FC236}">
                    <a16:creationId xmlns:a16="http://schemas.microsoft.com/office/drawing/2014/main" id="{346A9C1E-B977-8945-BE98-C73BE21526E4}"/>
                  </a:ext>
                </a:extLst>
              </p:cNvPr>
              <p:cNvSpPr/>
              <p:nvPr/>
            </p:nvSpPr>
            <p:spPr>
              <a:xfrm rot="20586946">
                <a:off x="651269" y="4262392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Ellipse 679">
                <a:extLst>
                  <a:ext uri="{FF2B5EF4-FFF2-40B4-BE49-F238E27FC236}">
                    <a16:creationId xmlns:a16="http://schemas.microsoft.com/office/drawing/2014/main" id="{E3C1E3B2-C367-5943-9202-E32E6CFB24FE}"/>
                  </a:ext>
                </a:extLst>
              </p:cNvPr>
              <p:cNvSpPr/>
              <p:nvPr/>
            </p:nvSpPr>
            <p:spPr>
              <a:xfrm rot="21043009">
                <a:off x="658309" y="4297589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3" name="ZoneTexte 682">
            <a:extLst>
              <a:ext uri="{FF2B5EF4-FFF2-40B4-BE49-F238E27FC236}">
                <a16:creationId xmlns:a16="http://schemas.microsoft.com/office/drawing/2014/main" id="{91679970-41E0-0C45-A7B7-E9C9C8589FD7}"/>
              </a:ext>
            </a:extLst>
          </p:cNvPr>
          <p:cNvSpPr txBox="1"/>
          <p:nvPr/>
        </p:nvSpPr>
        <p:spPr>
          <a:xfrm>
            <a:off x="4569528" y="5612553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sz="1000" baseline="-25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syn</a:t>
            </a:r>
            <a:endParaRPr lang="en-US"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87" name="ZoneTexte 686">
            <a:extLst>
              <a:ext uri="{FF2B5EF4-FFF2-40B4-BE49-F238E27FC236}">
                <a16:creationId xmlns:a16="http://schemas.microsoft.com/office/drawing/2014/main" id="{987296C0-F0EE-2946-AE16-9B1D7780B90A}"/>
              </a:ext>
            </a:extLst>
          </p:cNvPr>
          <p:cNvSpPr txBox="1"/>
          <p:nvPr/>
        </p:nvSpPr>
        <p:spPr>
          <a:xfrm>
            <a:off x="4569528" y="5944763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AMPA</a:t>
            </a:r>
            <a:endParaRPr lang="en-US"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88" name="Ellipse 687">
            <a:extLst>
              <a:ext uri="{FF2B5EF4-FFF2-40B4-BE49-F238E27FC236}">
                <a16:creationId xmlns:a16="http://schemas.microsoft.com/office/drawing/2014/main" id="{E3978D1D-80DF-E141-BC5D-7978955484F0}"/>
              </a:ext>
            </a:extLst>
          </p:cNvPr>
          <p:cNvSpPr/>
          <p:nvPr/>
        </p:nvSpPr>
        <p:spPr>
          <a:xfrm>
            <a:off x="3743335" y="5759715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Ellipse 688">
            <a:extLst>
              <a:ext uri="{FF2B5EF4-FFF2-40B4-BE49-F238E27FC236}">
                <a16:creationId xmlns:a16="http://schemas.microsoft.com/office/drawing/2014/main" id="{EF8A74C0-7FEA-6643-A8F6-ED40971816A5}"/>
              </a:ext>
            </a:extLst>
          </p:cNvPr>
          <p:cNvSpPr/>
          <p:nvPr/>
        </p:nvSpPr>
        <p:spPr>
          <a:xfrm>
            <a:off x="4065315" y="5760895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0" name="Connecteur droit avec flèche 689">
            <a:extLst>
              <a:ext uri="{FF2B5EF4-FFF2-40B4-BE49-F238E27FC236}">
                <a16:creationId xmlns:a16="http://schemas.microsoft.com/office/drawing/2014/main" id="{73B21BF1-5D35-5041-A335-3867A66FC765}"/>
              </a:ext>
            </a:extLst>
          </p:cNvPr>
          <p:cNvCxnSpPr>
            <a:cxnSpLocks/>
            <a:stCxn id="688" idx="6"/>
            <a:endCxn id="689" idx="2"/>
          </p:cNvCxnSpPr>
          <p:nvPr/>
        </p:nvCxnSpPr>
        <p:spPr>
          <a:xfrm>
            <a:off x="3959335" y="5867715"/>
            <a:ext cx="105980" cy="1180"/>
          </a:xfrm>
          <a:prstGeom prst="straightConnector1">
            <a:avLst/>
          </a:prstGeom>
          <a:ln w="6350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ZoneTexte 690">
            <a:extLst>
              <a:ext uri="{FF2B5EF4-FFF2-40B4-BE49-F238E27FC236}">
                <a16:creationId xmlns:a16="http://schemas.microsoft.com/office/drawing/2014/main" id="{24A87A01-C845-B54B-931C-A5334212F373}"/>
              </a:ext>
            </a:extLst>
          </p:cNvPr>
          <p:cNvSpPr txBox="1"/>
          <p:nvPr/>
        </p:nvSpPr>
        <p:spPr>
          <a:xfrm>
            <a:off x="3893103" y="5588822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  <a:endParaRPr lang="en-US"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92" name="Forme libre 691">
            <a:extLst>
              <a:ext uri="{FF2B5EF4-FFF2-40B4-BE49-F238E27FC236}">
                <a16:creationId xmlns:a16="http://schemas.microsoft.com/office/drawing/2014/main" id="{CBF45458-6ED0-A144-BD40-CE17CBB0A408}"/>
              </a:ext>
            </a:extLst>
          </p:cNvPr>
          <p:cNvSpPr/>
          <p:nvPr/>
        </p:nvSpPr>
        <p:spPr>
          <a:xfrm>
            <a:off x="3884386" y="6372861"/>
            <a:ext cx="403848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ZoneTexte 694">
            <a:extLst>
              <a:ext uri="{FF2B5EF4-FFF2-40B4-BE49-F238E27FC236}">
                <a16:creationId xmlns:a16="http://schemas.microsoft.com/office/drawing/2014/main" id="{4809F0A4-A997-A74C-8CA4-84D84367117A}"/>
              </a:ext>
            </a:extLst>
          </p:cNvPr>
          <p:cNvSpPr txBox="1"/>
          <p:nvPr/>
        </p:nvSpPr>
        <p:spPr>
          <a:xfrm>
            <a:off x="3751607" y="6027434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∆</a:t>
            </a:r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EPSP</a:t>
            </a:r>
          </a:p>
        </p:txBody>
      </p:sp>
      <p:sp>
        <p:nvSpPr>
          <p:cNvPr id="696" name="Forme libre 695">
            <a:extLst>
              <a:ext uri="{FF2B5EF4-FFF2-40B4-BE49-F238E27FC236}">
                <a16:creationId xmlns:a16="http://schemas.microsoft.com/office/drawing/2014/main" id="{2209B6FF-E156-3F47-9D72-68D704AA1D25}"/>
              </a:ext>
            </a:extLst>
          </p:cNvPr>
          <p:cNvSpPr/>
          <p:nvPr/>
        </p:nvSpPr>
        <p:spPr>
          <a:xfrm>
            <a:off x="3884386" y="6272835"/>
            <a:ext cx="403848" cy="22328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rgbClr val="B80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7" name="Groupe 696">
            <a:extLst>
              <a:ext uri="{FF2B5EF4-FFF2-40B4-BE49-F238E27FC236}">
                <a16:creationId xmlns:a16="http://schemas.microsoft.com/office/drawing/2014/main" id="{3C2CB693-0F54-344A-BAA9-F1F07144C4DD}"/>
              </a:ext>
            </a:extLst>
          </p:cNvPr>
          <p:cNvGrpSpPr/>
          <p:nvPr/>
        </p:nvGrpSpPr>
        <p:grpSpPr>
          <a:xfrm rot="8090541">
            <a:off x="5155925" y="5822522"/>
            <a:ext cx="89840" cy="67597"/>
            <a:chOff x="651269" y="4262392"/>
            <a:chExt cx="89840" cy="67597"/>
          </a:xfrm>
          <a:solidFill>
            <a:srgbClr val="E399B2"/>
          </a:solidFill>
        </p:grpSpPr>
        <p:sp>
          <p:nvSpPr>
            <p:cNvPr id="698" name="Ellipse 697">
              <a:extLst>
                <a:ext uri="{FF2B5EF4-FFF2-40B4-BE49-F238E27FC236}">
                  <a16:creationId xmlns:a16="http://schemas.microsoft.com/office/drawing/2014/main" id="{85E26B1C-A19B-AB49-AE64-BF1E6B8E7C27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Ellipse 699">
              <a:extLst>
                <a:ext uri="{FF2B5EF4-FFF2-40B4-BE49-F238E27FC236}">
                  <a16:creationId xmlns:a16="http://schemas.microsoft.com/office/drawing/2014/main" id="{68CF6535-B9EF-854F-B287-C5F660067BD6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1" name="Groupe 700">
            <a:extLst>
              <a:ext uri="{FF2B5EF4-FFF2-40B4-BE49-F238E27FC236}">
                <a16:creationId xmlns:a16="http://schemas.microsoft.com/office/drawing/2014/main" id="{E4E64FD3-45A8-FE43-B4FF-F9F84AA41823}"/>
              </a:ext>
            </a:extLst>
          </p:cNvPr>
          <p:cNvGrpSpPr/>
          <p:nvPr/>
        </p:nvGrpSpPr>
        <p:grpSpPr>
          <a:xfrm rot="3717800">
            <a:off x="5364298" y="5813435"/>
            <a:ext cx="89840" cy="67597"/>
            <a:chOff x="651269" y="4262392"/>
            <a:chExt cx="89840" cy="67597"/>
          </a:xfrm>
          <a:solidFill>
            <a:srgbClr val="E399B2"/>
          </a:solidFill>
        </p:grpSpPr>
        <p:sp>
          <p:nvSpPr>
            <p:cNvPr id="702" name="Ellipse 701">
              <a:extLst>
                <a:ext uri="{FF2B5EF4-FFF2-40B4-BE49-F238E27FC236}">
                  <a16:creationId xmlns:a16="http://schemas.microsoft.com/office/drawing/2014/main" id="{73E9ECB2-DC16-5E4D-9E9C-B5FB69874086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Ellipse 702">
              <a:extLst>
                <a:ext uri="{FF2B5EF4-FFF2-40B4-BE49-F238E27FC236}">
                  <a16:creationId xmlns:a16="http://schemas.microsoft.com/office/drawing/2014/main" id="{FB339892-538D-0346-BD4B-B92FB183969B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4" name="Connecteur droit 703">
            <a:extLst>
              <a:ext uri="{FF2B5EF4-FFF2-40B4-BE49-F238E27FC236}">
                <a16:creationId xmlns:a16="http://schemas.microsoft.com/office/drawing/2014/main" id="{91ECFCE9-7758-C84D-ADBD-7BDA9F203585}"/>
              </a:ext>
            </a:extLst>
          </p:cNvPr>
          <p:cNvCxnSpPr>
            <a:cxnSpLocks/>
          </p:cNvCxnSpPr>
          <p:nvPr/>
        </p:nvCxnSpPr>
        <p:spPr>
          <a:xfrm flipH="1">
            <a:off x="5215266" y="5759715"/>
            <a:ext cx="72000" cy="43293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eur droit 704">
            <a:extLst>
              <a:ext uri="{FF2B5EF4-FFF2-40B4-BE49-F238E27FC236}">
                <a16:creationId xmlns:a16="http://schemas.microsoft.com/office/drawing/2014/main" id="{17E30ACA-9EDC-744A-B421-F9E2FA40C470}"/>
              </a:ext>
            </a:extLst>
          </p:cNvPr>
          <p:cNvCxnSpPr>
            <a:cxnSpLocks/>
          </p:cNvCxnSpPr>
          <p:nvPr/>
        </p:nvCxnSpPr>
        <p:spPr>
          <a:xfrm flipH="1">
            <a:off x="5266178" y="5759715"/>
            <a:ext cx="36949" cy="43293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225FD544-661A-F946-B246-FEF6FEDF2B9B}"/>
              </a:ext>
            </a:extLst>
          </p:cNvPr>
          <p:cNvGrpSpPr/>
          <p:nvPr/>
        </p:nvGrpSpPr>
        <p:grpSpPr>
          <a:xfrm>
            <a:off x="5121611" y="6088296"/>
            <a:ext cx="330196" cy="364589"/>
            <a:chOff x="3240455" y="2740338"/>
            <a:chExt cx="680038" cy="752014"/>
          </a:xfrm>
        </p:grpSpPr>
        <p:sp>
          <p:nvSpPr>
            <p:cNvPr id="726" name="Forme libre 725">
              <a:extLst>
                <a:ext uri="{FF2B5EF4-FFF2-40B4-BE49-F238E27FC236}">
                  <a16:creationId xmlns:a16="http://schemas.microsoft.com/office/drawing/2014/main" id="{B9F8451D-2F40-C745-AF41-6F24F593BD08}"/>
                </a:ext>
              </a:extLst>
            </p:cNvPr>
            <p:cNvSpPr/>
            <p:nvPr/>
          </p:nvSpPr>
          <p:spPr>
            <a:xfrm>
              <a:off x="3240455" y="2740338"/>
              <a:ext cx="595300" cy="752014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Ellipse 1008">
              <a:extLst>
                <a:ext uri="{FF2B5EF4-FFF2-40B4-BE49-F238E27FC236}">
                  <a16:creationId xmlns:a16="http://schemas.microsoft.com/office/drawing/2014/main" id="{5858E021-B337-0E4D-A993-64D313642FFF}"/>
                </a:ext>
              </a:extLst>
            </p:cNvPr>
            <p:cNvSpPr/>
            <p:nvPr/>
          </p:nvSpPr>
          <p:spPr>
            <a:xfrm>
              <a:off x="3609226" y="3005141"/>
              <a:ext cx="311267" cy="215108"/>
            </a:xfrm>
            <a:prstGeom prst="ellipse">
              <a:avLst/>
            </a:prstGeom>
            <a:solidFill>
              <a:srgbClr val="E4E7EE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Ellipse 1009">
              <a:extLst>
                <a:ext uri="{FF2B5EF4-FFF2-40B4-BE49-F238E27FC236}">
                  <a16:creationId xmlns:a16="http://schemas.microsoft.com/office/drawing/2014/main" id="{C8896675-CCE0-524B-87C7-1185187268DB}"/>
                </a:ext>
              </a:extLst>
            </p:cNvPr>
            <p:cNvSpPr/>
            <p:nvPr/>
          </p:nvSpPr>
          <p:spPr>
            <a:xfrm rot="1647510">
              <a:off x="3745991" y="3041842"/>
              <a:ext cx="128879" cy="33177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Ellipse 1010">
              <a:extLst>
                <a:ext uri="{FF2B5EF4-FFF2-40B4-BE49-F238E27FC236}">
                  <a16:creationId xmlns:a16="http://schemas.microsoft.com/office/drawing/2014/main" id="{D7E71071-CD07-864A-B4C8-90F5FBA98512}"/>
                </a:ext>
              </a:extLst>
            </p:cNvPr>
            <p:cNvSpPr/>
            <p:nvPr/>
          </p:nvSpPr>
          <p:spPr>
            <a:xfrm rot="1647510">
              <a:off x="3731279" y="3071684"/>
              <a:ext cx="128879" cy="33177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Ellipse 1011">
              <a:extLst>
                <a:ext uri="{FF2B5EF4-FFF2-40B4-BE49-F238E27FC236}">
                  <a16:creationId xmlns:a16="http://schemas.microsoft.com/office/drawing/2014/main" id="{9625C13D-552D-FB41-9AE8-0A9211792DAF}"/>
                </a:ext>
              </a:extLst>
            </p:cNvPr>
            <p:cNvSpPr/>
            <p:nvPr/>
          </p:nvSpPr>
          <p:spPr>
            <a:xfrm rot="18867938">
              <a:off x="3686980" y="3128581"/>
              <a:ext cx="78340" cy="37371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Ellipse 1012">
              <a:extLst>
                <a:ext uri="{FF2B5EF4-FFF2-40B4-BE49-F238E27FC236}">
                  <a16:creationId xmlns:a16="http://schemas.microsoft.com/office/drawing/2014/main" id="{CDBCED83-ADB5-0A4E-9ACB-B6323656E14F}"/>
                </a:ext>
              </a:extLst>
            </p:cNvPr>
            <p:cNvSpPr/>
            <p:nvPr/>
          </p:nvSpPr>
          <p:spPr>
            <a:xfrm rot="18867938">
              <a:off x="3714021" y="3154522"/>
              <a:ext cx="78340" cy="37371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4" name="Ellipse 1013">
            <a:extLst>
              <a:ext uri="{FF2B5EF4-FFF2-40B4-BE49-F238E27FC236}">
                <a16:creationId xmlns:a16="http://schemas.microsoft.com/office/drawing/2014/main" id="{12AA228C-19DC-B046-9C0A-13E931C5FBCB}"/>
              </a:ext>
            </a:extLst>
          </p:cNvPr>
          <p:cNvSpPr/>
          <p:nvPr/>
        </p:nvSpPr>
        <p:spPr>
          <a:xfrm rot="7533550">
            <a:off x="5172156" y="6256323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Ellipse 1014">
            <a:extLst>
              <a:ext uri="{FF2B5EF4-FFF2-40B4-BE49-F238E27FC236}">
                <a16:creationId xmlns:a16="http://schemas.microsoft.com/office/drawing/2014/main" id="{428E266D-FCB6-3B46-A2EC-D255BE40AC28}"/>
              </a:ext>
            </a:extLst>
          </p:cNvPr>
          <p:cNvSpPr/>
          <p:nvPr/>
        </p:nvSpPr>
        <p:spPr>
          <a:xfrm rot="7533550">
            <a:off x="5229524" y="6200598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Ellipse 1015">
            <a:extLst>
              <a:ext uri="{FF2B5EF4-FFF2-40B4-BE49-F238E27FC236}">
                <a16:creationId xmlns:a16="http://schemas.microsoft.com/office/drawing/2014/main" id="{AD76223D-2069-FA43-9A60-13EC4D2A1735}"/>
              </a:ext>
            </a:extLst>
          </p:cNvPr>
          <p:cNvSpPr/>
          <p:nvPr/>
        </p:nvSpPr>
        <p:spPr>
          <a:xfrm rot="7533550">
            <a:off x="5230815" y="6279947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Ellipse 1016">
            <a:extLst>
              <a:ext uri="{FF2B5EF4-FFF2-40B4-BE49-F238E27FC236}">
                <a16:creationId xmlns:a16="http://schemas.microsoft.com/office/drawing/2014/main" id="{01325A51-53A5-C745-B809-C49679CA1604}"/>
              </a:ext>
            </a:extLst>
          </p:cNvPr>
          <p:cNvSpPr/>
          <p:nvPr/>
        </p:nvSpPr>
        <p:spPr>
          <a:xfrm rot="7533550">
            <a:off x="5203064" y="6332103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8" name="Groupe 1017">
            <a:extLst>
              <a:ext uri="{FF2B5EF4-FFF2-40B4-BE49-F238E27FC236}">
                <a16:creationId xmlns:a16="http://schemas.microsoft.com/office/drawing/2014/main" id="{B3BBE5AF-C456-9744-8579-E42E822CB140}"/>
              </a:ext>
            </a:extLst>
          </p:cNvPr>
          <p:cNvGrpSpPr/>
          <p:nvPr/>
        </p:nvGrpSpPr>
        <p:grpSpPr>
          <a:xfrm rot="11933359">
            <a:off x="5084119" y="6181647"/>
            <a:ext cx="91562" cy="65428"/>
            <a:chOff x="656765" y="4264185"/>
            <a:chExt cx="91562" cy="65428"/>
          </a:xfrm>
        </p:grpSpPr>
        <p:sp>
          <p:nvSpPr>
            <p:cNvPr id="1019" name="Ellipse 1018">
              <a:extLst>
                <a:ext uri="{FF2B5EF4-FFF2-40B4-BE49-F238E27FC236}">
                  <a16:creationId xmlns:a16="http://schemas.microsoft.com/office/drawing/2014/main" id="{D866E340-B78E-D940-92AC-1F699CB027AC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Ellipse 1019">
              <a:extLst>
                <a:ext uri="{FF2B5EF4-FFF2-40B4-BE49-F238E27FC236}">
                  <a16:creationId xmlns:a16="http://schemas.microsoft.com/office/drawing/2014/main" id="{3B54D903-5CA9-0547-AFCF-D0B59291B3C4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1" name="ZoneTexte 1020">
            <a:extLst>
              <a:ext uri="{FF2B5EF4-FFF2-40B4-BE49-F238E27FC236}">
                <a16:creationId xmlns:a16="http://schemas.microsoft.com/office/drawing/2014/main" id="{CB4500FD-EE11-CD4D-8C44-B83FE82C9FC0}"/>
              </a:ext>
            </a:extLst>
          </p:cNvPr>
          <p:cNvSpPr txBox="1"/>
          <p:nvPr/>
        </p:nvSpPr>
        <p:spPr>
          <a:xfrm>
            <a:off x="4569528" y="627697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bio</a:t>
            </a:r>
            <a:endParaRPr lang="en-US"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1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CDD7FCA-A76B-2745-A6F8-BB2A7435D0FA}"/>
              </a:ext>
            </a:extLst>
          </p:cNvPr>
          <p:cNvSpPr/>
          <p:nvPr/>
        </p:nvSpPr>
        <p:spPr>
          <a:xfrm>
            <a:off x="262153" y="1124583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014DEFEA-E4AC-8644-B299-F0D1DBFE42B4}"/>
              </a:ext>
            </a:extLst>
          </p:cNvPr>
          <p:cNvSpPr txBox="1"/>
          <p:nvPr/>
        </p:nvSpPr>
        <p:spPr>
          <a:xfrm>
            <a:off x="1169255" y="1240468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Hippocampus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61C39A80-2576-1748-B04B-F2CD2DCC8D16}"/>
              </a:ext>
            </a:extLst>
          </p:cNvPr>
          <p:cNvSpPr txBox="1"/>
          <p:nvPr/>
        </p:nvSpPr>
        <p:spPr>
          <a:xfrm>
            <a:off x="1171833" y="1413466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Cortex</a:t>
            </a:r>
          </a:p>
        </p:txBody>
      </p:sp>
      <p:sp>
        <p:nvSpPr>
          <p:cNvPr id="444" name="ZoneTexte 443">
            <a:extLst>
              <a:ext uri="{FF2B5EF4-FFF2-40B4-BE49-F238E27FC236}">
                <a16:creationId xmlns:a16="http://schemas.microsoft.com/office/drawing/2014/main" id="{BA7AA5D6-37C0-F74A-A432-9714F0566269}"/>
              </a:ext>
            </a:extLst>
          </p:cNvPr>
          <p:cNvSpPr txBox="1"/>
          <p:nvPr/>
        </p:nvSpPr>
        <p:spPr>
          <a:xfrm>
            <a:off x="290718" y="98505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Cell Region</a:t>
            </a:r>
          </a:p>
        </p:txBody>
      </p:sp>
      <p:sp>
        <p:nvSpPr>
          <p:cNvPr id="448" name="ZoneTexte 447">
            <a:extLst>
              <a:ext uri="{FF2B5EF4-FFF2-40B4-BE49-F238E27FC236}">
                <a16:creationId xmlns:a16="http://schemas.microsoft.com/office/drawing/2014/main" id="{1CFF6B5A-D313-0943-A44C-7308EBD7C21E}"/>
              </a:ext>
            </a:extLst>
          </p:cNvPr>
          <p:cNvSpPr txBox="1"/>
          <p:nvPr/>
        </p:nvSpPr>
        <p:spPr>
          <a:xfrm>
            <a:off x="3921801" y="12983"/>
            <a:ext cx="79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Network size</a:t>
            </a:r>
          </a:p>
        </p:txBody>
      </p:sp>
      <p:sp>
        <p:nvSpPr>
          <p:cNvPr id="427" name="ZoneTexte 426">
            <a:extLst>
              <a:ext uri="{FF2B5EF4-FFF2-40B4-BE49-F238E27FC236}">
                <a16:creationId xmlns:a16="http://schemas.microsoft.com/office/drawing/2014/main" id="{BE8DA76D-F70D-AA4F-AC9B-0591AA11E1FF}"/>
              </a:ext>
            </a:extLst>
          </p:cNvPr>
          <p:cNvSpPr txBox="1"/>
          <p:nvPr/>
        </p:nvSpPr>
        <p:spPr>
          <a:xfrm>
            <a:off x="1172764" y="1760351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Adaptable</a:t>
            </a:r>
          </a:p>
        </p:txBody>
      </p:sp>
      <p:sp>
        <p:nvSpPr>
          <p:cNvPr id="428" name="ZoneTexte 427">
            <a:extLst>
              <a:ext uri="{FF2B5EF4-FFF2-40B4-BE49-F238E27FC236}">
                <a16:creationId xmlns:a16="http://schemas.microsoft.com/office/drawing/2014/main" id="{7160EAE1-F9DE-E74F-BFA8-53A0FB7F25F5}"/>
              </a:ext>
            </a:extLst>
          </p:cNvPr>
          <p:cNvSpPr txBox="1"/>
          <p:nvPr/>
        </p:nvSpPr>
        <p:spPr>
          <a:xfrm>
            <a:off x="1184753" y="1918124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Abstract</a:t>
            </a:r>
          </a:p>
        </p:txBody>
      </p:sp>
      <p:sp>
        <p:nvSpPr>
          <p:cNvPr id="457" name="ZoneTexte 456">
            <a:extLst>
              <a:ext uri="{FF2B5EF4-FFF2-40B4-BE49-F238E27FC236}">
                <a16:creationId xmlns:a16="http://schemas.microsoft.com/office/drawing/2014/main" id="{994A5BCB-CA8B-E345-875F-BA2D52725141}"/>
              </a:ext>
            </a:extLst>
          </p:cNvPr>
          <p:cNvSpPr txBox="1"/>
          <p:nvPr/>
        </p:nvSpPr>
        <p:spPr>
          <a:xfrm>
            <a:off x="1187803" y="1599547"/>
            <a:ext cx="88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Striatum</a:t>
            </a:r>
          </a:p>
        </p:txBody>
      </p:sp>
      <p:grpSp>
        <p:nvGrpSpPr>
          <p:cNvPr id="458" name="Group 113">
            <a:extLst>
              <a:ext uri="{FF2B5EF4-FFF2-40B4-BE49-F238E27FC236}">
                <a16:creationId xmlns:a16="http://schemas.microsoft.com/office/drawing/2014/main" id="{EDFC57B0-AC97-1E4F-B3B5-0FC6C0D8D14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9708" y="1423113"/>
            <a:ext cx="649906" cy="481357"/>
            <a:chOff x="619" y="1392"/>
            <a:chExt cx="6609" cy="4895"/>
          </a:xfrm>
        </p:grpSpPr>
        <p:grpSp>
          <p:nvGrpSpPr>
            <p:cNvPr id="459" name="Group 88">
              <a:extLst>
                <a:ext uri="{FF2B5EF4-FFF2-40B4-BE49-F238E27FC236}">
                  <a16:creationId xmlns:a16="http://schemas.microsoft.com/office/drawing/2014/main" id="{207990BC-8843-CE4E-AD98-AD3F508B4C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9" y="1392"/>
              <a:ext cx="6609" cy="4895"/>
              <a:chOff x="619" y="1392"/>
              <a:chExt cx="6609" cy="4895"/>
            </a:xfrm>
          </p:grpSpPr>
          <p:grpSp>
            <p:nvGrpSpPr>
              <p:cNvPr id="462" name="Group 80">
                <a:extLst>
                  <a:ext uri="{FF2B5EF4-FFF2-40B4-BE49-F238E27FC236}">
                    <a16:creationId xmlns:a16="http://schemas.microsoft.com/office/drawing/2014/main" id="{1C7E39C8-D021-3C48-9CAD-BF6144EF902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19" y="1392"/>
                <a:ext cx="6609" cy="4149"/>
                <a:chOff x="619" y="1392"/>
                <a:chExt cx="6609" cy="4149"/>
              </a:xfrm>
            </p:grpSpPr>
            <p:sp>
              <p:nvSpPr>
                <p:cNvPr id="556" name="Freeform 45">
                  <a:extLst>
                    <a:ext uri="{FF2B5EF4-FFF2-40B4-BE49-F238E27FC236}">
                      <a16:creationId xmlns:a16="http://schemas.microsoft.com/office/drawing/2014/main" id="{1ACAD507-B6B9-5746-935A-D10A8D78B86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9" y="1392"/>
                  <a:ext cx="6609" cy="4149"/>
                </a:xfrm>
                <a:custGeom>
                  <a:avLst/>
                  <a:gdLst>
                    <a:gd name="T0" fmla="*/ 3101 w 6609"/>
                    <a:gd name="T1" fmla="*/ 4121 h 4149"/>
                    <a:gd name="T2" fmla="*/ 2149 w 6609"/>
                    <a:gd name="T3" fmla="*/ 4083 h 4149"/>
                    <a:gd name="T4" fmla="*/ 1684 w 6609"/>
                    <a:gd name="T5" fmla="*/ 3543 h 4149"/>
                    <a:gd name="T6" fmla="*/ 611 w 6609"/>
                    <a:gd name="T7" fmla="*/ 3228 h 4149"/>
                    <a:gd name="T8" fmla="*/ 424 w 6609"/>
                    <a:gd name="T9" fmla="*/ 3048 h 4149"/>
                    <a:gd name="T10" fmla="*/ 191 w 6609"/>
                    <a:gd name="T11" fmla="*/ 2876 h 4149"/>
                    <a:gd name="T12" fmla="*/ 101 w 6609"/>
                    <a:gd name="T13" fmla="*/ 2553 h 4149"/>
                    <a:gd name="T14" fmla="*/ 34 w 6609"/>
                    <a:gd name="T15" fmla="*/ 2013 h 4149"/>
                    <a:gd name="T16" fmla="*/ 184 w 6609"/>
                    <a:gd name="T17" fmla="*/ 1436 h 4149"/>
                    <a:gd name="T18" fmla="*/ 589 w 6609"/>
                    <a:gd name="T19" fmla="*/ 1008 h 4149"/>
                    <a:gd name="T20" fmla="*/ 1039 w 6609"/>
                    <a:gd name="T21" fmla="*/ 618 h 4149"/>
                    <a:gd name="T22" fmla="*/ 1219 w 6609"/>
                    <a:gd name="T23" fmla="*/ 498 h 4149"/>
                    <a:gd name="T24" fmla="*/ 1459 w 6609"/>
                    <a:gd name="T25" fmla="*/ 431 h 4149"/>
                    <a:gd name="T26" fmla="*/ 1864 w 6609"/>
                    <a:gd name="T27" fmla="*/ 266 h 4149"/>
                    <a:gd name="T28" fmla="*/ 2036 w 6609"/>
                    <a:gd name="T29" fmla="*/ 198 h 4149"/>
                    <a:gd name="T30" fmla="*/ 2531 w 6609"/>
                    <a:gd name="T31" fmla="*/ 108 h 4149"/>
                    <a:gd name="T32" fmla="*/ 3214 w 6609"/>
                    <a:gd name="T33" fmla="*/ 33 h 4149"/>
                    <a:gd name="T34" fmla="*/ 3401 w 6609"/>
                    <a:gd name="T35" fmla="*/ 3 h 4149"/>
                    <a:gd name="T36" fmla="*/ 4331 w 6609"/>
                    <a:gd name="T37" fmla="*/ 123 h 4149"/>
                    <a:gd name="T38" fmla="*/ 4414 w 6609"/>
                    <a:gd name="T39" fmla="*/ 273 h 4149"/>
                    <a:gd name="T40" fmla="*/ 5021 w 6609"/>
                    <a:gd name="T41" fmla="*/ 273 h 4149"/>
                    <a:gd name="T42" fmla="*/ 5171 w 6609"/>
                    <a:gd name="T43" fmla="*/ 506 h 4149"/>
                    <a:gd name="T44" fmla="*/ 5696 w 6609"/>
                    <a:gd name="T45" fmla="*/ 708 h 4149"/>
                    <a:gd name="T46" fmla="*/ 5831 w 6609"/>
                    <a:gd name="T47" fmla="*/ 911 h 4149"/>
                    <a:gd name="T48" fmla="*/ 6244 w 6609"/>
                    <a:gd name="T49" fmla="*/ 1428 h 4149"/>
                    <a:gd name="T50" fmla="*/ 6281 w 6609"/>
                    <a:gd name="T51" fmla="*/ 1743 h 4149"/>
                    <a:gd name="T52" fmla="*/ 6409 w 6609"/>
                    <a:gd name="T53" fmla="*/ 2013 h 4149"/>
                    <a:gd name="T54" fmla="*/ 6544 w 6609"/>
                    <a:gd name="T55" fmla="*/ 2358 h 4149"/>
                    <a:gd name="T56" fmla="*/ 6431 w 6609"/>
                    <a:gd name="T57" fmla="*/ 2598 h 4149"/>
                    <a:gd name="T58" fmla="*/ 6551 w 6609"/>
                    <a:gd name="T59" fmla="*/ 2853 h 4149"/>
                    <a:gd name="T60" fmla="*/ 6386 w 6609"/>
                    <a:gd name="T61" fmla="*/ 3386 h 4149"/>
                    <a:gd name="T62" fmla="*/ 6184 w 6609"/>
                    <a:gd name="T63" fmla="*/ 3431 h 4149"/>
                    <a:gd name="T64" fmla="*/ 6169 w 6609"/>
                    <a:gd name="T65" fmla="*/ 3603 h 4149"/>
                    <a:gd name="T66" fmla="*/ 5966 w 6609"/>
                    <a:gd name="T67" fmla="*/ 3911 h 4149"/>
                    <a:gd name="T68" fmla="*/ 5629 w 6609"/>
                    <a:gd name="T69" fmla="*/ 4023 h 4149"/>
                    <a:gd name="T70" fmla="*/ 5261 w 6609"/>
                    <a:gd name="T71" fmla="*/ 4143 h 4149"/>
                    <a:gd name="T72" fmla="*/ 4729 w 6609"/>
                    <a:gd name="T73" fmla="*/ 4128 h 4149"/>
                    <a:gd name="T74" fmla="*/ 3581 w 6609"/>
                    <a:gd name="T75" fmla="*/ 4068 h 4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609" h="4149">
                      <a:moveTo>
                        <a:pt x="3461" y="4091"/>
                      </a:moveTo>
                      <a:cubicBezTo>
                        <a:pt x="3381" y="4100"/>
                        <a:pt x="3243" y="4121"/>
                        <a:pt x="3101" y="4121"/>
                      </a:cubicBezTo>
                      <a:cubicBezTo>
                        <a:pt x="2959" y="4121"/>
                        <a:pt x="2765" y="4097"/>
                        <a:pt x="2606" y="4091"/>
                      </a:cubicBezTo>
                      <a:cubicBezTo>
                        <a:pt x="2447" y="4085"/>
                        <a:pt x="2278" y="4133"/>
                        <a:pt x="2149" y="4083"/>
                      </a:cubicBezTo>
                      <a:cubicBezTo>
                        <a:pt x="2020" y="4033"/>
                        <a:pt x="1911" y="3881"/>
                        <a:pt x="1834" y="3791"/>
                      </a:cubicBezTo>
                      <a:cubicBezTo>
                        <a:pt x="1757" y="3701"/>
                        <a:pt x="1783" y="3598"/>
                        <a:pt x="1684" y="3543"/>
                      </a:cubicBezTo>
                      <a:cubicBezTo>
                        <a:pt x="1585" y="3488"/>
                        <a:pt x="1420" y="3514"/>
                        <a:pt x="1241" y="3461"/>
                      </a:cubicBezTo>
                      <a:cubicBezTo>
                        <a:pt x="1062" y="3408"/>
                        <a:pt x="755" y="3293"/>
                        <a:pt x="611" y="3228"/>
                      </a:cubicBezTo>
                      <a:cubicBezTo>
                        <a:pt x="467" y="3163"/>
                        <a:pt x="410" y="3101"/>
                        <a:pt x="379" y="3071"/>
                      </a:cubicBezTo>
                      <a:cubicBezTo>
                        <a:pt x="348" y="3041"/>
                        <a:pt x="429" y="3052"/>
                        <a:pt x="424" y="3048"/>
                      </a:cubicBezTo>
                      <a:cubicBezTo>
                        <a:pt x="419" y="3044"/>
                        <a:pt x="388" y="3077"/>
                        <a:pt x="349" y="3048"/>
                      </a:cubicBezTo>
                      <a:cubicBezTo>
                        <a:pt x="310" y="3019"/>
                        <a:pt x="245" y="2952"/>
                        <a:pt x="191" y="2876"/>
                      </a:cubicBezTo>
                      <a:cubicBezTo>
                        <a:pt x="137" y="2800"/>
                        <a:pt x="41" y="2645"/>
                        <a:pt x="26" y="2591"/>
                      </a:cubicBezTo>
                      <a:cubicBezTo>
                        <a:pt x="11" y="2537"/>
                        <a:pt x="103" y="2560"/>
                        <a:pt x="101" y="2553"/>
                      </a:cubicBezTo>
                      <a:cubicBezTo>
                        <a:pt x="99" y="2546"/>
                        <a:pt x="22" y="2636"/>
                        <a:pt x="11" y="2546"/>
                      </a:cubicBezTo>
                      <a:cubicBezTo>
                        <a:pt x="0" y="2456"/>
                        <a:pt x="7" y="2163"/>
                        <a:pt x="34" y="2013"/>
                      </a:cubicBezTo>
                      <a:cubicBezTo>
                        <a:pt x="61" y="1863"/>
                        <a:pt x="151" y="1742"/>
                        <a:pt x="176" y="1646"/>
                      </a:cubicBezTo>
                      <a:cubicBezTo>
                        <a:pt x="201" y="1550"/>
                        <a:pt x="155" y="1517"/>
                        <a:pt x="184" y="1436"/>
                      </a:cubicBezTo>
                      <a:cubicBezTo>
                        <a:pt x="213" y="1355"/>
                        <a:pt x="282" y="1229"/>
                        <a:pt x="349" y="1158"/>
                      </a:cubicBezTo>
                      <a:cubicBezTo>
                        <a:pt x="416" y="1087"/>
                        <a:pt x="519" y="1075"/>
                        <a:pt x="589" y="1008"/>
                      </a:cubicBezTo>
                      <a:cubicBezTo>
                        <a:pt x="659" y="941"/>
                        <a:pt x="694" y="818"/>
                        <a:pt x="769" y="753"/>
                      </a:cubicBezTo>
                      <a:cubicBezTo>
                        <a:pt x="844" y="688"/>
                        <a:pt x="973" y="633"/>
                        <a:pt x="1039" y="618"/>
                      </a:cubicBezTo>
                      <a:cubicBezTo>
                        <a:pt x="1105" y="603"/>
                        <a:pt x="1136" y="683"/>
                        <a:pt x="1166" y="663"/>
                      </a:cubicBezTo>
                      <a:cubicBezTo>
                        <a:pt x="1196" y="643"/>
                        <a:pt x="1177" y="542"/>
                        <a:pt x="1219" y="498"/>
                      </a:cubicBezTo>
                      <a:cubicBezTo>
                        <a:pt x="1261" y="454"/>
                        <a:pt x="1381" y="412"/>
                        <a:pt x="1421" y="401"/>
                      </a:cubicBezTo>
                      <a:cubicBezTo>
                        <a:pt x="1461" y="390"/>
                        <a:pt x="1447" y="443"/>
                        <a:pt x="1459" y="431"/>
                      </a:cubicBezTo>
                      <a:cubicBezTo>
                        <a:pt x="1471" y="419"/>
                        <a:pt x="1429" y="353"/>
                        <a:pt x="1496" y="326"/>
                      </a:cubicBezTo>
                      <a:cubicBezTo>
                        <a:pt x="1563" y="299"/>
                        <a:pt x="1788" y="271"/>
                        <a:pt x="1864" y="266"/>
                      </a:cubicBezTo>
                      <a:cubicBezTo>
                        <a:pt x="1940" y="261"/>
                        <a:pt x="1925" y="307"/>
                        <a:pt x="1954" y="296"/>
                      </a:cubicBezTo>
                      <a:cubicBezTo>
                        <a:pt x="1983" y="285"/>
                        <a:pt x="1952" y="234"/>
                        <a:pt x="2036" y="198"/>
                      </a:cubicBezTo>
                      <a:cubicBezTo>
                        <a:pt x="2120" y="162"/>
                        <a:pt x="2374" y="93"/>
                        <a:pt x="2456" y="78"/>
                      </a:cubicBezTo>
                      <a:cubicBezTo>
                        <a:pt x="2538" y="63"/>
                        <a:pt x="2510" y="117"/>
                        <a:pt x="2531" y="108"/>
                      </a:cubicBezTo>
                      <a:cubicBezTo>
                        <a:pt x="2552" y="99"/>
                        <a:pt x="2470" y="38"/>
                        <a:pt x="2584" y="26"/>
                      </a:cubicBezTo>
                      <a:cubicBezTo>
                        <a:pt x="2698" y="14"/>
                        <a:pt x="3097" y="24"/>
                        <a:pt x="3214" y="33"/>
                      </a:cubicBezTo>
                      <a:cubicBezTo>
                        <a:pt x="3331" y="42"/>
                        <a:pt x="3258" y="83"/>
                        <a:pt x="3289" y="78"/>
                      </a:cubicBezTo>
                      <a:cubicBezTo>
                        <a:pt x="3320" y="73"/>
                        <a:pt x="3282" y="6"/>
                        <a:pt x="3401" y="3"/>
                      </a:cubicBezTo>
                      <a:cubicBezTo>
                        <a:pt x="3520" y="0"/>
                        <a:pt x="3846" y="43"/>
                        <a:pt x="4001" y="63"/>
                      </a:cubicBezTo>
                      <a:cubicBezTo>
                        <a:pt x="4156" y="83"/>
                        <a:pt x="4260" y="97"/>
                        <a:pt x="4331" y="123"/>
                      </a:cubicBezTo>
                      <a:cubicBezTo>
                        <a:pt x="4402" y="149"/>
                        <a:pt x="4415" y="196"/>
                        <a:pt x="4429" y="221"/>
                      </a:cubicBezTo>
                      <a:cubicBezTo>
                        <a:pt x="4443" y="246"/>
                        <a:pt x="4407" y="280"/>
                        <a:pt x="4414" y="273"/>
                      </a:cubicBezTo>
                      <a:cubicBezTo>
                        <a:pt x="4421" y="266"/>
                        <a:pt x="4373" y="176"/>
                        <a:pt x="4474" y="176"/>
                      </a:cubicBezTo>
                      <a:cubicBezTo>
                        <a:pt x="4575" y="176"/>
                        <a:pt x="4901" y="234"/>
                        <a:pt x="5021" y="273"/>
                      </a:cubicBezTo>
                      <a:cubicBezTo>
                        <a:pt x="5141" y="312"/>
                        <a:pt x="5169" y="369"/>
                        <a:pt x="5194" y="408"/>
                      </a:cubicBezTo>
                      <a:cubicBezTo>
                        <a:pt x="5219" y="447"/>
                        <a:pt x="5165" y="499"/>
                        <a:pt x="5171" y="506"/>
                      </a:cubicBezTo>
                      <a:cubicBezTo>
                        <a:pt x="5177" y="513"/>
                        <a:pt x="5143" y="419"/>
                        <a:pt x="5231" y="453"/>
                      </a:cubicBezTo>
                      <a:cubicBezTo>
                        <a:pt x="5319" y="487"/>
                        <a:pt x="5610" y="627"/>
                        <a:pt x="5696" y="708"/>
                      </a:cubicBezTo>
                      <a:cubicBezTo>
                        <a:pt x="5782" y="789"/>
                        <a:pt x="5727" y="907"/>
                        <a:pt x="5749" y="941"/>
                      </a:cubicBezTo>
                      <a:cubicBezTo>
                        <a:pt x="5771" y="975"/>
                        <a:pt x="5780" y="875"/>
                        <a:pt x="5831" y="911"/>
                      </a:cubicBezTo>
                      <a:cubicBezTo>
                        <a:pt x="5882" y="947"/>
                        <a:pt x="5987" y="1072"/>
                        <a:pt x="6056" y="1158"/>
                      </a:cubicBezTo>
                      <a:cubicBezTo>
                        <a:pt x="6125" y="1244"/>
                        <a:pt x="6204" y="1352"/>
                        <a:pt x="6244" y="1428"/>
                      </a:cubicBezTo>
                      <a:cubicBezTo>
                        <a:pt x="6284" y="1504"/>
                        <a:pt x="6290" y="1564"/>
                        <a:pt x="6296" y="1616"/>
                      </a:cubicBezTo>
                      <a:cubicBezTo>
                        <a:pt x="6302" y="1668"/>
                        <a:pt x="6271" y="1717"/>
                        <a:pt x="6281" y="1743"/>
                      </a:cubicBezTo>
                      <a:cubicBezTo>
                        <a:pt x="6291" y="1769"/>
                        <a:pt x="6335" y="1728"/>
                        <a:pt x="6356" y="1773"/>
                      </a:cubicBezTo>
                      <a:cubicBezTo>
                        <a:pt x="6377" y="1818"/>
                        <a:pt x="6387" y="1956"/>
                        <a:pt x="6409" y="2013"/>
                      </a:cubicBezTo>
                      <a:cubicBezTo>
                        <a:pt x="6431" y="2070"/>
                        <a:pt x="6469" y="2060"/>
                        <a:pt x="6491" y="2118"/>
                      </a:cubicBezTo>
                      <a:cubicBezTo>
                        <a:pt x="6513" y="2176"/>
                        <a:pt x="6542" y="2286"/>
                        <a:pt x="6544" y="2358"/>
                      </a:cubicBezTo>
                      <a:cubicBezTo>
                        <a:pt x="6546" y="2430"/>
                        <a:pt x="6525" y="2513"/>
                        <a:pt x="6506" y="2553"/>
                      </a:cubicBezTo>
                      <a:cubicBezTo>
                        <a:pt x="6487" y="2593"/>
                        <a:pt x="6429" y="2591"/>
                        <a:pt x="6431" y="2598"/>
                      </a:cubicBezTo>
                      <a:cubicBezTo>
                        <a:pt x="6433" y="2605"/>
                        <a:pt x="6501" y="2556"/>
                        <a:pt x="6521" y="2598"/>
                      </a:cubicBezTo>
                      <a:cubicBezTo>
                        <a:pt x="6541" y="2640"/>
                        <a:pt x="6541" y="2764"/>
                        <a:pt x="6551" y="2853"/>
                      </a:cubicBezTo>
                      <a:cubicBezTo>
                        <a:pt x="6561" y="2942"/>
                        <a:pt x="6609" y="3042"/>
                        <a:pt x="6581" y="3131"/>
                      </a:cubicBezTo>
                      <a:cubicBezTo>
                        <a:pt x="6553" y="3220"/>
                        <a:pt x="6435" y="3330"/>
                        <a:pt x="6386" y="3386"/>
                      </a:cubicBezTo>
                      <a:cubicBezTo>
                        <a:pt x="6337" y="3442"/>
                        <a:pt x="6323" y="3461"/>
                        <a:pt x="6289" y="3468"/>
                      </a:cubicBezTo>
                      <a:cubicBezTo>
                        <a:pt x="6255" y="3475"/>
                        <a:pt x="6193" y="3422"/>
                        <a:pt x="6184" y="3431"/>
                      </a:cubicBezTo>
                      <a:cubicBezTo>
                        <a:pt x="6175" y="3440"/>
                        <a:pt x="6239" y="3492"/>
                        <a:pt x="6236" y="3521"/>
                      </a:cubicBezTo>
                      <a:cubicBezTo>
                        <a:pt x="6233" y="3550"/>
                        <a:pt x="6194" y="3566"/>
                        <a:pt x="6169" y="3603"/>
                      </a:cubicBezTo>
                      <a:cubicBezTo>
                        <a:pt x="6144" y="3640"/>
                        <a:pt x="6120" y="3695"/>
                        <a:pt x="6086" y="3746"/>
                      </a:cubicBezTo>
                      <a:cubicBezTo>
                        <a:pt x="6052" y="3797"/>
                        <a:pt x="6022" y="3878"/>
                        <a:pt x="5966" y="3911"/>
                      </a:cubicBezTo>
                      <a:cubicBezTo>
                        <a:pt x="5910" y="3944"/>
                        <a:pt x="5805" y="3922"/>
                        <a:pt x="5749" y="3941"/>
                      </a:cubicBezTo>
                      <a:cubicBezTo>
                        <a:pt x="5693" y="3960"/>
                        <a:pt x="5659" y="3993"/>
                        <a:pt x="5629" y="4023"/>
                      </a:cubicBezTo>
                      <a:cubicBezTo>
                        <a:pt x="5599" y="4053"/>
                        <a:pt x="5630" y="4101"/>
                        <a:pt x="5569" y="4121"/>
                      </a:cubicBezTo>
                      <a:cubicBezTo>
                        <a:pt x="5508" y="4141"/>
                        <a:pt x="5355" y="4149"/>
                        <a:pt x="5261" y="4143"/>
                      </a:cubicBezTo>
                      <a:cubicBezTo>
                        <a:pt x="5167" y="4137"/>
                        <a:pt x="5095" y="4086"/>
                        <a:pt x="5006" y="4083"/>
                      </a:cubicBezTo>
                      <a:cubicBezTo>
                        <a:pt x="4917" y="4080"/>
                        <a:pt x="4890" y="4137"/>
                        <a:pt x="4729" y="4128"/>
                      </a:cubicBezTo>
                      <a:cubicBezTo>
                        <a:pt x="4568" y="4119"/>
                        <a:pt x="4230" y="4041"/>
                        <a:pt x="4039" y="4031"/>
                      </a:cubicBezTo>
                      <a:cubicBezTo>
                        <a:pt x="3848" y="4021"/>
                        <a:pt x="3677" y="4059"/>
                        <a:pt x="3581" y="4068"/>
                      </a:cubicBezTo>
                      <a:cubicBezTo>
                        <a:pt x="3485" y="4077"/>
                        <a:pt x="3541" y="4082"/>
                        <a:pt x="3461" y="40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FFFF">
                        <a:gamma/>
                        <a:tint val="3137"/>
                        <a:invGamma/>
                      </a:srgbClr>
                    </a:gs>
                    <a:gs pos="100000">
                      <a:srgbClr val="F7D9E4"/>
                    </a:gs>
                  </a:gsLst>
                  <a:lin ang="0" scaled="1"/>
                </a:gra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557" name="Freeform 46">
                  <a:extLst>
                    <a:ext uri="{FF2B5EF4-FFF2-40B4-BE49-F238E27FC236}">
                      <a16:creationId xmlns:a16="http://schemas.microsoft.com/office/drawing/2014/main" id="{1255C7B6-9B0F-754D-AFDE-B1073A935AB8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923" y="1470"/>
                  <a:ext cx="229" cy="923"/>
                </a:xfrm>
                <a:custGeom>
                  <a:avLst/>
                  <a:gdLst>
                    <a:gd name="T0" fmla="*/ 0 w 229"/>
                    <a:gd name="T1" fmla="*/ 0 h 923"/>
                    <a:gd name="T2" fmla="*/ 97 w 229"/>
                    <a:gd name="T3" fmla="*/ 180 h 923"/>
                    <a:gd name="T4" fmla="*/ 187 w 229"/>
                    <a:gd name="T5" fmla="*/ 315 h 923"/>
                    <a:gd name="T6" fmla="*/ 210 w 229"/>
                    <a:gd name="T7" fmla="*/ 608 h 923"/>
                    <a:gd name="T8" fmla="*/ 75 w 229"/>
                    <a:gd name="T9" fmla="*/ 923 h 9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923">
                      <a:moveTo>
                        <a:pt x="0" y="0"/>
                      </a:moveTo>
                      <a:cubicBezTo>
                        <a:pt x="33" y="64"/>
                        <a:pt x="66" y="128"/>
                        <a:pt x="97" y="180"/>
                      </a:cubicBezTo>
                      <a:cubicBezTo>
                        <a:pt x="128" y="232"/>
                        <a:pt x="168" y="244"/>
                        <a:pt x="187" y="315"/>
                      </a:cubicBezTo>
                      <a:cubicBezTo>
                        <a:pt x="206" y="386"/>
                        <a:pt x="229" y="507"/>
                        <a:pt x="210" y="608"/>
                      </a:cubicBezTo>
                      <a:cubicBezTo>
                        <a:pt x="191" y="709"/>
                        <a:pt x="133" y="816"/>
                        <a:pt x="75" y="923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58" name="Freeform 47">
                  <a:extLst>
                    <a:ext uri="{FF2B5EF4-FFF2-40B4-BE49-F238E27FC236}">
                      <a16:creationId xmlns:a16="http://schemas.microsoft.com/office/drawing/2014/main" id="{39C139A6-2763-C04D-997F-0417D2BA665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093" y="2715"/>
                  <a:ext cx="382" cy="1313"/>
                </a:xfrm>
                <a:custGeom>
                  <a:avLst/>
                  <a:gdLst>
                    <a:gd name="T0" fmla="*/ 0 w 382"/>
                    <a:gd name="T1" fmla="*/ 1313 h 1313"/>
                    <a:gd name="T2" fmla="*/ 210 w 382"/>
                    <a:gd name="T3" fmla="*/ 1088 h 1313"/>
                    <a:gd name="T4" fmla="*/ 172 w 382"/>
                    <a:gd name="T5" fmla="*/ 758 h 1313"/>
                    <a:gd name="T6" fmla="*/ 307 w 382"/>
                    <a:gd name="T7" fmla="*/ 623 h 1313"/>
                    <a:gd name="T8" fmla="*/ 330 w 382"/>
                    <a:gd name="T9" fmla="*/ 405 h 1313"/>
                    <a:gd name="T10" fmla="*/ 142 w 382"/>
                    <a:gd name="T11" fmla="*/ 323 h 1313"/>
                    <a:gd name="T12" fmla="*/ 217 w 382"/>
                    <a:gd name="T13" fmla="*/ 83 h 1313"/>
                    <a:gd name="T14" fmla="*/ 382 w 382"/>
                    <a:gd name="T15" fmla="*/ 0 h 1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2" h="1313">
                      <a:moveTo>
                        <a:pt x="0" y="1313"/>
                      </a:moveTo>
                      <a:cubicBezTo>
                        <a:pt x="90" y="1246"/>
                        <a:pt x="181" y="1180"/>
                        <a:pt x="210" y="1088"/>
                      </a:cubicBezTo>
                      <a:cubicBezTo>
                        <a:pt x="239" y="996"/>
                        <a:pt x="156" y="835"/>
                        <a:pt x="172" y="758"/>
                      </a:cubicBezTo>
                      <a:cubicBezTo>
                        <a:pt x="188" y="681"/>
                        <a:pt x="281" y="682"/>
                        <a:pt x="307" y="623"/>
                      </a:cubicBezTo>
                      <a:cubicBezTo>
                        <a:pt x="333" y="564"/>
                        <a:pt x="357" y="455"/>
                        <a:pt x="330" y="405"/>
                      </a:cubicBezTo>
                      <a:cubicBezTo>
                        <a:pt x="303" y="355"/>
                        <a:pt x="161" y="377"/>
                        <a:pt x="142" y="323"/>
                      </a:cubicBezTo>
                      <a:cubicBezTo>
                        <a:pt x="123" y="269"/>
                        <a:pt x="177" y="137"/>
                        <a:pt x="217" y="83"/>
                      </a:cubicBezTo>
                      <a:cubicBezTo>
                        <a:pt x="257" y="29"/>
                        <a:pt x="319" y="14"/>
                        <a:pt x="38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59" name="Freeform 48">
                  <a:extLst>
                    <a:ext uri="{FF2B5EF4-FFF2-40B4-BE49-F238E27FC236}">
                      <a16:creationId xmlns:a16="http://schemas.microsoft.com/office/drawing/2014/main" id="{641467AA-754A-D440-A9EC-2F308AB52C5B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58" y="2355"/>
                  <a:ext cx="802" cy="1353"/>
                </a:xfrm>
                <a:custGeom>
                  <a:avLst/>
                  <a:gdLst>
                    <a:gd name="T0" fmla="*/ 0 w 802"/>
                    <a:gd name="T1" fmla="*/ 1335 h 1353"/>
                    <a:gd name="T2" fmla="*/ 45 w 802"/>
                    <a:gd name="T3" fmla="*/ 1305 h 1353"/>
                    <a:gd name="T4" fmla="*/ 82 w 802"/>
                    <a:gd name="T5" fmla="*/ 1050 h 1353"/>
                    <a:gd name="T6" fmla="*/ 30 w 802"/>
                    <a:gd name="T7" fmla="*/ 870 h 1353"/>
                    <a:gd name="T8" fmla="*/ 187 w 802"/>
                    <a:gd name="T9" fmla="*/ 893 h 1353"/>
                    <a:gd name="T10" fmla="*/ 450 w 802"/>
                    <a:gd name="T11" fmla="*/ 728 h 1353"/>
                    <a:gd name="T12" fmla="*/ 570 w 802"/>
                    <a:gd name="T13" fmla="*/ 435 h 1353"/>
                    <a:gd name="T14" fmla="*/ 727 w 802"/>
                    <a:gd name="T15" fmla="*/ 323 h 1353"/>
                    <a:gd name="T16" fmla="*/ 765 w 802"/>
                    <a:gd name="T17" fmla="*/ 105 h 1353"/>
                    <a:gd name="T18" fmla="*/ 802 w 802"/>
                    <a:gd name="T19" fmla="*/ 0 h 1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2" h="1353">
                      <a:moveTo>
                        <a:pt x="0" y="1335"/>
                      </a:moveTo>
                      <a:cubicBezTo>
                        <a:pt x="15" y="1344"/>
                        <a:pt x="31" y="1353"/>
                        <a:pt x="45" y="1305"/>
                      </a:cubicBezTo>
                      <a:cubicBezTo>
                        <a:pt x="59" y="1257"/>
                        <a:pt x="84" y="1122"/>
                        <a:pt x="82" y="1050"/>
                      </a:cubicBezTo>
                      <a:cubicBezTo>
                        <a:pt x="80" y="978"/>
                        <a:pt x="13" y="896"/>
                        <a:pt x="30" y="870"/>
                      </a:cubicBezTo>
                      <a:cubicBezTo>
                        <a:pt x="47" y="844"/>
                        <a:pt x="117" y="917"/>
                        <a:pt x="187" y="893"/>
                      </a:cubicBezTo>
                      <a:cubicBezTo>
                        <a:pt x="257" y="869"/>
                        <a:pt x="386" y="804"/>
                        <a:pt x="450" y="728"/>
                      </a:cubicBezTo>
                      <a:cubicBezTo>
                        <a:pt x="514" y="652"/>
                        <a:pt x="524" y="503"/>
                        <a:pt x="570" y="435"/>
                      </a:cubicBezTo>
                      <a:cubicBezTo>
                        <a:pt x="616" y="367"/>
                        <a:pt x="695" y="378"/>
                        <a:pt x="727" y="323"/>
                      </a:cubicBezTo>
                      <a:cubicBezTo>
                        <a:pt x="759" y="268"/>
                        <a:pt x="753" y="159"/>
                        <a:pt x="765" y="105"/>
                      </a:cubicBezTo>
                      <a:cubicBezTo>
                        <a:pt x="777" y="51"/>
                        <a:pt x="789" y="25"/>
                        <a:pt x="80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60" name="Freeform 49">
                  <a:extLst>
                    <a:ext uri="{FF2B5EF4-FFF2-40B4-BE49-F238E27FC236}">
                      <a16:creationId xmlns:a16="http://schemas.microsoft.com/office/drawing/2014/main" id="{B3CEB2C5-2DBA-0D4E-9D02-C31897B5B78A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08" y="4058"/>
                  <a:ext cx="502" cy="239"/>
                </a:xfrm>
                <a:custGeom>
                  <a:avLst/>
                  <a:gdLst>
                    <a:gd name="T0" fmla="*/ 0 w 502"/>
                    <a:gd name="T1" fmla="*/ 0 h 239"/>
                    <a:gd name="T2" fmla="*/ 210 w 502"/>
                    <a:gd name="T3" fmla="*/ 180 h 239"/>
                    <a:gd name="T4" fmla="*/ 187 w 502"/>
                    <a:gd name="T5" fmla="*/ 225 h 239"/>
                    <a:gd name="T6" fmla="*/ 322 w 502"/>
                    <a:gd name="T7" fmla="*/ 97 h 239"/>
                    <a:gd name="T8" fmla="*/ 502 w 502"/>
                    <a:gd name="T9" fmla="*/ 157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2" h="239">
                      <a:moveTo>
                        <a:pt x="0" y="0"/>
                      </a:moveTo>
                      <a:cubicBezTo>
                        <a:pt x="89" y="71"/>
                        <a:pt x="179" y="142"/>
                        <a:pt x="210" y="180"/>
                      </a:cubicBezTo>
                      <a:cubicBezTo>
                        <a:pt x="241" y="218"/>
                        <a:pt x="168" y="239"/>
                        <a:pt x="187" y="225"/>
                      </a:cubicBezTo>
                      <a:cubicBezTo>
                        <a:pt x="206" y="211"/>
                        <a:pt x="270" y="108"/>
                        <a:pt x="322" y="97"/>
                      </a:cubicBezTo>
                      <a:cubicBezTo>
                        <a:pt x="374" y="86"/>
                        <a:pt x="471" y="147"/>
                        <a:pt x="502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61" name="Freeform 50">
                  <a:extLst>
                    <a:ext uri="{FF2B5EF4-FFF2-40B4-BE49-F238E27FC236}">
                      <a16:creationId xmlns:a16="http://schemas.microsoft.com/office/drawing/2014/main" id="{1E18144F-61D4-224A-948D-10B38A381E2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35" y="4326"/>
                  <a:ext cx="893" cy="417"/>
                </a:xfrm>
                <a:custGeom>
                  <a:avLst/>
                  <a:gdLst>
                    <a:gd name="T0" fmla="*/ 0 w 893"/>
                    <a:gd name="T1" fmla="*/ 377 h 417"/>
                    <a:gd name="T2" fmla="*/ 53 w 893"/>
                    <a:gd name="T3" fmla="*/ 92 h 417"/>
                    <a:gd name="T4" fmla="*/ 53 w 893"/>
                    <a:gd name="T5" fmla="*/ 24 h 417"/>
                    <a:gd name="T6" fmla="*/ 83 w 893"/>
                    <a:gd name="T7" fmla="*/ 234 h 417"/>
                    <a:gd name="T8" fmla="*/ 225 w 893"/>
                    <a:gd name="T9" fmla="*/ 309 h 417"/>
                    <a:gd name="T10" fmla="*/ 270 w 893"/>
                    <a:gd name="T11" fmla="*/ 407 h 417"/>
                    <a:gd name="T12" fmla="*/ 398 w 893"/>
                    <a:gd name="T13" fmla="*/ 249 h 417"/>
                    <a:gd name="T14" fmla="*/ 713 w 893"/>
                    <a:gd name="T15" fmla="*/ 294 h 417"/>
                    <a:gd name="T16" fmla="*/ 863 w 893"/>
                    <a:gd name="T17" fmla="*/ 167 h 417"/>
                    <a:gd name="T18" fmla="*/ 893 w 893"/>
                    <a:gd name="T19" fmla="*/ 77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93" h="417">
                      <a:moveTo>
                        <a:pt x="0" y="377"/>
                      </a:moveTo>
                      <a:cubicBezTo>
                        <a:pt x="22" y="264"/>
                        <a:pt x="44" y="151"/>
                        <a:pt x="53" y="92"/>
                      </a:cubicBezTo>
                      <a:cubicBezTo>
                        <a:pt x="62" y="33"/>
                        <a:pt x="48" y="0"/>
                        <a:pt x="53" y="24"/>
                      </a:cubicBezTo>
                      <a:cubicBezTo>
                        <a:pt x="58" y="48"/>
                        <a:pt x="54" y="186"/>
                        <a:pt x="83" y="234"/>
                      </a:cubicBezTo>
                      <a:cubicBezTo>
                        <a:pt x="112" y="282"/>
                        <a:pt x="194" y="280"/>
                        <a:pt x="225" y="309"/>
                      </a:cubicBezTo>
                      <a:cubicBezTo>
                        <a:pt x="256" y="338"/>
                        <a:pt x="241" y="417"/>
                        <a:pt x="270" y="407"/>
                      </a:cubicBezTo>
                      <a:cubicBezTo>
                        <a:pt x="299" y="397"/>
                        <a:pt x="324" y="268"/>
                        <a:pt x="398" y="249"/>
                      </a:cubicBezTo>
                      <a:cubicBezTo>
                        <a:pt x="472" y="230"/>
                        <a:pt x="636" y="308"/>
                        <a:pt x="713" y="294"/>
                      </a:cubicBezTo>
                      <a:cubicBezTo>
                        <a:pt x="790" y="280"/>
                        <a:pt x="833" y="203"/>
                        <a:pt x="863" y="167"/>
                      </a:cubicBezTo>
                      <a:cubicBezTo>
                        <a:pt x="893" y="131"/>
                        <a:pt x="893" y="104"/>
                        <a:pt x="893" y="7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62" name="Freeform 51">
                  <a:extLst>
                    <a:ext uri="{FF2B5EF4-FFF2-40B4-BE49-F238E27FC236}">
                      <a16:creationId xmlns:a16="http://schemas.microsoft.com/office/drawing/2014/main" id="{6E2C4F2B-42DB-7E4A-A7D0-1DCCB04385B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548" y="4560"/>
                  <a:ext cx="562" cy="330"/>
                </a:xfrm>
                <a:custGeom>
                  <a:avLst/>
                  <a:gdLst>
                    <a:gd name="T0" fmla="*/ 0 w 562"/>
                    <a:gd name="T1" fmla="*/ 330 h 330"/>
                    <a:gd name="T2" fmla="*/ 195 w 562"/>
                    <a:gd name="T3" fmla="*/ 218 h 330"/>
                    <a:gd name="T4" fmla="*/ 352 w 562"/>
                    <a:gd name="T5" fmla="*/ 173 h 330"/>
                    <a:gd name="T6" fmla="*/ 450 w 562"/>
                    <a:gd name="T7" fmla="*/ 38 h 330"/>
                    <a:gd name="T8" fmla="*/ 562 w 562"/>
                    <a:gd name="T9" fmla="*/ 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330">
                      <a:moveTo>
                        <a:pt x="0" y="330"/>
                      </a:moveTo>
                      <a:cubicBezTo>
                        <a:pt x="68" y="287"/>
                        <a:pt x="136" y="244"/>
                        <a:pt x="195" y="218"/>
                      </a:cubicBezTo>
                      <a:cubicBezTo>
                        <a:pt x="254" y="192"/>
                        <a:pt x="310" y="203"/>
                        <a:pt x="352" y="173"/>
                      </a:cubicBezTo>
                      <a:cubicBezTo>
                        <a:pt x="394" y="143"/>
                        <a:pt x="415" y="67"/>
                        <a:pt x="450" y="38"/>
                      </a:cubicBezTo>
                      <a:cubicBezTo>
                        <a:pt x="485" y="9"/>
                        <a:pt x="523" y="4"/>
                        <a:pt x="56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63" name="Freeform 52">
                  <a:extLst>
                    <a:ext uri="{FF2B5EF4-FFF2-40B4-BE49-F238E27FC236}">
                      <a16:creationId xmlns:a16="http://schemas.microsoft.com/office/drawing/2014/main" id="{8EE96689-757D-7247-A7BF-B7D3B60E9ABA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045" y="4740"/>
                  <a:ext cx="743" cy="74"/>
                </a:xfrm>
                <a:custGeom>
                  <a:avLst/>
                  <a:gdLst>
                    <a:gd name="T0" fmla="*/ 0 w 743"/>
                    <a:gd name="T1" fmla="*/ 0 h 74"/>
                    <a:gd name="T2" fmla="*/ 165 w 743"/>
                    <a:gd name="T3" fmla="*/ 68 h 74"/>
                    <a:gd name="T4" fmla="*/ 435 w 743"/>
                    <a:gd name="T5" fmla="*/ 38 h 74"/>
                    <a:gd name="T6" fmla="*/ 653 w 743"/>
                    <a:gd name="T7" fmla="*/ 23 h 74"/>
                    <a:gd name="T8" fmla="*/ 743 w 743"/>
                    <a:gd name="T9" fmla="*/ 15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3" h="74">
                      <a:moveTo>
                        <a:pt x="0" y="0"/>
                      </a:moveTo>
                      <a:cubicBezTo>
                        <a:pt x="46" y="31"/>
                        <a:pt x="93" y="62"/>
                        <a:pt x="165" y="68"/>
                      </a:cubicBezTo>
                      <a:cubicBezTo>
                        <a:pt x="237" y="74"/>
                        <a:pt x="354" y="46"/>
                        <a:pt x="435" y="38"/>
                      </a:cubicBezTo>
                      <a:cubicBezTo>
                        <a:pt x="516" y="30"/>
                        <a:pt x="602" y="27"/>
                        <a:pt x="653" y="23"/>
                      </a:cubicBezTo>
                      <a:cubicBezTo>
                        <a:pt x="704" y="19"/>
                        <a:pt x="727" y="16"/>
                        <a:pt x="743" y="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64" name="Freeform 53">
                  <a:extLst>
                    <a:ext uri="{FF2B5EF4-FFF2-40B4-BE49-F238E27FC236}">
                      <a16:creationId xmlns:a16="http://schemas.microsoft.com/office/drawing/2014/main" id="{26E4F243-F2B5-1D49-A5F4-1DD73BC9425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83" y="3602"/>
                  <a:ext cx="1222" cy="402"/>
                </a:xfrm>
                <a:custGeom>
                  <a:avLst/>
                  <a:gdLst>
                    <a:gd name="T0" fmla="*/ 0 w 1222"/>
                    <a:gd name="T1" fmla="*/ 208 h 402"/>
                    <a:gd name="T2" fmla="*/ 270 w 1222"/>
                    <a:gd name="T3" fmla="*/ 126 h 402"/>
                    <a:gd name="T4" fmla="*/ 292 w 1222"/>
                    <a:gd name="T5" fmla="*/ 13 h 402"/>
                    <a:gd name="T6" fmla="*/ 352 w 1222"/>
                    <a:gd name="T7" fmla="*/ 201 h 402"/>
                    <a:gd name="T8" fmla="*/ 667 w 1222"/>
                    <a:gd name="T9" fmla="*/ 156 h 402"/>
                    <a:gd name="T10" fmla="*/ 652 w 1222"/>
                    <a:gd name="T11" fmla="*/ 81 h 402"/>
                    <a:gd name="T12" fmla="*/ 690 w 1222"/>
                    <a:gd name="T13" fmla="*/ 171 h 402"/>
                    <a:gd name="T14" fmla="*/ 622 w 1222"/>
                    <a:gd name="T15" fmla="*/ 373 h 402"/>
                    <a:gd name="T16" fmla="*/ 870 w 1222"/>
                    <a:gd name="T17" fmla="*/ 223 h 402"/>
                    <a:gd name="T18" fmla="*/ 1020 w 1222"/>
                    <a:gd name="T19" fmla="*/ 373 h 402"/>
                    <a:gd name="T20" fmla="*/ 1222 w 1222"/>
                    <a:gd name="T21" fmla="*/ 396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22" h="402">
                      <a:moveTo>
                        <a:pt x="0" y="208"/>
                      </a:moveTo>
                      <a:cubicBezTo>
                        <a:pt x="110" y="183"/>
                        <a:pt x="221" y="158"/>
                        <a:pt x="270" y="126"/>
                      </a:cubicBezTo>
                      <a:cubicBezTo>
                        <a:pt x="319" y="94"/>
                        <a:pt x="278" y="0"/>
                        <a:pt x="292" y="13"/>
                      </a:cubicBezTo>
                      <a:cubicBezTo>
                        <a:pt x="306" y="26"/>
                        <a:pt x="290" y="177"/>
                        <a:pt x="352" y="201"/>
                      </a:cubicBezTo>
                      <a:cubicBezTo>
                        <a:pt x="414" y="225"/>
                        <a:pt x="617" y="176"/>
                        <a:pt x="667" y="156"/>
                      </a:cubicBezTo>
                      <a:cubicBezTo>
                        <a:pt x="717" y="136"/>
                        <a:pt x="648" y="79"/>
                        <a:pt x="652" y="81"/>
                      </a:cubicBezTo>
                      <a:cubicBezTo>
                        <a:pt x="656" y="83"/>
                        <a:pt x="695" y="122"/>
                        <a:pt x="690" y="171"/>
                      </a:cubicBezTo>
                      <a:cubicBezTo>
                        <a:pt x="685" y="220"/>
                        <a:pt x="592" y="364"/>
                        <a:pt x="622" y="373"/>
                      </a:cubicBezTo>
                      <a:cubicBezTo>
                        <a:pt x="652" y="382"/>
                        <a:pt x="804" y="223"/>
                        <a:pt x="870" y="223"/>
                      </a:cubicBezTo>
                      <a:cubicBezTo>
                        <a:pt x="936" y="223"/>
                        <a:pt x="961" y="344"/>
                        <a:pt x="1020" y="373"/>
                      </a:cubicBezTo>
                      <a:cubicBezTo>
                        <a:pt x="1079" y="402"/>
                        <a:pt x="1186" y="394"/>
                        <a:pt x="1222" y="396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65" name="Freeform 54">
                  <a:extLst>
                    <a:ext uri="{FF2B5EF4-FFF2-40B4-BE49-F238E27FC236}">
                      <a16:creationId xmlns:a16="http://schemas.microsoft.com/office/drawing/2014/main" id="{6BDA6D37-EF02-EA4A-959B-3AAC4C01F89A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355" y="2895"/>
                  <a:ext cx="155" cy="660"/>
                </a:xfrm>
                <a:custGeom>
                  <a:avLst/>
                  <a:gdLst>
                    <a:gd name="T0" fmla="*/ 148 w 155"/>
                    <a:gd name="T1" fmla="*/ 0 h 660"/>
                    <a:gd name="T2" fmla="*/ 5 w 155"/>
                    <a:gd name="T3" fmla="*/ 300 h 660"/>
                    <a:gd name="T4" fmla="*/ 118 w 155"/>
                    <a:gd name="T5" fmla="*/ 578 h 660"/>
                    <a:gd name="T6" fmla="*/ 155 w 155"/>
                    <a:gd name="T7" fmla="*/ 660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5" h="660">
                      <a:moveTo>
                        <a:pt x="148" y="0"/>
                      </a:moveTo>
                      <a:cubicBezTo>
                        <a:pt x="79" y="102"/>
                        <a:pt x="10" y="204"/>
                        <a:pt x="5" y="300"/>
                      </a:cubicBezTo>
                      <a:cubicBezTo>
                        <a:pt x="0" y="396"/>
                        <a:pt x="93" y="518"/>
                        <a:pt x="118" y="578"/>
                      </a:cubicBezTo>
                      <a:cubicBezTo>
                        <a:pt x="143" y="638"/>
                        <a:pt x="149" y="649"/>
                        <a:pt x="155" y="66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66" name="Freeform 55">
                  <a:extLst>
                    <a:ext uri="{FF2B5EF4-FFF2-40B4-BE49-F238E27FC236}">
                      <a16:creationId xmlns:a16="http://schemas.microsoft.com/office/drawing/2014/main" id="{1AF59489-B8A2-574D-98FA-F3ED595CBB4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50" y="3263"/>
                  <a:ext cx="618" cy="405"/>
                </a:xfrm>
                <a:custGeom>
                  <a:avLst/>
                  <a:gdLst>
                    <a:gd name="T0" fmla="*/ 618 w 618"/>
                    <a:gd name="T1" fmla="*/ 0 h 405"/>
                    <a:gd name="T2" fmla="*/ 528 w 618"/>
                    <a:gd name="T3" fmla="*/ 187 h 405"/>
                    <a:gd name="T4" fmla="*/ 273 w 618"/>
                    <a:gd name="T5" fmla="*/ 285 h 405"/>
                    <a:gd name="T6" fmla="*/ 25 w 618"/>
                    <a:gd name="T7" fmla="*/ 232 h 405"/>
                    <a:gd name="T8" fmla="*/ 123 w 618"/>
                    <a:gd name="T9" fmla="*/ 262 h 405"/>
                    <a:gd name="T10" fmla="*/ 153 w 618"/>
                    <a:gd name="T11" fmla="*/ 405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8" h="405">
                      <a:moveTo>
                        <a:pt x="618" y="0"/>
                      </a:moveTo>
                      <a:cubicBezTo>
                        <a:pt x="602" y="69"/>
                        <a:pt x="586" y="139"/>
                        <a:pt x="528" y="187"/>
                      </a:cubicBezTo>
                      <a:cubicBezTo>
                        <a:pt x="470" y="235"/>
                        <a:pt x="357" y="278"/>
                        <a:pt x="273" y="285"/>
                      </a:cubicBezTo>
                      <a:cubicBezTo>
                        <a:pt x="189" y="292"/>
                        <a:pt x="50" y="236"/>
                        <a:pt x="25" y="232"/>
                      </a:cubicBezTo>
                      <a:cubicBezTo>
                        <a:pt x="0" y="228"/>
                        <a:pt x="102" y="233"/>
                        <a:pt x="123" y="262"/>
                      </a:cubicBezTo>
                      <a:cubicBezTo>
                        <a:pt x="144" y="291"/>
                        <a:pt x="148" y="348"/>
                        <a:pt x="153" y="40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73" name="Freeform 56">
                  <a:extLst>
                    <a:ext uri="{FF2B5EF4-FFF2-40B4-BE49-F238E27FC236}">
                      <a16:creationId xmlns:a16="http://schemas.microsoft.com/office/drawing/2014/main" id="{F9F86284-9148-2842-8175-A6111E2B734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705" y="3083"/>
                  <a:ext cx="180" cy="502"/>
                </a:xfrm>
                <a:custGeom>
                  <a:avLst/>
                  <a:gdLst>
                    <a:gd name="T0" fmla="*/ 0 w 180"/>
                    <a:gd name="T1" fmla="*/ 0 h 502"/>
                    <a:gd name="T2" fmla="*/ 68 w 180"/>
                    <a:gd name="T3" fmla="*/ 157 h 502"/>
                    <a:gd name="T4" fmla="*/ 165 w 180"/>
                    <a:gd name="T5" fmla="*/ 262 h 502"/>
                    <a:gd name="T6" fmla="*/ 158 w 180"/>
                    <a:gd name="T7" fmla="*/ 502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502">
                      <a:moveTo>
                        <a:pt x="0" y="0"/>
                      </a:moveTo>
                      <a:cubicBezTo>
                        <a:pt x="20" y="56"/>
                        <a:pt x="41" y="113"/>
                        <a:pt x="68" y="157"/>
                      </a:cubicBezTo>
                      <a:cubicBezTo>
                        <a:pt x="95" y="201"/>
                        <a:pt x="150" y="205"/>
                        <a:pt x="165" y="262"/>
                      </a:cubicBezTo>
                      <a:cubicBezTo>
                        <a:pt x="180" y="319"/>
                        <a:pt x="169" y="410"/>
                        <a:pt x="158" y="50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75" name="Freeform 57">
                  <a:extLst>
                    <a:ext uri="{FF2B5EF4-FFF2-40B4-BE49-F238E27FC236}">
                      <a16:creationId xmlns:a16="http://schemas.microsoft.com/office/drawing/2014/main" id="{C971F6B0-BFD1-9A49-AF1F-D3B2DA39B54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723" y="3000"/>
                  <a:ext cx="340" cy="540"/>
                </a:xfrm>
                <a:custGeom>
                  <a:avLst/>
                  <a:gdLst>
                    <a:gd name="T0" fmla="*/ 115 w 340"/>
                    <a:gd name="T1" fmla="*/ 540 h 540"/>
                    <a:gd name="T2" fmla="*/ 257 w 340"/>
                    <a:gd name="T3" fmla="*/ 458 h 540"/>
                    <a:gd name="T4" fmla="*/ 340 w 340"/>
                    <a:gd name="T5" fmla="*/ 330 h 540"/>
                    <a:gd name="T6" fmla="*/ 257 w 340"/>
                    <a:gd name="T7" fmla="*/ 255 h 540"/>
                    <a:gd name="T8" fmla="*/ 40 w 340"/>
                    <a:gd name="T9" fmla="*/ 203 h 540"/>
                    <a:gd name="T10" fmla="*/ 17 w 340"/>
                    <a:gd name="T11" fmla="*/ 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0" h="540">
                      <a:moveTo>
                        <a:pt x="115" y="540"/>
                      </a:moveTo>
                      <a:cubicBezTo>
                        <a:pt x="167" y="516"/>
                        <a:pt x="220" y="493"/>
                        <a:pt x="257" y="458"/>
                      </a:cubicBezTo>
                      <a:cubicBezTo>
                        <a:pt x="294" y="423"/>
                        <a:pt x="340" y="364"/>
                        <a:pt x="340" y="330"/>
                      </a:cubicBezTo>
                      <a:cubicBezTo>
                        <a:pt x="340" y="296"/>
                        <a:pt x="307" y="276"/>
                        <a:pt x="257" y="255"/>
                      </a:cubicBezTo>
                      <a:cubicBezTo>
                        <a:pt x="207" y="234"/>
                        <a:pt x="80" y="245"/>
                        <a:pt x="40" y="203"/>
                      </a:cubicBezTo>
                      <a:cubicBezTo>
                        <a:pt x="0" y="161"/>
                        <a:pt x="21" y="36"/>
                        <a:pt x="17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76" name="Freeform 58">
                  <a:extLst>
                    <a:ext uri="{FF2B5EF4-FFF2-40B4-BE49-F238E27FC236}">
                      <a16:creationId xmlns:a16="http://schemas.microsoft.com/office/drawing/2014/main" id="{98CF45FB-FBF7-024F-B409-D328B11D9C1B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035" y="1958"/>
                  <a:ext cx="1695" cy="1267"/>
                </a:xfrm>
                <a:custGeom>
                  <a:avLst/>
                  <a:gdLst>
                    <a:gd name="T0" fmla="*/ 0 w 1695"/>
                    <a:gd name="T1" fmla="*/ 1267 h 1267"/>
                    <a:gd name="T2" fmla="*/ 135 w 1695"/>
                    <a:gd name="T3" fmla="*/ 1117 h 1267"/>
                    <a:gd name="T4" fmla="*/ 285 w 1695"/>
                    <a:gd name="T5" fmla="*/ 1080 h 1267"/>
                    <a:gd name="T6" fmla="*/ 345 w 1695"/>
                    <a:gd name="T7" fmla="*/ 967 h 1267"/>
                    <a:gd name="T8" fmla="*/ 413 w 1695"/>
                    <a:gd name="T9" fmla="*/ 855 h 1267"/>
                    <a:gd name="T10" fmla="*/ 743 w 1695"/>
                    <a:gd name="T11" fmla="*/ 742 h 1267"/>
                    <a:gd name="T12" fmla="*/ 968 w 1695"/>
                    <a:gd name="T13" fmla="*/ 495 h 1267"/>
                    <a:gd name="T14" fmla="*/ 1410 w 1695"/>
                    <a:gd name="T15" fmla="*/ 270 h 1267"/>
                    <a:gd name="T16" fmla="*/ 1485 w 1695"/>
                    <a:gd name="T17" fmla="*/ 82 h 1267"/>
                    <a:gd name="T18" fmla="*/ 1695 w 1695"/>
                    <a:gd name="T19" fmla="*/ 0 h 1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95" h="1267">
                      <a:moveTo>
                        <a:pt x="0" y="1267"/>
                      </a:moveTo>
                      <a:cubicBezTo>
                        <a:pt x="44" y="1207"/>
                        <a:pt x="88" y="1148"/>
                        <a:pt x="135" y="1117"/>
                      </a:cubicBezTo>
                      <a:cubicBezTo>
                        <a:pt x="182" y="1086"/>
                        <a:pt x="250" y="1105"/>
                        <a:pt x="285" y="1080"/>
                      </a:cubicBezTo>
                      <a:cubicBezTo>
                        <a:pt x="320" y="1055"/>
                        <a:pt x="324" y="1004"/>
                        <a:pt x="345" y="967"/>
                      </a:cubicBezTo>
                      <a:cubicBezTo>
                        <a:pt x="366" y="930"/>
                        <a:pt x="347" y="893"/>
                        <a:pt x="413" y="855"/>
                      </a:cubicBezTo>
                      <a:cubicBezTo>
                        <a:pt x="479" y="817"/>
                        <a:pt x="651" y="802"/>
                        <a:pt x="743" y="742"/>
                      </a:cubicBezTo>
                      <a:cubicBezTo>
                        <a:pt x="835" y="682"/>
                        <a:pt x="857" y="574"/>
                        <a:pt x="968" y="495"/>
                      </a:cubicBezTo>
                      <a:cubicBezTo>
                        <a:pt x="1079" y="416"/>
                        <a:pt x="1324" y="339"/>
                        <a:pt x="1410" y="270"/>
                      </a:cubicBezTo>
                      <a:cubicBezTo>
                        <a:pt x="1496" y="201"/>
                        <a:pt x="1438" y="127"/>
                        <a:pt x="1485" y="82"/>
                      </a:cubicBezTo>
                      <a:cubicBezTo>
                        <a:pt x="1532" y="37"/>
                        <a:pt x="1613" y="18"/>
                        <a:pt x="16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77" name="Freeform 59">
                  <a:extLst>
                    <a:ext uri="{FF2B5EF4-FFF2-40B4-BE49-F238E27FC236}">
                      <a16:creationId xmlns:a16="http://schemas.microsoft.com/office/drawing/2014/main" id="{DB5550A8-1327-8245-91B8-EE59D8C5D2C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35" y="2130"/>
                  <a:ext cx="567" cy="840"/>
                </a:xfrm>
                <a:custGeom>
                  <a:avLst/>
                  <a:gdLst>
                    <a:gd name="T0" fmla="*/ 180 w 567"/>
                    <a:gd name="T1" fmla="*/ 0 h 840"/>
                    <a:gd name="T2" fmla="*/ 173 w 567"/>
                    <a:gd name="T3" fmla="*/ 120 h 840"/>
                    <a:gd name="T4" fmla="*/ 525 w 567"/>
                    <a:gd name="T5" fmla="*/ 210 h 840"/>
                    <a:gd name="T6" fmla="*/ 428 w 567"/>
                    <a:gd name="T7" fmla="*/ 480 h 840"/>
                    <a:gd name="T8" fmla="*/ 375 w 567"/>
                    <a:gd name="T9" fmla="*/ 585 h 840"/>
                    <a:gd name="T10" fmla="*/ 413 w 567"/>
                    <a:gd name="T11" fmla="*/ 690 h 840"/>
                    <a:gd name="T12" fmla="*/ 360 w 567"/>
                    <a:gd name="T13" fmla="*/ 593 h 840"/>
                    <a:gd name="T14" fmla="*/ 255 w 567"/>
                    <a:gd name="T15" fmla="*/ 675 h 840"/>
                    <a:gd name="T16" fmla="*/ 218 w 567"/>
                    <a:gd name="T17" fmla="*/ 758 h 840"/>
                    <a:gd name="T18" fmla="*/ 90 w 567"/>
                    <a:gd name="T19" fmla="*/ 825 h 840"/>
                    <a:gd name="T20" fmla="*/ 0 w 567"/>
                    <a:gd name="T21" fmla="*/ 840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7" h="840">
                      <a:moveTo>
                        <a:pt x="180" y="0"/>
                      </a:moveTo>
                      <a:cubicBezTo>
                        <a:pt x="147" y="42"/>
                        <a:pt x="115" y="85"/>
                        <a:pt x="173" y="120"/>
                      </a:cubicBezTo>
                      <a:cubicBezTo>
                        <a:pt x="231" y="155"/>
                        <a:pt x="483" y="150"/>
                        <a:pt x="525" y="210"/>
                      </a:cubicBezTo>
                      <a:cubicBezTo>
                        <a:pt x="567" y="270"/>
                        <a:pt x="453" y="417"/>
                        <a:pt x="428" y="480"/>
                      </a:cubicBezTo>
                      <a:cubicBezTo>
                        <a:pt x="403" y="543"/>
                        <a:pt x="377" y="550"/>
                        <a:pt x="375" y="585"/>
                      </a:cubicBezTo>
                      <a:cubicBezTo>
                        <a:pt x="373" y="620"/>
                        <a:pt x="415" y="689"/>
                        <a:pt x="413" y="690"/>
                      </a:cubicBezTo>
                      <a:cubicBezTo>
                        <a:pt x="411" y="691"/>
                        <a:pt x="386" y="596"/>
                        <a:pt x="360" y="593"/>
                      </a:cubicBezTo>
                      <a:cubicBezTo>
                        <a:pt x="334" y="590"/>
                        <a:pt x="279" y="648"/>
                        <a:pt x="255" y="675"/>
                      </a:cubicBezTo>
                      <a:cubicBezTo>
                        <a:pt x="231" y="702"/>
                        <a:pt x="245" y="733"/>
                        <a:pt x="218" y="758"/>
                      </a:cubicBezTo>
                      <a:cubicBezTo>
                        <a:pt x="191" y="783"/>
                        <a:pt x="126" y="811"/>
                        <a:pt x="90" y="825"/>
                      </a:cubicBezTo>
                      <a:cubicBezTo>
                        <a:pt x="54" y="839"/>
                        <a:pt x="27" y="839"/>
                        <a:pt x="0" y="8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78" name="Freeform 60">
                  <a:extLst>
                    <a:ext uri="{FF2B5EF4-FFF2-40B4-BE49-F238E27FC236}">
                      <a16:creationId xmlns:a16="http://schemas.microsoft.com/office/drawing/2014/main" id="{8311672C-D42F-594C-BA7C-ABD5D00E02DB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628" y="1658"/>
                  <a:ext cx="405" cy="556"/>
                </a:xfrm>
                <a:custGeom>
                  <a:avLst/>
                  <a:gdLst>
                    <a:gd name="T0" fmla="*/ 405 w 405"/>
                    <a:gd name="T1" fmla="*/ 0 h 556"/>
                    <a:gd name="T2" fmla="*/ 360 w 405"/>
                    <a:gd name="T3" fmla="*/ 255 h 556"/>
                    <a:gd name="T4" fmla="*/ 217 w 405"/>
                    <a:gd name="T5" fmla="*/ 427 h 556"/>
                    <a:gd name="T6" fmla="*/ 7 w 405"/>
                    <a:gd name="T7" fmla="*/ 555 h 556"/>
                    <a:gd name="T8" fmla="*/ 262 w 405"/>
                    <a:gd name="T9" fmla="*/ 435 h 556"/>
                    <a:gd name="T10" fmla="*/ 322 w 405"/>
                    <a:gd name="T11" fmla="*/ 555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5" h="556">
                      <a:moveTo>
                        <a:pt x="405" y="0"/>
                      </a:moveTo>
                      <a:cubicBezTo>
                        <a:pt x="398" y="92"/>
                        <a:pt x="391" y="184"/>
                        <a:pt x="360" y="255"/>
                      </a:cubicBezTo>
                      <a:cubicBezTo>
                        <a:pt x="329" y="326"/>
                        <a:pt x="276" y="377"/>
                        <a:pt x="217" y="427"/>
                      </a:cubicBezTo>
                      <a:cubicBezTo>
                        <a:pt x="158" y="477"/>
                        <a:pt x="0" y="554"/>
                        <a:pt x="7" y="555"/>
                      </a:cubicBezTo>
                      <a:cubicBezTo>
                        <a:pt x="14" y="556"/>
                        <a:pt x="210" y="435"/>
                        <a:pt x="262" y="435"/>
                      </a:cubicBezTo>
                      <a:cubicBezTo>
                        <a:pt x="314" y="435"/>
                        <a:pt x="311" y="534"/>
                        <a:pt x="322" y="55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80" name="Freeform 61">
                  <a:extLst>
                    <a:ext uri="{FF2B5EF4-FFF2-40B4-BE49-F238E27FC236}">
                      <a16:creationId xmlns:a16="http://schemas.microsoft.com/office/drawing/2014/main" id="{13780491-57A8-634F-B2AA-107EB6CB59C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53" y="1678"/>
                  <a:ext cx="825" cy="456"/>
                </a:xfrm>
                <a:custGeom>
                  <a:avLst/>
                  <a:gdLst>
                    <a:gd name="T0" fmla="*/ 0 w 825"/>
                    <a:gd name="T1" fmla="*/ 17 h 456"/>
                    <a:gd name="T2" fmla="*/ 165 w 825"/>
                    <a:gd name="T3" fmla="*/ 47 h 456"/>
                    <a:gd name="T4" fmla="*/ 202 w 825"/>
                    <a:gd name="T5" fmla="*/ 302 h 456"/>
                    <a:gd name="T6" fmla="*/ 367 w 825"/>
                    <a:gd name="T7" fmla="*/ 437 h 456"/>
                    <a:gd name="T8" fmla="*/ 607 w 825"/>
                    <a:gd name="T9" fmla="*/ 415 h 456"/>
                    <a:gd name="T10" fmla="*/ 780 w 825"/>
                    <a:gd name="T11" fmla="*/ 235 h 456"/>
                    <a:gd name="T12" fmla="*/ 705 w 825"/>
                    <a:gd name="T13" fmla="*/ 340 h 456"/>
                    <a:gd name="T14" fmla="*/ 825 w 825"/>
                    <a:gd name="T15" fmla="*/ 43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5" h="456">
                      <a:moveTo>
                        <a:pt x="0" y="17"/>
                      </a:moveTo>
                      <a:cubicBezTo>
                        <a:pt x="65" y="8"/>
                        <a:pt x="131" y="0"/>
                        <a:pt x="165" y="47"/>
                      </a:cubicBezTo>
                      <a:cubicBezTo>
                        <a:pt x="199" y="94"/>
                        <a:pt x="168" y="237"/>
                        <a:pt x="202" y="302"/>
                      </a:cubicBezTo>
                      <a:cubicBezTo>
                        <a:pt x="236" y="367"/>
                        <a:pt x="299" y="418"/>
                        <a:pt x="367" y="437"/>
                      </a:cubicBezTo>
                      <a:cubicBezTo>
                        <a:pt x="435" y="456"/>
                        <a:pt x="538" y="449"/>
                        <a:pt x="607" y="415"/>
                      </a:cubicBezTo>
                      <a:cubicBezTo>
                        <a:pt x="676" y="381"/>
                        <a:pt x="764" y="248"/>
                        <a:pt x="780" y="235"/>
                      </a:cubicBezTo>
                      <a:cubicBezTo>
                        <a:pt x="796" y="222"/>
                        <a:pt x="698" y="308"/>
                        <a:pt x="705" y="340"/>
                      </a:cubicBezTo>
                      <a:cubicBezTo>
                        <a:pt x="712" y="372"/>
                        <a:pt x="768" y="401"/>
                        <a:pt x="825" y="4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81" name="Freeform 62">
                  <a:extLst>
                    <a:ext uri="{FF2B5EF4-FFF2-40B4-BE49-F238E27FC236}">
                      <a16:creationId xmlns:a16="http://schemas.microsoft.com/office/drawing/2014/main" id="{16648B56-1A43-7B48-A2E3-7E50A522AC9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306" y="2108"/>
                  <a:ext cx="77" cy="232"/>
                </a:xfrm>
                <a:custGeom>
                  <a:avLst/>
                  <a:gdLst>
                    <a:gd name="T0" fmla="*/ 77 w 77"/>
                    <a:gd name="T1" fmla="*/ 0 h 232"/>
                    <a:gd name="T2" fmla="*/ 9 w 77"/>
                    <a:gd name="T3" fmla="*/ 75 h 232"/>
                    <a:gd name="T4" fmla="*/ 24 w 77"/>
                    <a:gd name="T5" fmla="*/ 232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" h="232">
                      <a:moveTo>
                        <a:pt x="77" y="0"/>
                      </a:moveTo>
                      <a:cubicBezTo>
                        <a:pt x="47" y="18"/>
                        <a:pt x="18" y="36"/>
                        <a:pt x="9" y="75"/>
                      </a:cubicBezTo>
                      <a:cubicBezTo>
                        <a:pt x="0" y="114"/>
                        <a:pt x="18" y="205"/>
                        <a:pt x="24" y="23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87" name="Freeform 63">
                  <a:extLst>
                    <a:ext uri="{FF2B5EF4-FFF2-40B4-BE49-F238E27FC236}">
                      <a16:creationId xmlns:a16="http://schemas.microsoft.com/office/drawing/2014/main" id="{CE1474EA-5B59-BC48-B0B4-A9F33CAF5B7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98" y="2550"/>
                  <a:ext cx="343" cy="398"/>
                </a:xfrm>
                <a:custGeom>
                  <a:avLst/>
                  <a:gdLst>
                    <a:gd name="T0" fmla="*/ 0 w 343"/>
                    <a:gd name="T1" fmla="*/ 398 h 398"/>
                    <a:gd name="T2" fmla="*/ 247 w 343"/>
                    <a:gd name="T3" fmla="*/ 293 h 398"/>
                    <a:gd name="T4" fmla="*/ 337 w 343"/>
                    <a:gd name="T5" fmla="*/ 120 h 398"/>
                    <a:gd name="T6" fmla="*/ 285 w 343"/>
                    <a:gd name="T7" fmla="*/ 0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3" h="398">
                      <a:moveTo>
                        <a:pt x="0" y="398"/>
                      </a:moveTo>
                      <a:cubicBezTo>
                        <a:pt x="95" y="368"/>
                        <a:pt x="191" y="339"/>
                        <a:pt x="247" y="293"/>
                      </a:cubicBezTo>
                      <a:cubicBezTo>
                        <a:pt x="303" y="247"/>
                        <a:pt x="331" y="169"/>
                        <a:pt x="337" y="120"/>
                      </a:cubicBezTo>
                      <a:cubicBezTo>
                        <a:pt x="343" y="71"/>
                        <a:pt x="314" y="35"/>
                        <a:pt x="28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88" name="Freeform 64">
                  <a:extLst>
                    <a:ext uri="{FF2B5EF4-FFF2-40B4-BE49-F238E27FC236}">
                      <a16:creationId xmlns:a16="http://schemas.microsoft.com/office/drawing/2014/main" id="{0583B8E6-EA98-E640-9C40-ACC9D08D89B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700" y="1937"/>
                  <a:ext cx="363" cy="568"/>
                </a:xfrm>
                <a:custGeom>
                  <a:avLst/>
                  <a:gdLst>
                    <a:gd name="T0" fmla="*/ 0 w 363"/>
                    <a:gd name="T1" fmla="*/ 6 h 568"/>
                    <a:gd name="T2" fmla="*/ 150 w 363"/>
                    <a:gd name="T3" fmla="*/ 51 h 568"/>
                    <a:gd name="T4" fmla="*/ 263 w 363"/>
                    <a:gd name="T5" fmla="*/ 313 h 568"/>
                    <a:gd name="T6" fmla="*/ 353 w 363"/>
                    <a:gd name="T7" fmla="*/ 433 h 568"/>
                    <a:gd name="T8" fmla="*/ 323 w 363"/>
                    <a:gd name="T9" fmla="*/ 568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3" h="568">
                      <a:moveTo>
                        <a:pt x="0" y="6"/>
                      </a:moveTo>
                      <a:cubicBezTo>
                        <a:pt x="53" y="3"/>
                        <a:pt x="106" y="0"/>
                        <a:pt x="150" y="51"/>
                      </a:cubicBezTo>
                      <a:cubicBezTo>
                        <a:pt x="194" y="102"/>
                        <a:pt x="229" y="249"/>
                        <a:pt x="263" y="313"/>
                      </a:cubicBezTo>
                      <a:cubicBezTo>
                        <a:pt x="297" y="377"/>
                        <a:pt x="343" y="391"/>
                        <a:pt x="353" y="433"/>
                      </a:cubicBezTo>
                      <a:cubicBezTo>
                        <a:pt x="363" y="475"/>
                        <a:pt x="343" y="521"/>
                        <a:pt x="323" y="568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89" name="Freeform 65">
                  <a:extLst>
                    <a:ext uri="{FF2B5EF4-FFF2-40B4-BE49-F238E27FC236}">
                      <a16:creationId xmlns:a16="http://schemas.microsoft.com/office/drawing/2014/main" id="{A710D2D8-4A53-1846-8A22-60F864D86D2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205" y="1793"/>
                  <a:ext cx="487" cy="412"/>
                </a:xfrm>
                <a:custGeom>
                  <a:avLst/>
                  <a:gdLst>
                    <a:gd name="T0" fmla="*/ 0 w 487"/>
                    <a:gd name="T1" fmla="*/ 0 h 412"/>
                    <a:gd name="T2" fmla="*/ 120 w 487"/>
                    <a:gd name="T3" fmla="*/ 75 h 412"/>
                    <a:gd name="T4" fmla="*/ 255 w 487"/>
                    <a:gd name="T5" fmla="*/ 22 h 412"/>
                    <a:gd name="T6" fmla="*/ 188 w 487"/>
                    <a:gd name="T7" fmla="*/ 187 h 412"/>
                    <a:gd name="T8" fmla="*/ 255 w 487"/>
                    <a:gd name="T9" fmla="*/ 262 h 412"/>
                    <a:gd name="T10" fmla="*/ 450 w 487"/>
                    <a:gd name="T11" fmla="*/ 315 h 412"/>
                    <a:gd name="T12" fmla="*/ 480 w 487"/>
                    <a:gd name="T13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7" h="412">
                      <a:moveTo>
                        <a:pt x="0" y="0"/>
                      </a:moveTo>
                      <a:cubicBezTo>
                        <a:pt x="39" y="35"/>
                        <a:pt x="78" y="71"/>
                        <a:pt x="120" y="75"/>
                      </a:cubicBezTo>
                      <a:cubicBezTo>
                        <a:pt x="162" y="79"/>
                        <a:pt x="244" y="3"/>
                        <a:pt x="255" y="22"/>
                      </a:cubicBezTo>
                      <a:cubicBezTo>
                        <a:pt x="266" y="41"/>
                        <a:pt x="188" y="147"/>
                        <a:pt x="188" y="187"/>
                      </a:cubicBezTo>
                      <a:cubicBezTo>
                        <a:pt x="188" y="227"/>
                        <a:pt x="211" y="241"/>
                        <a:pt x="255" y="262"/>
                      </a:cubicBezTo>
                      <a:cubicBezTo>
                        <a:pt x="299" y="283"/>
                        <a:pt x="413" y="290"/>
                        <a:pt x="450" y="315"/>
                      </a:cubicBezTo>
                      <a:cubicBezTo>
                        <a:pt x="487" y="340"/>
                        <a:pt x="475" y="395"/>
                        <a:pt x="480" y="4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0" name="Freeform 66">
                  <a:extLst>
                    <a:ext uri="{FF2B5EF4-FFF2-40B4-BE49-F238E27FC236}">
                      <a16:creationId xmlns:a16="http://schemas.microsoft.com/office/drawing/2014/main" id="{2D384C51-6DCC-AA40-BDCB-BEC009133A7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021" y="1830"/>
                  <a:ext cx="709" cy="665"/>
                </a:xfrm>
                <a:custGeom>
                  <a:avLst/>
                  <a:gdLst>
                    <a:gd name="T0" fmla="*/ 49 w 709"/>
                    <a:gd name="T1" fmla="*/ 0 h 665"/>
                    <a:gd name="T2" fmla="*/ 34 w 709"/>
                    <a:gd name="T3" fmla="*/ 158 h 665"/>
                    <a:gd name="T4" fmla="*/ 252 w 709"/>
                    <a:gd name="T5" fmla="*/ 450 h 665"/>
                    <a:gd name="T6" fmla="*/ 297 w 709"/>
                    <a:gd name="T7" fmla="*/ 653 h 665"/>
                    <a:gd name="T8" fmla="*/ 327 w 709"/>
                    <a:gd name="T9" fmla="*/ 525 h 665"/>
                    <a:gd name="T10" fmla="*/ 484 w 709"/>
                    <a:gd name="T11" fmla="*/ 518 h 665"/>
                    <a:gd name="T12" fmla="*/ 582 w 709"/>
                    <a:gd name="T13" fmla="*/ 488 h 665"/>
                    <a:gd name="T14" fmla="*/ 709 w 709"/>
                    <a:gd name="T15" fmla="*/ 630 h 6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665">
                      <a:moveTo>
                        <a:pt x="49" y="0"/>
                      </a:moveTo>
                      <a:cubicBezTo>
                        <a:pt x="24" y="41"/>
                        <a:pt x="0" y="83"/>
                        <a:pt x="34" y="158"/>
                      </a:cubicBezTo>
                      <a:cubicBezTo>
                        <a:pt x="68" y="233"/>
                        <a:pt x="208" y="368"/>
                        <a:pt x="252" y="450"/>
                      </a:cubicBezTo>
                      <a:cubicBezTo>
                        <a:pt x="296" y="532"/>
                        <a:pt x="285" y="641"/>
                        <a:pt x="297" y="653"/>
                      </a:cubicBezTo>
                      <a:cubicBezTo>
                        <a:pt x="309" y="665"/>
                        <a:pt x="296" y="548"/>
                        <a:pt x="327" y="525"/>
                      </a:cubicBezTo>
                      <a:cubicBezTo>
                        <a:pt x="358" y="502"/>
                        <a:pt x="442" y="524"/>
                        <a:pt x="484" y="518"/>
                      </a:cubicBezTo>
                      <a:cubicBezTo>
                        <a:pt x="526" y="512"/>
                        <a:pt x="545" y="469"/>
                        <a:pt x="582" y="488"/>
                      </a:cubicBezTo>
                      <a:cubicBezTo>
                        <a:pt x="619" y="507"/>
                        <a:pt x="664" y="568"/>
                        <a:pt x="709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1" name="Freeform 67">
                  <a:extLst>
                    <a:ext uri="{FF2B5EF4-FFF2-40B4-BE49-F238E27FC236}">
                      <a16:creationId xmlns:a16="http://schemas.microsoft.com/office/drawing/2014/main" id="{4E884D71-565C-4743-88B0-4F547C884FB8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2298"/>
                  <a:ext cx="637" cy="725"/>
                </a:xfrm>
                <a:custGeom>
                  <a:avLst/>
                  <a:gdLst>
                    <a:gd name="T0" fmla="*/ 0 w 637"/>
                    <a:gd name="T1" fmla="*/ 702 h 725"/>
                    <a:gd name="T2" fmla="*/ 60 w 637"/>
                    <a:gd name="T3" fmla="*/ 680 h 725"/>
                    <a:gd name="T4" fmla="*/ 255 w 637"/>
                    <a:gd name="T5" fmla="*/ 432 h 725"/>
                    <a:gd name="T6" fmla="*/ 195 w 637"/>
                    <a:gd name="T7" fmla="*/ 42 h 725"/>
                    <a:gd name="T8" fmla="*/ 247 w 637"/>
                    <a:gd name="T9" fmla="*/ 177 h 725"/>
                    <a:gd name="T10" fmla="*/ 367 w 637"/>
                    <a:gd name="T11" fmla="*/ 290 h 725"/>
                    <a:gd name="T12" fmla="*/ 450 w 637"/>
                    <a:gd name="T13" fmla="*/ 117 h 725"/>
                    <a:gd name="T14" fmla="*/ 472 w 637"/>
                    <a:gd name="T15" fmla="*/ 177 h 725"/>
                    <a:gd name="T16" fmla="*/ 637 w 637"/>
                    <a:gd name="T17" fmla="*/ 215 h 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7" h="725">
                      <a:moveTo>
                        <a:pt x="0" y="702"/>
                      </a:moveTo>
                      <a:cubicBezTo>
                        <a:pt x="8" y="713"/>
                        <a:pt x="17" y="725"/>
                        <a:pt x="60" y="680"/>
                      </a:cubicBezTo>
                      <a:cubicBezTo>
                        <a:pt x="103" y="635"/>
                        <a:pt x="233" y="538"/>
                        <a:pt x="255" y="432"/>
                      </a:cubicBezTo>
                      <a:cubicBezTo>
                        <a:pt x="277" y="326"/>
                        <a:pt x="196" y="84"/>
                        <a:pt x="195" y="42"/>
                      </a:cubicBezTo>
                      <a:cubicBezTo>
                        <a:pt x="194" y="0"/>
                        <a:pt x="218" y="136"/>
                        <a:pt x="247" y="177"/>
                      </a:cubicBezTo>
                      <a:cubicBezTo>
                        <a:pt x="276" y="218"/>
                        <a:pt x="333" y="300"/>
                        <a:pt x="367" y="290"/>
                      </a:cubicBezTo>
                      <a:cubicBezTo>
                        <a:pt x="401" y="280"/>
                        <a:pt x="433" y="136"/>
                        <a:pt x="450" y="117"/>
                      </a:cubicBezTo>
                      <a:cubicBezTo>
                        <a:pt x="467" y="98"/>
                        <a:pt x="441" y="161"/>
                        <a:pt x="472" y="177"/>
                      </a:cubicBezTo>
                      <a:cubicBezTo>
                        <a:pt x="503" y="193"/>
                        <a:pt x="607" y="209"/>
                        <a:pt x="637" y="2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2" name="Freeform 68">
                  <a:extLst>
                    <a:ext uri="{FF2B5EF4-FFF2-40B4-BE49-F238E27FC236}">
                      <a16:creationId xmlns:a16="http://schemas.microsoft.com/office/drawing/2014/main" id="{4A7B7E2B-CD84-F642-9936-3DF84F066FE8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684" y="2693"/>
                  <a:ext cx="1384" cy="936"/>
                </a:xfrm>
                <a:custGeom>
                  <a:avLst/>
                  <a:gdLst>
                    <a:gd name="T0" fmla="*/ 109 w 1384"/>
                    <a:gd name="T1" fmla="*/ 930 h 936"/>
                    <a:gd name="T2" fmla="*/ 41 w 1384"/>
                    <a:gd name="T3" fmla="*/ 855 h 936"/>
                    <a:gd name="T4" fmla="*/ 56 w 1384"/>
                    <a:gd name="T5" fmla="*/ 442 h 936"/>
                    <a:gd name="T6" fmla="*/ 379 w 1384"/>
                    <a:gd name="T7" fmla="*/ 262 h 936"/>
                    <a:gd name="T8" fmla="*/ 746 w 1384"/>
                    <a:gd name="T9" fmla="*/ 247 h 936"/>
                    <a:gd name="T10" fmla="*/ 1256 w 1384"/>
                    <a:gd name="T11" fmla="*/ 45 h 936"/>
                    <a:gd name="T12" fmla="*/ 1384 w 1384"/>
                    <a:gd name="T13" fmla="*/ 0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84" h="936">
                      <a:moveTo>
                        <a:pt x="109" y="930"/>
                      </a:moveTo>
                      <a:cubicBezTo>
                        <a:pt x="79" y="933"/>
                        <a:pt x="50" y="936"/>
                        <a:pt x="41" y="855"/>
                      </a:cubicBezTo>
                      <a:cubicBezTo>
                        <a:pt x="32" y="774"/>
                        <a:pt x="0" y="541"/>
                        <a:pt x="56" y="442"/>
                      </a:cubicBezTo>
                      <a:cubicBezTo>
                        <a:pt x="112" y="343"/>
                        <a:pt x="264" y="294"/>
                        <a:pt x="379" y="262"/>
                      </a:cubicBezTo>
                      <a:cubicBezTo>
                        <a:pt x="494" y="230"/>
                        <a:pt x="600" y="283"/>
                        <a:pt x="746" y="247"/>
                      </a:cubicBezTo>
                      <a:cubicBezTo>
                        <a:pt x="892" y="211"/>
                        <a:pt x="1150" y="86"/>
                        <a:pt x="1256" y="45"/>
                      </a:cubicBezTo>
                      <a:cubicBezTo>
                        <a:pt x="1362" y="4"/>
                        <a:pt x="1373" y="2"/>
                        <a:pt x="1384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3" name="Freeform 69">
                  <a:extLst>
                    <a:ext uri="{FF2B5EF4-FFF2-40B4-BE49-F238E27FC236}">
                      <a16:creationId xmlns:a16="http://schemas.microsoft.com/office/drawing/2014/main" id="{73563BE2-1813-164C-AA6F-0971B8EA868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733" y="4590"/>
                  <a:ext cx="1080" cy="195"/>
                </a:xfrm>
                <a:custGeom>
                  <a:avLst/>
                  <a:gdLst>
                    <a:gd name="T0" fmla="*/ 1080 w 1080"/>
                    <a:gd name="T1" fmla="*/ 0 h 195"/>
                    <a:gd name="T2" fmla="*/ 772 w 1080"/>
                    <a:gd name="T3" fmla="*/ 90 h 195"/>
                    <a:gd name="T4" fmla="*/ 600 w 1080"/>
                    <a:gd name="T5" fmla="*/ 150 h 195"/>
                    <a:gd name="T6" fmla="*/ 277 w 1080"/>
                    <a:gd name="T7" fmla="*/ 195 h 195"/>
                    <a:gd name="T8" fmla="*/ 0 w 1080"/>
                    <a:gd name="T9" fmla="*/ 15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0" h="195">
                      <a:moveTo>
                        <a:pt x="1080" y="0"/>
                      </a:moveTo>
                      <a:cubicBezTo>
                        <a:pt x="966" y="32"/>
                        <a:pt x="852" y="65"/>
                        <a:pt x="772" y="90"/>
                      </a:cubicBezTo>
                      <a:cubicBezTo>
                        <a:pt x="692" y="115"/>
                        <a:pt x="682" y="133"/>
                        <a:pt x="600" y="150"/>
                      </a:cubicBezTo>
                      <a:cubicBezTo>
                        <a:pt x="518" y="167"/>
                        <a:pt x="377" y="195"/>
                        <a:pt x="277" y="195"/>
                      </a:cubicBezTo>
                      <a:cubicBezTo>
                        <a:pt x="177" y="195"/>
                        <a:pt x="88" y="172"/>
                        <a:pt x="0" y="1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4" name="Freeform 70">
                  <a:extLst>
                    <a:ext uri="{FF2B5EF4-FFF2-40B4-BE49-F238E27FC236}">
                      <a16:creationId xmlns:a16="http://schemas.microsoft.com/office/drawing/2014/main" id="{85399E00-A707-4843-95FB-1B48C466769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930" y="4276"/>
                  <a:ext cx="1673" cy="242"/>
                </a:xfrm>
                <a:custGeom>
                  <a:avLst/>
                  <a:gdLst>
                    <a:gd name="T0" fmla="*/ 0 w 1673"/>
                    <a:gd name="T1" fmla="*/ 22 h 242"/>
                    <a:gd name="T2" fmla="*/ 315 w 1673"/>
                    <a:gd name="T3" fmla="*/ 29 h 242"/>
                    <a:gd name="T4" fmla="*/ 780 w 1673"/>
                    <a:gd name="T5" fmla="*/ 194 h 242"/>
                    <a:gd name="T6" fmla="*/ 1253 w 1673"/>
                    <a:gd name="T7" fmla="*/ 239 h 242"/>
                    <a:gd name="T8" fmla="*/ 1508 w 1673"/>
                    <a:gd name="T9" fmla="*/ 209 h 242"/>
                    <a:gd name="T10" fmla="*/ 1673 w 1673"/>
                    <a:gd name="T11" fmla="*/ 157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73" h="242">
                      <a:moveTo>
                        <a:pt x="0" y="22"/>
                      </a:moveTo>
                      <a:cubicBezTo>
                        <a:pt x="92" y="11"/>
                        <a:pt x="185" y="0"/>
                        <a:pt x="315" y="29"/>
                      </a:cubicBezTo>
                      <a:cubicBezTo>
                        <a:pt x="445" y="58"/>
                        <a:pt x="624" y="159"/>
                        <a:pt x="780" y="194"/>
                      </a:cubicBezTo>
                      <a:cubicBezTo>
                        <a:pt x="936" y="229"/>
                        <a:pt x="1132" y="236"/>
                        <a:pt x="1253" y="239"/>
                      </a:cubicBezTo>
                      <a:cubicBezTo>
                        <a:pt x="1374" y="242"/>
                        <a:pt x="1438" y="223"/>
                        <a:pt x="1508" y="209"/>
                      </a:cubicBezTo>
                      <a:cubicBezTo>
                        <a:pt x="1578" y="195"/>
                        <a:pt x="1625" y="176"/>
                        <a:pt x="1673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5" name="Freeform 71">
                  <a:extLst>
                    <a:ext uri="{FF2B5EF4-FFF2-40B4-BE49-F238E27FC236}">
                      <a16:creationId xmlns:a16="http://schemas.microsoft.com/office/drawing/2014/main" id="{9CF6F80E-9797-154B-96B5-6C7A278909F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3833"/>
                  <a:ext cx="1406" cy="630"/>
                </a:xfrm>
                <a:custGeom>
                  <a:avLst/>
                  <a:gdLst>
                    <a:gd name="T0" fmla="*/ 0 w 1406"/>
                    <a:gd name="T1" fmla="*/ 0 h 630"/>
                    <a:gd name="T2" fmla="*/ 120 w 1406"/>
                    <a:gd name="T3" fmla="*/ 217 h 630"/>
                    <a:gd name="T4" fmla="*/ 555 w 1406"/>
                    <a:gd name="T5" fmla="*/ 292 h 630"/>
                    <a:gd name="T6" fmla="*/ 727 w 1406"/>
                    <a:gd name="T7" fmla="*/ 187 h 630"/>
                    <a:gd name="T8" fmla="*/ 1005 w 1406"/>
                    <a:gd name="T9" fmla="*/ 165 h 630"/>
                    <a:gd name="T10" fmla="*/ 877 w 1406"/>
                    <a:gd name="T11" fmla="*/ 172 h 630"/>
                    <a:gd name="T12" fmla="*/ 967 w 1406"/>
                    <a:gd name="T13" fmla="*/ 232 h 630"/>
                    <a:gd name="T14" fmla="*/ 1200 w 1406"/>
                    <a:gd name="T15" fmla="*/ 202 h 630"/>
                    <a:gd name="T16" fmla="*/ 1395 w 1406"/>
                    <a:gd name="T17" fmla="*/ 345 h 630"/>
                    <a:gd name="T18" fmla="*/ 1267 w 1406"/>
                    <a:gd name="T19" fmla="*/ 63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06" h="630">
                      <a:moveTo>
                        <a:pt x="0" y="0"/>
                      </a:moveTo>
                      <a:cubicBezTo>
                        <a:pt x="14" y="84"/>
                        <a:pt x="28" y="168"/>
                        <a:pt x="120" y="217"/>
                      </a:cubicBezTo>
                      <a:cubicBezTo>
                        <a:pt x="212" y="266"/>
                        <a:pt x="454" y="297"/>
                        <a:pt x="555" y="292"/>
                      </a:cubicBezTo>
                      <a:cubicBezTo>
                        <a:pt x="656" y="287"/>
                        <a:pt x="652" y="208"/>
                        <a:pt x="727" y="187"/>
                      </a:cubicBezTo>
                      <a:cubicBezTo>
                        <a:pt x="802" y="166"/>
                        <a:pt x="980" y="167"/>
                        <a:pt x="1005" y="165"/>
                      </a:cubicBezTo>
                      <a:cubicBezTo>
                        <a:pt x="1030" y="163"/>
                        <a:pt x="883" y="161"/>
                        <a:pt x="877" y="172"/>
                      </a:cubicBezTo>
                      <a:cubicBezTo>
                        <a:pt x="871" y="183"/>
                        <a:pt x="913" y="227"/>
                        <a:pt x="967" y="232"/>
                      </a:cubicBezTo>
                      <a:cubicBezTo>
                        <a:pt x="1021" y="237"/>
                        <a:pt x="1129" y="183"/>
                        <a:pt x="1200" y="202"/>
                      </a:cubicBezTo>
                      <a:cubicBezTo>
                        <a:pt x="1271" y="221"/>
                        <a:pt x="1384" y="274"/>
                        <a:pt x="1395" y="345"/>
                      </a:cubicBezTo>
                      <a:cubicBezTo>
                        <a:pt x="1406" y="416"/>
                        <a:pt x="1336" y="523"/>
                        <a:pt x="1267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6" name="Freeform 72">
                  <a:extLst>
                    <a:ext uri="{FF2B5EF4-FFF2-40B4-BE49-F238E27FC236}">
                      <a16:creationId xmlns:a16="http://schemas.microsoft.com/office/drawing/2014/main" id="{67E8E87B-7012-7249-8E17-6BA27E34CA5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810" y="3668"/>
                  <a:ext cx="585" cy="392"/>
                </a:xfrm>
                <a:custGeom>
                  <a:avLst/>
                  <a:gdLst>
                    <a:gd name="T0" fmla="*/ 0 w 585"/>
                    <a:gd name="T1" fmla="*/ 262 h 392"/>
                    <a:gd name="T2" fmla="*/ 285 w 585"/>
                    <a:gd name="T3" fmla="*/ 187 h 392"/>
                    <a:gd name="T4" fmla="*/ 518 w 585"/>
                    <a:gd name="T5" fmla="*/ 270 h 392"/>
                    <a:gd name="T6" fmla="*/ 585 w 585"/>
                    <a:gd name="T7" fmla="*/ 390 h 392"/>
                    <a:gd name="T8" fmla="*/ 518 w 585"/>
                    <a:gd name="T9" fmla="*/ 255 h 392"/>
                    <a:gd name="T10" fmla="*/ 495 w 585"/>
                    <a:gd name="T11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5" h="392">
                      <a:moveTo>
                        <a:pt x="0" y="262"/>
                      </a:moveTo>
                      <a:cubicBezTo>
                        <a:pt x="99" y="224"/>
                        <a:pt x="199" y="186"/>
                        <a:pt x="285" y="187"/>
                      </a:cubicBezTo>
                      <a:cubicBezTo>
                        <a:pt x="371" y="188"/>
                        <a:pt x="468" y="236"/>
                        <a:pt x="518" y="270"/>
                      </a:cubicBezTo>
                      <a:cubicBezTo>
                        <a:pt x="568" y="304"/>
                        <a:pt x="585" y="392"/>
                        <a:pt x="585" y="390"/>
                      </a:cubicBezTo>
                      <a:cubicBezTo>
                        <a:pt x="585" y="388"/>
                        <a:pt x="533" y="320"/>
                        <a:pt x="518" y="255"/>
                      </a:cubicBezTo>
                      <a:cubicBezTo>
                        <a:pt x="503" y="190"/>
                        <a:pt x="497" y="47"/>
                        <a:pt x="4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7" name="Freeform 73">
                  <a:extLst>
                    <a:ext uri="{FF2B5EF4-FFF2-40B4-BE49-F238E27FC236}">
                      <a16:creationId xmlns:a16="http://schemas.microsoft.com/office/drawing/2014/main" id="{065130EA-0937-1142-B6B1-4873C17251C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28" y="3208"/>
                  <a:ext cx="622" cy="162"/>
                </a:xfrm>
                <a:custGeom>
                  <a:avLst/>
                  <a:gdLst>
                    <a:gd name="T0" fmla="*/ 0 w 622"/>
                    <a:gd name="T1" fmla="*/ 77 h 162"/>
                    <a:gd name="T2" fmla="*/ 120 w 622"/>
                    <a:gd name="T3" fmla="*/ 2 h 162"/>
                    <a:gd name="T4" fmla="*/ 450 w 622"/>
                    <a:gd name="T5" fmla="*/ 62 h 162"/>
                    <a:gd name="T6" fmla="*/ 517 w 622"/>
                    <a:gd name="T7" fmla="*/ 152 h 162"/>
                    <a:gd name="T8" fmla="*/ 622 w 622"/>
                    <a:gd name="T9" fmla="*/ 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2" h="162">
                      <a:moveTo>
                        <a:pt x="0" y="77"/>
                      </a:moveTo>
                      <a:cubicBezTo>
                        <a:pt x="22" y="40"/>
                        <a:pt x="45" y="4"/>
                        <a:pt x="120" y="2"/>
                      </a:cubicBezTo>
                      <a:cubicBezTo>
                        <a:pt x="195" y="0"/>
                        <a:pt x="384" y="37"/>
                        <a:pt x="450" y="62"/>
                      </a:cubicBezTo>
                      <a:cubicBezTo>
                        <a:pt x="516" y="87"/>
                        <a:pt x="488" y="162"/>
                        <a:pt x="517" y="152"/>
                      </a:cubicBezTo>
                      <a:cubicBezTo>
                        <a:pt x="546" y="142"/>
                        <a:pt x="584" y="72"/>
                        <a:pt x="622" y="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8" name="Freeform 74">
                  <a:extLst>
                    <a:ext uri="{FF2B5EF4-FFF2-40B4-BE49-F238E27FC236}">
                      <a16:creationId xmlns:a16="http://schemas.microsoft.com/office/drawing/2014/main" id="{12E9CE27-18B2-1C47-AF74-CB728138403A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095" y="2648"/>
                  <a:ext cx="699" cy="757"/>
                </a:xfrm>
                <a:custGeom>
                  <a:avLst/>
                  <a:gdLst>
                    <a:gd name="T0" fmla="*/ 0 w 699"/>
                    <a:gd name="T1" fmla="*/ 0 h 757"/>
                    <a:gd name="T2" fmla="*/ 210 w 699"/>
                    <a:gd name="T3" fmla="*/ 255 h 757"/>
                    <a:gd name="T4" fmla="*/ 308 w 699"/>
                    <a:gd name="T5" fmla="*/ 292 h 757"/>
                    <a:gd name="T6" fmla="*/ 330 w 699"/>
                    <a:gd name="T7" fmla="*/ 442 h 757"/>
                    <a:gd name="T8" fmla="*/ 435 w 699"/>
                    <a:gd name="T9" fmla="*/ 570 h 757"/>
                    <a:gd name="T10" fmla="*/ 675 w 699"/>
                    <a:gd name="T11" fmla="*/ 367 h 757"/>
                    <a:gd name="T12" fmla="*/ 578 w 699"/>
                    <a:gd name="T13" fmla="*/ 525 h 757"/>
                    <a:gd name="T14" fmla="*/ 600 w 699"/>
                    <a:gd name="T15" fmla="*/ 720 h 757"/>
                    <a:gd name="T16" fmla="*/ 638 w 699"/>
                    <a:gd name="T17" fmla="*/ 75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9" h="757">
                      <a:moveTo>
                        <a:pt x="0" y="0"/>
                      </a:moveTo>
                      <a:cubicBezTo>
                        <a:pt x="79" y="103"/>
                        <a:pt x="159" y="206"/>
                        <a:pt x="210" y="255"/>
                      </a:cubicBezTo>
                      <a:cubicBezTo>
                        <a:pt x="261" y="304"/>
                        <a:pt x="288" y="261"/>
                        <a:pt x="308" y="292"/>
                      </a:cubicBezTo>
                      <a:cubicBezTo>
                        <a:pt x="328" y="323"/>
                        <a:pt x="309" y="396"/>
                        <a:pt x="330" y="442"/>
                      </a:cubicBezTo>
                      <a:cubicBezTo>
                        <a:pt x="351" y="488"/>
                        <a:pt x="378" y="582"/>
                        <a:pt x="435" y="570"/>
                      </a:cubicBezTo>
                      <a:cubicBezTo>
                        <a:pt x="492" y="558"/>
                        <a:pt x="651" y="374"/>
                        <a:pt x="675" y="367"/>
                      </a:cubicBezTo>
                      <a:cubicBezTo>
                        <a:pt x="699" y="360"/>
                        <a:pt x="590" y="466"/>
                        <a:pt x="578" y="525"/>
                      </a:cubicBezTo>
                      <a:cubicBezTo>
                        <a:pt x="566" y="584"/>
                        <a:pt x="590" y="683"/>
                        <a:pt x="600" y="720"/>
                      </a:cubicBezTo>
                      <a:cubicBezTo>
                        <a:pt x="610" y="757"/>
                        <a:pt x="624" y="753"/>
                        <a:pt x="638" y="7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9" name="Freeform 75">
                  <a:extLst>
                    <a:ext uri="{FF2B5EF4-FFF2-40B4-BE49-F238E27FC236}">
                      <a16:creationId xmlns:a16="http://schemas.microsoft.com/office/drawing/2014/main" id="{92248A17-3AAF-0E47-958E-1855E66A942A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38" y="2413"/>
                  <a:ext cx="202" cy="265"/>
                </a:xfrm>
                <a:custGeom>
                  <a:avLst/>
                  <a:gdLst>
                    <a:gd name="T0" fmla="*/ 0 w 202"/>
                    <a:gd name="T1" fmla="*/ 25 h 265"/>
                    <a:gd name="T2" fmla="*/ 127 w 202"/>
                    <a:gd name="T3" fmla="*/ 40 h 265"/>
                    <a:gd name="T4" fmla="*/ 202 w 202"/>
                    <a:gd name="T5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65">
                      <a:moveTo>
                        <a:pt x="0" y="25"/>
                      </a:moveTo>
                      <a:cubicBezTo>
                        <a:pt x="46" y="12"/>
                        <a:pt x="93" y="0"/>
                        <a:pt x="127" y="40"/>
                      </a:cubicBezTo>
                      <a:cubicBezTo>
                        <a:pt x="161" y="80"/>
                        <a:pt x="190" y="221"/>
                        <a:pt x="202" y="26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00" name="Freeform 76">
                  <a:extLst>
                    <a:ext uri="{FF2B5EF4-FFF2-40B4-BE49-F238E27FC236}">
                      <a16:creationId xmlns:a16="http://schemas.microsoft.com/office/drawing/2014/main" id="{E0513268-AA07-9C4B-B689-006F67AE711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75" y="4478"/>
                  <a:ext cx="713" cy="183"/>
                </a:xfrm>
                <a:custGeom>
                  <a:avLst/>
                  <a:gdLst>
                    <a:gd name="T0" fmla="*/ 0 w 713"/>
                    <a:gd name="T1" fmla="*/ 0 h 183"/>
                    <a:gd name="T2" fmla="*/ 195 w 713"/>
                    <a:gd name="T3" fmla="*/ 172 h 183"/>
                    <a:gd name="T4" fmla="*/ 225 w 713"/>
                    <a:gd name="T5" fmla="*/ 67 h 183"/>
                    <a:gd name="T6" fmla="*/ 428 w 713"/>
                    <a:gd name="T7" fmla="*/ 90 h 183"/>
                    <a:gd name="T8" fmla="*/ 623 w 713"/>
                    <a:gd name="T9" fmla="*/ 142 h 183"/>
                    <a:gd name="T10" fmla="*/ 713 w 713"/>
                    <a:gd name="T11" fmla="*/ 112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3" h="183">
                      <a:moveTo>
                        <a:pt x="0" y="0"/>
                      </a:moveTo>
                      <a:cubicBezTo>
                        <a:pt x="79" y="80"/>
                        <a:pt x="158" y="161"/>
                        <a:pt x="195" y="172"/>
                      </a:cubicBezTo>
                      <a:cubicBezTo>
                        <a:pt x="232" y="183"/>
                        <a:pt x="186" y="81"/>
                        <a:pt x="225" y="67"/>
                      </a:cubicBezTo>
                      <a:cubicBezTo>
                        <a:pt x="264" y="53"/>
                        <a:pt x="362" y="78"/>
                        <a:pt x="428" y="90"/>
                      </a:cubicBezTo>
                      <a:cubicBezTo>
                        <a:pt x="494" y="102"/>
                        <a:pt x="575" y="138"/>
                        <a:pt x="623" y="142"/>
                      </a:cubicBezTo>
                      <a:cubicBezTo>
                        <a:pt x="671" y="146"/>
                        <a:pt x="692" y="129"/>
                        <a:pt x="713" y="1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01" name="Freeform 77">
                  <a:extLst>
                    <a:ext uri="{FF2B5EF4-FFF2-40B4-BE49-F238E27FC236}">
                      <a16:creationId xmlns:a16="http://schemas.microsoft.com/office/drawing/2014/main" id="{574B7F3E-2686-4849-9E2E-3FB2B2A45CC8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655" y="4995"/>
                  <a:ext cx="833" cy="164"/>
                </a:xfrm>
                <a:custGeom>
                  <a:avLst/>
                  <a:gdLst>
                    <a:gd name="T0" fmla="*/ 0 w 833"/>
                    <a:gd name="T1" fmla="*/ 38 h 164"/>
                    <a:gd name="T2" fmla="*/ 210 w 833"/>
                    <a:gd name="T3" fmla="*/ 128 h 164"/>
                    <a:gd name="T4" fmla="*/ 570 w 833"/>
                    <a:gd name="T5" fmla="*/ 143 h 164"/>
                    <a:gd name="T6" fmla="*/ 833 w 833"/>
                    <a:gd name="T7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3" h="164">
                      <a:moveTo>
                        <a:pt x="0" y="38"/>
                      </a:moveTo>
                      <a:cubicBezTo>
                        <a:pt x="57" y="74"/>
                        <a:pt x="115" y="111"/>
                        <a:pt x="210" y="128"/>
                      </a:cubicBezTo>
                      <a:cubicBezTo>
                        <a:pt x="305" y="145"/>
                        <a:pt x="466" y="164"/>
                        <a:pt x="570" y="143"/>
                      </a:cubicBezTo>
                      <a:cubicBezTo>
                        <a:pt x="674" y="122"/>
                        <a:pt x="788" y="25"/>
                        <a:pt x="833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02" name="Freeform 78">
                  <a:extLst>
                    <a:ext uri="{FF2B5EF4-FFF2-40B4-BE49-F238E27FC236}">
                      <a16:creationId xmlns:a16="http://schemas.microsoft.com/office/drawing/2014/main" id="{12186E35-948F-9742-82FF-0329F01D666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5" y="4779"/>
                  <a:ext cx="548" cy="186"/>
                </a:xfrm>
                <a:custGeom>
                  <a:avLst/>
                  <a:gdLst>
                    <a:gd name="T0" fmla="*/ 0 w 548"/>
                    <a:gd name="T1" fmla="*/ 186 h 186"/>
                    <a:gd name="T2" fmla="*/ 278 w 548"/>
                    <a:gd name="T3" fmla="*/ 29 h 186"/>
                    <a:gd name="T4" fmla="*/ 548 w 548"/>
                    <a:gd name="T5" fmla="*/ 14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48" h="186">
                      <a:moveTo>
                        <a:pt x="0" y="186"/>
                      </a:moveTo>
                      <a:cubicBezTo>
                        <a:pt x="93" y="122"/>
                        <a:pt x="187" y="58"/>
                        <a:pt x="278" y="29"/>
                      </a:cubicBezTo>
                      <a:cubicBezTo>
                        <a:pt x="369" y="0"/>
                        <a:pt x="499" y="17"/>
                        <a:pt x="548" y="14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03" name="Freeform 79">
                  <a:extLst>
                    <a:ext uri="{FF2B5EF4-FFF2-40B4-BE49-F238E27FC236}">
                      <a16:creationId xmlns:a16="http://schemas.microsoft.com/office/drawing/2014/main" id="{0E8CB021-471B-A149-A103-A1A8E050072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800" y="2060"/>
                  <a:ext cx="230" cy="242"/>
                </a:xfrm>
                <a:custGeom>
                  <a:avLst/>
                  <a:gdLst>
                    <a:gd name="T0" fmla="*/ 0 w 230"/>
                    <a:gd name="T1" fmla="*/ 0 h 242"/>
                    <a:gd name="T2" fmla="*/ 90 w 230"/>
                    <a:gd name="T3" fmla="*/ 160 h 242"/>
                    <a:gd name="T4" fmla="*/ 50 w 230"/>
                    <a:gd name="T5" fmla="*/ 240 h 242"/>
                    <a:gd name="T6" fmla="*/ 140 w 230"/>
                    <a:gd name="T7" fmla="*/ 170 h 242"/>
                    <a:gd name="T8" fmla="*/ 230 w 230"/>
                    <a:gd name="T9" fmla="*/ 240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242">
                      <a:moveTo>
                        <a:pt x="0" y="0"/>
                      </a:moveTo>
                      <a:cubicBezTo>
                        <a:pt x="41" y="60"/>
                        <a:pt x="82" y="120"/>
                        <a:pt x="90" y="160"/>
                      </a:cubicBezTo>
                      <a:cubicBezTo>
                        <a:pt x="98" y="200"/>
                        <a:pt x="42" y="238"/>
                        <a:pt x="50" y="240"/>
                      </a:cubicBezTo>
                      <a:cubicBezTo>
                        <a:pt x="58" y="242"/>
                        <a:pt x="110" y="170"/>
                        <a:pt x="140" y="170"/>
                      </a:cubicBezTo>
                      <a:cubicBezTo>
                        <a:pt x="170" y="170"/>
                        <a:pt x="208" y="222"/>
                        <a:pt x="230" y="2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463" name="Group 44">
                <a:extLst>
                  <a:ext uri="{FF2B5EF4-FFF2-40B4-BE49-F238E27FC236}">
                    <a16:creationId xmlns:a16="http://schemas.microsoft.com/office/drawing/2014/main" id="{F5125D8E-7A91-CD4F-A765-CAD64DC58C2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14" y="3254"/>
                <a:ext cx="2725" cy="2763"/>
                <a:chOff x="2414" y="3254"/>
                <a:chExt cx="2725" cy="2763"/>
              </a:xfrm>
            </p:grpSpPr>
            <p:sp>
              <p:nvSpPr>
                <p:cNvPr id="545" name="Freeform 43">
                  <a:extLst>
                    <a:ext uri="{FF2B5EF4-FFF2-40B4-BE49-F238E27FC236}">
                      <a16:creationId xmlns:a16="http://schemas.microsoft.com/office/drawing/2014/main" id="{565B1535-AFC7-7E48-87A0-8CCD24C3070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4" y="3254"/>
                  <a:ext cx="2664" cy="2763"/>
                </a:xfrm>
                <a:custGeom>
                  <a:avLst/>
                  <a:gdLst>
                    <a:gd name="T0" fmla="*/ 2536 w 2664"/>
                    <a:gd name="T1" fmla="*/ 2679 h 2763"/>
                    <a:gd name="T2" fmla="*/ 2214 w 2664"/>
                    <a:gd name="T3" fmla="*/ 1891 h 2763"/>
                    <a:gd name="T4" fmla="*/ 1929 w 2664"/>
                    <a:gd name="T5" fmla="*/ 1156 h 2763"/>
                    <a:gd name="T6" fmla="*/ 1666 w 2664"/>
                    <a:gd name="T7" fmla="*/ 901 h 2763"/>
                    <a:gd name="T8" fmla="*/ 1411 w 2664"/>
                    <a:gd name="T9" fmla="*/ 864 h 2763"/>
                    <a:gd name="T10" fmla="*/ 1224 w 2664"/>
                    <a:gd name="T11" fmla="*/ 969 h 2763"/>
                    <a:gd name="T12" fmla="*/ 1006 w 2664"/>
                    <a:gd name="T13" fmla="*/ 1216 h 2763"/>
                    <a:gd name="T14" fmla="*/ 916 w 2664"/>
                    <a:gd name="T15" fmla="*/ 1104 h 2763"/>
                    <a:gd name="T16" fmla="*/ 826 w 2664"/>
                    <a:gd name="T17" fmla="*/ 1156 h 2763"/>
                    <a:gd name="T18" fmla="*/ 796 w 2664"/>
                    <a:gd name="T19" fmla="*/ 1104 h 2763"/>
                    <a:gd name="T20" fmla="*/ 774 w 2664"/>
                    <a:gd name="T21" fmla="*/ 811 h 2763"/>
                    <a:gd name="T22" fmla="*/ 661 w 2664"/>
                    <a:gd name="T23" fmla="*/ 594 h 2763"/>
                    <a:gd name="T24" fmla="*/ 451 w 2664"/>
                    <a:gd name="T25" fmla="*/ 504 h 2763"/>
                    <a:gd name="T26" fmla="*/ 174 w 2664"/>
                    <a:gd name="T27" fmla="*/ 519 h 2763"/>
                    <a:gd name="T28" fmla="*/ 1 w 2664"/>
                    <a:gd name="T29" fmla="*/ 369 h 2763"/>
                    <a:gd name="T30" fmla="*/ 166 w 2664"/>
                    <a:gd name="T31" fmla="*/ 121 h 2763"/>
                    <a:gd name="T32" fmla="*/ 519 w 2664"/>
                    <a:gd name="T33" fmla="*/ 24 h 2763"/>
                    <a:gd name="T34" fmla="*/ 946 w 2664"/>
                    <a:gd name="T35" fmla="*/ 24 h 2763"/>
                    <a:gd name="T36" fmla="*/ 1591 w 2664"/>
                    <a:gd name="T37" fmla="*/ 166 h 2763"/>
                    <a:gd name="T38" fmla="*/ 2041 w 2664"/>
                    <a:gd name="T39" fmla="*/ 376 h 2763"/>
                    <a:gd name="T40" fmla="*/ 2289 w 2664"/>
                    <a:gd name="T41" fmla="*/ 654 h 2763"/>
                    <a:gd name="T42" fmla="*/ 2206 w 2664"/>
                    <a:gd name="T43" fmla="*/ 759 h 2763"/>
                    <a:gd name="T44" fmla="*/ 2086 w 2664"/>
                    <a:gd name="T45" fmla="*/ 781 h 2763"/>
                    <a:gd name="T46" fmla="*/ 1891 w 2664"/>
                    <a:gd name="T47" fmla="*/ 759 h 2763"/>
                    <a:gd name="T48" fmla="*/ 1839 w 2664"/>
                    <a:gd name="T49" fmla="*/ 796 h 2763"/>
                    <a:gd name="T50" fmla="*/ 1869 w 2664"/>
                    <a:gd name="T51" fmla="*/ 856 h 2763"/>
                    <a:gd name="T52" fmla="*/ 1996 w 2664"/>
                    <a:gd name="T53" fmla="*/ 939 h 2763"/>
                    <a:gd name="T54" fmla="*/ 2161 w 2664"/>
                    <a:gd name="T55" fmla="*/ 1119 h 2763"/>
                    <a:gd name="T56" fmla="*/ 2214 w 2664"/>
                    <a:gd name="T57" fmla="*/ 1314 h 2763"/>
                    <a:gd name="T58" fmla="*/ 2319 w 2664"/>
                    <a:gd name="T59" fmla="*/ 1509 h 2763"/>
                    <a:gd name="T60" fmla="*/ 2424 w 2664"/>
                    <a:gd name="T61" fmla="*/ 1689 h 2763"/>
                    <a:gd name="T62" fmla="*/ 2559 w 2664"/>
                    <a:gd name="T63" fmla="*/ 1801 h 2763"/>
                    <a:gd name="T64" fmla="*/ 2656 w 2664"/>
                    <a:gd name="T65" fmla="*/ 1846 h 2763"/>
                    <a:gd name="T66" fmla="*/ 2604 w 2664"/>
                    <a:gd name="T67" fmla="*/ 2019 h 2763"/>
                    <a:gd name="T68" fmla="*/ 2551 w 2664"/>
                    <a:gd name="T69" fmla="*/ 2116 h 2763"/>
                    <a:gd name="T70" fmla="*/ 2536 w 2664"/>
                    <a:gd name="T71" fmla="*/ 2191 h 2763"/>
                    <a:gd name="T72" fmla="*/ 2536 w 2664"/>
                    <a:gd name="T73" fmla="*/ 2394 h 2763"/>
                    <a:gd name="T74" fmla="*/ 2536 w 2664"/>
                    <a:gd name="T75" fmla="*/ 2679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64" h="2763">
                      <a:moveTo>
                        <a:pt x="2536" y="2679"/>
                      </a:moveTo>
                      <a:cubicBezTo>
                        <a:pt x="2482" y="2595"/>
                        <a:pt x="2315" y="2145"/>
                        <a:pt x="2214" y="1891"/>
                      </a:cubicBezTo>
                      <a:cubicBezTo>
                        <a:pt x="2113" y="1637"/>
                        <a:pt x="2020" y="1321"/>
                        <a:pt x="1929" y="1156"/>
                      </a:cubicBezTo>
                      <a:cubicBezTo>
                        <a:pt x="1838" y="991"/>
                        <a:pt x="1752" y="950"/>
                        <a:pt x="1666" y="901"/>
                      </a:cubicBezTo>
                      <a:cubicBezTo>
                        <a:pt x="1580" y="852"/>
                        <a:pt x="1485" y="853"/>
                        <a:pt x="1411" y="864"/>
                      </a:cubicBezTo>
                      <a:cubicBezTo>
                        <a:pt x="1337" y="875"/>
                        <a:pt x="1291" y="910"/>
                        <a:pt x="1224" y="969"/>
                      </a:cubicBezTo>
                      <a:cubicBezTo>
                        <a:pt x="1157" y="1028"/>
                        <a:pt x="1057" y="1194"/>
                        <a:pt x="1006" y="1216"/>
                      </a:cubicBezTo>
                      <a:cubicBezTo>
                        <a:pt x="955" y="1238"/>
                        <a:pt x="946" y="1114"/>
                        <a:pt x="916" y="1104"/>
                      </a:cubicBezTo>
                      <a:cubicBezTo>
                        <a:pt x="886" y="1094"/>
                        <a:pt x="846" y="1156"/>
                        <a:pt x="826" y="1156"/>
                      </a:cubicBezTo>
                      <a:cubicBezTo>
                        <a:pt x="806" y="1156"/>
                        <a:pt x="805" y="1161"/>
                        <a:pt x="796" y="1104"/>
                      </a:cubicBezTo>
                      <a:cubicBezTo>
                        <a:pt x="787" y="1047"/>
                        <a:pt x="796" y="896"/>
                        <a:pt x="774" y="811"/>
                      </a:cubicBezTo>
                      <a:cubicBezTo>
                        <a:pt x="752" y="726"/>
                        <a:pt x="715" y="645"/>
                        <a:pt x="661" y="594"/>
                      </a:cubicBezTo>
                      <a:cubicBezTo>
                        <a:pt x="607" y="543"/>
                        <a:pt x="532" y="516"/>
                        <a:pt x="451" y="504"/>
                      </a:cubicBezTo>
                      <a:cubicBezTo>
                        <a:pt x="370" y="492"/>
                        <a:pt x="249" y="541"/>
                        <a:pt x="174" y="519"/>
                      </a:cubicBezTo>
                      <a:cubicBezTo>
                        <a:pt x="99" y="497"/>
                        <a:pt x="2" y="435"/>
                        <a:pt x="1" y="369"/>
                      </a:cubicBezTo>
                      <a:cubicBezTo>
                        <a:pt x="0" y="303"/>
                        <a:pt x="80" y="178"/>
                        <a:pt x="166" y="121"/>
                      </a:cubicBezTo>
                      <a:cubicBezTo>
                        <a:pt x="252" y="64"/>
                        <a:pt x="389" y="40"/>
                        <a:pt x="519" y="24"/>
                      </a:cubicBezTo>
                      <a:cubicBezTo>
                        <a:pt x="649" y="8"/>
                        <a:pt x="767" y="0"/>
                        <a:pt x="946" y="24"/>
                      </a:cubicBezTo>
                      <a:cubicBezTo>
                        <a:pt x="1125" y="48"/>
                        <a:pt x="1408" y="107"/>
                        <a:pt x="1591" y="166"/>
                      </a:cubicBezTo>
                      <a:cubicBezTo>
                        <a:pt x="1774" y="225"/>
                        <a:pt x="1925" y="295"/>
                        <a:pt x="2041" y="376"/>
                      </a:cubicBezTo>
                      <a:cubicBezTo>
                        <a:pt x="2157" y="457"/>
                        <a:pt x="2262" y="590"/>
                        <a:pt x="2289" y="654"/>
                      </a:cubicBezTo>
                      <a:cubicBezTo>
                        <a:pt x="2316" y="718"/>
                        <a:pt x="2240" y="738"/>
                        <a:pt x="2206" y="759"/>
                      </a:cubicBezTo>
                      <a:cubicBezTo>
                        <a:pt x="2172" y="780"/>
                        <a:pt x="2138" y="781"/>
                        <a:pt x="2086" y="781"/>
                      </a:cubicBezTo>
                      <a:cubicBezTo>
                        <a:pt x="2034" y="781"/>
                        <a:pt x="1932" y="757"/>
                        <a:pt x="1891" y="759"/>
                      </a:cubicBezTo>
                      <a:cubicBezTo>
                        <a:pt x="1850" y="761"/>
                        <a:pt x="1843" y="780"/>
                        <a:pt x="1839" y="796"/>
                      </a:cubicBezTo>
                      <a:cubicBezTo>
                        <a:pt x="1835" y="812"/>
                        <a:pt x="1843" y="832"/>
                        <a:pt x="1869" y="856"/>
                      </a:cubicBezTo>
                      <a:cubicBezTo>
                        <a:pt x="1895" y="880"/>
                        <a:pt x="1947" y="895"/>
                        <a:pt x="1996" y="939"/>
                      </a:cubicBezTo>
                      <a:cubicBezTo>
                        <a:pt x="2045" y="983"/>
                        <a:pt x="2125" y="1057"/>
                        <a:pt x="2161" y="1119"/>
                      </a:cubicBezTo>
                      <a:cubicBezTo>
                        <a:pt x="2197" y="1181"/>
                        <a:pt x="2188" y="1249"/>
                        <a:pt x="2214" y="1314"/>
                      </a:cubicBezTo>
                      <a:cubicBezTo>
                        <a:pt x="2240" y="1379"/>
                        <a:pt x="2284" y="1446"/>
                        <a:pt x="2319" y="1509"/>
                      </a:cubicBezTo>
                      <a:cubicBezTo>
                        <a:pt x="2354" y="1572"/>
                        <a:pt x="2384" y="1640"/>
                        <a:pt x="2424" y="1689"/>
                      </a:cubicBezTo>
                      <a:cubicBezTo>
                        <a:pt x="2464" y="1738"/>
                        <a:pt x="2520" y="1775"/>
                        <a:pt x="2559" y="1801"/>
                      </a:cubicBezTo>
                      <a:cubicBezTo>
                        <a:pt x="2598" y="1827"/>
                        <a:pt x="2648" y="1810"/>
                        <a:pt x="2656" y="1846"/>
                      </a:cubicBezTo>
                      <a:cubicBezTo>
                        <a:pt x="2664" y="1882"/>
                        <a:pt x="2621" y="1974"/>
                        <a:pt x="2604" y="2019"/>
                      </a:cubicBezTo>
                      <a:cubicBezTo>
                        <a:pt x="2587" y="2064"/>
                        <a:pt x="2562" y="2087"/>
                        <a:pt x="2551" y="2116"/>
                      </a:cubicBezTo>
                      <a:cubicBezTo>
                        <a:pt x="2540" y="2145"/>
                        <a:pt x="2538" y="2145"/>
                        <a:pt x="2536" y="2191"/>
                      </a:cubicBezTo>
                      <a:cubicBezTo>
                        <a:pt x="2534" y="2237"/>
                        <a:pt x="2536" y="2317"/>
                        <a:pt x="2536" y="2394"/>
                      </a:cubicBezTo>
                      <a:cubicBezTo>
                        <a:pt x="2536" y="2471"/>
                        <a:pt x="2590" y="2763"/>
                        <a:pt x="2536" y="267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555" name="Freeform 41">
                  <a:extLst>
                    <a:ext uri="{FF2B5EF4-FFF2-40B4-BE49-F238E27FC236}">
                      <a16:creationId xmlns:a16="http://schemas.microsoft.com/office/drawing/2014/main" id="{7AE70BA6-E5BE-9F44-AA72-30894A4C92B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195" y="3878"/>
                  <a:ext cx="944" cy="1984"/>
                </a:xfrm>
                <a:custGeom>
                  <a:avLst/>
                  <a:gdLst>
                    <a:gd name="T0" fmla="*/ 748 w 944"/>
                    <a:gd name="T1" fmla="*/ 1980 h 1984"/>
                    <a:gd name="T2" fmla="*/ 703 w 944"/>
                    <a:gd name="T3" fmla="*/ 1740 h 1984"/>
                    <a:gd name="T4" fmla="*/ 763 w 944"/>
                    <a:gd name="T5" fmla="*/ 1470 h 1984"/>
                    <a:gd name="T6" fmla="*/ 875 w 944"/>
                    <a:gd name="T7" fmla="*/ 1305 h 1984"/>
                    <a:gd name="T8" fmla="*/ 778 w 944"/>
                    <a:gd name="T9" fmla="*/ 1192 h 1984"/>
                    <a:gd name="T10" fmla="*/ 508 w 944"/>
                    <a:gd name="T11" fmla="*/ 1012 h 1984"/>
                    <a:gd name="T12" fmla="*/ 380 w 944"/>
                    <a:gd name="T13" fmla="*/ 720 h 1984"/>
                    <a:gd name="T14" fmla="*/ 275 w 944"/>
                    <a:gd name="T15" fmla="*/ 457 h 1984"/>
                    <a:gd name="T16" fmla="*/ 200 w 944"/>
                    <a:gd name="T17" fmla="*/ 367 h 1984"/>
                    <a:gd name="T18" fmla="*/ 140 w 944"/>
                    <a:gd name="T19" fmla="*/ 292 h 1984"/>
                    <a:gd name="T20" fmla="*/ 20 w 944"/>
                    <a:gd name="T21" fmla="*/ 225 h 1984"/>
                    <a:gd name="T22" fmla="*/ 20 w 944"/>
                    <a:gd name="T23" fmla="*/ 120 h 1984"/>
                    <a:gd name="T24" fmla="*/ 125 w 944"/>
                    <a:gd name="T25" fmla="*/ 112 h 1984"/>
                    <a:gd name="T26" fmla="*/ 200 w 944"/>
                    <a:gd name="T27" fmla="*/ 112 h 1984"/>
                    <a:gd name="T28" fmla="*/ 238 w 944"/>
                    <a:gd name="T29" fmla="*/ 7 h 1984"/>
                    <a:gd name="T30" fmla="*/ 328 w 944"/>
                    <a:gd name="T31" fmla="*/ 67 h 1984"/>
                    <a:gd name="T32" fmla="*/ 358 w 944"/>
                    <a:gd name="T33" fmla="*/ 112 h 1984"/>
                    <a:gd name="T34" fmla="*/ 463 w 944"/>
                    <a:gd name="T35" fmla="*/ 90 h 1984"/>
                    <a:gd name="T36" fmla="*/ 515 w 944"/>
                    <a:gd name="T37" fmla="*/ 120 h 1984"/>
                    <a:gd name="T38" fmla="*/ 455 w 944"/>
                    <a:gd name="T39" fmla="*/ 157 h 1984"/>
                    <a:gd name="T40" fmla="*/ 373 w 944"/>
                    <a:gd name="T41" fmla="*/ 232 h 1984"/>
                    <a:gd name="T42" fmla="*/ 275 w 944"/>
                    <a:gd name="T43" fmla="*/ 217 h 1984"/>
                    <a:gd name="T44" fmla="*/ 215 w 944"/>
                    <a:gd name="T45" fmla="*/ 172 h 1984"/>
                    <a:gd name="T46" fmla="*/ 140 w 944"/>
                    <a:gd name="T47" fmla="*/ 165 h 1984"/>
                    <a:gd name="T48" fmla="*/ 95 w 944"/>
                    <a:gd name="T49" fmla="*/ 180 h 1984"/>
                    <a:gd name="T50" fmla="*/ 133 w 944"/>
                    <a:gd name="T51" fmla="*/ 240 h 1984"/>
                    <a:gd name="T52" fmla="*/ 275 w 944"/>
                    <a:gd name="T53" fmla="*/ 292 h 1984"/>
                    <a:gd name="T54" fmla="*/ 418 w 944"/>
                    <a:gd name="T55" fmla="*/ 472 h 1984"/>
                    <a:gd name="T56" fmla="*/ 515 w 944"/>
                    <a:gd name="T57" fmla="*/ 675 h 1984"/>
                    <a:gd name="T58" fmla="*/ 560 w 944"/>
                    <a:gd name="T59" fmla="*/ 817 h 1984"/>
                    <a:gd name="T60" fmla="*/ 650 w 944"/>
                    <a:gd name="T61" fmla="*/ 1012 h 1984"/>
                    <a:gd name="T62" fmla="*/ 860 w 944"/>
                    <a:gd name="T63" fmla="*/ 1170 h 1984"/>
                    <a:gd name="T64" fmla="*/ 943 w 944"/>
                    <a:gd name="T65" fmla="*/ 1290 h 1984"/>
                    <a:gd name="T66" fmla="*/ 853 w 944"/>
                    <a:gd name="T67" fmla="*/ 1515 h 1984"/>
                    <a:gd name="T68" fmla="*/ 755 w 944"/>
                    <a:gd name="T69" fmla="*/ 1717 h 1984"/>
                    <a:gd name="T70" fmla="*/ 748 w 944"/>
                    <a:gd name="T71" fmla="*/ 1980 h 1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44" h="1984">
                      <a:moveTo>
                        <a:pt x="748" y="1980"/>
                      </a:moveTo>
                      <a:cubicBezTo>
                        <a:pt x="740" y="1984"/>
                        <a:pt x="701" y="1825"/>
                        <a:pt x="703" y="1740"/>
                      </a:cubicBezTo>
                      <a:cubicBezTo>
                        <a:pt x="705" y="1655"/>
                        <a:pt x="734" y="1542"/>
                        <a:pt x="763" y="1470"/>
                      </a:cubicBezTo>
                      <a:cubicBezTo>
                        <a:pt x="792" y="1398"/>
                        <a:pt x="873" y="1351"/>
                        <a:pt x="875" y="1305"/>
                      </a:cubicBezTo>
                      <a:cubicBezTo>
                        <a:pt x="877" y="1259"/>
                        <a:pt x="839" y="1241"/>
                        <a:pt x="778" y="1192"/>
                      </a:cubicBezTo>
                      <a:cubicBezTo>
                        <a:pt x="717" y="1143"/>
                        <a:pt x="574" y="1091"/>
                        <a:pt x="508" y="1012"/>
                      </a:cubicBezTo>
                      <a:cubicBezTo>
                        <a:pt x="442" y="933"/>
                        <a:pt x="419" y="812"/>
                        <a:pt x="380" y="720"/>
                      </a:cubicBezTo>
                      <a:cubicBezTo>
                        <a:pt x="341" y="628"/>
                        <a:pt x="305" y="516"/>
                        <a:pt x="275" y="457"/>
                      </a:cubicBezTo>
                      <a:cubicBezTo>
                        <a:pt x="245" y="398"/>
                        <a:pt x="222" y="394"/>
                        <a:pt x="200" y="367"/>
                      </a:cubicBezTo>
                      <a:cubicBezTo>
                        <a:pt x="178" y="340"/>
                        <a:pt x="170" y="316"/>
                        <a:pt x="140" y="292"/>
                      </a:cubicBezTo>
                      <a:cubicBezTo>
                        <a:pt x="110" y="268"/>
                        <a:pt x="40" y="254"/>
                        <a:pt x="20" y="225"/>
                      </a:cubicBezTo>
                      <a:cubicBezTo>
                        <a:pt x="0" y="196"/>
                        <a:pt x="3" y="139"/>
                        <a:pt x="20" y="120"/>
                      </a:cubicBezTo>
                      <a:cubicBezTo>
                        <a:pt x="37" y="101"/>
                        <a:pt x="95" y="113"/>
                        <a:pt x="125" y="112"/>
                      </a:cubicBezTo>
                      <a:cubicBezTo>
                        <a:pt x="155" y="111"/>
                        <a:pt x="181" y="129"/>
                        <a:pt x="200" y="112"/>
                      </a:cubicBezTo>
                      <a:cubicBezTo>
                        <a:pt x="219" y="95"/>
                        <a:pt x="217" y="14"/>
                        <a:pt x="238" y="7"/>
                      </a:cubicBezTo>
                      <a:cubicBezTo>
                        <a:pt x="259" y="0"/>
                        <a:pt x="308" y="50"/>
                        <a:pt x="328" y="67"/>
                      </a:cubicBezTo>
                      <a:cubicBezTo>
                        <a:pt x="348" y="84"/>
                        <a:pt x="336" y="108"/>
                        <a:pt x="358" y="112"/>
                      </a:cubicBezTo>
                      <a:cubicBezTo>
                        <a:pt x="380" y="116"/>
                        <a:pt x="437" y="89"/>
                        <a:pt x="463" y="90"/>
                      </a:cubicBezTo>
                      <a:cubicBezTo>
                        <a:pt x="489" y="91"/>
                        <a:pt x="516" y="109"/>
                        <a:pt x="515" y="120"/>
                      </a:cubicBezTo>
                      <a:cubicBezTo>
                        <a:pt x="514" y="131"/>
                        <a:pt x="479" y="138"/>
                        <a:pt x="455" y="157"/>
                      </a:cubicBezTo>
                      <a:cubicBezTo>
                        <a:pt x="431" y="176"/>
                        <a:pt x="403" y="222"/>
                        <a:pt x="373" y="232"/>
                      </a:cubicBezTo>
                      <a:cubicBezTo>
                        <a:pt x="343" y="242"/>
                        <a:pt x="301" y="227"/>
                        <a:pt x="275" y="217"/>
                      </a:cubicBezTo>
                      <a:cubicBezTo>
                        <a:pt x="249" y="207"/>
                        <a:pt x="237" y="181"/>
                        <a:pt x="215" y="172"/>
                      </a:cubicBezTo>
                      <a:cubicBezTo>
                        <a:pt x="193" y="163"/>
                        <a:pt x="160" y="164"/>
                        <a:pt x="140" y="165"/>
                      </a:cubicBezTo>
                      <a:cubicBezTo>
                        <a:pt x="120" y="166"/>
                        <a:pt x="96" y="168"/>
                        <a:pt x="95" y="180"/>
                      </a:cubicBezTo>
                      <a:cubicBezTo>
                        <a:pt x="94" y="192"/>
                        <a:pt x="103" y="221"/>
                        <a:pt x="133" y="240"/>
                      </a:cubicBezTo>
                      <a:cubicBezTo>
                        <a:pt x="163" y="259"/>
                        <a:pt x="228" y="253"/>
                        <a:pt x="275" y="292"/>
                      </a:cubicBezTo>
                      <a:cubicBezTo>
                        <a:pt x="322" y="331"/>
                        <a:pt x="378" y="408"/>
                        <a:pt x="418" y="472"/>
                      </a:cubicBezTo>
                      <a:cubicBezTo>
                        <a:pt x="458" y="536"/>
                        <a:pt x="491" y="618"/>
                        <a:pt x="515" y="675"/>
                      </a:cubicBezTo>
                      <a:cubicBezTo>
                        <a:pt x="539" y="732"/>
                        <a:pt x="538" y="761"/>
                        <a:pt x="560" y="817"/>
                      </a:cubicBezTo>
                      <a:cubicBezTo>
                        <a:pt x="582" y="873"/>
                        <a:pt x="600" y="953"/>
                        <a:pt x="650" y="1012"/>
                      </a:cubicBezTo>
                      <a:cubicBezTo>
                        <a:pt x="700" y="1071"/>
                        <a:pt x="811" y="1124"/>
                        <a:pt x="860" y="1170"/>
                      </a:cubicBezTo>
                      <a:cubicBezTo>
                        <a:pt x="909" y="1216"/>
                        <a:pt x="944" y="1233"/>
                        <a:pt x="943" y="1290"/>
                      </a:cubicBezTo>
                      <a:cubicBezTo>
                        <a:pt x="942" y="1347"/>
                        <a:pt x="884" y="1444"/>
                        <a:pt x="853" y="1515"/>
                      </a:cubicBezTo>
                      <a:cubicBezTo>
                        <a:pt x="822" y="1586"/>
                        <a:pt x="771" y="1638"/>
                        <a:pt x="755" y="1717"/>
                      </a:cubicBezTo>
                      <a:cubicBezTo>
                        <a:pt x="739" y="1796"/>
                        <a:pt x="756" y="1976"/>
                        <a:pt x="748" y="19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464" name="Group 40">
                <a:extLst>
                  <a:ext uri="{FF2B5EF4-FFF2-40B4-BE49-F238E27FC236}">
                    <a16:creationId xmlns:a16="http://schemas.microsoft.com/office/drawing/2014/main" id="{E7479AEA-9A16-F441-8054-08F60832EB2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15" y="4123"/>
                <a:ext cx="1887" cy="2164"/>
                <a:chOff x="4615" y="4123"/>
                <a:chExt cx="1887" cy="2164"/>
              </a:xfrm>
            </p:grpSpPr>
            <p:grpSp>
              <p:nvGrpSpPr>
                <p:cNvPr id="465" name="Group 39">
                  <a:extLst>
                    <a:ext uri="{FF2B5EF4-FFF2-40B4-BE49-F238E27FC236}">
                      <a16:creationId xmlns:a16="http://schemas.microsoft.com/office/drawing/2014/main" id="{ECA267BD-2E6B-2D46-951D-4FE032BC66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44" y="4133"/>
                  <a:ext cx="1858" cy="2154"/>
                  <a:chOff x="4644" y="4133"/>
                  <a:chExt cx="1858" cy="2154"/>
                </a:xfrm>
              </p:grpSpPr>
              <p:sp>
                <p:nvSpPr>
                  <p:cNvPr id="500" name="Freeform 4">
                    <a:extLst>
                      <a:ext uri="{FF2B5EF4-FFF2-40B4-BE49-F238E27FC236}">
                        <a16:creationId xmlns:a16="http://schemas.microsoft.com/office/drawing/2014/main" id="{68809ED2-9EE1-FB40-9148-120504223E7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44" y="4133"/>
                    <a:ext cx="1858" cy="2154"/>
                  </a:xfrm>
                  <a:custGeom>
                    <a:avLst/>
                    <a:gdLst>
                      <a:gd name="T0" fmla="*/ 272 w 1858"/>
                      <a:gd name="T1" fmla="*/ 1692 h 2154"/>
                      <a:gd name="T2" fmla="*/ 677 w 1858"/>
                      <a:gd name="T3" fmla="*/ 2082 h 2154"/>
                      <a:gd name="T4" fmla="*/ 954 w 1858"/>
                      <a:gd name="T5" fmla="*/ 2052 h 2154"/>
                      <a:gd name="T6" fmla="*/ 1089 w 1858"/>
                      <a:gd name="T7" fmla="*/ 1969 h 2154"/>
                      <a:gd name="T8" fmla="*/ 1224 w 1858"/>
                      <a:gd name="T9" fmla="*/ 1894 h 2154"/>
                      <a:gd name="T10" fmla="*/ 1359 w 1858"/>
                      <a:gd name="T11" fmla="*/ 1819 h 2154"/>
                      <a:gd name="T12" fmla="*/ 1509 w 1858"/>
                      <a:gd name="T13" fmla="*/ 1662 h 2154"/>
                      <a:gd name="T14" fmla="*/ 1659 w 1858"/>
                      <a:gd name="T15" fmla="*/ 1512 h 2154"/>
                      <a:gd name="T16" fmla="*/ 1757 w 1858"/>
                      <a:gd name="T17" fmla="*/ 1279 h 2154"/>
                      <a:gd name="T18" fmla="*/ 1839 w 1858"/>
                      <a:gd name="T19" fmla="*/ 1092 h 2154"/>
                      <a:gd name="T20" fmla="*/ 1787 w 1858"/>
                      <a:gd name="T21" fmla="*/ 1002 h 2154"/>
                      <a:gd name="T22" fmla="*/ 1809 w 1858"/>
                      <a:gd name="T23" fmla="*/ 844 h 2154"/>
                      <a:gd name="T24" fmla="*/ 1832 w 1858"/>
                      <a:gd name="T25" fmla="*/ 724 h 2154"/>
                      <a:gd name="T26" fmla="*/ 1719 w 1858"/>
                      <a:gd name="T27" fmla="*/ 679 h 2154"/>
                      <a:gd name="T28" fmla="*/ 1487 w 1858"/>
                      <a:gd name="T29" fmla="*/ 717 h 2154"/>
                      <a:gd name="T30" fmla="*/ 1404 w 1858"/>
                      <a:gd name="T31" fmla="*/ 604 h 2154"/>
                      <a:gd name="T32" fmla="*/ 1359 w 1858"/>
                      <a:gd name="T33" fmla="*/ 507 h 2154"/>
                      <a:gd name="T34" fmla="*/ 1277 w 1858"/>
                      <a:gd name="T35" fmla="*/ 424 h 2154"/>
                      <a:gd name="T36" fmla="*/ 1179 w 1858"/>
                      <a:gd name="T37" fmla="*/ 342 h 2154"/>
                      <a:gd name="T38" fmla="*/ 1082 w 1858"/>
                      <a:gd name="T39" fmla="*/ 222 h 2154"/>
                      <a:gd name="T40" fmla="*/ 1014 w 1858"/>
                      <a:gd name="T41" fmla="*/ 184 h 2154"/>
                      <a:gd name="T42" fmla="*/ 932 w 1858"/>
                      <a:gd name="T43" fmla="*/ 102 h 2154"/>
                      <a:gd name="T44" fmla="*/ 827 w 1858"/>
                      <a:gd name="T45" fmla="*/ 72 h 2154"/>
                      <a:gd name="T46" fmla="*/ 692 w 1858"/>
                      <a:gd name="T47" fmla="*/ 4 h 2154"/>
                      <a:gd name="T48" fmla="*/ 542 w 1858"/>
                      <a:gd name="T49" fmla="*/ 12 h 2154"/>
                      <a:gd name="T50" fmla="*/ 392 w 1858"/>
                      <a:gd name="T51" fmla="*/ 42 h 2154"/>
                      <a:gd name="T52" fmla="*/ 309 w 1858"/>
                      <a:gd name="T53" fmla="*/ 117 h 2154"/>
                      <a:gd name="T54" fmla="*/ 197 w 1858"/>
                      <a:gd name="T55" fmla="*/ 154 h 2154"/>
                      <a:gd name="T56" fmla="*/ 129 w 1858"/>
                      <a:gd name="T57" fmla="*/ 312 h 2154"/>
                      <a:gd name="T58" fmla="*/ 47 w 1858"/>
                      <a:gd name="T59" fmla="*/ 357 h 2154"/>
                      <a:gd name="T60" fmla="*/ 24 w 1858"/>
                      <a:gd name="T61" fmla="*/ 477 h 2154"/>
                      <a:gd name="T62" fmla="*/ 9 w 1858"/>
                      <a:gd name="T63" fmla="*/ 544 h 2154"/>
                      <a:gd name="T64" fmla="*/ 2 w 1858"/>
                      <a:gd name="T65" fmla="*/ 687 h 2154"/>
                      <a:gd name="T66" fmla="*/ 24 w 1858"/>
                      <a:gd name="T67" fmla="*/ 792 h 2154"/>
                      <a:gd name="T68" fmla="*/ 77 w 1858"/>
                      <a:gd name="T69" fmla="*/ 844 h 2154"/>
                      <a:gd name="T70" fmla="*/ 129 w 1858"/>
                      <a:gd name="T71" fmla="*/ 912 h 2154"/>
                      <a:gd name="T72" fmla="*/ 279 w 1858"/>
                      <a:gd name="T73" fmla="*/ 934 h 2154"/>
                      <a:gd name="T74" fmla="*/ 384 w 1858"/>
                      <a:gd name="T75" fmla="*/ 942 h 2154"/>
                      <a:gd name="T76" fmla="*/ 369 w 1858"/>
                      <a:gd name="T77" fmla="*/ 1032 h 2154"/>
                      <a:gd name="T78" fmla="*/ 317 w 1858"/>
                      <a:gd name="T79" fmla="*/ 1114 h 2154"/>
                      <a:gd name="T80" fmla="*/ 219 w 1858"/>
                      <a:gd name="T81" fmla="*/ 1332 h 2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858" h="2154">
                        <a:moveTo>
                          <a:pt x="219" y="1332"/>
                        </a:moveTo>
                        <a:cubicBezTo>
                          <a:pt x="220" y="1422"/>
                          <a:pt x="228" y="1566"/>
                          <a:pt x="272" y="1692"/>
                        </a:cubicBezTo>
                        <a:cubicBezTo>
                          <a:pt x="316" y="1818"/>
                          <a:pt x="415" y="2024"/>
                          <a:pt x="482" y="2089"/>
                        </a:cubicBezTo>
                        <a:cubicBezTo>
                          <a:pt x="549" y="2154"/>
                          <a:pt x="606" y="2077"/>
                          <a:pt x="677" y="2082"/>
                        </a:cubicBezTo>
                        <a:cubicBezTo>
                          <a:pt x="748" y="2087"/>
                          <a:pt x="863" y="2124"/>
                          <a:pt x="909" y="2119"/>
                        </a:cubicBezTo>
                        <a:cubicBezTo>
                          <a:pt x="955" y="2114"/>
                          <a:pt x="930" y="2062"/>
                          <a:pt x="954" y="2052"/>
                        </a:cubicBezTo>
                        <a:cubicBezTo>
                          <a:pt x="978" y="2042"/>
                          <a:pt x="1030" y="2073"/>
                          <a:pt x="1052" y="2059"/>
                        </a:cubicBezTo>
                        <a:cubicBezTo>
                          <a:pt x="1074" y="2045"/>
                          <a:pt x="1064" y="1985"/>
                          <a:pt x="1089" y="1969"/>
                        </a:cubicBezTo>
                        <a:cubicBezTo>
                          <a:pt x="1114" y="1953"/>
                          <a:pt x="1179" y="1974"/>
                          <a:pt x="1202" y="1962"/>
                        </a:cubicBezTo>
                        <a:cubicBezTo>
                          <a:pt x="1225" y="1950"/>
                          <a:pt x="1204" y="1906"/>
                          <a:pt x="1224" y="1894"/>
                        </a:cubicBezTo>
                        <a:cubicBezTo>
                          <a:pt x="1244" y="1882"/>
                          <a:pt x="1299" y="1900"/>
                          <a:pt x="1322" y="1887"/>
                        </a:cubicBezTo>
                        <a:cubicBezTo>
                          <a:pt x="1345" y="1874"/>
                          <a:pt x="1340" y="1836"/>
                          <a:pt x="1359" y="1819"/>
                        </a:cubicBezTo>
                        <a:cubicBezTo>
                          <a:pt x="1378" y="1802"/>
                          <a:pt x="1409" y="1808"/>
                          <a:pt x="1434" y="1782"/>
                        </a:cubicBezTo>
                        <a:cubicBezTo>
                          <a:pt x="1459" y="1756"/>
                          <a:pt x="1483" y="1691"/>
                          <a:pt x="1509" y="1662"/>
                        </a:cubicBezTo>
                        <a:cubicBezTo>
                          <a:pt x="1535" y="1633"/>
                          <a:pt x="1567" y="1634"/>
                          <a:pt x="1592" y="1609"/>
                        </a:cubicBezTo>
                        <a:cubicBezTo>
                          <a:pt x="1617" y="1584"/>
                          <a:pt x="1642" y="1547"/>
                          <a:pt x="1659" y="1512"/>
                        </a:cubicBezTo>
                        <a:cubicBezTo>
                          <a:pt x="1676" y="1477"/>
                          <a:pt x="1681" y="1438"/>
                          <a:pt x="1697" y="1399"/>
                        </a:cubicBezTo>
                        <a:cubicBezTo>
                          <a:pt x="1713" y="1360"/>
                          <a:pt x="1737" y="1314"/>
                          <a:pt x="1757" y="1279"/>
                        </a:cubicBezTo>
                        <a:cubicBezTo>
                          <a:pt x="1777" y="1244"/>
                          <a:pt x="1803" y="1220"/>
                          <a:pt x="1817" y="1189"/>
                        </a:cubicBezTo>
                        <a:cubicBezTo>
                          <a:pt x="1831" y="1158"/>
                          <a:pt x="1835" y="1121"/>
                          <a:pt x="1839" y="1092"/>
                        </a:cubicBezTo>
                        <a:cubicBezTo>
                          <a:pt x="1843" y="1063"/>
                          <a:pt x="1848" y="1032"/>
                          <a:pt x="1839" y="1017"/>
                        </a:cubicBezTo>
                        <a:cubicBezTo>
                          <a:pt x="1830" y="1002"/>
                          <a:pt x="1786" y="1019"/>
                          <a:pt x="1787" y="1002"/>
                        </a:cubicBezTo>
                        <a:cubicBezTo>
                          <a:pt x="1788" y="985"/>
                          <a:pt x="1843" y="938"/>
                          <a:pt x="1847" y="912"/>
                        </a:cubicBezTo>
                        <a:cubicBezTo>
                          <a:pt x="1851" y="886"/>
                          <a:pt x="1808" y="866"/>
                          <a:pt x="1809" y="844"/>
                        </a:cubicBezTo>
                        <a:cubicBezTo>
                          <a:pt x="1810" y="822"/>
                          <a:pt x="1850" y="797"/>
                          <a:pt x="1854" y="777"/>
                        </a:cubicBezTo>
                        <a:cubicBezTo>
                          <a:pt x="1858" y="757"/>
                          <a:pt x="1834" y="743"/>
                          <a:pt x="1832" y="724"/>
                        </a:cubicBezTo>
                        <a:cubicBezTo>
                          <a:pt x="1830" y="705"/>
                          <a:pt x="1858" y="672"/>
                          <a:pt x="1839" y="664"/>
                        </a:cubicBezTo>
                        <a:cubicBezTo>
                          <a:pt x="1820" y="656"/>
                          <a:pt x="1754" y="673"/>
                          <a:pt x="1719" y="679"/>
                        </a:cubicBezTo>
                        <a:cubicBezTo>
                          <a:pt x="1684" y="685"/>
                          <a:pt x="1668" y="696"/>
                          <a:pt x="1629" y="702"/>
                        </a:cubicBezTo>
                        <a:cubicBezTo>
                          <a:pt x="1590" y="708"/>
                          <a:pt x="1516" y="724"/>
                          <a:pt x="1487" y="717"/>
                        </a:cubicBezTo>
                        <a:cubicBezTo>
                          <a:pt x="1458" y="710"/>
                          <a:pt x="1471" y="676"/>
                          <a:pt x="1457" y="657"/>
                        </a:cubicBezTo>
                        <a:cubicBezTo>
                          <a:pt x="1443" y="638"/>
                          <a:pt x="1419" y="619"/>
                          <a:pt x="1404" y="604"/>
                        </a:cubicBezTo>
                        <a:cubicBezTo>
                          <a:pt x="1389" y="589"/>
                          <a:pt x="1374" y="583"/>
                          <a:pt x="1367" y="567"/>
                        </a:cubicBezTo>
                        <a:cubicBezTo>
                          <a:pt x="1360" y="551"/>
                          <a:pt x="1369" y="519"/>
                          <a:pt x="1359" y="507"/>
                        </a:cubicBezTo>
                        <a:cubicBezTo>
                          <a:pt x="1349" y="495"/>
                          <a:pt x="1321" y="506"/>
                          <a:pt x="1307" y="492"/>
                        </a:cubicBezTo>
                        <a:cubicBezTo>
                          <a:pt x="1293" y="478"/>
                          <a:pt x="1288" y="442"/>
                          <a:pt x="1277" y="424"/>
                        </a:cubicBezTo>
                        <a:cubicBezTo>
                          <a:pt x="1266" y="406"/>
                          <a:pt x="1255" y="401"/>
                          <a:pt x="1239" y="387"/>
                        </a:cubicBezTo>
                        <a:cubicBezTo>
                          <a:pt x="1223" y="373"/>
                          <a:pt x="1194" y="361"/>
                          <a:pt x="1179" y="342"/>
                        </a:cubicBezTo>
                        <a:cubicBezTo>
                          <a:pt x="1164" y="323"/>
                          <a:pt x="1165" y="294"/>
                          <a:pt x="1149" y="274"/>
                        </a:cubicBezTo>
                        <a:cubicBezTo>
                          <a:pt x="1133" y="254"/>
                          <a:pt x="1101" y="228"/>
                          <a:pt x="1082" y="222"/>
                        </a:cubicBezTo>
                        <a:cubicBezTo>
                          <a:pt x="1063" y="216"/>
                          <a:pt x="1048" y="243"/>
                          <a:pt x="1037" y="237"/>
                        </a:cubicBezTo>
                        <a:cubicBezTo>
                          <a:pt x="1026" y="231"/>
                          <a:pt x="1024" y="198"/>
                          <a:pt x="1014" y="184"/>
                        </a:cubicBezTo>
                        <a:cubicBezTo>
                          <a:pt x="1004" y="170"/>
                          <a:pt x="991" y="168"/>
                          <a:pt x="977" y="154"/>
                        </a:cubicBezTo>
                        <a:cubicBezTo>
                          <a:pt x="963" y="140"/>
                          <a:pt x="947" y="120"/>
                          <a:pt x="932" y="102"/>
                        </a:cubicBezTo>
                        <a:cubicBezTo>
                          <a:pt x="917" y="84"/>
                          <a:pt x="904" y="54"/>
                          <a:pt x="887" y="49"/>
                        </a:cubicBezTo>
                        <a:cubicBezTo>
                          <a:pt x="870" y="44"/>
                          <a:pt x="849" y="76"/>
                          <a:pt x="827" y="72"/>
                        </a:cubicBezTo>
                        <a:cubicBezTo>
                          <a:pt x="805" y="68"/>
                          <a:pt x="774" y="38"/>
                          <a:pt x="752" y="27"/>
                        </a:cubicBezTo>
                        <a:cubicBezTo>
                          <a:pt x="730" y="16"/>
                          <a:pt x="717" y="8"/>
                          <a:pt x="692" y="4"/>
                        </a:cubicBezTo>
                        <a:cubicBezTo>
                          <a:pt x="667" y="0"/>
                          <a:pt x="627" y="3"/>
                          <a:pt x="602" y="4"/>
                        </a:cubicBezTo>
                        <a:cubicBezTo>
                          <a:pt x="577" y="5"/>
                          <a:pt x="559" y="10"/>
                          <a:pt x="542" y="12"/>
                        </a:cubicBezTo>
                        <a:cubicBezTo>
                          <a:pt x="525" y="14"/>
                          <a:pt x="522" y="14"/>
                          <a:pt x="497" y="19"/>
                        </a:cubicBezTo>
                        <a:cubicBezTo>
                          <a:pt x="472" y="24"/>
                          <a:pt x="414" y="32"/>
                          <a:pt x="392" y="42"/>
                        </a:cubicBezTo>
                        <a:cubicBezTo>
                          <a:pt x="370" y="52"/>
                          <a:pt x="376" y="67"/>
                          <a:pt x="362" y="79"/>
                        </a:cubicBezTo>
                        <a:cubicBezTo>
                          <a:pt x="348" y="91"/>
                          <a:pt x="329" y="113"/>
                          <a:pt x="309" y="117"/>
                        </a:cubicBezTo>
                        <a:cubicBezTo>
                          <a:pt x="289" y="121"/>
                          <a:pt x="261" y="96"/>
                          <a:pt x="242" y="102"/>
                        </a:cubicBezTo>
                        <a:cubicBezTo>
                          <a:pt x="223" y="108"/>
                          <a:pt x="208" y="135"/>
                          <a:pt x="197" y="154"/>
                        </a:cubicBezTo>
                        <a:cubicBezTo>
                          <a:pt x="186" y="173"/>
                          <a:pt x="185" y="188"/>
                          <a:pt x="174" y="214"/>
                        </a:cubicBezTo>
                        <a:cubicBezTo>
                          <a:pt x="163" y="240"/>
                          <a:pt x="143" y="290"/>
                          <a:pt x="129" y="312"/>
                        </a:cubicBezTo>
                        <a:cubicBezTo>
                          <a:pt x="115" y="334"/>
                          <a:pt x="106" y="341"/>
                          <a:pt x="92" y="349"/>
                        </a:cubicBezTo>
                        <a:cubicBezTo>
                          <a:pt x="78" y="357"/>
                          <a:pt x="55" y="346"/>
                          <a:pt x="47" y="357"/>
                        </a:cubicBezTo>
                        <a:cubicBezTo>
                          <a:pt x="39" y="368"/>
                          <a:pt x="51" y="397"/>
                          <a:pt x="47" y="417"/>
                        </a:cubicBezTo>
                        <a:cubicBezTo>
                          <a:pt x="43" y="437"/>
                          <a:pt x="20" y="456"/>
                          <a:pt x="24" y="477"/>
                        </a:cubicBezTo>
                        <a:cubicBezTo>
                          <a:pt x="28" y="498"/>
                          <a:pt x="71" y="533"/>
                          <a:pt x="69" y="544"/>
                        </a:cubicBezTo>
                        <a:cubicBezTo>
                          <a:pt x="67" y="555"/>
                          <a:pt x="18" y="532"/>
                          <a:pt x="9" y="544"/>
                        </a:cubicBezTo>
                        <a:cubicBezTo>
                          <a:pt x="0" y="556"/>
                          <a:pt x="18" y="595"/>
                          <a:pt x="17" y="619"/>
                        </a:cubicBezTo>
                        <a:cubicBezTo>
                          <a:pt x="16" y="643"/>
                          <a:pt x="0" y="666"/>
                          <a:pt x="2" y="687"/>
                        </a:cubicBezTo>
                        <a:cubicBezTo>
                          <a:pt x="4" y="708"/>
                          <a:pt x="28" y="730"/>
                          <a:pt x="32" y="747"/>
                        </a:cubicBezTo>
                        <a:cubicBezTo>
                          <a:pt x="36" y="764"/>
                          <a:pt x="18" y="785"/>
                          <a:pt x="24" y="792"/>
                        </a:cubicBezTo>
                        <a:cubicBezTo>
                          <a:pt x="30" y="799"/>
                          <a:pt x="60" y="783"/>
                          <a:pt x="69" y="792"/>
                        </a:cubicBezTo>
                        <a:cubicBezTo>
                          <a:pt x="78" y="801"/>
                          <a:pt x="68" y="835"/>
                          <a:pt x="77" y="844"/>
                        </a:cubicBezTo>
                        <a:cubicBezTo>
                          <a:pt x="86" y="853"/>
                          <a:pt x="113" y="833"/>
                          <a:pt x="122" y="844"/>
                        </a:cubicBezTo>
                        <a:cubicBezTo>
                          <a:pt x="131" y="855"/>
                          <a:pt x="119" y="898"/>
                          <a:pt x="129" y="912"/>
                        </a:cubicBezTo>
                        <a:cubicBezTo>
                          <a:pt x="139" y="926"/>
                          <a:pt x="157" y="923"/>
                          <a:pt x="182" y="927"/>
                        </a:cubicBezTo>
                        <a:cubicBezTo>
                          <a:pt x="207" y="931"/>
                          <a:pt x="257" y="924"/>
                          <a:pt x="279" y="934"/>
                        </a:cubicBezTo>
                        <a:cubicBezTo>
                          <a:pt x="301" y="944"/>
                          <a:pt x="300" y="986"/>
                          <a:pt x="317" y="987"/>
                        </a:cubicBezTo>
                        <a:cubicBezTo>
                          <a:pt x="334" y="988"/>
                          <a:pt x="365" y="943"/>
                          <a:pt x="384" y="942"/>
                        </a:cubicBezTo>
                        <a:cubicBezTo>
                          <a:pt x="403" y="941"/>
                          <a:pt x="431" y="964"/>
                          <a:pt x="429" y="979"/>
                        </a:cubicBezTo>
                        <a:cubicBezTo>
                          <a:pt x="427" y="994"/>
                          <a:pt x="374" y="1013"/>
                          <a:pt x="369" y="1032"/>
                        </a:cubicBezTo>
                        <a:cubicBezTo>
                          <a:pt x="364" y="1051"/>
                          <a:pt x="408" y="1078"/>
                          <a:pt x="399" y="1092"/>
                        </a:cubicBezTo>
                        <a:cubicBezTo>
                          <a:pt x="390" y="1106"/>
                          <a:pt x="339" y="1104"/>
                          <a:pt x="317" y="1114"/>
                        </a:cubicBezTo>
                        <a:cubicBezTo>
                          <a:pt x="295" y="1124"/>
                          <a:pt x="276" y="1113"/>
                          <a:pt x="264" y="1152"/>
                        </a:cubicBezTo>
                        <a:cubicBezTo>
                          <a:pt x="252" y="1191"/>
                          <a:pt x="218" y="1242"/>
                          <a:pt x="219" y="1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01" name="Freeform 28">
                    <a:extLst>
                      <a:ext uri="{FF2B5EF4-FFF2-40B4-BE49-F238E27FC236}">
                        <a16:creationId xmlns:a16="http://schemas.microsoft.com/office/drawing/2014/main" id="{F6E0A82D-C973-DF4E-A1BB-D3519095F841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23" y="6118"/>
                    <a:ext cx="547" cy="40"/>
                  </a:xfrm>
                  <a:custGeom>
                    <a:avLst/>
                    <a:gdLst>
                      <a:gd name="T0" fmla="*/ 0 w 547"/>
                      <a:gd name="T1" fmla="*/ 40 h 40"/>
                      <a:gd name="T2" fmla="*/ 165 w 547"/>
                      <a:gd name="T3" fmla="*/ 17 h 40"/>
                      <a:gd name="T4" fmla="*/ 375 w 547"/>
                      <a:gd name="T5" fmla="*/ 2 h 40"/>
                      <a:gd name="T6" fmla="*/ 547 w 547"/>
                      <a:gd name="T7" fmla="*/ 3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47" h="40">
                        <a:moveTo>
                          <a:pt x="0" y="40"/>
                        </a:moveTo>
                        <a:cubicBezTo>
                          <a:pt x="51" y="31"/>
                          <a:pt x="103" y="23"/>
                          <a:pt x="165" y="17"/>
                        </a:cubicBezTo>
                        <a:cubicBezTo>
                          <a:pt x="227" y="11"/>
                          <a:pt x="311" y="0"/>
                          <a:pt x="375" y="2"/>
                        </a:cubicBezTo>
                        <a:cubicBezTo>
                          <a:pt x="439" y="4"/>
                          <a:pt x="493" y="18"/>
                          <a:pt x="547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02" name="Freeform 29">
                    <a:extLst>
                      <a:ext uri="{FF2B5EF4-FFF2-40B4-BE49-F238E27FC236}">
                        <a16:creationId xmlns:a16="http://schemas.microsoft.com/office/drawing/2014/main" id="{638891C2-DB81-3342-B6EC-C6F2EB7DB5D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00" y="5978"/>
                    <a:ext cx="698" cy="82"/>
                  </a:xfrm>
                  <a:custGeom>
                    <a:avLst/>
                    <a:gdLst>
                      <a:gd name="T0" fmla="*/ 0 w 698"/>
                      <a:gd name="T1" fmla="*/ 82 h 82"/>
                      <a:gd name="T2" fmla="*/ 300 w 698"/>
                      <a:gd name="T3" fmla="*/ 7 h 82"/>
                      <a:gd name="T4" fmla="*/ 698 w 698"/>
                      <a:gd name="T5" fmla="*/ 37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98" h="82">
                        <a:moveTo>
                          <a:pt x="0" y="82"/>
                        </a:moveTo>
                        <a:cubicBezTo>
                          <a:pt x="92" y="48"/>
                          <a:pt x="184" y="14"/>
                          <a:pt x="300" y="7"/>
                        </a:cubicBezTo>
                        <a:cubicBezTo>
                          <a:pt x="416" y="0"/>
                          <a:pt x="631" y="32"/>
                          <a:pt x="698" y="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03" name="Freeform 30">
                    <a:extLst>
                      <a:ext uri="{FF2B5EF4-FFF2-40B4-BE49-F238E27FC236}">
                        <a16:creationId xmlns:a16="http://schemas.microsoft.com/office/drawing/2014/main" id="{F5AA5E10-7528-994F-A5FD-3BB861FBE1B1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040" y="5841"/>
                    <a:ext cx="998" cy="122"/>
                  </a:xfrm>
                  <a:custGeom>
                    <a:avLst/>
                    <a:gdLst>
                      <a:gd name="T0" fmla="*/ 0 w 998"/>
                      <a:gd name="T1" fmla="*/ 122 h 122"/>
                      <a:gd name="T2" fmla="*/ 330 w 998"/>
                      <a:gd name="T3" fmla="*/ 84 h 122"/>
                      <a:gd name="T4" fmla="*/ 548 w 998"/>
                      <a:gd name="T5" fmla="*/ 9 h 122"/>
                      <a:gd name="T6" fmla="*/ 998 w 998"/>
                      <a:gd name="T7" fmla="*/ 32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98" h="122">
                        <a:moveTo>
                          <a:pt x="0" y="122"/>
                        </a:moveTo>
                        <a:cubicBezTo>
                          <a:pt x="119" y="112"/>
                          <a:pt x="239" y="103"/>
                          <a:pt x="330" y="84"/>
                        </a:cubicBezTo>
                        <a:cubicBezTo>
                          <a:pt x="421" y="65"/>
                          <a:pt x="437" y="18"/>
                          <a:pt x="548" y="9"/>
                        </a:cubicBezTo>
                        <a:cubicBezTo>
                          <a:pt x="659" y="0"/>
                          <a:pt x="828" y="16"/>
                          <a:pt x="998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32" name="Freeform 31">
                    <a:extLst>
                      <a:ext uri="{FF2B5EF4-FFF2-40B4-BE49-F238E27FC236}">
                        <a16:creationId xmlns:a16="http://schemas.microsoft.com/office/drawing/2014/main" id="{D7888E74-A293-7C42-8CE7-37A3A15BF6C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0" y="5729"/>
                    <a:ext cx="1170" cy="129"/>
                  </a:xfrm>
                  <a:custGeom>
                    <a:avLst/>
                    <a:gdLst>
                      <a:gd name="T0" fmla="*/ 0 w 1170"/>
                      <a:gd name="T1" fmla="*/ 129 h 129"/>
                      <a:gd name="T2" fmla="*/ 345 w 1170"/>
                      <a:gd name="T3" fmla="*/ 91 h 129"/>
                      <a:gd name="T4" fmla="*/ 623 w 1170"/>
                      <a:gd name="T5" fmla="*/ 9 h 129"/>
                      <a:gd name="T6" fmla="*/ 1170 w 1170"/>
                      <a:gd name="T7" fmla="*/ 39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70" h="129">
                        <a:moveTo>
                          <a:pt x="0" y="129"/>
                        </a:moveTo>
                        <a:cubicBezTo>
                          <a:pt x="120" y="120"/>
                          <a:pt x="241" y="111"/>
                          <a:pt x="345" y="91"/>
                        </a:cubicBezTo>
                        <a:cubicBezTo>
                          <a:pt x="449" y="71"/>
                          <a:pt x="486" y="18"/>
                          <a:pt x="623" y="9"/>
                        </a:cubicBezTo>
                        <a:cubicBezTo>
                          <a:pt x="760" y="0"/>
                          <a:pt x="965" y="19"/>
                          <a:pt x="1170" y="39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33" name="Freeform 32">
                    <a:extLst>
                      <a:ext uri="{FF2B5EF4-FFF2-40B4-BE49-F238E27FC236}">
                        <a16:creationId xmlns:a16="http://schemas.microsoft.com/office/drawing/2014/main" id="{0AA03423-C773-5149-AD10-91356E6CDFC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43" y="5723"/>
                    <a:ext cx="307" cy="22"/>
                  </a:xfrm>
                  <a:custGeom>
                    <a:avLst/>
                    <a:gdLst>
                      <a:gd name="T0" fmla="*/ 0 w 307"/>
                      <a:gd name="T1" fmla="*/ 22 h 22"/>
                      <a:gd name="T2" fmla="*/ 307 w 307"/>
                      <a:gd name="T3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07" h="22">
                        <a:moveTo>
                          <a:pt x="0" y="22"/>
                        </a:moveTo>
                        <a:cubicBezTo>
                          <a:pt x="77" y="22"/>
                          <a:pt x="256" y="4"/>
                          <a:pt x="307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34" name="Freeform 33">
                    <a:extLst>
                      <a:ext uri="{FF2B5EF4-FFF2-40B4-BE49-F238E27FC236}">
                        <a16:creationId xmlns:a16="http://schemas.microsoft.com/office/drawing/2014/main" id="{702A3CA1-6233-9E4E-92A8-9A82DCF2DFB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5599"/>
                    <a:ext cx="555" cy="49"/>
                  </a:xfrm>
                  <a:custGeom>
                    <a:avLst/>
                    <a:gdLst>
                      <a:gd name="T0" fmla="*/ 0 w 555"/>
                      <a:gd name="T1" fmla="*/ 49 h 49"/>
                      <a:gd name="T2" fmla="*/ 173 w 555"/>
                      <a:gd name="T3" fmla="*/ 4 h 49"/>
                      <a:gd name="T4" fmla="*/ 555 w 555"/>
                      <a:gd name="T5" fmla="*/ 26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55" h="49">
                        <a:moveTo>
                          <a:pt x="0" y="49"/>
                        </a:moveTo>
                        <a:cubicBezTo>
                          <a:pt x="40" y="28"/>
                          <a:pt x="81" y="8"/>
                          <a:pt x="173" y="4"/>
                        </a:cubicBezTo>
                        <a:cubicBezTo>
                          <a:pt x="265" y="0"/>
                          <a:pt x="410" y="13"/>
                          <a:pt x="555" y="26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35" name="Freeform 34">
                    <a:extLst>
                      <a:ext uri="{FF2B5EF4-FFF2-40B4-BE49-F238E27FC236}">
                        <a16:creationId xmlns:a16="http://schemas.microsoft.com/office/drawing/2014/main" id="{A96DD8EA-4F52-9C44-AA96-DEEC92719EB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25" y="5475"/>
                    <a:ext cx="420" cy="53"/>
                  </a:xfrm>
                  <a:custGeom>
                    <a:avLst/>
                    <a:gdLst>
                      <a:gd name="T0" fmla="*/ 0 w 420"/>
                      <a:gd name="T1" fmla="*/ 53 h 53"/>
                      <a:gd name="T2" fmla="*/ 195 w 420"/>
                      <a:gd name="T3" fmla="*/ 15 h 53"/>
                      <a:gd name="T4" fmla="*/ 420 w 420"/>
                      <a:gd name="T5" fmla="*/ 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0" h="53">
                        <a:moveTo>
                          <a:pt x="0" y="53"/>
                        </a:moveTo>
                        <a:cubicBezTo>
                          <a:pt x="62" y="38"/>
                          <a:pt x="125" y="24"/>
                          <a:pt x="195" y="15"/>
                        </a:cubicBezTo>
                        <a:cubicBezTo>
                          <a:pt x="265" y="6"/>
                          <a:pt x="342" y="3"/>
                          <a:pt x="420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36" name="Freeform 35">
                    <a:extLst>
                      <a:ext uri="{FF2B5EF4-FFF2-40B4-BE49-F238E27FC236}">
                        <a16:creationId xmlns:a16="http://schemas.microsoft.com/office/drawing/2014/main" id="{C485ADB1-2320-CA4B-BF7D-3523054C617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40" y="5325"/>
                    <a:ext cx="465" cy="45"/>
                  </a:xfrm>
                  <a:custGeom>
                    <a:avLst/>
                    <a:gdLst>
                      <a:gd name="T0" fmla="*/ 0 w 465"/>
                      <a:gd name="T1" fmla="*/ 45 h 45"/>
                      <a:gd name="T2" fmla="*/ 465 w 465"/>
                      <a:gd name="T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65" h="45">
                        <a:moveTo>
                          <a:pt x="0" y="45"/>
                        </a:moveTo>
                        <a:cubicBezTo>
                          <a:pt x="0" y="45"/>
                          <a:pt x="232" y="22"/>
                          <a:pt x="465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37" name="Freeform 36">
                    <a:extLst>
                      <a:ext uri="{FF2B5EF4-FFF2-40B4-BE49-F238E27FC236}">
                        <a16:creationId xmlns:a16="http://schemas.microsoft.com/office/drawing/2014/main" id="{B18B0FC3-01D6-A74E-8F83-5E54CC035EA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060" y="5193"/>
                    <a:ext cx="398" cy="50"/>
                  </a:xfrm>
                  <a:custGeom>
                    <a:avLst/>
                    <a:gdLst>
                      <a:gd name="T0" fmla="*/ 0 w 398"/>
                      <a:gd name="T1" fmla="*/ 50 h 50"/>
                      <a:gd name="T2" fmla="*/ 270 w 398"/>
                      <a:gd name="T3" fmla="*/ 5 h 50"/>
                      <a:gd name="T4" fmla="*/ 398 w 398"/>
                      <a:gd name="T5" fmla="*/ 2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8" h="50">
                        <a:moveTo>
                          <a:pt x="0" y="50"/>
                        </a:moveTo>
                        <a:cubicBezTo>
                          <a:pt x="102" y="30"/>
                          <a:pt x="204" y="10"/>
                          <a:pt x="270" y="5"/>
                        </a:cubicBezTo>
                        <a:cubicBezTo>
                          <a:pt x="336" y="0"/>
                          <a:pt x="367" y="10"/>
                          <a:pt x="398" y="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38" name="Freeform 37">
                    <a:extLst>
                      <a:ext uri="{FF2B5EF4-FFF2-40B4-BE49-F238E27FC236}">
                        <a16:creationId xmlns:a16="http://schemas.microsoft.com/office/drawing/2014/main" id="{F4CF3992-12F1-E74D-A170-29E3E2634E3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05" y="5061"/>
                    <a:ext cx="345" cy="54"/>
                  </a:xfrm>
                  <a:custGeom>
                    <a:avLst/>
                    <a:gdLst>
                      <a:gd name="T0" fmla="*/ 0 w 345"/>
                      <a:gd name="T1" fmla="*/ 54 h 54"/>
                      <a:gd name="T2" fmla="*/ 218 w 345"/>
                      <a:gd name="T3" fmla="*/ 9 h 54"/>
                      <a:gd name="T4" fmla="*/ 345 w 345"/>
                      <a:gd name="T5" fmla="*/ 2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5" h="54">
                        <a:moveTo>
                          <a:pt x="0" y="54"/>
                        </a:moveTo>
                        <a:cubicBezTo>
                          <a:pt x="80" y="36"/>
                          <a:pt x="161" y="18"/>
                          <a:pt x="218" y="9"/>
                        </a:cubicBezTo>
                        <a:cubicBezTo>
                          <a:pt x="275" y="0"/>
                          <a:pt x="310" y="1"/>
                          <a:pt x="345" y="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41" name="Freeform 38">
                    <a:extLst>
                      <a:ext uri="{FF2B5EF4-FFF2-40B4-BE49-F238E27FC236}">
                        <a16:creationId xmlns:a16="http://schemas.microsoft.com/office/drawing/2014/main" id="{245E3A71-2064-4F49-8293-F2778F25129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35" y="4929"/>
                    <a:ext cx="330" cy="51"/>
                  </a:xfrm>
                  <a:custGeom>
                    <a:avLst/>
                    <a:gdLst>
                      <a:gd name="T0" fmla="*/ 0 w 330"/>
                      <a:gd name="T1" fmla="*/ 51 h 51"/>
                      <a:gd name="T2" fmla="*/ 218 w 330"/>
                      <a:gd name="T3" fmla="*/ 6 h 51"/>
                      <a:gd name="T4" fmla="*/ 330 w 330"/>
                      <a:gd name="T5" fmla="*/ 14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1">
                        <a:moveTo>
                          <a:pt x="0" y="51"/>
                        </a:moveTo>
                        <a:cubicBezTo>
                          <a:pt x="81" y="31"/>
                          <a:pt x="163" y="12"/>
                          <a:pt x="218" y="6"/>
                        </a:cubicBezTo>
                        <a:cubicBezTo>
                          <a:pt x="273" y="0"/>
                          <a:pt x="301" y="7"/>
                          <a:pt x="330" y="14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67" name="Group 27">
                  <a:extLst>
                    <a:ext uri="{FF2B5EF4-FFF2-40B4-BE49-F238E27FC236}">
                      <a16:creationId xmlns:a16="http://schemas.microsoft.com/office/drawing/2014/main" id="{01314209-0113-7D42-9721-D9BFF80D66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15" y="4123"/>
                  <a:ext cx="1511" cy="1644"/>
                  <a:chOff x="4615" y="4123"/>
                  <a:chExt cx="1511" cy="1644"/>
                </a:xfrm>
              </p:grpSpPr>
              <p:sp>
                <p:nvSpPr>
                  <p:cNvPr id="468" name="Freeform 5">
                    <a:extLst>
                      <a:ext uri="{FF2B5EF4-FFF2-40B4-BE49-F238E27FC236}">
                        <a16:creationId xmlns:a16="http://schemas.microsoft.com/office/drawing/2014/main" id="{E3DF5B7A-A77D-5F45-8C41-46B05835E14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15" y="4123"/>
                    <a:ext cx="1511" cy="1644"/>
                  </a:xfrm>
                  <a:custGeom>
                    <a:avLst/>
                    <a:gdLst>
                      <a:gd name="T0" fmla="*/ 325 w 1511"/>
                      <a:gd name="T1" fmla="*/ 1420 h 1644"/>
                      <a:gd name="T2" fmla="*/ 377 w 1511"/>
                      <a:gd name="T3" fmla="*/ 1517 h 1644"/>
                      <a:gd name="T4" fmla="*/ 430 w 1511"/>
                      <a:gd name="T5" fmla="*/ 1525 h 1644"/>
                      <a:gd name="T6" fmla="*/ 490 w 1511"/>
                      <a:gd name="T7" fmla="*/ 1532 h 1644"/>
                      <a:gd name="T8" fmla="*/ 467 w 1511"/>
                      <a:gd name="T9" fmla="*/ 1562 h 1644"/>
                      <a:gd name="T10" fmla="*/ 527 w 1511"/>
                      <a:gd name="T11" fmla="*/ 1562 h 1644"/>
                      <a:gd name="T12" fmla="*/ 617 w 1511"/>
                      <a:gd name="T13" fmla="*/ 1585 h 1644"/>
                      <a:gd name="T14" fmla="*/ 685 w 1511"/>
                      <a:gd name="T15" fmla="*/ 1615 h 1644"/>
                      <a:gd name="T16" fmla="*/ 730 w 1511"/>
                      <a:gd name="T17" fmla="*/ 1637 h 1644"/>
                      <a:gd name="T18" fmla="*/ 797 w 1511"/>
                      <a:gd name="T19" fmla="*/ 1607 h 1644"/>
                      <a:gd name="T20" fmla="*/ 842 w 1511"/>
                      <a:gd name="T21" fmla="*/ 1637 h 1644"/>
                      <a:gd name="T22" fmla="*/ 925 w 1511"/>
                      <a:gd name="T23" fmla="*/ 1637 h 1644"/>
                      <a:gd name="T24" fmla="*/ 1030 w 1511"/>
                      <a:gd name="T25" fmla="*/ 1562 h 1644"/>
                      <a:gd name="T26" fmla="*/ 1075 w 1511"/>
                      <a:gd name="T27" fmla="*/ 1532 h 1644"/>
                      <a:gd name="T28" fmla="*/ 1180 w 1511"/>
                      <a:gd name="T29" fmla="*/ 1457 h 1644"/>
                      <a:gd name="T30" fmla="*/ 1240 w 1511"/>
                      <a:gd name="T31" fmla="*/ 1375 h 1644"/>
                      <a:gd name="T32" fmla="*/ 1322 w 1511"/>
                      <a:gd name="T33" fmla="*/ 1262 h 1644"/>
                      <a:gd name="T34" fmla="*/ 1345 w 1511"/>
                      <a:gd name="T35" fmla="*/ 1202 h 1644"/>
                      <a:gd name="T36" fmla="*/ 1420 w 1511"/>
                      <a:gd name="T37" fmla="*/ 1082 h 1644"/>
                      <a:gd name="T38" fmla="*/ 1420 w 1511"/>
                      <a:gd name="T39" fmla="*/ 1015 h 1644"/>
                      <a:gd name="T40" fmla="*/ 1472 w 1511"/>
                      <a:gd name="T41" fmla="*/ 970 h 1644"/>
                      <a:gd name="T42" fmla="*/ 1472 w 1511"/>
                      <a:gd name="T43" fmla="*/ 827 h 1644"/>
                      <a:gd name="T44" fmla="*/ 1480 w 1511"/>
                      <a:gd name="T45" fmla="*/ 722 h 1644"/>
                      <a:gd name="T46" fmla="*/ 1405 w 1511"/>
                      <a:gd name="T47" fmla="*/ 677 h 1644"/>
                      <a:gd name="T48" fmla="*/ 1420 w 1511"/>
                      <a:gd name="T49" fmla="*/ 572 h 1644"/>
                      <a:gd name="T50" fmla="*/ 1330 w 1511"/>
                      <a:gd name="T51" fmla="*/ 505 h 1644"/>
                      <a:gd name="T52" fmla="*/ 1262 w 1511"/>
                      <a:gd name="T53" fmla="*/ 377 h 1644"/>
                      <a:gd name="T54" fmla="*/ 1187 w 1511"/>
                      <a:gd name="T55" fmla="*/ 287 h 1644"/>
                      <a:gd name="T56" fmla="*/ 1067 w 1511"/>
                      <a:gd name="T57" fmla="*/ 235 h 1644"/>
                      <a:gd name="T58" fmla="*/ 1045 w 1511"/>
                      <a:gd name="T59" fmla="*/ 145 h 1644"/>
                      <a:gd name="T60" fmla="*/ 940 w 1511"/>
                      <a:gd name="T61" fmla="*/ 100 h 1644"/>
                      <a:gd name="T62" fmla="*/ 850 w 1511"/>
                      <a:gd name="T63" fmla="*/ 77 h 1644"/>
                      <a:gd name="T64" fmla="*/ 767 w 1511"/>
                      <a:gd name="T65" fmla="*/ 40 h 1644"/>
                      <a:gd name="T66" fmla="*/ 565 w 1511"/>
                      <a:gd name="T67" fmla="*/ 10 h 1644"/>
                      <a:gd name="T68" fmla="*/ 565 w 1511"/>
                      <a:gd name="T69" fmla="*/ 62 h 1644"/>
                      <a:gd name="T70" fmla="*/ 490 w 1511"/>
                      <a:gd name="T71" fmla="*/ 40 h 1644"/>
                      <a:gd name="T72" fmla="*/ 422 w 1511"/>
                      <a:gd name="T73" fmla="*/ 62 h 1644"/>
                      <a:gd name="T74" fmla="*/ 355 w 1511"/>
                      <a:gd name="T75" fmla="*/ 122 h 1644"/>
                      <a:gd name="T76" fmla="*/ 287 w 1511"/>
                      <a:gd name="T77" fmla="*/ 115 h 1644"/>
                      <a:gd name="T78" fmla="*/ 257 w 1511"/>
                      <a:gd name="T79" fmla="*/ 182 h 1644"/>
                      <a:gd name="T80" fmla="*/ 190 w 1511"/>
                      <a:gd name="T81" fmla="*/ 227 h 1644"/>
                      <a:gd name="T82" fmla="*/ 137 w 1511"/>
                      <a:gd name="T83" fmla="*/ 302 h 1644"/>
                      <a:gd name="T84" fmla="*/ 190 w 1511"/>
                      <a:gd name="T85" fmla="*/ 340 h 1644"/>
                      <a:gd name="T86" fmla="*/ 70 w 1511"/>
                      <a:gd name="T87" fmla="*/ 430 h 1644"/>
                      <a:gd name="T88" fmla="*/ 62 w 1511"/>
                      <a:gd name="T89" fmla="*/ 422 h 1644"/>
                      <a:gd name="T90" fmla="*/ 92 w 1511"/>
                      <a:gd name="T91" fmla="*/ 535 h 1644"/>
                      <a:gd name="T92" fmla="*/ 92 w 1511"/>
                      <a:gd name="T93" fmla="*/ 580 h 1644"/>
                      <a:gd name="T94" fmla="*/ 25 w 1511"/>
                      <a:gd name="T95" fmla="*/ 550 h 1644"/>
                      <a:gd name="T96" fmla="*/ 47 w 1511"/>
                      <a:gd name="T97" fmla="*/ 677 h 1644"/>
                      <a:gd name="T98" fmla="*/ 47 w 1511"/>
                      <a:gd name="T99" fmla="*/ 752 h 1644"/>
                      <a:gd name="T100" fmla="*/ 122 w 1511"/>
                      <a:gd name="T101" fmla="*/ 797 h 1644"/>
                      <a:gd name="T102" fmla="*/ 92 w 1511"/>
                      <a:gd name="T103" fmla="*/ 812 h 1644"/>
                      <a:gd name="T104" fmla="*/ 152 w 1511"/>
                      <a:gd name="T105" fmla="*/ 865 h 1644"/>
                      <a:gd name="T106" fmla="*/ 235 w 1511"/>
                      <a:gd name="T107" fmla="*/ 932 h 1644"/>
                      <a:gd name="T108" fmla="*/ 287 w 1511"/>
                      <a:gd name="T109" fmla="*/ 962 h 1644"/>
                      <a:gd name="T110" fmla="*/ 370 w 1511"/>
                      <a:gd name="T111" fmla="*/ 977 h 1644"/>
                      <a:gd name="T112" fmla="*/ 415 w 1511"/>
                      <a:gd name="T113" fmla="*/ 985 h 1644"/>
                      <a:gd name="T114" fmla="*/ 355 w 1511"/>
                      <a:gd name="T115" fmla="*/ 1112 h 1644"/>
                      <a:gd name="T116" fmla="*/ 287 w 1511"/>
                      <a:gd name="T117" fmla="*/ 1120 h 1644"/>
                      <a:gd name="T118" fmla="*/ 280 w 1511"/>
                      <a:gd name="T119" fmla="*/ 1315 h 1644"/>
                      <a:gd name="T120" fmla="*/ 257 w 1511"/>
                      <a:gd name="T121" fmla="*/ 1382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511" h="1644">
                        <a:moveTo>
                          <a:pt x="257" y="1382"/>
                        </a:moveTo>
                        <a:cubicBezTo>
                          <a:pt x="269" y="1418"/>
                          <a:pt x="288" y="1412"/>
                          <a:pt x="325" y="1420"/>
                        </a:cubicBezTo>
                        <a:cubicBezTo>
                          <a:pt x="308" y="1444"/>
                          <a:pt x="306" y="1465"/>
                          <a:pt x="332" y="1487"/>
                        </a:cubicBezTo>
                        <a:cubicBezTo>
                          <a:pt x="346" y="1499"/>
                          <a:pt x="377" y="1517"/>
                          <a:pt x="377" y="1517"/>
                        </a:cubicBezTo>
                        <a:cubicBezTo>
                          <a:pt x="392" y="1512"/>
                          <a:pt x="408" y="1495"/>
                          <a:pt x="422" y="1502"/>
                        </a:cubicBezTo>
                        <a:cubicBezTo>
                          <a:pt x="429" y="1506"/>
                          <a:pt x="424" y="1519"/>
                          <a:pt x="430" y="1525"/>
                        </a:cubicBezTo>
                        <a:cubicBezTo>
                          <a:pt x="443" y="1538"/>
                          <a:pt x="475" y="1555"/>
                          <a:pt x="475" y="1555"/>
                        </a:cubicBezTo>
                        <a:cubicBezTo>
                          <a:pt x="480" y="1547"/>
                          <a:pt x="498" y="1537"/>
                          <a:pt x="490" y="1532"/>
                        </a:cubicBezTo>
                        <a:cubicBezTo>
                          <a:pt x="479" y="1525"/>
                          <a:pt x="460" y="1530"/>
                          <a:pt x="452" y="1540"/>
                        </a:cubicBezTo>
                        <a:cubicBezTo>
                          <a:pt x="447" y="1547"/>
                          <a:pt x="460" y="1557"/>
                          <a:pt x="467" y="1562"/>
                        </a:cubicBezTo>
                        <a:cubicBezTo>
                          <a:pt x="476" y="1568"/>
                          <a:pt x="487" y="1567"/>
                          <a:pt x="497" y="1570"/>
                        </a:cubicBezTo>
                        <a:cubicBezTo>
                          <a:pt x="507" y="1567"/>
                          <a:pt x="518" y="1566"/>
                          <a:pt x="527" y="1562"/>
                        </a:cubicBezTo>
                        <a:cubicBezTo>
                          <a:pt x="535" y="1558"/>
                          <a:pt x="541" y="1545"/>
                          <a:pt x="550" y="1547"/>
                        </a:cubicBezTo>
                        <a:cubicBezTo>
                          <a:pt x="575" y="1553"/>
                          <a:pt x="593" y="1576"/>
                          <a:pt x="617" y="1585"/>
                        </a:cubicBezTo>
                        <a:cubicBezTo>
                          <a:pt x="623" y="1583"/>
                          <a:pt x="666" y="1567"/>
                          <a:pt x="670" y="1570"/>
                        </a:cubicBezTo>
                        <a:cubicBezTo>
                          <a:pt x="682" y="1580"/>
                          <a:pt x="672" y="1606"/>
                          <a:pt x="685" y="1615"/>
                        </a:cubicBezTo>
                        <a:cubicBezTo>
                          <a:pt x="692" y="1620"/>
                          <a:pt x="699" y="1626"/>
                          <a:pt x="707" y="1630"/>
                        </a:cubicBezTo>
                        <a:cubicBezTo>
                          <a:pt x="714" y="1634"/>
                          <a:pt x="722" y="1635"/>
                          <a:pt x="730" y="1637"/>
                        </a:cubicBezTo>
                        <a:cubicBezTo>
                          <a:pt x="747" y="1635"/>
                          <a:pt x="766" y="1637"/>
                          <a:pt x="782" y="1630"/>
                        </a:cubicBezTo>
                        <a:cubicBezTo>
                          <a:pt x="790" y="1626"/>
                          <a:pt x="788" y="1607"/>
                          <a:pt x="797" y="1607"/>
                        </a:cubicBezTo>
                        <a:cubicBezTo>
                          <a:pt x="805" y="1607"/>
                          <a:pt x="798" y="1625"/>
                          <a:pt x="805" y="1630"/>
                        </a:cubicBezTo>
                        <a:cubicBezTo>
                          <a:pt x="815" y="1637"/>
                          <a:pt x="830" y="1635"/>
                          <a:pt x="842" y="1637"/>
                        </a:cubicBezTo>
                        <a:cubicBezTo>
                          <a:pt x="855" y="1635"/>
                          <a:pt x="868" y="1634"/>
                          <a:pt x="880" y="1630"/>
                        </a:cubicBezTo>
                        <a:cubicBezTo>
                          <a:pt x="918" y="1616"/>
                          <a:pt x="887" y="1600"/>
                          <a:pt x="925" y="1637"/>
                        </a:cubicBezTo>
                        <a:cubicBezTo>
                          <a:pt x="1014" y="1629"/>
                          <a:pt x="993" y="1644"/>
                          <a:pt x="1015" y="1585"/>
                        </a:cubicBezTo>
                        <a:cubicBezTo>
                          <a:pt x="1001" y="1534"/>
                          <a:pt x="1000" y="1562"/>
                          <a:pt x="1030" y="1562"/>
                        </a:cubicBezTo>
                        <a:cubicBezTo>
                          <a:pt x="1040" y="1562"/>
                          <a:pt x="1050" y="1557"/>
                          <a:pt x="1060" y="1555"/>
                        </a:cubicBezTo>
                        <a:cubicBezTo>
                          <a:pt x="1065" y="1547"/>
                          <a:pt x="1067" y="1537"/>
                          <a:pt x="1075" y="1532"/>
                        </a:cubicBezTo>
                        <a:cubicBezTo>
                          <a:pt x="1078" y="1530"/>
                          <a:pt x="1157" y="1498"/>
                          <a:pt x="1165" y="1495"/>
                        </a:cubicBezTo>
                        <a:cubicBezTo>
                          <a:pt x="1227" y="1453"/>
                          <a:pt x="1159" y="1509"/>
                          <a:pt x="1180" y="1457"/>
                        </a:cubicBezTo>
                        <a:cubicBezTo>
                          <a:pt x="1185" y="1445"/>
                          <a:pt x="1215" y="1438"/>
                          <a:pt x="1225" y="1435"/>
                        </a:cubicBezTo>
                        <a:cubicBezTo>
                          <a:pt x="1255" y="1414"/>
                          <a:pt x="1261" y="1406"/>
                          <a:pt x="1240" y="1375"/>
                        </a:cubicBezTo>
                        <a:cubicBezTo>
                          <a:pt x="1273" y="1366"/>
                          <a:pt x="1288" y="1363"/>
                          <a:pt x="1300" y="1330"/>
                        </a:cubicBezTo>
                        <a:cubicBezTo>
                          <a:pt x="1274" y="1290"/>
                          <a:pt x="1298" y="1298"/>
                          <a:pt x="1322" y="1262"/>
                        </a:cubicBezTo>
                        <a:cubicBezTo>
                          <a:pt x="1320" y="1252"/>
                          <a:pt x="1320" y="1241"/>
                          <a:pt x="1315" y="1232"/>
                        </a:cubicBezTo>
                        <a:cubicBezTo>
                          <a:pt x="1294" y="1195"/>
                          <a:pt x="1257" y="1215"/>
                          <a:pt x="1345" y="1202"/>
                        </a:cubicBezTo>
                        <a:cubicBezTo>
                          <a:pt x="1364" y="1174"/>
                          <a:pt x="1372" y="1144"/>
                          <a:pt x="1382" y="1112"/>
                        </a:cubicBezTo>
                        <a:cubicBezTo>
                          <a:pt x="1368" y="1067"/>
                          <a:pt x="1373" y="1109"/>
                          <a:pt x="1420" y="1082"/>
                        </a:cubicBezTo>
                        <a:cubicBezTo>
                          <a:pt x="1427" y="1078"/>
                          <a:pt x="1425" y="1067"/>
                          <a:pt x="1427" y="1060"/>
                        </a:cubicBezTo>
                        <a:cubicBezTo>
                          <a:pt x="1382" y="1013"/>
                          <a:pt x="1413" y="1060"/>
                          <a:pt x="1420" y="1015"/>
                        </a:cubicBezTo>
                        <a:cubicBezTo>
                          <a:pt x="1424" y="989"/>
                          <a:pt x="1390" y="984"/>
                          <a:pt x="1435" y="1000"/>
                        </a:cubicBezTo>
                        <a:cubicBezTo>
                          <a:pt x="1446" y="997"/>
                          <a:pt x="1481" y="997"/>
                          <a:pt x="1472" y="970"/>
                        </a:cubicBezTo>
                        <a:cubicBezTo>
                          <a:pt x="1466" y="953"/>
                          <a:pt x="1442" y="925"/>
                          <a:pt x="1442" y="925"/>
                        </a:cubicBezTo>
                        <a:cubicBezTo>
                          <a:pt x="1478" y="869"/>
                          <a:pt x="1484" y="905"/>
                          <a:pt x="1472" y="827"/>
                        </a:cubicBezTo>
                        <a:cubicBezTo>
                          <a:pt x="1511" y="815"/>
                          <a:pt x="1509" y="807"/>
                          <a:pt x="1487" y="775"/>
                        </a:cubicBezTo>
                        <a:cubicBezTo>
                          <a:pt x="1485" y="757"/>
                          <a:pt x="1486" y="739"/>
                          <a:pt x="1480" y="722"/>
                        </a:cubicBezTo>
                        <a:cubicBezTo>
                          <a:pt x="1474" y="705"/>
                          <a:pt x="1450" y="677"/>
                          <a:pt x="1450" y="677"/>
                        </a:cubicBezTo>
                        <a:cubicBezTo>
                          <a:pt x="1435" y="682"/>
                          <a:pt x="1405" y="696"/>
                          <a:pt x="1405" y="677"/>
                        </a:cubicBezTo>
                        <a:cubicBezTo>
                          <a:pt x="1405" y="667"/>
                          <a:pt x="1420" y="662"/>
                          <a:pt x="1427" y="655"/>
                        </a:cubicBezTo>
                        <a:cubicBezTo>
                          <a:pt x="1425" y="627"/>
                          <a:pt x="1428" y="599"/>
                          <a:pt x="1420" y="572"/>
                        </a:cubicBezTo>
                        <a:cubicBezTo>
                          <a:pt x="1417" y="563"/>
                          <a:pt x="1403" y="564"/>
                          <a:pt x="1397" y="557"/>
                        </a:cubicBezTo>
                        <a:cubicBezTo>
                          <a:pt x="1346" y="499"/>
                          <a:pt x="1395" y="517"/>
                          <a:pt x="1330" y="505"/>
                        </a:cubicBezTo>
                        <a:cubicBezTo>
                          <a:pt x="1321" y="480"/>
                          <a:pt x="1308" y="462"/>
                          <a:pt x="1300" y="437"/>
                        </a:cubicBezTo>
                        <a:cubicBezTo>
                          <a:pt x="1237" y="459"/>
                          <a:pt x="1289" y="404"/>
                          <a:pt x="1262" y="377"/>
                        </a:cubicBezTo>
                        <a:cubicBezTo>
                          <a:pt x="1246" y="361"/>
                          <a:pt x="1218" y="366"/>
                          <a:pt x="1195" y="362"/>
                        </a:cubicBezTo>
                        <a:cubicBezTo>
                          <a:pt x="1192" y="337"/>
                          <a:pt x="1191" y="312"/>
                          <a:pt x="1187" y="287"/>
                        </a:cubicBezTo>
                        <a:cubicBezTo>
                          <a:pt x="1186" y="279"/>
                          <a:pt x="1186" y="269"/>
                          <a:pt x="1180" y="265"/>
                        </a:cubicBezTo>
                        <a:cubicBezTo>
                          <a:pt x="1154" y="247"/>
                          <a:pt x="1098" y="240"/>
                          <a:pt x="1067" y="235"/>
                        </a:cubicBezTo>
                        <a:cubicBezTo>
                          <a:pt x="1052" y="187"/>
                          <a:pt x="1055" y="229"/>
                          <a:pt x="1007" y="212"/>
                        </a:cubicBezTo>
                        <a:cubicBezTo>
                          <a:pt x="1041" y="161"/>
                          <a:pt x="1031" y="184"/>
                          <a:pt x="1045" y="145"/>
                        </a:cubicBezTo>
                        <a:cubicBezTo>
                          <a:pt x="1029" y="100"/>
                          <a:pt x="1002" y="117"/>
                          <a:pt x="955" y="122"/>
                        </a:cubicBezTo>
                        <a:cubicBezTo>
                          <a:pt x="950" y="115"/>
                          <a:pt x="947" y="106"/>
                          <a:pt x="940" y="100"/>
                        </a:cubicBezTo>
                        <a:cubicBezTo>
                          <a:pt x="926" y="88"/>
                          <a:pt x="895" y="70"/>
                          <a:pt x="895" y="70"/>
                        </a:cubicBezTo>
                        <a:cubicBezTo>
                          <a:pt x="880" y="72"/>
                          <a:pt x="861" y="67"/>
                          <a:pt x="850" y="77"/>
                        </a:cubicBezTo>
                        <a:cubicBezTo>
                          <a:pt x="838" y="87"/>
                          <a:pt x="835" y="122"/>
                          <a:pt x="835" y="122"/>
                        </a:cubicBezTo>
                        <a:cubicBezTo>
                          <a:pt x="826" y="86"/>
                          <a:pt x="803" y="51"/>
                          <a:pt x="767" y="40"/>
                        </a:cubicBezTo>
                        <a:cubicBezTo>
                          <a:pt x="726" y="12"/>
                          <a:pt x="685" y="39"/>
                          <a:pt x="640" y="25"/>
                        </a:cubicBezTo>
                        <a:cubicBezTo>
                          <a:pt x="609" y="5"/>
                          <a:pt x="602" y="0"/>
                          <a:pt x="565" y="10"/>
                        </a:cubicBezTo>
                        <a:cubicBezTo>
                          <a:pt x="562" y="17"/>
                          <a:pt x="557" y="24"/>
                          <a:pt x="557" y="32"/>
                        </a:cubicBezTo>
                        <a:cubicBezTo>
                          <a:pt x="557" y="42"/>
                          <a:pt x="571" y="53"/>
                          <a:pt x="565" y="62"/>
                        </a:cubicBezTo>
                        <a:cubicBezTo>
                          <a:pt x="561" y="69"/>
                          <a:pt x="550" y="58"/>
                          <a:pt x="542" y="55"/>
                        </a:cubicBezTo>
                        <a:cubicBezTo>
                          <a:pt x="501" y="41"/>
                          <a:pt x="540" y="52"/>
                          <a:pt x="490" y="40"/>
                        </a:cubicBezTo>
                        <a:cubicBezTo>
                          <a:pt x="477" y="42"/>
                          <a:pt x="463" y="40"/>
                          <a:pt x="452" y="47"/>
                        </a:cubicBezTo>
                        <a:cubicBezTo>
                          <a:pt x="418" y="69"/>
                          <a:pt x="477" y="81"/>
                          <a:pt x="422" y="62"/>
                        </a:cubicBezTo>
                        <a:cubicBezTo>
                          <a:pt x="384" y="70"/>
                          <a:pt x="368" y="67"/>
                          <a:pt x="347" y="100"/>
                        </a:cubicBezTo>
                        <a:cubicBezTo>
                          <a:pt x="350" y="107"/>
                          <a:pt x="363" y="122"/>
                          <a:pt x="355" y="122"/>
                        </a:cubicBezTo>
                        <a:cubicBezTo>
                          <a:pt x="346" y="122"/>
                          <a:pt x="348" y="103"/>
                          <a:pt x="340" y="100"/>
                        </a:cubicBezTo>
                        <a:cubicBezTo>
                          <a:pt x="334" y="98"/>
                          <a:pt x="295" y="112"/>
                          <a:pt x="287" y="115"/>
                        </a:cubicBezTo>
                        <a:cubicBezTo>
                          <a:pt x="279" y="123"/>
                          <a:pt x="252" y="147"/>
                          <a:pt x="250" y="160"/>
                        </a:cubicBezTo>
                        <a:cubicBezTo>
                          <a:pt x="249" y="168"/>
                          <a:pt x="262" y="177"/>
                          <a:pt x="257" y="182"/>
                        </a:cubicBezTo>
                        <a:cubicBezTo>
                          <a:pt x="252" y="187"/>
                          <a:pt x="242" y="177"/>
                          <a:pt x="235" y="175"/>
                        </a:cubicBezTo>
                        <a:cubicBezTo>
                          <a:pt x="204" y="184"/>
                          <a:pt x="200" y="197"/>
                          <a:pt x="190" y="227"/>
                        </a:cubicBezTo>
                        <a:cubicBezTo>
                          <a:pt x="240" y="245"/>
                          <a:pt x="206" y="253"/>
                          <a:pt x="182" y="265"/>
                        </a:cubicBezTo>
                        <a:cubicBezTo>
                          <a:pt x="163" y="275"/>
                          <a:pt x="152" y="287"/>
                          <a:pt x="137" y="302"/>
                        </a:cubicBezTo>
                        <a:cubicBezTo>
                          <a:pt x="140" y="310"/>
                          <a:pt x="138" y="320"/>
                          <a:pt x="145" y="325"/>
                        </a:cubicBezTo>
                        <a:cubicBezTo>
                          <a:pt x="158" y="334"/>
                          <a:pt x="190" y="340"/>
                          <a:pt x="190" y="340"/>
                        </a:cubicBezTo>
                        <a:cubicBezTo>
                          <a:pt x="148" y="353"/>
                          <a:pt x="107" y="345"/>
                          <a:pt x="70" y="370"/>
                        </a:cubicBezTo>
                        <a:cubicBezTo>
                          <a:pt x="64" y="386"/>
                          <a:pt x="50" y="414"/>
                          <a:pt x="70" y="430"/>
                        </a:cubicBezTo>
                        <a:cubicBezTo>
                          <a:pt x="77" y="435"/>
                          <a:pt x="98" y="421"/>
                          <a:pt x="92" y="415"/>
                        </a:cubicBezTo>
                        <a:cubicBezTo>
                          <a:pt x="85" y="408"/>
                          <a:pt x="72" y="420"/>
                          <a:pt x="62" y="422"/>
                        </a:cubicBezTo>
                        <a:cubicBezTo>
                          <a:pt x="34" y="441"/>
                          <a:pt x="35" y="458"/>
                          <a:pt x="25" y="490"/>
                        </a:cubicBezTo>
                        <a:cubicBezTo>
                          <a:pt x="37" y="527"/>
                          <a:pt x="55" y="527"/>
                          <a:pt x="92" y="535"/>
                        </a:cubicBezTo>
                        <a:cubicBezTo>
                          <a:pt x="36" y="553"/>
                          <a:pt x="42" y="501"/>
                          <a:pt x="55" y="587"/>
                        </a:cubicBezTo>
                        <a:cubicBezTo>
                          <a:pt x="67" y="585"/>
                          <a:pt x="85" y="590"/>
                          <a:pt x="92" y="580"/>
                        </a:cubicBezTo>
                        <a:cubicBezTo>
                          <a:pt x="100" y="569"/>
                          <a:pt x="57" y="544"/>
                          <a:pt x="55" y="542"/>
                        </a:cubicBezTo>
                        <a:cubicBezTo>
                          <a:pt x="45" y="545"/>
                          <a:pt x="33" y="544"/>
                          <a:pt x="25" y="550"/>
                        </a:cubicBezTo>
                        <a:cubicBezTo>
                          <a:pt x="0" y="570"/>
                          <a:pt x="20" y="631"/>
                          <a:pt x="32" y="655"/>
                        </a:cubicBezTo>
                        <a:cubicBezTo>
                          <a:pt x="36" y="663"/>
                          <a:pt x="39" y="672"/>
                          <a:pt x="47" y="677"/>
                        </a:cubicBezTo>
                        <a:cubicBezTo>
                          <a:pt x="60" y="685"/>
                          <a:pt x="92" y="692"/>
                          <a:pt x="92" y="692"/>
                        </a:cubicBezTo>
                        <a:cubicBezTo>
                          <a:pt x="50" y="713"/>
                          <a:pt x="62" y="712"/>
                          <a:pt x="47" y="752"/>
                        </a:cubicBezTo>
                        <a:cubicBezTo>
                          <a:pt x="61" y="793"/>
                          <a:pt x="67" y="766"/>
                          <a:pt x="92" y="805"/>
                        </a:cubicBezTo>
                        <a:cubicBezTo>
                          <a:pt x="102" y="802"/>
                          <a:pt x="117" y="806"/>
                          <a:pt x="122" y="797"/>
                        </a:cubicBezTo>
                        <a:cubicBezTo>
                          <a:pt x="126" y="790"/>
                          <a:pt x="107" y="787"/>
                          <a:pt x="100" y="790"/>
                        </a:cubicBezTo>
                        <a:cubicBezTo>
                          <a:pt x="93" y="793"/>
                          <a:pt x="95" y="805"/>
                          <a:pt x="92" y="812"/>
                        </a:cubicBezTo>
                        <a:cubicBezTo>
                          <a:pt x="104" y="848"/>
                          <a:pt x="98" y="868"/>
                          <a:pt x="137" y="842"/>
                        </a:cubicBezTo>
                        <a:cubicBezTo>
                          <a:pt x="142" y="850"/>
                          <a:pt x="150" y="856"/>
                          <a:pt x="152" y="865"/>
                        </a:cubicBezTo>
                        <a:cubicBezTo>
                          <a:pt x="156" y="887"/>
                          <a:pt x="129" y="913"/>
                          <a:pt x="175" y="925"/>
                        </a:cubicBezTo>
                        <a:cubicBezTo>
                          <a:pt x="194" y="930"/>
                          <a:pt x="215" y="930"/>
                          <a:pt x="235" y="932"/>
                        </a:cubicBezTo>
                        <a:cubicBezTo>
                          <a:pt x="240" y="940"/>
                          <a:pt x="242" y="950"/>
                          <a:pt x="250" y="955"/>
                        </a:cubicBezTo>
                        <a:cubicBezTo>
                          <a:pt x="261" y="961"/>
                          <a:pt x="287" y="962"/>
                          <a:pt x="287" y="962"/>
                        </a:cubicBezTo>
                        <a:cubicBezTo>
                          <a:pt x="304" y="1010"/>
                          <a:pt x="348" y="990"/>
                          <a:pt x="392" y="985"/>
                        </a:cubicBezTo>
                        <a:cubicBezTo>
                          <a:pt x="385" y="982"/>
                          <a:pt x="370" y="969"/>
                          <a:pt x="370" y="977"/>
                        </a:cubicBezTo>
                        <a:cubicBezTo>
                          <a:pt x="370" y="986"/>
                          <a:pt x="383" y="990"/>
                          <a:pt x="392" y="992"/>
                        </a:cubicBezTo>
                        <a:cubicBezTo>
                          <a:pt x="400" y="993"/>
                          <a:pt x="415" y="985"/>
                          <a:pt x="415" y="985"/>
                        </a:cubicBezTo>
                        <a:cubicBezTo>
                          <a:pt x="393" y="1018"/>
                          <a:pt x="402" y="1017"/>
                          <a:pt x="415" y="1052"/>
                        </a:cubicBezTo>
                        <a:cubicBezTo>
                          <a:pt x="388" y="1072"/>
                          <a:pt x="365" y="1080"/>
                          <a:pt x="355" y="1112"/>
                        </a:cubicBezTo>
                        <a:cubicBezTo>
                          <a:pt x="371" y="1164"/>
                          <a:pt x="360" y="1116"/>
                          <a:pt x="340" y="1112"/>
                        </a:cubicBezTo>
                        <a:cubicBezTo>
                          <a:pt x="322" y="1108"/>
                          <a:pt x="305" y="1117"/>
                          <a:pt x="287" y="1120"/>
                        </a:cubicBezTo>
                        <a:cubicBezTo>
                          <a:pt x="251" y="1173"/>
                          <a:pt x="310" y="1247"/>
                          <a:pt x="265" y="1292"/>
                        </a:cubicBezTo>
                        <a:cubicBezTo>
                          <a:pt x="270" y="1300"/>
                          <a:pt x="280" y="1306"/>
                          <a:pt x="280" y="1315"/>
                        </a:cubicBezTo>
                        <a:cubicBezTo>
                          <a:pt x="280" y="1324"/>
                          <a:pt x="268" y="1329"/>
                          <a:pt x="265" y="1337"/>
                        </a:cubicBezTo>
                        <a:cubicBezTo>
                          <a:pt x="257" y="1359"/>
                          <a:pt x="257" y="1365"/>
                          <a:pt x="257" y="13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70" name="Freeform 6">
                    <a:extLst>
                      <a:ext uri="{FF2B5EF4-FFF2-40B4-BE49-F238E27FC236}">
                        <a16:creationId xmlns:a16="http://schemas.microsoft.com/office/drawing/2014/main" id="{1D226663-2C29-DE4B-B213-D0E5ADD3CD2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712" y="4515"/>
                    <a:ext cx="418" cy="420"/>
                  </a:xfrm>
                  <a:custGeom>
                    <a:avLst/>
                    <a:gdLst>
                      <a:gd name="T0" fmla="*/ 28 w 418"/>
                      <a:gd name="T1" fmla="*/ 0 h 420"/>
                      <a:gd name="T2" fmla="*/ 43 w 418"/>
                      <a:gd name="T3" fmla="*/ 68 h 420"/>
                      <a:gd name="T4" fmla="*/ 66 w 418"/>
                      <a:gd name="T5" fmla="*/ 90 h 420"/>
                      <a:gd name="T6" fmla="*/ 88 w 418"/>
                      <a:gd name="T7" fmla="*/ 98 h 420"/>
                      <a:gd name="T8" fmla="*/ 96 w 418"/>
                      <a:gd name="T9" fmla="*/ 143 h 420"/>
                      <a:gd name="T10" fmla="*/ 141 w 418"/>
                      <a:gd name="T11" fmla="*/ 188 h 420"/>
                      <a:gd name="T12" fmla="*/ 163 w 418"/>
                      <a:gd name="T13" fmla="*/ 210 h 420"/>
                      <a:gd name="T14" fmla="*/ 276 w 418"/>
                      <a:gd name="T15" fmla="*/ 293 h 420"/>
                      <a:gd name="T16" fmla="*/ 343 w 418"/>
                      <a:gd name="T17" fmla="*/ 338 h 420"/>
                      <a:gd name="T18" fmla="*/ 396 w 418"/>
                      <a:gd name="T19" fmla="*/ 405 h 420"/>
                      <a:gd name="T20" fmla="*/ 418 w 418"/>
                      <a:gd name="T21" fmla="*/ 420 h 4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18" h="420">
                        <a:moveTo>
                          <a:pt x="28" y="0"/>
                        </a:moveTo>
                        <a:cubicBezTo>
                          <a:pt x="6" y="33"/>
                          <a:pt x="0" y="52"/>
                          <a:pt x="43" y="68"/>
                        </a:cubicBezTo>
                        <a:cubicBezTo>
                          <a:pt x="51" y="75"/>
                          <a:pt x="57" y="84"/>
                          <a:pt x="66" y="90"/>
                        </a:cubicBezTo>
                        <a:cubicBezTo>
                          <a:pt x="72" y="94"/>
                          <a:pt x="84" y="91"/>
                          <a:pt x="88" y="98"/>
                        </a:cubicBezTo>
                        <a:cubicBezTo>
                          <a:pt x="96" y="111"/>
                          <a:pt x="88" y="130"/>
                          <a:pt x="96" y="143"/>
                        </a:cubicBezTo>
                        <a:cubicBezTo>
                          <a:pt x="107" y="161"/>
                          <a:pt x="126" y="173"/>
                          <a:pt x="141" y="188"/>
                        </a:cubicBezTo>
                        <a:cubicBezTo>
                          <a:pt x="148" y="195"/>
                          <a:pt x="163" y="210"/>
                          <a:pt x="163" y="210"/>
                        </a:cubicBezTo>
                        <a:cubicBezTo>
                          <a:pt x="183" y="268"/>
                          <a:pt x="221" y="274"/>
                          <a:pt x="276" y="293"/>
                        </a:cubicBezTo>
                        <a:cubicBezTo>
                          <a:pt x="303" y="302"/>
                          <a:pt x="316" y="328"/>
                          <a:pt x="343" y="338"/>
                        </a:cubicBezTo>
                        <a:cubicBezTo>
                          <a:pt x="355" y="372"/>
                          <a:pt x="353" y="376"/>
                          <a:pt x="396" y="405"/>
                        </a:cubicBezTo>
                        <a:cubicBezTo>
                          <a:pt x="403" y="410"/>
                          <a:pt x="418" y="420"/>
                          <a:pt x="418" y="4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71" name="Freeform 7">
                    <a:extLst>
                      <a:ext uri="{FF2B5EF4-FFF2-40B4-BE49-F238E27FC236}">
                        <a16:creationId xmlns:a16="http://schemas.microsoft.com/office/drawing/2014/main" id="{26A7A3D5-AC7F-984E-83ED-4A9B4A443E5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833" y="4350"/>
                    <a:ext cx="365" cy="510"/>
                  </a:xfrm>
                  <a:custGeom>
                    <a:avLst/>
                    <a:gdLst>
                      <a:gd name="T0" fmla="*/ 12 w 365"/>
                      <a:gd name="T1" fmla="*/ 0 h 510"/>
                      <a:gd name="T2" fmla="*/ 50 w 365"/>
                      <a:gd name="T3" fmla="*/ 83 h 510"/>
                      <a:gd name="T4" fmla="*/ 95 w 365"/>
                      <a:gd name="T5" fmla="*/ 158 h 510"/>
                      <a:gd name="T6" fmla="*/ 110 w 365"/>
                      <a:gd name="T7" fmla="*/ 180 h 510"/>
                      <a:gd name="T8" fmla="*/ 185 w 365"/>
                      <a:gd name="T9" fmla="*/ 248 h 510"/>
                      <a:gd name="T10" fmla="*/ 230 w 365"/>
                      <a:gd name="T11" fmla="*/ 315 h 510"/>
                      <a:gd name="T12" fmla="*/ 275 w 365"/>
                      <a:gd name="T13" fmla="*/ 383 h 510"/>
                      <a:gd name="T14" fmla="*/ 320 w 365"/>
                      <a:gd name="T15" fmla="*/ 435 h 510"/>
                      <a:gd name="T16" fmla="*/ 365 w 365"/>
                      <a:gd name="T17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5" h="510">
                        <a:moveTo>
                          <a:pt x="12" y="0"/>
                        </a:moveTo>
                        <a:cubicBezTo>
                          <a:pt x="0" y="39"/>
                          <a:pt x="17" y="61"/>
                          <a:pt x="50" y="83"/>
                        </a:cubicBezTo>
                        <a:cubicBezTo>
                          <a:pt x="73" y="128"/>
                          <a:pt x="60" y="105"/>
                          <a:pt x="95" y="158"/>
                        </a:cubicBezTo>
                        <a:cubicBezTo>
                          <a:pt x="100" y="165"/>
                          <a:pt x="110" y="180"/>
                          <a:pt x="110" y="180"/>
                        </a:cubicBezTo>
                        <a:cubicBezTo>
                          <a:pt x="123" y="223"/>
                          <a:pt x="142" y="237"/>
                          <a:pt x="185" y="248"/>
                        </a:cubicBezTo>
                        <a:cubicBezTo>
                          <a:pt x="195" y="278"/>
                          <a:pt x="207" y="293"/>
                          <a:pt x="230" y="315"/>
                        </a:cubicBezTo>
                        <a:cubicBezTo>
                          <a:pt x="240" y="347"/>
                          <a:pt x="247" y="364"/>
                          <a:pt x="275" y="383"/>
                        </a:cubicBezTo>
                        <a:cubicBezTo>
                          <a:pt x="296" y="413"/>
                          <a:pt x="284" y="424"/>
                          <a:pt x="320" y="435"/>
                        </a:cubicBezTo>
                        <a:cubicBezTo>
                          <a:pt x="348" y="454"/>
                          <a:pt x="365" y="475"/>
                          <a:pt x="365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74" name="Freeform 8">
                    <a:extLst>
                      <a:ext uri="{FF2B5EF4-FFF2-40B4-BE49-F238E27FC236}">
                        <a16:creationId xmlns:a16="http://schemas.microsoft.com/office/drawing/2014/main" id="{301FEB74-C27C-9841-8EFF-6074EEEFDFA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35" y="5198"/>
                    <a:ext cx="210" cy="337"/>
                  </a:xfrm>
                  <a:custGeom>
                    <a:avLst/>
                    <a:gdLst>
                      <a:gd name="T0" fmla="*/ 210 w 210"/>
                      <a:gd name="T1" fmla="*/ 0 h 337"/>
                      <a:gd name="T2" fmla="*/ 173 w 210"/>
                      <a:gd name="T3" fmla="*/ 127 h 337"/>
                      <a:gd name="T4" fmla="*/ 128 w 210"/>
                      <a:gd name="T5" fmla="*/ 150 h 337"/>
                      <a:gd name="T6" fmla="*/ 60 w 210"/>
                      <a:gd name="T7" fmla="*/ 232 h 337"/>
                      <a:gd name="T8" fmla="*/ 45 w 210"/>
                      <a:gd name="T9" fmla="*/ 255 h 337"/>
                      <a:gd name="T10" fmla="*/ 38 w 210"/>
                      <a:gd name="T11" fmla="*/ 307 h 337"/>
                      <a:gd name="T12" fmla="*/ 0 w 210"/>
                      <a:gd name="T13" fmla="*/ 337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0" h="337">
                        <a:moveTo>
                          <a:pt x="210" y="0"/>
                        </a:moveTo>
                        <a:cubicBezTo>
                          <a:pt x="204" y="25"/>
                          <a:pt x="186" y="110"/>
                          <a:pt x="173" y="127"/>
                        </a:cubicBezTo>
                        <a:cubicBezTo>
                          <a:pt x="163" y="139"/>
                          <a:pt x="142" y="145"/>
                          <a:pt x="128" y="150"/>
                        </a:cubicBezTo>
                        <a:cubicBezTo>
                          <a:pt x="97" y="196"/>
                          <a:pt x="121" y="213"/>
                          <a:pt x="60" y="232"/>
                        </a:cubicBezTo>
                        <a:cubicBezTo>
                          <a:pt x="55" y="240"/>
                          <a:pt x="48" y="246"/>
                          <a:pt x="45" y="255"/>
                        </a:cubicBezTo>
                        <a:cubicBezTo>
                          <a:pt x="40" y="272"/>
                          <a:pt x="45" y="291"/>
                          <a:pt x="38" y="307"/>
                        </a:cubicBezTo>
                        <a:cubicBezTo>
                          <a:pt x="31" y="322"/>
                          <a:pt x="11" y="326"/>
                          <a:pt x="0" y="3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76" name="Freeform 9">
                    <a:extLst>
                      <a:ext uri="{FF2B5EF4-FFF2-40B4-BE49-F238E27FC236}">
                        <a16:creationId xmlns:a16="http://schemas.microsoft.com/office/drawing/2014/main" id="{B71C8F56-36CB-2E46-B1CC-24C8351CFA3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95" y="4845"/>
                    <a:ext cx="413" cy="168"/>
                  </a:xfrm>
                  <a:custGeom>
                    <a:avLst/>
                    <a:gdLst>
                      <a:gd name="T0" fmla="*/ 0 w 413"/>
                      <a:gd name="T1" fmla="*/ 0 h 168"/>
                      <a:gd name="T2" fmla="*/ 98 w 413"/>
                      <a:gd name="T3" fmla="*/ 53 h 168"/>
                      <a:gd name="T4" fmla="*/ 120 w 413"/>
                      <a:gd name="T5" fmla="*/ 45 h 168"/>
                      <a:gd name="T6" fmla="*/ 128 w 413"/>
                      <a:gd name="T7" fmla="*/ 68 h 168"/>
                      <a:gd name="T8" fmla="*/ 188 w 413"/>
                      <a:gd name="T9" fmla="*/ 83 h 168"/>
                      <a:gd name="T10" fmla="*/ 225 w 413"/>
                      <a:gd name="T11" fmla="*/ 113 h 168"/>
                      <a:gd name="T12" fmla="*/ 248 w 413"/>
                      <a:gd name="T13" fmla="*/ 135 h 168"/>
                      <a:gd name="T14" fmla="*/ 330 w 413"/>
                      <a:gd name="T15" fmla="*/ 158 h 168"/>
                      <a:gd name="T16" fmla="*/ 360 w 413"/>
                      <a:gd name="T17" fmla="*/ 150 h 168"/>
                      <a:gd name="T18" fmla="*/ 405 w 413"/>
                      <a:gd name="T19" fmla="*/ 150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13" h="168">
                        <a:moveTo>
                          <a:pt x="0" y="0"/>
                        </a:moveTo>
                        <a:cubicBezTo>
                          <a:pt x="33" y="17"/>
                          <a:pt x="67" y="33"/>
                          <a:pt x="98" y="53"/>
                        </a:cubicBezTo>
                        <a:cubicBezTo>
                          <a:pt x="105" y="50"/>
                          <a:pt x="113" y="42"/>
                          <a:pt x="120" y="45"/>
                        </a:cubicBezTo>
                        <a:cubicBezTo>
                          <a:pt x="127" y="49"/>
                          <a:pt x="122" y="62"/>
                          <a:pt x="128" y="68"/>
                        </a:cubicBezTo>
                        <a:cubicBezTo>
                          <a:pt x="143" y="83"/>
                          <a:pt x="168" y="79"/>
                          <a:pt x="188" y="83"/>
                        </a:cubicBezTo>
                        <a:cubicBezTo>
                          <a:pt x="220" y="131"/>
                          <a:pt x="183" y="85"/>
                          <a:pt x="225" y="113"/>
                        </a:cubicBezTo>
                        <a:cubicBezTo>
                          <a:pt x="234" y="119"/>
                          <a:pt x="239" y="129"/>
                          <a:pt x="248" y="135"/>
                        </a:cubicBezTo>
                        <a:cubicBezTo>
                          <a:pt x="269" y="149"/>
                          <a:pt x="306" y="152"/>
                          <a:pt x="330" y="158"/>
                        </a:cubicBezTo>
                        <a:cubicBezTo>
                          <a:pt x="340" y="155"/>
                          <a:pt x="350" y="150"/>
                          <a:pt x="360" y="150"/>
                        </a:cubicBezTo>
                        <a:cubicBezTo>
                          <a:pt x="413" y="150"/>
                          <a:pt x="371" y="168"/>
                          <a:pt x="405" y="1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78" name="Freeform 10">
                    <a:extLst>
                      <a:ext uri="{FF2B5EF4-FFF2-40B4-BE49-F238E27FC236}">
                        <a16:creationId xmlns:a16="http://schemas.microsoft.com/office/drawing/2014/main" id="{F2EC991F-F75E-794C-987B-B161CF4F030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1" y="4245"/>
                    <a:ext cx="247" cy="503"/>
                  </a:xfrm>
                  <a:custGeom>
                    <a:avLst/>
                    <a:gdLst>
                      <a:gd name="T0" fmla="*/ 22 w 247"/>
                      <a:gd name="T1" fmla="*/ 0 h 503"/>
                      <a:gd name="T2" fmla="*/ 7 w 247"/>
                      <a:gd name="T3" fmla="*/ 30 h 503"/>
                      <a:gd name="T4" fmla="*/ 89 w 247"/>
                      <a:gd name="T5" fmla="*/ 98 h 503"/>
                      <a:gd name="T6" fmla="*/ 142 w 247"/>
                      <a:gd name="T7" fmla="*/ 248 h 503"/>
                      <a:gd name="T8" fmla="*/ 187 w 247"/>
                      <a:gd name="T9" fmla="*/ 368 h 503"/>
                      <a:gd name="T10" fmla="*/ 247 w 247"/>
                      <a:gd name="T11" fmla="*/ 503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7" h="503">
                        <a:moveTo>
                          <a:pt x="22" y="0"/>
                        </a:moveTo>
                        <a:cubicBezTo>
                          <a:pt x="17" y="10"/>
                          <a:pt x="8" y="19"/>
                          <a:pt x="7" y="30"/>
                        </a:cubicBezTo>
                        <a:cubicBezTo>
                          <a:pt x="0" y="81"/>
                          <a:pt x="56" y="86"/>
                          <a:pt x="89" y="98"/>
                        </a:cubicBezTo>
                        <a:cubicBezTo>
                          <a:pt x="69" y="162"/>
                          <a:pt x="100" y="206"/>
                          <a:pt x="142" y="248"/>
                        </a:cubicBezTo>
                        <a:cubicBezTo>
                          <a:pt x="155" y="290"/>
                          <a:pt x="163" y="331"/>
                          <a:pt x="187" y="368"/>
                        </a:cubicBezTo>
                        <a:cubicBezTo>
                          <a:pt x="198" y="402"/>
                          <a:pt x="217" y="487"/>
                          <a:pt x="247" y="503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79" name="Freeform 11">
                    <a:extLst>
                      <a:ext uri="{FF2B5EF4-FFF2-40B4-BE49-F238E27FC236}">
                        <a16:creationId xmlns:a16="http://schemas.microsoft.com/office/drawing/2014/main" id="{3886FAFE-248F-1D40-9E76-A6FCD965D5D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80" y="4470"/>
                    <a:ext cx="473" cy="503"/>
                  </a:xfrm>
                  <a:custGeom>
                    <a:avLst/>
                    <a:gdLst>
                      <a:gd name="T0" fmla="*/ 0 w 473"/>
                      <a:gd name="T1" fmla="*/ 503 h 503"/>
                      <a:gd name="T2" fmla="*/ 68 w 473"/>
                      <a:gd name="T3" fmla="*/ 458 h 503"/>
                      <a:gd name="T4" fmla="*/ 83 w 473"/>
                      <a:gd name="T5" fmla="*/ 390 h 503"/>
                      <a:gd name="T6" fmla="*/ 188 w 473"/>
                      <a:gd name="T7" fmla="*/ 300 h 503"/>
                      <a:gd name="T8" fmla="*/ 263 w 473"/>
                      <a:gd name="T9" fmla="*/ 225 h 503"/>
                      <a:gd name="T10" fmla="*/ 323 w 473"/>
                      <a:gd name="T11" fmla="*/ 173 h 503"/>
                      <a:gd name="T12" fmla="*/ 405 w 473"/>
                      <a:gd name="T13" fmla="*/ 98 h 503"/>
                      <a:gd name="T14" fmla="*/ 473 w 473"/>
                      <a:gd name="T15" fmla="*/ 0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3" h="503">
                        <a:moveTo>
                          <a:pt x="0" y="503"/>
                        </a:moveTo>
                        <a:cubicBezTo>
                          <a:pt x="23" y="480"/>
                          <a:pt x="37" y="467"/>
                          <a:pt x="68" y="458"/>
                        </a:cubicBezTo>
                        <a:cubicBezTo>
                          <a:pt x="86" y="431"/>
                          <a:pt x="93" y="421"/>
                          <a:pt x="83" y="390"/>
                        </a:cubicBezTo>
                        <a:cubicBezTo>
                          <a:pt x="126" y="362"/>
                          <a:pt x="160" y="343"/>
                          <a:pt x="188" y="300"/>
                        </a:cubicBezTo>
                        <a:cubicBezTo>
                          <a:pt x="202" y="255"/>
                          <a:pt x="231" y="257"/>
                          <a:pt x="263" y="225"/>
                        </a:cubicBezTo>
                        <a:cubicBezTo>
                          <a:pt x="286" y="202"/>
                          <a:pt x="293" y="182"/>
                          <a:pt x="323" y="173"/>
                        </a:cubicBezTo>
                        <a:cubicBezTo>
                          <a:pt x="355" y="151"/>
                          <a:pt x="374" y="119"/>
                          <a:pt x="405" y="98"/>
                        </a:cubicBezTo>
                        <a:cubicBezTo>
                          <a:pt x="425" y="67"/>
                          <a:pt x="429" y="0"/>
                          <a:pt x="47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80" name="Freeform 12">
                    <a:extLst>
                      <a:ext uri="{FF2B5EF4-FFF2-40B4-BE49-F238E27FC236}">
                        <a16:creationId xmlns:a16="http://schemas.microsoft.com/office/drawing/2014/main" id="{5B78305A-003B-9B4D-878D-C206F2CDF70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75" y="5228"/>
                    <a:ext cx="83" cy="450"/>
                  </a:xfrm>
                  <a:custGeom>
                    <a:avLst/>
                    <a:gdLst>
                      <a:gd name="T0" fmla="*/ 83 w 83"/>
                      <a:gd name="T1" fmla="*/ 0 h 450"/>
                      <a:gd name="T2" fmla="*/ 30 w 83"/>
                      <a:gd name="T3" fmla="*/ 120 h 450"/>
                      <a:gd name="T4" fmla="*/ 0 w 83"/>
                      <a:gd name="T5" fmla="*/ 367 h 450"/>
                      <a:gd name="T6" fmla="*/ 15 w 83"/>
                      <a:gd name="T7" fmla="*/ 450 h 4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3" h="450">
                        <a:moveTo>
                          <a:pt x="83" y="0"/>
                        </a:moveTo>
                        <a:cubicBezTo>
                          <a:pt x="44" y="25"/>
                          <a:pt x="42" y="76"/>
                          <a:pt x="30" y="120"/>
                        </a:cubicBezTo>
                        <a:cubicBezTo>
                          <a:pt x="24" y="222"/>
                          <a:pt x="7" y="265"/>
                          <a:pt x="0" y="367"/>
                        </a:cubicBezTo>
                        <a:cubicBezTo>
                          <a:pt x="19" y="424"/>
                          <a:pt x="15" y="396"/>
                          <a:pt x="15" y="4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81" name="Freeform 13">
                    <a:extLst>
                      <a:ext uri="{FF2B5EF4-FFF2-40B4-BE49-F238E27FC236}">
                        <a16:creationId xmlns:a16="http://schemas.microsoft.com/office/drawing/2014/main" id="{2779F1A5-FEBE-6949-9E4C-E69E31108E6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332" y="5235"/>
                    <a:ext cx="113" cy="510"/>
                  </a:xfrm>
                  <a:custGeom>
                    <a:avLst/>
                    <a:gdLst>
                      <a:gd name="T0" fmla="*/ 8 w 113"/>
                      <a:gd name="T1" fmla="*/ 0 h 510"/>
                      <a:gd name="T2" fmla="*/ 1 w 113"/>
                      <a:gd name="T3" fmla="*/ 23 h 510"/>
                      <a:gd name="T4" fmla="*/ 16 w 113"/>
                      <a:gd name="T5" fmla="*/ 68 h 510"/>
                      <a:gd name="T6" fmla="*/ 61 w 113"/>
                      <a:gd name="T7" fmla="*/ 315 h 510"/>
                      <a:gd name="T8" fmla="*/ 91 w 113"/>
                      <a:gd name="T9" fmla="*/ 413 h 510"/>
                      <a:gd name="T10" fmla="*/ 113 w 113"/>
                      <a:gd name="T11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3" h="510">
                        <a:moveTo>
                          <a:pt x="8" y="0"/>
                        </a:moveTo>
                        <a:cubicBezTo>
                          <a:pt x="6" y="8"/>
                          <a:pt x="0" y="15"/>
                          <a:pt x="1" y="23"/>
                        </a:cubicBezTo>
                        <a:cubicBezTo>
                          <a:pt x="3" y="39"/>
                          <a:pt x="16" y="68"/>
                          <a:pt x="16" y="68"/>
                        </a:cubicBezTo>
                        <a:cubicBezTo>
                          <a:pt x="27" y="149"/>
                          <a:pt x="39" y="237"/>
                          <a:pt x="61" y="315"/>
                        </a:cubicBezTo>
                        <a:cubicBezTo>
                          <a:pt x="71" y="350"/>
                          <a:pt x="71" y="382"/>
                          <a:pt x="91" y="413"/>
                        </a:cubicBezTo>
                        <a:cubicBezTo>
                          <a:pt x="73" y="462"/>
                          <a:pt x="69" y="466"/>
                          <a:pt x="113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82" name="Freeform 14">
                    <a:extLst>
                      <a:ext uri="{FF2B5EF4-FFF2-40B4-BE49-F238E27FC236}">
                        <a16:creationId xmlns:a16="http://schemas.microsoft.com/office/drawing/2014/main" id="{18EBEC0C-0E8D-C043-AC1C-8C0D6860475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75" y="5243"/>
                    <a:ext cx="212" cy="405"/>
                  </a:xfrm>
                  <a:custGeom>
                    <a:avLst/>
                    <a:gdLst>
                      <a:gd name="T0" fmla="*/ 0 w 212"/>
                      <a:gd name="T1" fmla="*/ 0 h 405"/>
                      <a:gd name="T2" fmla="*/ 38 w 212"/>
                      <a:gd name="T3" fmla="*/ 45 h 405"/>
                      <a:gd name="T4" fmla="*/ 68 w 212"/>
                      <a:gd name="T5" fmla="*/ 142 h 405"/>
                      <a:gd name="T6" fmla="*/ 90 w 212"/>
                      <a:gd name="T7" fmla="*/ 255 h 405"/>
                      <a:gd name="T8" fmla="*/ 135 w 212"/>
                      <a:gd name="T9" fmla="*/ 285 h 405"/>
                      <a:gd name="T10" fmla="*/ 188 w 212"/>
                      <a:gd name="T11" fmla="*/ 375 h 405"/>
                      <a:gd name="T12" fmla="*/ 210 w 212"/>
                      <a:gd name="T13" fmla="*/ 405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2" h="405">
                        <a:moveTo>
                          <a:pt x="0" y="0"/>
                        </a:moveTo>
                        <a:cubicBezTo>
                          <a:pt x="11" y="16"/>
                          <a:pt x="29" y="27"/>
                          <a:pt x="38" y="45"/>
                        </a:cubicBezTo>
                        <a:cubicBezTo>
                          <a:pt x="52" y="72"/>
                          <a:pt x="52" y="110"/>
                          <a:pt x="68" y="142"/>
                        </a:cubicBezTo>
                        <a:cubicBezTo>
                          <a:pt x="71" y="163"/>
                          <a:pt x="83" y="243"/>
                          <a:pt x="90" y="255"/>
                        </a:cubicBezTo>
                        <a:cubicBezTo>
                          <a:pt x="99" y="270"/>
                          <a:pt x="135" y="285"/>
                          <a:pt x="135" y="285"/>
                        </a:cubicBezTo>
                        <a:cubicBezTo>
                          <a:pt x="152" y="310"/>
                          <a:pt x="169" y="351"/>
                          <a:pt x="188" y="375"/>
                        </a:cubicBezTo>
                        <a:cubicBezTo>
                          <a:pt x="212" y="404"/>
                          <a:pt x="210" y="385"/>
                          <a:pt x="210" y="40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83" name="Freeform 15">
                    <a:extLst>
                      <a:ext uri="{FF2B5EF4-FFF2-40B4-BE49-F238E27FC236}">
                        <a16:creationId xmlns:a16="http://schemas.microsoft.com/office/drawing/2014/main" id="{19F31F1F-FEB2-8442-B7C6-750F2A97635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80" y="5220"/>
                    <a:ext cx="293" cy="300"/>
                  </a:xfrm>
                  <a:custGeom>
                    <a:avLst/>
                    <a:gdLst>
                      <a:gd name="T0" fmla="*/ 0 w 293"/>
                      <a:gd name="T1" fmla="*/ 0 h 300"/>
                      <a:gd name="T2" fmla="*/ 98 w 293"/>
                      <a:gd name="T3" fmla="*/ 120 h 300"/>
                      <a:gd name="T4" fmla="*/ 180 w 293"/>
                      <a:gd name="T5" fmla="*/ 225 h 300"/>
                      <a:gd name="T6" fmla="*/ 233 w 293"/>
                      <a:gd name="T7" fmla="*/ 263 h 300"/>
                      <a:gd name="T8" fmla="*/ 293 w 293"/>
                      <a:gd name="T9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3" h="300">
                        <a:moveTo>
                          <a:pt x="0" y="0"/>
                        </a:moveTo>
                        <a:cubicBezTo>
                          <a:pt x="46" y="30"/>
                          <a:pt x="46" y="104"/>
                          <a:pt x="98" y="120"/>
                        </a:cubicBezTo>
                        <a:cubicBezTo>
                          <a:pt x="130" y="169"/>
                          <a:pt x="112" y="209"/>
                          <a:pt x="180" y="225"/>
                        </a:cubicBezTo>
                        <a:cubicBezTo>
                          <a:pt x="195" y="235"/>
                          <a:pt x="221" y="251"/>
                          <a:pt x="233" y="263"/>
                        </a:cubicBezTo>
                        <a:cubicBezTo>
                          <a:pt x="257" y="287"/>
                          <a:pt x="256" y="300"/>
                          <a:pt x="293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84" name="Freeform 16">
                    <a:extLst>
                      <a:ext uri="{FF2B5EF4-FFF2-40B4-BE49-F238E27FC236}">
                        <a16:creationId xmlns:a16="http://schemas.microsoft.com/office/drawing/2014/main" id="{85AE0565-360E-5341-8203-8CBEB4BD9CCA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25" y="5168"/>
                    <a:ext cx="270" cy="172"/>
                  </a:xfrm>
                  <a:custGeom>
                    <a:avLst/>
                    <a:gdLst>
                      <a:gd name="T0" fmla="*/ 0 w 270"/>
                      <a:gd name="T1" fmla="*/ 0 h 172"/>
                      <a:gd name="T2" fmla="*/ 45 w 270"/>
                      <a:gd name="T3" fmla="*/ 37 h 172"/>
                      <a:gd name="T4" fmla="*/ 75 w 270"/>
                      <a:gd name="T5" fmla="*/ 82 h 172"/>
                      <a:gd name="T6" fmla="*/ 165 w 270"/>
                      <a:gd name="T7" fmla="*/ 120 h 172"/>
                      <a:gd name="T8" fmla="*/ 188 w 270"/>
                      <a:gd name="T9" fmla="*/ 135 h 172"/>
                      <a:gd name="T10" fmla="*/ 270 w 270"/>
                      <a:gd name="T11" fmla="*/ 172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0" h="172">
                        <a:moveTo>
                          <a:pt x="0" y="0"/>
                        </a:moveTo>
                        <a:cubicBezTo>
                          <a:pt x="14" y="13"/>
                          <a:pt x="35" y="20"/>
                          <a:pt x="45" y="37"/>
                        </a:cubicBezTo>
                        <a:cubicBezTo>
                          <a:pt x="74" y="89"/>
                          <a:pt x="29" y="67"/>
                          <a:pt x="75" y="82"/>
                        </a:cubicBezTo>
                        <a:cubicBezTo>
                          <a:pt x="104" y="101"/>
                          <a:pt x="135" y="105"/>
                          <a:pt x="165" y="120"/>
                        </a:cubicBezTo>
                        <a:cubicBezTo>
                          <a:pt x="173" y="124"/>
                          <a:pt x="180" y="131"/>
                          <a:pt x="188" y="135"/>
                        </a:cubicBezTo>
                        <a:cubicBezTo>
                          <a:pt x="222" y="150"/>
                          <a:pt x="245" y="147"/>
                          <a:pt x="270" y="17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85" name="Freeform 17">
                    <a:extLst>
                      <a:ext uri="{FF2B5EF4-FFF2-40B4-BE49-F238E27FC236}">
                        <a16:creationId xmlns:a16="http://schemas.microsoft.com/office/drawing/2014/main" id="{ED532955-C625-C043-8725-8251783A2A88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55" y="5025"/>
                    <a:ext cx="413" cy="110"/>
                  </a:xfrm>
                  <a:custGeom>
                    <a:avLst/>
                    <a:gdLst>
                      <a:gd name="T0" fmla="*/ 0 w 413"/>
                      <a:gd name="T1" fmla="*/ 90 h 110"/>
                      <a:gd name="T2" fmla="*/ 188 w 413"/>
                      <a:gd name="T3" fmla="*/ 68 h 110"/>
                      <a:gd name="T4" fmla="*/ 263 w 413"/>
                      <a:gd name="T5" fmla="*/ 45 h 110"/>
                      <a:gd name="T6" fmla="*/ 413 w 413"/>
                      <a:gd name="T7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13" h="110">
                        <a:moveTo>
                          <a:pt x="0" y="90"/>
                        </a:moveTo>
                        <a:cubicBezTo>
                          <a:pt x="58" y="110"/>
                          <a:pt x="129" y="76"/>
                          <a:pt x="188" y="68"/>
                        </a:cubicBezTo>
                        <a:cubicBezTo>
                          <a:pt x="212" y="59"/>
                          <a:pt x="240" y="57"/>
                          <a:pt x="263" y="45"/>
                        </a:cubicBezTo>
                        <a:cubicBezTo>
                          <a:pt x="311" y="20"/>
                          <a:pt x="358" y="0"/>
                          <a:pt x="41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86" name="Freeform 18">
                    <a:extLst>
                      <a:ext uri="{FF2B5EF4-FFF2-40B4-BE49-F238E27FC236}">
                        <a16:creationId xmlns:a16="http://schemas.microsoft.com/office/drawing/2014/main" id="{2E521525-2FDE-0B4C-9F1D-B77ECD70DB3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35" y="4823"/>
                    <a:ext cx="203" cy="187"/>
                  </a:xfrm>
                  <a:custGeom>
                    <a:avLst/>
                    <a:gdLst>
                      <a:gd name="T0" fmla="*/ 203 w 203"/>
                      <a:gd name="T1" fmla="*/ 0 h 187"/>
                      <a:gd name="T2" fmla="*/ 150 w 203"/>
                      <a:gd name="T3" fmla="*/ 82 h 187"/>
                      <a:gd name="T4" fmla="*/ 165 w 203"/>
                      <a:gd name="T5" fmla="*/ 105 h 187"/>
                      <a:gd name="T6" fmla="*/ 143 w 203"/>
                      <a:gd name="T7" fmla="*/ 112 h 187"/>
                      <a:gd name="T8" fmla="*/ 90 w 203"/>
                      <a:gd name="T9" fmla="*/ 142 h 187"/>
                      <a:gd name="T10" fmla="*/ 0 w 203"/>
                      <a:gd name="T11" fmla="*/ 187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03" h="187">
                        <a:moveTo>
                          <a:pt x="203" y="0"/>
                        </a:moveTo>
                        <a:cubicBezTo>
                          <a:pt x="175" y="18"/>
                          <a:pt x="162" y="50"/>
                          <a:pt x="150" y="82"/>
                        </a:cubicBezTo>
                        <a:cubicBezTo>
                          <a:pt x="155" y="90"/>
                          <a:pt x="167" y="96"/>
                          <a:pt x="165" y="105"/>
                        </a:cubicBezTo>
                        <a:cubicBezTo>
                          <a:pt x="163" y="112"/>
                          <a:pt x="150" y="109"/>
                          <a:pt x="143" y="112"/>
                        </a:cubicBezTo>
                        <a:cubicBezTo>
                          <a:pt x="125" y="121"/>
                          <a:pt x="108" y="133"/>
                          <a:pt x="90" y="142"/>
                        </a:cubicBezTo>
                        <a:cubicBezTo>
                          <a:pt x="78" y="181"/>
                          <a:pt x="38" y="187"/>
                          <a:pt x="0" y="18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87" name="Freeform 19">
                    <a:extLst>
                      <a:ext uri="{FF2B5EF4-FFF2-40B4-BE49-F238E27FC236}">
                        <a16:creationId xmlns:a16="http://schemas.microsoft.com/office/drawing/2014/main" id="{98E3A6F7-7E53-CA48-AD83-8985BF8448F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13" y="4658"/>
                    <a:ext cx="157" cy="306"/>
                  </a:xfrm>
                  <a:custGeom>
                    <a:avLst/>
                    <a:gdLst>
                      <a:gd name="T0" fmla="*/ 157 w 157"/>
                      <a:gd name="T1" fmla="*/ 0 h 306"/>
                      <a:gd name="T2" fmla="*/ 127 w 157"/>
                      <a:gd name="T3" fmla="*/ 52 h 306"/>
                      <a:gd name="T4" fmla="*/ 75 w 157"/>
                      <a:gd name="T5" fmla="*/ 157 h 306"/>
                      <a:gd name="T6" fmla="*/ 37 w 157"/>
                      <a:gd name="T7" fmla="*/ 255 h 306"/>
                      <a:gd name="T8" fmla="*/ 0 w 157"/>
                      <a:gd name="T9" fmla="*/ 285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7" h="306">
                        <a:moveTo>
                          <a:pt x="157" y="0"/>
                        </a:moveTo>
                        <a:cubicBezTo>
                          <a:pt x="126" y="10"/>
                          <a:pt x="117" y="20"/>
                          <a:pt x="127" y="52"/>
                        </a:cubicBezTo>
                        <a:cubicBezTo>
                          <a:pt x="118" y="90"/>
                          <a:pt x="97" y="124"/>
                          <a:pt x="75" y="157"/>
                        </a:cubicBezTo>
                        <a:cubicBezTo>
                          <a:pt x="65" y="193"/>
                          <a:pt x="57" y="224"/>
                          <a:pt x="37" y="255"/>
                        </a:cubicBezTo>
                        <a:cubicBezTo>
                          <a:pt x="32" y="270"/>
                          <a:pt x="21" y="306"/>
                          <a:pt x="0" y="28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88" name="Freeform 20">
                    <a:extLst>
                      <a:ext uri="{FF2B5EF4-FFF2-40B4-BE49-F238E27FC236}">
                        <a16:creationId xmlns:a16="http://schemas.microsoft.com/office/drawing/2014/main" id="{790E05B7-FC55-084C-961B-681B60D6A65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4568"/>
                    <a:ext cx="150" cy="360"/>
                  </a:xfrm>
                  <a:custGeom>
                    <a:avLst/>
                    <a:gdLst>
                      <a:gd name="T0" fmla="*/ 150 w 150"/>
                      <a:gd name="T1" fmla="*/ 0 h 360"/>
                      <a:gd name="T2" fmla="*/ 98 w 150"/>
                      <a:gd name="T3" fmla="*/ 52 h 360"/>
                      <a:gd name="T4" fmla="*/ 83 w 150"/>
                      <a:gd name="T5" fmla="*/ 142 h 360"/>
                      <a:gd name="T6" fmla="*/ 75 w 150"/>
                      <a:gd name="T7" fmla="*/ 165 h 360"/>
                      <a:gd name="T8" fmla="*/ 60 w 150"/>
                      <a:gd name="T9" fmla="*/ 187 h 360"/>
                      <a:gd name="T10" fmla="*/ 38 w 150"/>
                      <a:gd name="T11" fmla="*/ 277 h 360"/>
                      <a:gd name="T12" fmla="*/ 8 w 150"/>
                      <a:gd name="T13" fmla="*/ 322 h 360"/>
                      <a:gd name="T14" fmla="*/ 0 w 150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0" h="360">
                        <a:moveTo>
                          <a:pt x="150" y="0"/>
                        </a:moveTo>
                        <a:cubicBezTo>
                          <a:pt x="120" y="10"/>
                          <a:pt x="108" y="22"/>
                          <a:pt x="98" y="52"/>
                        </a:cubicBezTo>
                        <a:cubicBezTo>
                          <a:pt x="129" y="100"/>
                          <a:pt x="123" y="102"/>
                          <a:pt x="83" y="142"/>
                        </a:cubicBezTo>
                        <a:cubicBezTo>
                          <a:pt x="80" y="150"/>
                          <a:pt x="79" y="158"/>
                          <a:pt x="75" y="165"/>
                        </a:cubicBezTo>
                        <a:cubicBezTo>
                          <a:pt x="71" y="173"/>
                          <a:pt x="63" y="179"/>
                          <a:pt x="60" y="187"/>
                        </a:cubicBezTo>
                        <a:cubicBezTo>
                          <a:pt x="50" y="214"/>
                          <a:pt x="51" y="250"/>
                          <a:pt x="38" y="277"/>
                        </a:cubicBezTo>
                        <a:cubicBezTo>
                          <a:pt x="30" y="293"/>
                          <a:pt x="8" y="322"/>
                          <a:pt x="8" y="322"/>
                        </a:cubicBezTo>
                        <a:cubicBezTo>
                          <a:pt x="5" y="335"/>
                          <a:pt x="0" y="360"/>
                          <a:pt x="0" y="36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89" name="Freeform 21">
                    <a:extLst>
                      <a:ext uri="{FF2B5EF4-FFF2-40B4-BE49-F238E27FC236}">
                        <a16:creationId xmlns:a16="http://schemas.microsoft.com/office/drawing/2014/main" id="{93E65223-74BB-FB4C-8126-35266FB5F6D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70" y="4540"/>
                    <a:ext cx="98" cy="395"/>
                  </a:xfrm>
                  <a:custGeom>
                    <a:avLst/>
                    <a:gdLst>
                      <a:gd name="T0" fmla="*/ 98 w 98"/>
                      <a:gd name="T1" fmla="*/ 58 h 395"/>
                      <a:gd name="T2" fmla="*/ 68 w 98"/>
                      <a:gd name="T3" fmla="*/ 88 h 395"/>
                      <a:gd name="T4" fmla="*/ 30 w 98"/>
                      <a:gd name="T5" fmla="*/ 298 h 395"/>
                      <a:gd name="T6" fmla="*/ 23 w 98"/>
                      <a:gd name="T7" fmla="*/ 343 h 395"/>
                      <a:gd name="T8" fmla="*/ 0 w 98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395">
                        <a:moveTo>
                          <a:pt x="98" y="58"/>
                        </a:moveTo>
                        <a:cubicBezTo>
                          <a:pt x="78" y="0"/>
                          <a:pt x="71" y="70"/>
                          <a:pt x="68" y="88"/>
                        </a:cubicBezTo>
                        <a:cubicBezTo>
                          <a:pt x="56" y="156"/>
                          <a:pt x="52" y="233"/>
                          <a:pt x="30" y="298"/>
                        </a:cubicBezTo>
                        <a:cubicBezTo>
                          <a:pt x="28" y="313"/>
                          <a:pt x="28" y="329"/>
                          <a:pt x="23" y="343"/>
                        </a:cubicBezTo>
                        <a:cubicBezTo>
                          <a:pt x="16" y="363"/>
                          <a:pt x="0" y="371"/>
                          <a:pt x="0" y="39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90" name="Freeform 22">
                    <a:extLst>
                      <a:ext uri="{FF2B5EF4-FFF2-40B4-BE49-F238E27FC236}">
                        <a16:creationId xmlns:a16="http://schemas.microsoft.com/office/drawing/2014/main" id="{65ED5575-F710-294D-B4B6-315DCC24EDA8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65" y="4665"/>
                    <a:ext cx="75" cy="300"/>
                  </a:xfrm>
                  <a:custGeom>
                    <a:avLst/>
                    <a:gdLst>
                      <a:gd name="T0" fmla="*/ 68 w 75"/>
                      <a:gd name="T1" fmla="*/ 0 h 300"/>
                      <a:gd name="T2" fmla="*/ 45 w 75"/>
                      <a:gd name="T3" fmla="*/ 75 h 300"/>
                      <a:gd name="T4" fmla="*/ 60 w 75"/>
                      <a:gd name="T5" fmla="*/ 120 h 300"/>
                      <a:gd name="T6" fmla="*/ 68 w 75"/>
                      <a:gd name="T7" fmla="*/ 143 h 300"/>
                      <a:gd name="T8" fmla="*/ 38 w 75"/>
                      <a:gd name="T9" fmla="*/ 188 h 300"/>
                      <a:gd name="T10" fmla="*/ 23 w 75"/>
                      <a:gd name="T11" fmla="*/ 233 h 300"/>
                      <a:gd name="T12" fmla="*/ 0 w 75"/>
                      <a:gd name="T13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300">
                        <a:moveTo>
                          <a:pt x="68" y="0"/>
                        </a:moveTo>
                        <a:cubicBezTo>
                          <a:pt x="50" y="55"/>
                          <a:pt x="57" y="30"/>
                          <a:pt x="45" y="75"/>
                        </a:cubicBezTo>
                        <a:cubicBezTo>
                          <a:pt x="50" y="90"/>
                          <a:pt x="55" y="105"/>
                          <a:pt x="60" y="120"/>
                        </a:cubicBezTo>
                        <a:cubicBezTo>
                          <a:pt x="63" y="128"/>
                          <a:pt x="68" y="143"/>
                          <a:pt x="68" y="143"/>
                        </a:cubicBezTo>
                        <a:cubicBezTo>
                          <a:pt x="49" y="195"/>
                          <a:pt x="75" y="132"/>
                          <a:pt x="38" y="188"/>
                        </a:cubicBezTo>
                        <a:cubicBezTo>
                          <a:pt x="35" y="193"/>
                          <a:pt x="25" y="228"/>
                          <a:pt x="23" y="233"/>
                        </a:cubicBezTo>
                        <a:cubicBezTo>
                          <a:pt x="14" y="298"/>
                          <a:pt x="33" y="284"/>
                          <a:pt x="0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91" name="Freeform 23">
                    <a:extLst>
                      <a:ext uri="{FF2B5EF4-FFF2-40B4-BE49-F238E27FC236}">
                        <a16:creationId xmlns:a16="http://schemas.microsoft.com/office/drawing/2014/main" id="{DD749679-336E-DC49-82B4-F57CB287A4B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37" y="4748"/>
                    <a:ext cx="98" cy="292"/>
                  </a:xfrm>
                  <a:custGeom>
                    <a:avLst/>
                    <a:gdLst>
                      <a:gd name="T0" fmla="*/ 98 w 98"/>
                      <a:gd name="T1" fmla="*/ 0 h 292"/>
                      <a:gd name="T2" fmla="*/ 68 w 98"/>
                      <a:gd name="T3" fmla="*/ 67 h 292"/>
                      <a:gd name="T4" fmla="*/ 53 w 98"/>
                      <a:gd name="T5" fmla="*/ 165 h 292"/>
                      <a:gd name="T6" fmla="*/ 8 w 98"/>
                      <a:gd name="T7" fmla="*/ 262 h 292"/>
                      <a:gd name="T8" fmla="*/ 1 w 98"/>
                      <a:gd name="T9" fmla="*/ 292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292">
                        <a:moveTo>
                          <a:pt x="98" y="0"/>
                        </a:moveTo>
                        <a:cubicBezTo>
                          <a:pt x="83" y="22"/>
                          <a:pt x="77" y="42"/>
                          <a:pt x="68" y="67"/>
                        </a:cubicBezTo>
                        <a:cubicBezTo>
                          <a:pt x="77" y="109"/>
                          <a:pt x="76" y="129"/>
                          <a:pt x="53" y="165"/>
                        </a:cubicBezTo>
                        <a:cubicBezTo>
                          <a:pt x="43" y="196"/>
                          <a:pt x="26" y="236"/>
                          <a:pt x="8" y="262"/>
                        </a:cubicBezTo>
                        <a:cubicBezTo>
                          <a:pt x="0" y="287"/>
                          <a:pt x="1" y="277"/>
                          <a:pt x="1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92" name="Freeform 24">
                    <a:extLst>
                      <a:ext uri="{FF2B5EF4-FFF2-40B4-BE49-F238E27FC236}">
                        <a16:creationId xmlns:a16="http://schemas.microsoft.com/office/drawing/2014/main" id="{36D88C7F-B70C-BB4D-B28B-2A0FCD4513AA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00" y="4358"/>
                    <a:ext cx="270" cy="315"/>
                  </a:xfrm>
                  <a:custGeom>
                    <a:avLst/>
                    <a:gdLst>
                      <a:gd name="T0" fmla="*/ 270 w 270"/>
                      <a:gd name="T1" fmla="*/ 0 h 315"/>
                      <a:gd name="T2" fmla="*/ 255 w 270"/>
                      <a:gd name="T3" fmla="*/ 45 h 315"/>
                      <a:gd name="T4" fmla="*/ 248 w 270"/>
                      <a:gd name="T5" fmla="*/ 97 h 315"/>
                      <a:gd name="T6" fmla="*/ 225 w 270"/>
                      <a:gd name="T7" fmla="*/ 105 h 315"/>
                      <a:gd name="T8" fmla="*/ 180 w 270"/>
                      <a:gd name="T9" fmla="*/ 135 h 315"/>
                      <a:gd name="T10" fmla="*/ 135 w 270"/>
                      <a:gd name="T11" fmla="*/ 217 h 315"/>
                      <a:gd name="T12" fmla="*/ 98 w 270"/>
                      <a:gd name="T13" fmla="*/ 262 h 315"/>
                      <a:gd name="T14" fmla="*/ 0 w 270"/>
                      <a:gd name="T15" fmla="*/ 315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0" h="315">
                        <a:moveTo>
                          <a:pt x="270" y="0"/>
                        </a:moveTo>
                        <a:cubicBezTo>
                          <a:pt x="265" y="15"/>
                          <a:pt x="260" y="30"/>
                          <a:pt x="255" y="45"/>
                        </a:cubicBezTo>
                        <a:cubicBezTo>
                          <a:pt x="249" y="62"/>
                          <a:pt x="256" y="81"/>
                          <a:pt x="248" y="97"/>
                        </a:cubicBezTo>
                        <a:cubicBezTo>
                          <a:pt x="244" y="104"/>
                          <a:pt x="232" y="101"/>
                          <a:pt x="225" y="105"/>
                        </a:cubicBezTo>
                        <a:cubicBezTo>
                          <a:pt x="209" y="114"/>
                          <a:pt x="180" y="135"/>
                          <a:pt x="180" y="135"/>
                        </a:cubicBezTo>
                        <a:cubicBezTo>
                          <a:pt x="166" y="178"/>
                          <a:pt x="170" y="194"/>
                          <a:pt x="135" y="217"/>
                        </a:cubicBezTo>
                        <a:cubicBezTo>
                          <a:pt x="126" y="231"/>
                          <a:pt x="113" y="253"/>
                          <a:pt x="98" y="262"/>
                        </a:cubicBezTo>
                        <a:cubicBezTo>
                          <a:pt x="61" y="283"/>
                          <a:pt x="22" y="274"/>
                          <a:pt x="0" y="31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93" name="Freeform 25">
                    <a:extLst>
                      <a:ext uri="{FF2B5EF4-FFF2-40B4-BE49-F238E27FC236}">
                        <a16:creationId xmlns:a16="http://schemas.microsoft.com/office/drawing/2014/main" id="{3388326D-6EA4-E643-B61D-F3AEC531270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15" y="4283"/>
                    <a:ext cx="188" cy="307"/>
                  </a:xfrm>
                  <a:custGeom>
                    <a:avLst/>
                    <a:gdLst>
                      <a:gd name="T0" fmla="*/ 188 w 188"/>
                      <a:gd name="T1" fmla="*/ 0 h 307"/>
                      <a:gd name="T2" fmla="*/ 135 w 188"/>
                      <a:gd name="T3" fmla="*/ 52 h 307"/>
                      <a:gd name="T4" fmla="*/ 143 w 188"/>
                      <a:gd name="T5" fmla="*/ 75 h 307"/>
                      <a:gd name="T6" fmla="*/ 90 w 188"/>
                      <a:gd name="T7" fmla="*/ 165 h 307"/>
                      <a:gd name="T8" fmla="*/ 75 w 188"/>
                      <a:gd name="T9" fmla="*/ 187 h 307"/>
                      <a:gd name="T10" fmla="*/ 23 w 188"/>
                      <a:gd name="T11" fmla="*/ 277 h 307"/>
                      <a:gd name="T12" fmla="*/ 0 w 188"/>
                      <a:gd name="T13" fmla="*/ 292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8" h="307">
                        <a:moveTo>
                          <a:pt x="188" y="0"/>
                        </a:moveTo>
                        <a:cubicBezTo>
                          <a:pt x="157" y="9"/>
                          <a:pt x="146" y="22"/>
                          <a:pt x="135" y="52"/>
                        </a:cubicBezTo>
                        <a:cubicBezTo>
                          <a:pt x="138" y="60"/>
                          <a:pt x="144" y="67"/>
                          <a:pt x="143" y="75"/>
                        </a:cubicBezTo>
                        <a:cubicBezTo>
                          <a:pt x="141" y="86"/>
                          <a:pt x="91" y="163"/>
                          <a:pt x="90" y="165"/>
                        </a:cubicBezTo>
                        <a:cubicBezTo>
                          <a:pt x="85" y="172"/>
                          <a:pt x="75" y="187"/>
                          <a:pt x="75" y="187"/>
                        </a:cubicBezTo>
                        <a:cubicBezTo>
                          <a:pt x="64" y="222"/>
                          <a:pt x="46" y="249"/>
                          <a:pt x="23" y="277"/>
                        </a:cubicBezTo>
                        <a:cubicBezTo>
                          <a:pt x="3" y="301"/>
                          <a:pt x="15" y="307"/>
                          <a:pt x="0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99" name="Freeform 26">
                    <a:extLst>
                      <a:ext uri="{FF2B5EF4-FFF2-40B4-BE49-F238E27FC236}">
                        <a16:creationId xmlns:a16="http://schemas.microsoft.com/office/drawing/2014/main" id="{643B0C85-8680-D240-8658-58FAA1C005D9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26" y="4178"/>
                    <a:ext cx="99" cy="494"/>
                  </a:xfrm>
                  <a:custGeom>
                    <a:avLst/>
                    <a:gdLst>
                      <a:gd name="T0" fmla="*/ 77 w 99"/>
                      <a:gd name="T1" fmla="*/ 0 h 494"/>
                      <a:gd name="T2" fmla="*/ 54 w 99"/>
                      <a:gd name="T3" fmla="*/ 7 h 494"/>
                      <a:gd name="T4" fmla="*/ 47 w 99"/>
                      <a:gd name="T5" fmla="*/ 30 h 494"/>
                      <a:gd name="T6" fmla="*/ 9 w 99"/>
                      <a:gd name="T7" fmla="*/ 97 h 494"/>
                      <a:gd name="T8" fmla="*/ 62 w 99"/>
                      <a:gd name="T9" fmla="*/ 180 h 494"/>
                      <a:gd name="T10" fmla="*/ 32 w 99"/>
                      <a:gd name="T11" fmla="*/ 322 h 494"/>
                      <a:gd name="T12" fmla="*/ 47 w 99"/>
                      <a:gd name="T13" fmla="*/ 442 h 494"/>
                      <a:gd name="T14" fmla="*/ 99 w 99"/>
                      <a:gd name="T15" fmla="*/ 465 h 4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9" h="494">
                        <a:moveTo>
                          <a:pt x="77" y="0"/>
                        </a:moveTo>
                        <a:cubicBezTo>
                          <a:pt x="69" y="2"/>
                          <a:pt x="60" y="1"/>
                          <a:pt x="54" y="7"/>
                        </a:cubicBezTo>
                        <a:cubicBezTo>
                          <a:pt x="48" y="13"/>
                          <a:pt x="51" y="23"/>
                          <a:pt x="47" y="30"/>
                        </a:cubicBezTo>
                        <a:cubicBezTo>
                          <a:pt x="0" y="116"/>
                          <a:pt x="29" y="43"/>
                          <a:pt x="9" y="97"/>
                        </a:cubicBezTo>
                        <a:cubicBezTo>
                          <a:pt x="21" y="132"/>
                          <a:pt x="48" y="140"/>
                          <a:pt x="62" y="180"/>
                        </a:cubicBezTo>
                        <a:cubicBezTo>
                          <a:pt x="9" y="231"/>
                          <a:pt x="24" y="230"/>
                          <a:pt x="32" y="322"/>
                        </a:cubicBezTo>
                        <a:cubicBezTo>
                          <a:pt x="20" y="366"/>
                          <a:pt x="24" y="402"/>
                          <a:pt x="47" y="442"/>
                        </a:cubicBezTo>
                        <a:cubicBezTo>
                          <a:pt x="63" y="470"/>
                          <a:pt x="70" y="494"/>
                          <a:pt x="99" y="46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460" name="Freeform 85">
              <a:extLst>
                <a:ext uri="{FF2B5EF4-FFF2-40B4-BE49-F238E27FC236}">
                  <a16:creationId xmlns:a16="http://schemas.microsoft.com/office/drawing/2014/main" id="{1D6CEF8B-EB6D-874F-A77C-96688D378CC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9" y="5106"/>
              <a:ext cx="510" cy="398"/>
            </a:xfrm>
            <a:custGeom>
              <a:avLst/>
              <a:gdLst>
                <a:gd name="T0" fmla="*/ 29 w 510"/>
                <a:gd name="T1" fmla="*/ 212 h 398"/>
                <a:gd name="T2" fmla="*/ 6 w 510"/>
                <a:gd name="T3" fmla="*/ 324 h 398"/>
                <a:gd name="T4" fmla="*/ 66 w 510"/>
                <a:gd name="T5" fmla="*/ 369 h 398"/>
                <a:gd name="T6" fmla="*/ 224 w 510"/>
                <a:gd name="T7" fmla="*/ 392 h 398"/>
                <a:gd name="T8" fmla="*/ 374 w 510"/>
                <a:gd name="T9" fmla="*/ 362 h 398"/>
                <a:gd name="T10" fmla="*/ 501 w 510"/>
                <a:gd name="T11" fmla="*/ 174 h 398"/>
                <a:gd name="T12" fmla="*/ 426 w 510"/>
                <a:gd name="T13" fmla="*/ 9 h 398"/>
                <a:gd name="T14" fmla="*/ 119 w 510"/>
                <a:gd name="T15" fmla="*/ 122 h 398"/>
                <a:gd name="T16" fmla="*/ 29 w 510"/>
                <a:gd name="T17" fmla="*/ 21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0" h="398">
                  <a:moveTo>
                    <a:pt x="29" y="212"/>
                  </a:moveTo>
                  <a:cubicBezTo>
                    <a:pt x="10" y="246"/>
                    <a:pt x="0" y="298"/>
                    <a:pt x="6" y="324"/>
                  </a:cubicBezTo>
                  <a:cubicBezTo>
                    <a:pt x="12" y="350"/>
                    <a:pt x="30" y="358"/>
                    <a:pt x="66" y="369"/>
                  </a:cubicBezTo>
                  <a:cubicBezTo>
                    <a:pt x="102" y="380"/>
                    <a:pt x="173" y="393"/>
                    <a:pt x="224" y="392"/>
                  </a:cubicBezTo>
                  <a:cubicBezTo>
                    <a:pt x="275" y="391"/>
                    <a:pt x="328" y="398"/>
                    <a:pt x="374" y="362"/>
                  </a:cubicBezTo>
                  <a:cubicBezTo>
                    <a:pt x="420" y="326"/>
                    <a:pt x="492" y="233"/>
                    <a:pt x="501" y="174"/>
                  </a:cubicBezTo>
                  <a:cubicBezTo>
                    <a:pt x="510" y="115"/>
                    <a:pt x="490" y="18"/>
                    <a:pt x="426" y="9"/>
                  </a:cubicBezTo>
                  <a:cubicBezTo>
                    <a:pt x="362" y="0"/>
                    <a:pt x="185" y="92"/>
                    <a:pt x="119" y="122"/>
                  </a:cubicBezTo>
                  <a:cubicBezTo>
                    <a:pt x="53" y="152"/>
                    <a:pt x="48" y="178"/>
                    <a:pt x="29" y="212"/>
                  </a:cubicBez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  <p:sp>
        <p:nvSpPr>
          <p:cNvPr id="3" name="Ellipse 2">
            <a:extLst>
              <a:ext uri="{FF2B5EF4-FFF2-40B4-BE49-F238E27FC236}">
                <a16:creationId xmlns:a16="http://schemas.microsoft.com/office/drawing/2014/main" id="{9364AC98-E90E-2D4A-B196-E58F43118E72}"/>
              </a:ext>
            </a:extLst>
          </p:cNvPr>
          <p:cNvSpPr/>
          <p:nvPr/>
        </p:nvSpPr>
        <p:spPr>
          <a:xfrm>
            <a:off x="1049930" y="1525269"/>
            <a:ext cx="144000" cy="144000"/>
          </a:xfrm>
          <a:prstGeom prst="ellipse">
            <a:avLst/>
          </a:prstGeom>
          <a:solidFill>
            <a:srgbClr val="F6EBF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Ellipse 603">
            <a:extLst>
              <a:ext uri="{FF2B5EF4-FFF2-40B4-BE49-F238E27FC236}">
                <a16:creationId xmlns:a16="http://schemas.microsoft.com/office/drawing/2014/main" id="{212EE4EF-11B6-8D49-8B22-79BF05AEBF65}"/>
              </a:ext>
            </a:extLst>
          </p:cNvPr>
          <p:cNvSpPr/>
          <p:nvPr/>
        </p:nvSpPr>
        <p:spPr>
          <a:xfrm>
            <a:off x="1096322" y="1964517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C9B6D2C-4992-2B4A-A323-181131DA01AC}"/>
              </a:ext>
            </a:extLst>
          </p:cNvPr>
          <p:cNvCxnSpPr>
            <a:cxnSpLocks/>
          </p:cNvCxnSpPr>
          <p:nvPr/>
        </p:nvCxnSpPr>
        <p:spPr>
          <a:xfrm flipH="1" flipV="1">
            <a:off x="1485116" y="2274887"/>
            <a:ext cx="182962" cy="21833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B4D361A5-C118-E142-93CE-2C763F9D1263}"/>
              </a:ext>
            </a:extLst>
          </p:cNvPr>
          <p:cNvCxnSpPr>
            <a:cxnSpLocks/>
          </p:cNvCxnSpPr>
          <p:nvPr/>
        </p:nvCxnSpPr>
        <p:spPr>
          <a:xfrm flipH="1">
            <a:off x="886632" y="1622077"/>
            <a:ext cx="189898" cy="7986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C0B815B2-2A78-CF4F-A5BC-FB53A896D9DA}"/>
              </a:ext>
            </a:extLst>
          </p:cNvPr>
          <p:cNvCxnSpPr>
            <a:cxnSpLocks/>
            <a:endCxn id="558" idx="4"/>
          </p:cNvCxnSpPr>
          <p:nvPr/>
        </p:nvCxnSpPr>
        <p:spPr>
          <a:xfrm flipH="1">
            <a:off x="802117" y="1562899"/>
            <a:ext cx="265115" cy="3013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 : coins arrondis 240">
            <a:extLst>
              <a:ext uri="{FF2B5EF4-FFF2-40B4-BE49-F238E27FC236}">
                <a16:creationId xmlns:a16="http://schemas.microsoft.com/office/drawing/2014/main" id="{53A42477-328C-5C42-973C-E909524EE94E}"/>
              </a:ext>
            </a:extLst>
          </p:cNvPr>
          <p:cNvSpPr/>
          <p:nvPr/>
        </p:nvSpPr>
        <p:spPr>
          <a:xfrm>
            <a:off x="2329934" y="1129396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ZoneTexte 239">
            <a:extLst>
              <a:ext uri="{FF2B5EF4-FFF2-40B4-BE49-F238E27FC236}">
                <a16:creationId xmlns:a16="http://schemas.microsoft.com/office/drawing/2014/main" id="{AE3B1652-3941-504E-A88C-81FCE039921A}"/>
              </a:ext>
            </a:extLst>
          </p:cNvPr>
          <p:cNvSpPr txBox="1"/>
          <p:nvPr/>
        </p:nvSpPr>
        <p:spPr>
          <a:xfrm>
            <a:off x="2350897" y="968228"/>
            <a:ext cx="79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Network size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F01F022-2C84-B444-A132-BBF4AEDFE0CD}"/>
              </a:ext>
            </a:extLst>
          </p:cNvPr>
          <p:cNvGrpSpPr/>
          <p:nvPr/>
        </p:nvGrpSpPr>
        <p:grpSpPr>
          <a:xfrm>
            <a:off x="2572735" y="1389538"/>
            <a:ext cx="536518" cy="276999"/>
            <a:chOff x="2848054" y="1313408"/>
            <a:chExt cx="1418381" cy="777059"/>
          </a:xfrm>
        </p:grpSpPr>
        <p:sp>
          <p:nvSpPr>
            <p:cNvPr id="243" name="Forme libre 242">
              <a:extLst>
                <a:ext uri="{FF2B5EF4-FFF2-40B4-BE49-F238E27FC236}">
                  <a16:creationId xmlns:a16="http://schemas.microsoft.com/office/drawing/2014/main" id="{D2805F30-79FC-2E42-A52B-C41B230101B5}"/>
                </a:ext>
              </a:extLst>
            </p:cNvPr>
            <p:cNvSpPr/>
            <p:nvPr/>
          </p:nvSpPr>
          <p:spPr>
            <a:xfrm>
              <a:off x="2848054" y="1313408"/>
              <a:ext cx="595300" cy="777059"/>
            </a:xfrm>
            <a:custGeom>
              <a:avLst/>
              <a:gdLst>
                <a:gd name="connsiteX0" fmla="*/ 32892 w 1592563"/>
                <a:gd name="connsiteY0" fmla="*/ 524646 h 1597845"/>
                <a:gd name="connsiteX1" fmla="*/ 427597 w 1592563"/>
                <a:gd name="connsiteY1" fmla="*/ 518068 h 1597845"/>
                <a:gd name="connsiteX2" fmla="*/ 644685 w 1592563"/>
                <a:gd name="connsiteY2" fmla="*/ 399656 h 1597845"/>
                <a:gd name="connsiteX3" fmla="*/ 776253 w 1592563"/>
                <a:gd name="connsiteY3" fmla="*/ 235196 h 1597845"/>
                <a:gd name="connsiteX4" fmla="*/ 953870 w 1592563"/>
                <a:gd name="connsiteY4" fmla="*/ 57578 h 1597845"/>
                <a:gd name="connsiteX5" fmla="*/ 1184115 w 1592563"/>
                <a:gd name="connsiteY5" fmla="*/ 4951 h 1597845"/>
                <a:gd name="connsiteX6" fmla="*/ 1434095 w 1592563"/>
                <a:gd name="connsiteY6" fmla="*/ 162833 h 1597845"/>
                <a:gd name="connsiteX7" fmla="*/ 1591977 w 1592563"/>
                <a:gd name="connsiteY7" fmla="*/ 800940 h 1597845"/>
                <a:gd name="connsiteX8" fmla="*/ 1473565 w 1592563"/>
                <a:gd name="connsiteY8" fmla="*/ 1419311 h 1597845"/>
                <a:gd name="connsiteX9" fmla="*/ 1138066 w 1592563"/>
                <a:gd name="connsiteY9" fmla="*/ 1596928 h 1597845"/>
                <a:gd name="connsiteX10" fmla="*/ 769675 w 1592563"/>
                <a:gd name="connsiteY10" fmla="*/ 1366683 h 1597845"/>
                <a:gd name="connsiteX11" fmla="*/ 638106 w 1592563"/>
                <a:gd name="connsiteY11" fmla="*/ 1314056 h 1597845"/>
                <a:gd name="connsiteX12" fmla="*/ 467067 w 1592563"/>
                <a:gd name="connsiteY12" fmla="*/ 1300899 h 1597845"/>
                <a:gd name="connsiteX13" fmla="*/ 0 w 1592563"/>
                <a:gd name="connsiteY13" fmla="*/ 1340370 h 159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2563" h="1597845">
                  <a:moveTo>
                    <a:pt x="32892" y="524646"/>
                  </a:moveTo>
                  <a:cubicBezTo>
                    <a:pt x="179261" y="531773"/>
                    <a:pt x="325631" y="538900"/>
                    <a:pt x="427597" y="518068"/>
                  </a:cubicBezTo>
                  <a:cubicBezTo>
                    <a:pt x="529563" y="497236"/>
                    <a:pt x="586576" y="446801"/>
                    <a:pt x="644685" y="399656"/>
                  </a:cubicBezTo>
                  <a:cubicBezTo>
                    <a:pt x="702794" y="352511"/>
                    <a:pt x="724722" y="292209"/>
                    <a:pt x="776253" y="235196"/>
                  </a:cubicBezTo>
                  <a:cubicBezTo>
                    <a:pt x="827784" y="178183"/>
                    <a:pt x="885893" y="95952"/>
                    <a:pt x="953870" y="57578"/>
                  </a:cubicBezTo>
                  <a:cubicBezTo>
                    <a:pt x="1021847" y="19204"/>
                    <a:pt x="1104078" y="-12592"/>
                    <a:pt x="1184115" y="4951"/>
                  </a:cubicBezTo>
                  <a:cubicBezTo>
                    <a:pt x="1264153" y="22493"/>
                    <a:pt x="1366118" y="30168"/>
                    <a:pt x="1434095" y="162833"/>
                  </a:cubicBezTo>
                  <a:cubicBezTo>
                    <a:pt x="1502072" y="295498"/>
                    <a:pt x="1585399" y="591527"/>
                    <a:pt x="1591977" y="800940"/>
                  </a:cubicBezTo>
                  <a:cubicBezTo>
                    <a:pt x="1598555" y="1010353"/>
                    <a:pt x="1549217" y="1286646"/>
                    <a:pt x="1473565" y="1419311"/>
                  </a:cubicBezTo>
                  <a:cubicBezTo>
                    <a:pt x="1397913" y="1551976"/>
                    <a:pt x="1255381" y="1605699"/>
                    <a:pt x="1138066" y="1596928"/>
                  </a:cubicBezTo>
                  <a:cubicBezTo>
                    <a:pt x="1020751" y="1588157"/>
                    <a:pt x="853002" y="1413828"/>
                    <a:pt x="769675" y="1366683"/>
                  </a:cubicBezTo>
                  <a:cubicBezTo>
                    <a:pt x="686348" y="1319538"/>
                    <a:pt x="688541" y="1325020"/>
                    <a:pt x="638106" y="1314056"/>
                  </a:cubicBezTo>
                  <a:cubicBezTo>
                    <a:pt x="587671" y="1303092"/>
                    <a:pt x="573418" y="1296513"/>
                    <a:pt x="467067" y="1300899"/>
                  </a:cubicBezTo>
                  <a:cubicBezTo>
                    <a:pt x="360716" y="1305285"/>
                    <a:pt x="180358" y="1322827"/>
                    <a:pt x="0" y="134037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orme libre 243">
              <a:extLst>
                <a:ext uri="{FF2B5EF4-FFF2-40B4-BE49-F238E27FC236}">
                  <a16:creationId xmlns:a16="http://schemas.microsoft.com/office/drawing/2014/main" id="{9DEFDA8C-8846-F740-A321-7D753DDA4E85}"/>
                </a:ext>
              </a:extLst>
            </p:cNvPr>
            <p:cNvSpPr/>
            <p:nvPr/>
          </p:nvSpPr>
          <p:spPr>
            <a:xfrm>
              <a:off x="3671135" y="1325931"/>
              <a:ext cx="595300" cy="752013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6" name="ZoneTexte 245">
            <a:extLst>
              <a:ext uri="{FF2B5EF4-FFF2-40B4-BE49-F238E27FC236}">
                <a16:creationId xmlns:a16="http://schemas.microsoft.com/office/drawing/2014/main" id="{31EAAFB7-7F3D-9A4D-A8F8-1A4DD7EDB24E}"/>
              </a:ext>
            </a:extLst>
          </p:cNvPr>
          <p:cNvSpPr txBox="1"/>
          <p:nvPr/>
        </p:nvSpPr>
        <p:spPr>
          <a:xfrm>
            <a:off x="2662900" y="117638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1-1</a:t>
            </a: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AA413024-F642-CA4D-AA52-476D531650F8}"/>
              </a:ext>
            </a:extLst>
          </p:cNvPr>
          <p:cNvSpPr txBox="1"/>
          <p:nvPr/>
        </p:nvSpPr>
        <p:spPr>
          <a:xfrm>
            <a:off x="2529038" y="1687157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250" name="Forme libre 249">
            <a:extLst>
              <a:ext uri="{FF2B5EF4-FFF2-40B4-BE49-F238E27FC236}">
                <a16:creationId xmlns:a16="http://schemas.microsoft.com/office/drawing/2014/main" id="{75CE5F72-8E4C-0F44-B833-1D877B015B05}"/>
              </a:ext>
            </a:extLst>
          </p:cNvPr>
          <p:cNvSpPr/>
          <p:nvPr/>
        </p:nvSpPr>
        <p:spPr>
          <a:xfrm>
            <a:off x="2502701" y="1881545"/>
            <a:ext cx="225179" cy="268071"/>
          </a:xfrm>
          <a:custGeom>
            <a:avLst/>
            <a:gdLst>
              <a:gd name="connsiteX0" fmla="*/ 366651 w 366651"/>
              <a:gd name="connsiteY0" fmla="*/ 144923 h 517468"/>
              <a:gd name="connsiteX1" fmla="*/ 234380 w 366651"/>
              <a:gd name="connsiteY1" fmla="*/ 127671 h 517468"/>
              <a:gd name="connsiteX2" fmla="*/ 188372 w 366651"/>
              <a:gd name="connsiteY2" fmla="*/ 93165 h 517468"/>
              <a:gd name="connsiteX3" fmla="*/ 136614 w 366651"/>
              <a:gd name="connsiteY3" fmla="*/ 18403 h 517468"/>
              <a:gd name="connsiteX4" fmla="*/ 90606 w 366651"/>
              <a:gd name="connsiteY4" fmla="*/ 1150 h 517468"/>
              <a:gd name="connsiteX5" fmla="*/ 33097 w 366651"/>
              <a:gd name="connsiteY5" fmla="*/ 41406 h 517468"/>
              <a:gd name="connsiteX6" fmla="*/ 4342 w 366651"/>
              <a:gd name="connsiteY6" fmla="*/ 144923 h 517468"/>
              <a:gd name="connsiteX7" fmla="*/ 4342 w 366651"/>
              <a:gd name="connsiteY7" fmla="*/ 334704 h 517468"/>
              <a:gd name="connsiteX8" fmla="*/ 44598 w 366651"/>
              <a:gd name="connsiteY8" fmla="*/ 478478 h 517468"/>
              <a:gd name="connsiteX9" fmla="*/ 130863 w 366651"/>
              <a:gd name="connsiteY9" fmla="*/ 512984 h 517468"/>
              <a:gd name="connsiteX10" fmla="*/ 228629 w 366651"/>
              <a:gd name="connsiteY10" fmla="*/ 397965 h 517468"/>
              <a:gd name="connsiteX11" fmla="*/ 355149 w 366651"/>
              <a:gd name="connsiteY11" fmla="*/ 357708 h 51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651" h="517468">
                <a:moveTo>
                  <a:pt x="366651" y="144923"/>
                </a:moveTo>
                <a:cubicBezTo>
                  <a:pt x="315372" y="140610"/>
                  <a:pt x="264093" y="136297"/>
                  <a:pt x="234380" y="127671"/>
                </a:cubicBezTo>
                <a:cubicBezTo>
                  <a:pt x="204667" y="119045"/>
                  <a:pt x="204666" y="111376"/>
                  <a:pt x="188372" y="93165"/>
                </a:cubicBezTo>
                <a:cubicBezTo>
                  <a:pt x="172078" y="74954"/>
                  <a:pt x="152908" y="33739"/>
                  <a:pt x="136614" y="18403"/>
                </a:cubicBezTo>
                <a:cubicBezTo>
                  <a:pt x="120320" y="3067"/>
                  <a:pt x="107859" y="-2684"/>
                  <a:pt x="90606" y="1150"/>
                </a:cubicBezTo>
                <a:cubicBezTo>
                  <a:pt x="73353" y="4984"/>
                  <a:pt x="47474" y="17444"/>
                  <a:pt x="33097" y="41406"/>
                </a:cubicBezTo>
                <a:cubicBezTo>
                  <a:pt x="18720" y="65368"/>
                  <a:pt x="9135" y="96040"/>
                  <a:pt x="4342" y="144923"/>
                </a:cubicBezTo>
                <a:cubicBezTo>
                  <a:pt x="-451" y="193806"/>
                  <a:pt x="-2367" y="279112"/>
                  <a:pt x="4342" y="334704"/>
                </a:cubicBezTo>
                <a:cubicBezTo>
                  <a:pt x="11051" y="390296"/>
                  <a:pt x="23511" y="448765"/>
                  <a:pt x="44598" y="478478"/>
                </a:cubicBezTo>
                <a:cubicBezTo>
                  <a:pt x="65685" y="508191"/>
                  <a:pt x="100191" y="526403"/>
                  <a:pt x="130863" y="512984"/>
                </a:cubicBezTo>
                <a:cubicBezTo>
                  <a:pt x="161535" y="499565"/>
                  <a:pt x="191248" y="423844"/>
                  <a:pt x="228629" y="397965"/>
                </a:cubicBezTo>
                <a:cubicBezTo>
                  <a:pt x="266010" y="372086"/>
                  <a:pt x="310579" y="364897"/>
                  <a:pt x="355149" y="357708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9950B00E-88E0-F547-B5E6-C1222BCE5879}"/>
              </a:ext>
            </a:extLst>
          </p:cNvPr>
          <p:cNvSpPr/>
          <p:nvPr/>
        </p:nvSpPr>
        <p:spPr>
          <a:xfrm>
            <a:off x="3509848" y="130818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9D2030A7-24B2-F84B-ADC6-C372C43F8626}"/>
              </a:ext>
            </a:extLst>
          </p:cNvPr>
          <p:cNvSpPr/>
          <p:nvPr/>
        </p:nvSpPr>
        <p:spPr>
          <a:xfrm>
            <a:off x="3509848" y="1359087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3B7DAB6D-1401-DF48-8B6A-D7290473CCE1}"/>
              </a:ext>
            </a:extLst>
          </p:cNvPr>
          <p:cNvSpPr/>
          <p:nvPr/>
        </p:nvSpPr>
        <p:spPr>
          <a:xfrm>
            <a:off x="3509848" y="140999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44E3A149-B3F9-454A-9213-02A38546C46C}"/>
              </a:ext>
            </a:extLst>
          </p:cNvPr>
          <p:cNvSpPr/>
          <p:nvPr/>
        </p:nvSpPr>
        <p:spPr>
          <a:xfrm>
            <a:off x="3509848" y="146089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DED834CC-251D-FD45-B463-2571C1347E07}"/>
              </a:ext>
            </a:extLst>
          </p:cNvPr>
          <p:cNvSpPr/>
          <p:nvPr/>
        </p:nvSpPr>
        <p:spPr>
          <a:xfrm>
            <a:off x="3509848" y="1511800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009A5C1E-30BD-6D49-8A43-806FC5C69848}"/>
              </a:ext>
            </a:extLst>
          </p:cNvPr>
          <p:cNvSpPr/>
          <p:nvPr/>
        </p:nvSpPr>
        <p:spPr>
          <a:xfrm>
            <a:off x="3764860" y="1416077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990B6E1-F169-8B4D-9320-50473D71DD49}"/>
              </a:ext>
            </a:extLst>
          </p:cNvPr>
          <p:cNvCxnSpPr>
            <a:cxnSpLocks/>
            <a:stCxn id="251" idx="6"/>
            <a:endCxn id="256" idx="0"/>
          </p:cNvCxnSpPr>
          <p:nvPr/>
        </p:nvCxnSpPr>
        <p:spPr>
          <a:xfrm>
            <a:off x="3653848" y="1380183"/>
            <a:ext cx="183012" cy="3589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avec flèche 260">
            <a:extLst>
              <a:ext uri="{FF2B5EF4-FFF2-40B4-BE49-F238E27FC236}">
                <a16:creationId xmlns:a16="http://schemas.microsoft.com/office/drawing/2014/main" id="{E4733978-D2CB-3347-B87B-4522DD9666FB}"/>
              </a:ext>
            </a:extLst>
          </p:cNvPr>
          <p:cNvCxnSpPr>
            <a:cxnSpLocks/>
            <a:stCxn id="255" idx="6"/>
            <a:endCxn id="256" idx="4"/>
          </p:cNvCxnSpPr>
          <p:nvPr/>
        </p:nvCxnSpPr>
        <p:spPr>
          <a:xfrm flipV="1">
            <a:off x="3653848" y="1560077"/>
            <a:ext cx="183012" cy="2372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68006CA1-EDC1-924C-94A1-32AB277CAE83}"/>
              </a:ext>
            </a:extLst>
          </p:cNvPr>
          <p:cNvCxnSpPr>
            <a:cxnSpLocks/>
            <a:stCxn id="254" idx="6"/>
            <a:endCxn id="256" idx="3"/>
          </p:cNvCxnSpPr>
          <p:nvPr/>
        </p:nvCxnSpPr>
        <p:spPr>
          <a:xfrm>
            <a:off x="3653848" y="1532895"/>
            <a:ext cx="132100" cy="609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DB6BA6C6-BC52-F347-926D-91B631186C7C}"/>
              </a:ext>
            </a:extLst>
          </p:cNvPr>
          <p:cNvCxnSpPr>
            <a:cxnSpLocks/>
            <a:stCxn id="252" idx="6"/>
            <a:endCxn id="256" idx="1"/>
          </p:cNvCxnSpPr>
          <p:nvPr/>
        </p:nvCxnSpPr>
        <p:spPr>
          <a:xfrm>
            <a:off x="3653848" y="1431087"/>
            <a:ext cx="132100" cy="607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avec flèche 273">
            <a:extLst>
              <a:ext uri="{FF2B5EF4-FFF2-40B4-BE49-F238E27FC236}">
                <a16:creationId xmlns:a16="http://schemas.microsoft.com/office/drawing/2014/main" id="{CC5AF2E5-678D-8741-B2C8-AD0912671FE2}"/>
              </a:ext>
            </a:extLst>
          </p:cNvPr>
          <p:cNvCxnSpPr>
            <a:cxnSpLocks/>
            <a:stCxn id="253" idx="6"/>
            <a:endCxn id="256" idx="2"/>
          </p:cNvCxnSpPr>
          <p:nvPr/>
        </p:nvCxnSpPr>
        <p:spPr>
          <a:xfrm>
            <a:off x="3653848" y="1481991"/>
            <a:ext cx="111012" cy="6086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ZoneTexte 283">
            <a:extLst>
              <a:ext uri="{FF2B5EF4-FFF2-40B4-BE49-F238E27FC236}">
                <a16:creationId xmlns:a16="http://schemas.microsoft.com/office/drawing/2014/main" id="{E112D6AF-51FB-F74E-A874-1233B5FB6B76}"/>
              </a:ext>
            </a:extLst>
          </p:cNvPr>
          <p:cNvSpPr txBox="1"/>
          <p:nvPr/>
        </p:nvSpPr>
        <p:spPr>
          <a:xfrm>
            <a:off x="3596715" y="1153975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L-1</a:t>
            </a: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D9388A77-D5D3-8A47-BC5F-3D95FEEDE57F}"/>
              </a:ext>
            </a:extLst>
          </p:cNvPr>
          <p:cNvSpPr/>
          <p:nvPr/>
        </p:nvSpPr>
        <p:spPr>
          <a:xfrm>
            <a:off x="3813981" y="187337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A02A8236-8E8B-AE4A-83E5-C28A6726C7F2}"/>
              </a:ext>
            </a:extLst>
          </p:cNvPr>
          <p:cNvSpPr/>
          <p:nvPr/>
        </p:nvSpPr>
        <p:spPr>
          <a:xfrm>
            <a:off x="3970514" y="179478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BF686AEF-6282-AF46-BE34-4F97C8D26AD4}"/>
              </a:ext>
            </a:extLst>
          </p:cNvPr>
          <p:cNvSpPr/>
          <p:nvPr/>
        </p:nvSpPr>
        <p:spPr>
          <a:xfrm>
            <a:off x="4094564" y="189019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C2F144FF-F4E6-C74D-A2A5-05CDE3F00955}"/>
              </a:ext>
            </a:extLst>
          </p:cNvPr>
          <p:cNvSpPr/>
          <p:nvPr/>
        </p:nvSpPr>
        <p:spPr>
          <a:xfrm>
            <a:off x="4072506" y="207469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339C98CD-3CDB-3A42-A727-4FEB5209BACE}"/>
              </a:ext>
            </a:extLst>
          </p:cNvPr>
          <p:cNvSpPr/>
          <p:nvPr/>
        </p:nvSpPr>
        <p:spPr>
          <a:xfrm>
            <a:off x="3845704" y="206828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0" name="Connecteur droit avec flèche 289">
            <a:extLst>
              <a:ext uri="{FF2B5EF4-FFF2-40B4-BE49-F238E27FC236}">
                <a16:creationId xmlns:a16="http://schemas.microsoft.com/office/drawing/2014/main" id="{90516837-C1B7-064B-A2E6-A2EFB71C42DB}"/>
              </a:ext>
            </a:extLst>
          </p:cNvPr>
          <p:cNvCxnSpPr>
            <a:cxnSpLocks/>
            <a:stCxn id="285" idx="5"/>
            <a:endCxn id="286" idx="4"/>
          </p:cNvCxnSpPr>
          <p:nvPr/>
        </p:nvCxnSpPr>
        <p:spPr>
          <a:xfrm flipV="1">
            <a:off x="3936893" y="1938782"/>
            <a:ext cx="105621" cy="5750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avec flèche 292">
            <a:extLst>
              <a:ext uri="{FF2B5EF4-FFF2-40B4-BE49-F238E27FC236}">
                <a16:creationId xmlns:a16="http://schemas.microsoft.com/office/drawing/2014/main" id="{399D28F6-0520-0346-83CC-92BE8D8DDCE9}"/>
              </a:ext>
            </a:extLst>
          </p:cNvPr>
          <p:cNvCxnSpPr>
            <a:cxnSpLocks/>
            <a:stCxn id="285" idx="5"/>
            <a:endCxn id="289" idx="7"/>
          </p:cNvCxnSpPr>
          <p:nvPr/>
        </p:nvCxnSpPr>
        <p:spPr>
          <a:xfrm>
            <a:off x="3936893" y="1996286"/>
            <a:ext cx="31723" cy="9308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avec flèche 295">
            <a:extLst>
              <a:ext uri="{FF2B5EF4-FFF2-40B4-BE49-F238E27FC236}">
                <a16:creationId xmlns:a16="http://schemas.microsoft.com/office/drawing/2014/main" id="{33E1687A-0A38-BD44-AE07-08EECAB8A2B3}"/>
              </a:ext>
            </a:extLst>
          </p:cNvPr>
          <p:cNvCxnSpPr>
            <a:cxnSpLocks/>
            <a:stCxn id="286" idx="4"/>
            <a:endCxn id="287" idx="3"/>
          </p:cNvCxnSpPr>
          <p:nvPr/>
        </p:nvCxnSpPr>
        <p:spPr>
          <a:xfrm>
            <a:off x="4042514" y="1938782"/>
            <a:ext cx="73138" cy="7432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avec flèche 302">
            <a:extLst>
              <a:ext uri="{FF2B5EF4-FFF2-40B4-BE49-F238E27FC236}">
                <a16:creationId xmlns:a16="http://schemas.microsoft.com/office/drawing/2014/main" id="{D837A63D-1A06-2049-9DFE-9B0BB1E972F0}"/>
              </a:ext>
            </a:extLst>
          </p:cNvPr>
          <p:cNvCxnSpPr>
            <a:cxnSpLocks/>
            <a:stCxn id="289" idx="7"/>
            <a:endCxn id="288" idx="1"/>
          </p:cNvCxnSpPr>
          <p:nvPr/>
        </p:nvCxnSpPr>
        <p:spPr>
          <a:xfrm>
            <a:off x="3968616" y="2089374"/>
            <a:ext cx="124978" cy="640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>
            <a:extLst>
              <a:ext uri="{FF2B5EF4-FFF2-40B4-BE49-F238E27FC236}">
                <a16:creationId xmlns:a16="http://schemas.microsoft.com/office/drawing/2014/main" id="{16F9EAC4-9A1F-2940-8027-88FA25411D71}"/>
              </a:ext>
            </a:extLst>
          </p:cNvPr>
          <p:cNvCxnSpPr>
            <a:cxnSpLocks/>
            <a:stCxn id="289" idx="7"/>
            <a:endCxn id="286" idx="4"/>
          </p:cNvCxnSpPr>
          <p:nvPr/>
        </p:nvCxnSpPr>
        <p:spPr>
          <a:xfrm flipV="1">
            <a:off x="3968616" y="1938782"/>
            <a:ext cx="73898" cy="150592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eur droit avec flèche 310">
            <a:extLst>
              <a:ext uri="{FF2B5EF4-FFF2-40B4-BE49-F238E27FC236}">
                <a16:creationId xmlns:a16="http://schemas.microsoft.com/office/drawing/2014/main" id="{9D4AA34C-96A7-F74A-A3DB-FE5E1CA95E43}"/>
              </a:ext>
            </a:extLst>
          </p:cNvPr>
          <p:cNvCxnSpPr>
            <a:cxnSpLocks/>
            <a:stCxn id="288" idx="1"/>
            <a:endCxn id="286" idx="4"/>
          </p:cNvCxnSpPr>
          <p:nvPr/>
        </p:nvCxnSpPr>
        <p:spPr>
          <a:xfrm flipH="1" flipV="1">
            <a:off x="4042514" y="1938782"/>
            <a:ext cx="51080" cy="157000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avec flèche 313">
            <a:extLst>
              <a:ext uri="{FF2B5EF4-FFF2-40B4-BE49-F238E27FC236}">
                <a16:creationId xmlns:a16="http://schemas.microsoft.com/office/drawing/2014/main" id="{59817F54-691E-0D48-99D0-6127FEE645D0}"/>
              </a:ext>
            </a:extLst>
          </p:cNvPr>
          <p:cNvCxnSpPr>
            <a:cxnSpLocks/>
            <a:stCxn id="288" idx="1"/>
            <a:endCxn id="285" idx="5"/>
          </p:cNvCxnSpPr>
          <p:nvPr/>
        </p:nvCxnSpPr>
        <p:spPr>
          <a:xfrm flipH="1" flipV="1">
            <a:off x="3936893" y="1996286"/>
            <a:ext cx="156701" cy="99496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avec flèche 317">
            <a:extLst>
              <a:ext uri="{FF2B5EF4-FFF2-40B4-BE49-F238E27FC236}">
                <a16:creationId xmlns:a16="http://schemas.microsoft.com/office/drawing/2014/main" id="{610AD1F6-15AC-924B-85A2-55AF3805C0F9}"/>
              </a:ext>
            </a:extLst>
          </p:cNvPr>
          <p:cNvCxnSpPr>
            <a:cxnSpLocks/>
            <a:stCxn id="288" idx="1"/>
            <a:endCxn id="287" idx="3"/>
          </p:cNvCxnSpPr>
          <p:nvPr/>
        </p:nvCxnSpPr>
        <p:spPr>
          <a:xfrm flipV="1">
            <a:off x="4093594" y="2013105"/>
            <a:ext cx="22058" cy="82677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avec flèche 344">
            <a:extLst>
              <a:ext uri="{FF2B5EF4-FFF2-40B4-BE49-F238E27FC236}">
                <a16:creationId xmlns:a16="http://schemas.microsoft.com/office/drawing/2014/main" id="{D6A65BDB-B3EF-B44C-B4BA-D6B8329788C4}"/>
              </a:ext>
            </a:extLst>
          </p:cNvPr>
          <p:cNvCxnSpPr>
            <a:cxnSpLocks/>
            <a:stCxn id="289" idx="7"/>
            <a:endCxn id="287" idx="3"/>
          </p:cNvCxnSpPr>
          <p:nvPr/>
        </p:nvCxnSpPr>
        <p:spPr>
          <a:xfrm flipV="1">
            <a:off x="3968616" y="2013105"/>
            <a:ext cx="147036" cy="76269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ZoneTexte 355">
            <a:extLst>
              <a:ext uri="{FF2B5EF4-FFF2-40B4-BE49-F238E27FC236}">
                <a16:creationId xmlns:a16="http://schemas.microsoft.com/office/drawing/2014/main" id="{A8D00CD4-F7BC-CF47-A5E2-A1CC34714C22}"/>
              </a:ext>
            </a:extLst>
          </p:cNvPr>
          <p:cNvSpPr txBox="1"/>
          <p:nvPr/>
        </p:nvSpPr>
        <p:spPr>
          <a:xfrm>
            <a:off x="3687686" y="1625217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Assembly</a:t>
            </a:r>
          </a:p>
        </p:txBody>
      </p:sp>
      <p:sp>
        <p:nvSpPr>
          <p:cNvPr id="357" name="ZoneTexte 356">
            <a:extLst>
              <a:ext uri="{FF2B5EF4-FFF2-40B4-BE49-F238E27FC236}">
                <a16:creationId xmlns:a16="http://schemas.microsoft.com/office/drawing/2014/main" id="{E4FD1DFD-0263-224E-BB23-1A25DB398052}"/>
              </a:ext>
            </a:extLst>
          </p:cNvPr>
          <p:cNvSpPr txBox="1"/>
          <p:nvPr/>
        </p:nvSpPr>
        <p:spPr>
          <a:xfrm>
            <a:off x="3126633" y="1662523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 </a:t>
            </a:r>
            <a:r>
              <a:rPr lang="en-US" sz="700" baseline="30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&gt;</a:t>
            </a:r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XL</a:t>
            </a:r>
          </a:p>
        </p:txBody>
      </p:sp>
      <p:cxnSp>
        <p:nvCxnSpPr>
          <p:cNvPr id="358" name="Connecteur droit 357">
            <a:extLst>
              <a:ext uri="{FF2B5EF4-FFF2-40B4-BE49-F238E27FC236}">
                <a16:creationId xmlns:a16="http://schemas.microsoft.com/office/drawing/2014/main" id="{177497D7-2CD1-CB48-9876-F24E46E90044}"/>
              </a:ext>
            </a:extLst>
          </p:cNvPr>
          <p:cNvCxnSpPr>
            <a:cxnSpLocks/>
          </p:cNvCxnSpPr>
          <p:nvPr/>
        </p:nvCxnSpPr>
        <p:spPr>
          <a:xfrm flipV="1">
            <a:off x="2931879" y="2277115"/>
            <a:ext cx="194563" cy="214945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Rectangle : coins arrondis 361">
            <a:extLst>
              <a:ext uri="{FF2B5EF4-FFF2-40B4-BE49-F238E27FC236}">
                <a16:creationId xmlns:a16="http://schemas.microsoft.com/office/drawing/2014/main" id="{9E65025A-7700-0E42-8CEF-22B478180BB2}"/>
              </a:ext>
            </a:extLst>
          </p:cNvPr>
          <p:cNvSpPr/>
          <p:nvPr/>
        </p:nvSpPr>
        <p:spPr>
          <a:xfrm>
            <a:off x="266231" y="3961707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1" name="ZoneTexte 440">
            <a:extLst>
              <a:ext uri="{FF2B5EF4-FFF2-40B4-BE49-F238E27FC236}">
                <a16:creationId xmlns:a16="http://schemas.microsoft.com/office/drawing/2014/main" id="{49A2D5EC-1BFF-134B-A8CE-A3880A00B69E}"/>
              </a:ext>
            </a:extLst>
          </p:cNvPr>
          <p:cNvSpPr txBox="1"/>
          <p:nvPr/>
        </p:nvSpPr>
        <p:spPr>
          <a:xfrm>
            <a:off x="330718" y="380614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Neuron model</a:t>
            </a:r>
          </a:p>
        </p:txBody>
      </p:sp>
      <p:sp>
        <p:nvSpPr>
          <p:cNvPr id="454" name="ZoneTexte 453">
            <a:extLst>
              <a:ext uri="{FF2B5EF4-FFF2-40B4-BE49-F238E27FC236}">
                <a16:creationId xmlns:a16="http://schemas.microsoft.com/office/drawing/2014/main" id="{2BB5AD98-07C1-CD4E-BF91-76A1DA89F6F8}"/>
              </a:ext>
            </a:extLst>
          </p:cNvPr>
          <p:cNvSpPr txBox="1"/>
          <p:nvPr/>
        </p:nvSpPr>
        <p:spPr>
          <a:xfrm>
            <a:off x="280389" y="464972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EB</a:t>
            </a: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51F711E0-D52D-0E46-954E-1509A04E5B2D}"/>
              </a:ext>
            </a:extLst>
          </p:cNvPr>
          <p:cNvSpPr txBox="1"/>
          <p:nvPr/>
        </p:nvSpPr>
        <p:spPr>
          <a:xfrm>
            <a:off x="1607704" y="4607218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Others</a:t>
            </a:r>
          </a:p>
        </p:txBody>
      </p:sp>
      <p:grpSp>
        <p:nvGrpSpPr>
          <p:cNvPr id="363" name="Groupe 362">
            <a:extLst>
              <a:ext uri="{FF2B5EF4-FFF2-40B4-BE49-F238E27FC236}">
                <a16:creationId xmlns:a16="http://schemas.microsoft.com/office/drawing/2014/main" id="{9CDA4FA4-9D95-4445-A599-7ECCF8861D25}"/>
              </a:ext>
            </a:extLst>
          </p:cNvPr>
          <p:cNvGrpSpPr/>
          <p:nvPr/>
        </p:nvGrpSpPr>
        <p:grpSpPr>
          <a:xfrm>
            <a:off x="357649" y="4879423"/>
            <a:ext cx="426018" cy="95575"/>
            <a:chOff x="979351" y="381196"/>
            <a:chExt cx="566567" cy="183733"/>
          </a:xfrm>
        </p:grpSpPr>
        <p:grpSp>
          <p:nvGrpSpPr>
            <p:cNvPr id="364" name="Groupe 363">
              <a:extLst>
                <a:ext uri="{FF2B5EF4-FFF2-40B4-BE49-F238E27FC236}">
                  <a16:creationId xmlns:a16="http://schemas.microsoft.com/office/drawing/2014/main" id="{A542B6B0-3CEF-5940-BA0F-37DBBB78E687}"/>
                </a:ext>
              </a:extLst>
            </p:cNvPr>
            <p:cNvGrpSpPr/>
            <p:nvPr/>
          </p:nvGrpSpPr>
          <p:grpSpPr>
            <a:xfrm>
              <a:off x="979351" y="382167"/>
              <a:ext cx="566567" cy="182136"/>
              <a:chOff x="608678" y="385307"/>
              <a:chExt cx="566567" cy="182136"/>
            </a:xfrm>
          </p:grpSpPr>
          <p:cxnSp>
            <p:nvCxnSpPr>
              <p:cNvPr id="367" name="Connecteur droit 366">
                <a:extLst>
                  <a:ext uri="{FF2B5EF4-FFF2-40B4-BE49-F238E27FC236}">
                    <a16:creationId xmlns:a16="http://schemas.microsoft.com/office/drawing/2014/main" id="{03C2F14C-E2E4-3847-8D63-4855DB4A7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78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Connecteur droit 367">
                <a:extLst>
                  <a:ext uri="{FF2B5EF4-FFF2-40B4-BE49-F238E27FC236}">
                    <a16:creationId xmlns:a16="http://schemas.microsoft.com/office/drawing/2014/main" id="{4C60AA1E-2C31-2249-A294-1F2E5C67A3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Connecteur droit 368">
                <a:extLst>
                  <a:ext uri="{FF2B5EF4-FFF2-40B4-BE49-F238E27FC236}">
                    <a16:creationId xmlns:a16="http://schemas.microsoft.com/office/drawing/2014/main" id="{EF4826F7-59D7-B543-A245-FDC932DA39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5" name="Connecteur droit 364">
              <a:extLst>
                <a:ext uri="{FF2B5EF4-FFF2-40B4-BE49-F238E27FC236}">
                  <a16:creationId xmlns:a16="http://schemas.microsoft.com/office/drawing/2014/main" id="{09956322-F3FC-694A-BA55-78E6F7A9E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cteur droit 365">
              <a:extLst>
                <a:ext uri="{FF2B5EF4-FFF2-40B4-BE49-F238E27FC236}">
                  <a16:creationId xmlns:a16="http://schemas.microsoft.com/office/drawing/2014/main" id="{DBCBF3BE-BE62-024C-BCA9-03592476C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0" name="Ellipse 369">
            <a:extLst>
              <a:ext uri="{FF2B5EF4-FFF2-40B4-BE49-F238E27FC236}">
                <a16:creationId xmlns:a16="http://schemas.microsoft.com/office/drawing/2014/main" id="{C6168986-93B9-1543-A0FC-F191E894C2F5}"/>
              </a:ext>
            </a:extLst>
          </p:cNvPr>
          <p:cNvSpPr/>
          <p:nvPr/>
        </p:nvSpPr>
        <p:spPr>
          <a:xfrm>
            <a:off x="378546" y="4283218"/>
            <a:ext cx="324000" cy="32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ZoneTexte 370">
            <a:extLst>
              <a:ext uri="{FF2B5EF4-FFF2-40B4-BE49-F238E27FC236}">
                <a16:creationId xmlns:a16="http://schemas.microsoft.com/office/drawing/2014/main" id="{B79E2821-CA18-374B-A73E-CC0875385247}"/>
              </a:ext>
            </a:extLst>
          </p:cNvPr>
          <p:cNvSpPr txBox="1"/>
          <p:nvPr/>
        </p:nvSpPr>
        <p:spPr>
          <a:xfrm>
            <a:off x="282128" y="4044761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Cond</a:t>
            </a:r>
          </a:p>
        </p:txBody>
      </p:sp>
      <p:sp>
        <p:nvSpPr>
          <p:cNvPr id="372" name="ZoneTexte 371">
            <a:extLst>
              <a:ext uri="{FF2B5EF4-FFF2-40B4-BE49-F238E27FC236}">
                <a16:creationId xmlns:a16="http://schemas.microsoft.com/office/drawing/2014/main" id="{1CB33837-27E6-3D42-AFE2-07BAFD65BDB0}"/>
              </a:ext>
            </a:extLst>
          </p:cNvPr>
          <p:cNvSpPr txBox="1"/>
          <p:nvPr/>
        </p:nvSpPr>
        <p:spPr>
          <a:xfrm>
            <a:off x="1749537" y="3945827"/>
            <a:ext cx="327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IF</a:t>
            </a:r>
          </a:p>
        </p:txBody>
      </p:sp>
      <p:sp>
        <p:nvSpPr>
          <p:cNvPr id="373" name="Rectangle : coins arrondis 372">
            <a:extLst>
              <a:ext uri="{FF2B5EF4-FFF2-40B4-BE49-F238E27FC236}">
                <a16:creationId xmlns:a16="http://schemas.microsoft.com/office/drawing/2014/main" id="{F670FBBB-53ED-DF4E-9656-864AB6C5CC50}"/>
              </a:ext>
            </a:extLst>
          </p:cNvPr>
          <p:cNvSpPr/>
          <p:nvPr/>
        </p:nvSpPr>
        <p:spPr>
          <a:xfrm>
            <a:off x="2336284" y="3961707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ZoneTexte 373">
            <a:extLst>
              <a:ext uri="{FF2B5EF4-FFF2-40B4-BE49-F238E27FC236}">
                <a16:creationId xmlns:a16="http://schemas.microsoft.com/office/drawing/2014/main" id="{893BDB28-EC89-B841-B707-80A2C5D2170B}"/>
              </a:ext>
            </a:extLst>
          </p:cNvPr>
          <p:cNvSpPr txBox="1"/>
          <p:nvPr/>
        </p:nvSpPr>
        <p:spPr>
          <a:xfrm>
            <a:off x="2405227" y="3806148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Synaptic strength</a:t>
            </a:r>
          </a:p>
        </p:txBody>
      </p:sp>
      <p:sp>
        <p:nvSpPr>
          <p:cNvPr id="376" name="Ellipse 375">
            <a:extLst>
              <a:ext uri="{FF2B5EF4-FFF2-40B4-BE49-F238E27FC236}">
                <a16:creationId xmlns:a16="http://schemas.microsoft.com/office/drawing/2014/main" id="{E5EAD0F1-348D-C849-A512-826756D7ED63}"/>
              </a:ext>
            </a:extLst>
          </p:cNvPr>
          <p:cNvSpPr/>
          <p:nvPr/>
        </p:nvSpPr>
        <p:spPr>
          <a:xfrm>
            <a:off x="3161879" y="186408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Ellipse 376">
            <a:extLst>
              <a:ext uri="{FF2B5EF4-FFF2-40B4-BE49-F238E27FC236}">
                <a16:creationId xmlns:a16="http://schemas.microsoft.com/office/drawing/2014/main" id="{EA60C631-43DE-6743-B42A-57F1B7ADBD9F}"/>
              </a:ext>
            </a:extLst>
          </p:cNvPr>
          <p:cNvSpPr/>
          <p:nvPr/>
        </p:nvSpPr>
        <p:spPr>
          <a:xfrm>
            <a:off x="3161879" y="191498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Ellipse 377">
            <a:extLst>
              <a:ext uri="{FF2B5EF4-FFF2-40B4-BE49-F238E27FC236}">
                <a16:creationId xmlns:a16="http://schemas.microsoft.com/office/drawing/2014/main" id="{32840E57-5165-104F-9132-8A1C579965E1}"/>
              </a:ext>
            </a:extLst>
          </p:cNvPr>
          <p:cNvSpPr/>
          <p:nvPr/>
        </p:nvSpPr>
        <p:spPr>
          <a:xfrm>
            <a:off x="3161879" y="196589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Ellipse 378">
            <a:extLst>
              <a:ext uri="{FF2B5EF4-FFF2-40B4-BE49-F238E27FC236}">
                <a16:creationId xmlns:a16="http://schemas.microsoft.com/office/drawing/2014/main" id="{F7C90B9E-7975-8E43-995E-0642290C50C7}"/>
              </a:ext>
            </a:extLst>
          </p:cNvPr>
          <p:cNvSpPr/>
          <p:nvPr/>
        </p:nvSpPr>
        <p:spPr>
          <a:xfrm>
            <a:off x="3161879" y="201679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Ellipse 379">
            <a:extLst>
              <a:ext uri="{FF2B5EF4-FFF2-40B4-BE49-F238E27FC236}">
                <a16:creationId xmlns:a16="http://schemas.microsoft.com/office/drawing/2014/main" id="{74857454-CC60-3B4B-AFF7-AC1AC8550D4C}"/>
              </a:ext>
            </a:extLst>
          </p:cNvPr>
          <p:cNvSpPr/>
          <p:nvPr/>
        </p:nvSpPr>
        <p:spPr>
          <a:xfrm>
            <a:off x="3161879" y="206770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Connecteur droit avec flèche 381">
            <a:extLst>
              <a:ext uri="{FF2B5EF4-FFF2-40B4-BE49-F238E27FC236}">
                <a16:creationId xmlns:a16="http://schemas.microsoft.com/office/drawing/2014/main" id="{8F66C706-9A1B-4846-AC54-9527594BE90F}"/>
              </a:ext>
            </a:extLst>
          </p:cNvPr>
          <p:cNvCxnSpPr>
            <a:cxnSpLocks/>
            <a:stCxn id="376" idx="6"/>
            <a:endCxn id="388" idx="2"/>
          </p:cNvCxnSpPr>
          <p:nvPr/>
        </p:nvCxnSpPr>
        <p:spPr>
          <a:xfrm>
            <a:off x="3305879" y="1936084"/>
            <a:ext cx="135423" cy="11324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avec flèche 382">
            <a:extLst>
              <a:ext uri="{FF2B5EF4-FFF2-40B4-BE49-F238E27FC236}">
                <a16:creationId xmlns:a16="http://schemas.microsoft.com/office/drawing/2014/main" id="{84BD2761-415E-EB41-A1C5-FDAF67398FF0}"/>
              </a:ext>
            </a:extLst>
          </p:cNvPr>
          <p:cNvCxnSpPr>
            <a:cxnSpLocks/>
            <a:stCxn id="380" idx="6"/>
            <a:endCxn id="388" idx="2"/>
          </p:cNvCxnSpPr>
          <p:nvPr/>
        </p:nvCxnSpPr>
        <p:spPr>
          <a:xfrm flipV="1">
            <a:off x="3305879" y="1947408"/>
            <a:ext cx="135423" cy="192293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avec flèche 383">
            <a:extLst>
              <a:ext uri="{FF2B5EF4-FFF2-40B4-BE49-F238E27FC236}">
                <a16:creationId xmlns:a16="http://schemas.microsoft.com/office/drawing/2014/main" id="{E8906216-2D8A-6744-94D6-DEDCEAA1A6C9}"/>
              </a:ext>
            </a:extLst>
          </p:cNvPr>
          <p:cNvCxnSpPr>
            <a:cxnSpLocks/>
            <a:stCxn id="379" idx="6"/>
            <a:endCxn id="388" idx="2"/>
          </p:cNvCxnSpPr>
          <p:nvPr/>
        </p:nvCxnSpPr>
        <p:spPr>
          <a:xfrm flipV="1">
            <a:off x="3305879" y="1947408"/>
            <a:ext cx="135423" cy="141388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 droit avec flèche 384">
            <a:extLst>
              <a:ext uri="{FF2B5EF4-FFF2-40B4-BE49-F238E27FC236}">
                <a16:creationId xmlns:a16="http://schemas.microsoft.com/office/drawing/2014/main" id="{523AF7DE-1039-4242-8CE5-BE38DF0CE418}"/>
              </a:ext>
            </a:extLst>
          </p:cNvPr>
          <p:cNvCxnSpPr>
            <a:cxnSpLocks/>
            <a:stCxn id="377" idx="6"/>
            <a:endCxn id="388" idx="2"/>
          </p:cNvCxnSpPr>
          <p:nvPr/>
        </p:nvCxnSpPr>
        <p:spPr>
          <a:xfrm flipV="1">
            <a:off x="3305879" y="1947408"/>
            <a:ext cx="135423" cy="39580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avec flèche 385">
            <a:extLst>
              <a:ext uri="{FF2B5EF4-FFF2-40B4-BE49-F238E27FC236}">
                <a16:creationId xmlns:a16="http://schemas.microsoft.com/office/drawing/2014/main" id="{FA7972B2-A09D-F642-B1DD-36A94A54B10A}"/>
              </a:ext>
            </a:extLst>
          </p:cNvPr>
          <p:cNvCxnSpPr>
            <a:cxnSpLocks/>
            <a:stCxn id="378" idx="6"/>
            <a:endCxn id="388" idx="2"/>
          </p:cNvCxnSpPr>
          <p:nvPr/>
        </p:nvCxnSpPr>
        <p:spPr>
          <a:xfrm flipV="1">
            <a:off x="3305879" y="1947408"/>
            <a:ext cx="135423" cy="90484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Ellipse 387">
            <a:extLst>
              <a:ext uri="{FF2B5EF4-FFF2-40B4-BE49-F238E27FC236}">
                <a16:creationId xmlns:a16="http://schemas.microsoft.com/office/drawing/2014/main" id="{1278099F-F201-0645-9AD8-569C042053E3}"/>
              </a:ext>
            </a:extLst>
          </p:cNvPr>
          <p:cNvSpPr/>
          <p:nvPr/>
        </p:nvSpPr>
        <p:spPr>
          <a:xfrm>
            <a:off x="3441302" y="187540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Ellipse 393">
            <a:extLst>
              <a:ext uri="{FF2B5EF4-FFF2-40B4-BE49-F238E27FC236}">
                <a16:creationId xmlns:a16="http://schemas.microsoft.com/office/drawing/2014/main" id="{978D0962-8817-B743-87BC-E802A2E6BB47}"/>
              </a:ext>
            </a:extLst>
          </p:cNvPr>
          <p:cNvSpPr/>
          <p:nvPr/>
        </p:nvSpPr>
        <p:spPr>
          <a:xfrm>
            <a:off x="3441302" y="195100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Ellipse 394">
            <a:extLst>
              <a:ext uri="{FF2B5EF4-FFF2-40B4-BE49-F238E27FC236}">
                <a16:creationId xmlns:a16="http://schemas.microsoft.com/office/drawing/2014/main" id="{2E5ECFB3-AAC5-F94D-87CA-955B8E24D014}"/>
              </a:ext>
            </a:extLst>
          </p:cNvPr>
          <p:cNvSpPr/>
          <p:nvPr/>
        </p:nvSpPr>
        <p:spPr>
          <a:xfrm>
            <a:off x="3441302" y="2026610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6" name="Connecteur droit avec flèche 395">
            <a:extLst>
              <a:ext uri="{FF2B5EF4-FFF2-40B4-BE49-F238E27FC236}">
                <a16:creationId xmlns:a16="http://schemas.microsoft.com/office/drawing/2014/main" id="{95D58729-CFE4-994B-822D-FDBADE172BD4}"/>
              </a:ext>
            </a:extLst>
          </p:cNvPr>
          <p:cNvCxnSpPr>
            <a:cxnSpLocks/>
            <a:stCxn id="394" idx="2"/>
            <a:endCxn id="376" idx="6"/>
          </p:cNvCxnSpPr>
          <p:nvPr/>
        </p:nvCxnSpPr>
        <p:spPr>
          <a:xfrm flipH="1" flipV="1">
            <a:off x="3305879" y="1936084"/>
            <a:ext cx="135423" cy="86925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necteur droit avec flèche 400">
            <a:extLst>
              <a:ext uri="{FF2B5EF4-FFF2-40B4-BE49-F238E27FC236}">
                <a16:creationId xmlns:a16="http://schemas.microsoft.com/office/drawing/2014/main" id="{73E0E831-3E35-0D44-908B-4B130569BB15}"/>
              </a:ext>
            </a:extLst>
          </p:cNvPr>
          <p:cNvCxnSpPr>
            <a:cxnSpLocks/>
            <a:stCxn id="394" idx="2"/>
            <a:endCxn id="377" idx="6"/>
          </p:cNvCxnSpPr>
          <p:nvPr/>
        </p:nvCxnSpPr>
        <p:spPr>
          <a:xfrm flipH="1" flipV="1">
            <a:off x="3305879" y="1986988"/>
            <a:ext cx="135423" cy="36021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avec flèche 403">
            <a:extLst>
              <a:ext uri="{FF2B5EF4-FFF2-40B4-BE49-F238E27FC236}">
                <a16:creationId xmlns:a16="http://schemas.microsoft.com/office/drawing/2014/main" id="{ED57E1ED-9141-0544-8BF2-3A9C1E918E8F}"/>
              </a:ext>
            </a:extLst>
          </p:cNvPr>
          <p:cNvCxnSpPr>
            <a:cxnSpLocks/>
            <a:stCxn id="394" idx="2"/>
            <a:endCxn id="378" idx="6"/>
          </p:cNvCxnSpPr>
          <p:nvPr/>
        </p:nvCxnSpPr>
        <p:spPr>
          <a:xfrm flipH="1">
            <a:off x="3305879" y="2023009"/>
            <a:ext cx="135423" cy="1488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necteur droit avec flèche 406">
            <a:extLst>
              <a:ext uri="{FF2B5EF4-FFF2-40B4-BE49-F238E27FC236}">
                <a16:creationId xmlns:a16="http://schemas.microsoft.com/office/drawing/2014/main" id="{0EAF5ED7-FD02-3A45-A1F8-E1CE59A526C3}"/>
              </a:ext>
            </a:extLst>
          </p:cNvPr>
          <p:cNvCxnSpPr>
            <a:cxnSpLocks/>
            <a:stCxn id="394" idx="2"/>
            <a:endCxn id="379" idx="6"/>
          </p:cNvCxnSpPr>
          <p:nvPr/>
        </p:nvCxnSpPr>
        <p:spPr>
          <a:xfrm flipH="1">
            <a:off x="3305879" y="2023009"/>
            <a:ext cx="135423" cy="65787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avec flèche 409">
            <a:extLst>
              <a:ext uri="{FF2B5EF4-FFF2-40B4-BE49-F238E27FC236}">
                <a16:creationId xmlns:a16="http://schemas.microsoft.com/office/drawing/2014/main" id="{A886E06B-861B-C54A-BB9D-897A3C9CAE82}"/>
              </a:ext>
            </a:extLst>
          </p:cNvPr>
          <p:cNvCxnSpPr>
            <a:cxnSpLocks/>
            <a:stCxn id="394" idx="2"/>
            <a:endCxn id="380" idx="6"/>
          </p:cNvCxnSpPr>
          <p:nvPr/>
        </p:nvCxnSpPr>
        <p:spPr>
          <a:xfrm flipH="1">
            <a:off x="3305879" y="2023009"/>
            <a:ext cx="135423" cy="116692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avec flèche 412">
            <a:extLst>
              <a:ext uri="{FF2B5EF4-FFF2-40B4-BE49-F238E27FC236}">
                <a16:creationId xmlns:a16="http://schemas.microsoft.com/office/drawing/2014/main" id="{B65EBE03-54F2-6B4D-9C08-0026138DB24D}"/>
              </a:ext>
            </a:extLst>
          </p:cNvPr>
          <p:cNvCxnSpPr>
            <a:cxnSpLocks/>
            <a:stCxn id="395" idx="2"/>
            <a:endCxn id="376" idx="6"/>
          </p:cNvCxnSpPr>
          <p:nvPr/>
        </p:nvCxnSpPr>
        <p:spPr>
          <a:xfrm flipH="1" flipV="1">
            <a:off x="3305879" y="1936084"/>
            <a:ext cx="135423" cy="162526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avec flèche 416">
            <a:extLst>
              <a:ext uri="{FF2B5EF4-FFF2-40B4-BE49-F238E27FC236}">
                <a16:creationId xmlns:a16="http://schemas.microsoft.com/office/drawing/2014/main" id="{D2F9EE5A-DF20-BE42-BD1D-77FDC4459480}"/>
              </a:ext>
            </a:extLst>
          </p:cNvPr>
          <p:cNvCxnSpPr>
            <a:cxnSpLocks/>
            <a:stCxn id="395" idx="2"/>
            <a:endCxn id="377" idx="6"/>
          </p:cNvCxnSpPr>
          <p:nvPr/>
        </p:nvCxnSpPr>
        <p:spPr>
          <a:xfrm flipH="1" flipV="1">
            <a:off x="3305879" y="1986988"/>
            <a:ext cx="135423" cy="111622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avec flèche 419">
            <a:extLst>
              <a:ext uri="{FF2B5EF4-FFF2-40B4-BE49-F238E27FC236}">
                <a16:creationId xmlns:a16="http://schemas.microsoft.com/office/drawing/2014/main" id="{FD61D8EC-4C6B-2D4B-B91A-C145DD00C35D}"/>
              </a:ext>
            </a:extLst>
          </p:cNvPr>
          <p:cNvCxnSpPr>
            <a:cxnSpLocks/>
            <a:stCxn id="395" idx="2"/>
            <a:endCxn id="378" idx="6"/>
          </p:cNvCxnSpPr>
          <p:nvPr/>
        </p:nvCxnSpPr>
        <p:spPr>
          <a:xfrm flipH="1" flipV="1">
            <a:off x="3305879" y="2037892"/>
            <a:ext cx="135423" cy="60718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necteur droit avec flèche 422">
            <a:extLst>
              <a:ext uri="{FF2B5EF4-FFF2-40B4-BE49-F238E27FC236}">
                <a16:creationId xmlns:a16="http://schemas.microsoft.com/office/drawing/2014/main" id="{5C008374-73CD-744D-8A36-8ACF2773D66D}"/>
              </a:ext>
            </a:extLst>
          </p:cNvPr>
          <p:cNvCxnSpPr>
            <a:cxnSpLocks/>
            <a:stCxn id="395" idx="2"/>
            <a:endCxn id="379" idx="6"/>
          </p:cNvCxnSpPr>
          <p:nvPr/>
        </p:nvCxnSpPr>
        <p:spPr>
          <a:xfrm flipH="1" flipV="1">
            <a:off x="3305879" y="2088796"/>
            <a:ext cx="135423" cy="9814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avec flèche 425">
            <a:extLst>
              <a:ext uri="{FF2B5EF4-FFF2-40B4-BE49-F238E27FC236}">
                <a16:creationId xmlns:a16="http://schemas.microsoft.com/office/drawing/2014/main" id="{C5F66CDC-6227-2244-9745-7BBD859545FE}"/>
              </a:ext>
            </a:extLst>
          </p:cNvPr>
          <p:cNvCxnSpPr>
            <a:cxnSpLocks/>
            <a:stCxn id="395" idx="2"/>
            <a:endCxn id="380" idx="6"/>
          </p:cNvCxnSpPr>
          <p:nvPr/>
        </p:nvCxnSpPr>
        <p:spPr>
          <a:xfrm flipH="1">
            <a:off x="3305879" y="2098610"/>
            <a:ext cx="135423" cy="41091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6" name="Groupe 435">
            <a:extLst>
              <a:ext uri="{FF2B5EF4-FFF2-40B4-BE49-F238E27FC236}">
                <a16:creationId xmlns:a16="http://schemas.microsoft.com/office/drawing/2014/main" id="{80D1070E-3819-7043-BAC1-7BE5DDF12C6D}"/>
              </a:ext>
            </a:extLst>
          </p:cNvPr>
          <p:cNvGrpSpPr/>
          <p:nvPr/>
        </p:nvGrpSpPr>
        <p:grpSpPr>
          <a:xfrm>
            <a:off x="1485116" y="2492060"/>
            <a:ext cx="1655006" cy="1111988"/>
            <a:chOff x="1224719" y="1301453"/>
            <a:chExt cx="1376164" cy="972584"/>
          </a:xfrm>
        </p:grpSpPr>
        <p:grpSp>
          <p:nvGrpSpPr>
            <p:cNvPr id="437" name="Groupe 436">
              <a:extLst>
                <a:ext uri="{FF2B5EF4-FFF2-40B4-BE49-F238E27FC236}">
                  <a16:creationId xmlns:a16="http://schemas.microsoft.com/office/drawing/2014/main" id="{68E2D97A-929C-BB45-9F8F-0FF434912D7F}"/>
                </a:ext>
              </a:extLst>
            </p:cNvPr>
            <p:cNvGrpSpPr/>
            <p:nvPr/>
          </p:nvGrpSpPr>
          <p:grpSpPr>
            <a:xfrm>
              <a:off x="1224719" y="1301453"/>
              <a:ext cx="1376164" cy="972584"/>
              <a:chOff x="1182637" y="1618102"/>
              <a:chExt cx="1011027" cy="765170"/>
            </a:xfrm>
          </p:grpSpPr>
          <p:sp>
            <p:nvSpPr>
              <p:cNvPr id="582" name="Rectangle : coins arrondis 581">
                <a:extLst>
                  <a:ext uri="{FF2B5EF4-FFF2-40B4-BE49-F238E27FC236}">
                    <a16:creationId xmlns:a16="http://schemas.microsoft.com/office/drawing/2014/main" id="{C2821216-5569-764D-BFAC-3F97BBF67485}"/>
                  </a:ext>
                </a:extLst>
              </p:cNvPr>
              <p:cNvSpPr/>
              <p:nvPr/>
            </p:nvSpPr>
            <p:spPr>
              <a:xfrm>
                <a:off x="1182637" y="1618102"/>
                <a:ext cx="1011027" cy="765170"/>
              </a:xfrm>
              <a:prstGeom prst="roundRect">
                <a:avLst>
                  <a:gd name="adj" fmla="val 13693"/>
                </a:avLst>
              </a:prstGeom>
              <a:noFill/>
              <a:ln w="3175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42133"/>
                          <a:gd name="connsiteY0" fmla="*/ 73417 h 536162"/>
                          <a:gd name="connsiteX1" fmla="*/ 73417 w 1042133"/>
                          <a:gd name="connsiteY1" fmla="*/ 0 h 536162"/>
                          <a:gd name="connsiteX2" fmla="*/ 968716 w 1042133"/>
                          <a:gd name="connsiteY2" fmla="*/ 0 h 536162"/>
                          <a:gd name="connsiteX3" fmla="*/ 1042133 w 1042133"/>
                          <a:gd name="connsiteY3" fmla="*/ 73417 h 536162"/>
                          <a:gd name="connsiteX4" fmla="*/ 1042133 w 1042133"/>
                          <a:gd name="connsiteY4" fmla="*/ 462745 h 536162"/>
                          <a:gd name="connsiteX5" fmla="*/ 968716 w 1042133"/>
                          <a:gd name="connsiteY5" fmla="*/ 536162 h 536162"/>
                          <a:gd name="connsiteX6" fmla="*/ 73417 w 1042133"/>
                          <a:gd name="connsiteY6" fmla="*/ 536162 h 536162"/>
                          <a:gd name="connsiteX7" fmla="*/ 0 w 1042133"/>
                          <a:gd name="connsiteY7" fmla="*/ 462745 h 536162"/>
                          <a:gd name="connsiteX8" fmla="*/ 0 w 1042133"/>
                          <a:gd name="connsiteY8" fmla="*/ 73417 h 5361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042133" h="536162" fill="none" extrusionOk="0">
                            <a:moveTo>
                              <a:pt x="0" y="73417"/>
                            </a:moveTo>
                            <a:cubicBezTo>
                              <a:pt x="-6728" y="31782"/>
                              <a:pt x="33299" y="351"/>
                              <a:pt x="73417" y="0"/>
                            </a:cubicBezTo>
                            <a:cubicBezTo>
                              <a:pt x="336218" y="45469"/>
                              <a:pt x="748071" y="-42250"/>
                              <a:pt x="968716" y="0"/>
                            </a:cubicBezTo>
                            <a:cubicBezTo>
                              <a:pt x="1011010" y="2691"/>
                              <a:pt x="1047196" y="39072"/>
                              <a:pt x="1042133" y="73417"/>
                            </a:cubicBezTo>
                            <a:cubicBezTo>
                              <a:pt x="1036805" y="267113"/>
                              <a:pt x="1056949" y="379903"/>
                              <a:pt x="1042133" y="462745"/>
                            </a:cubicBezTo>
                            <a:cubicBezTo>
                              <a:pt x="1041578" y="503383"/>
                              <a:pt x="1007000" y="534601"/>
                              <a:pt x="968716" y="536162"/>
                            </a:cubicBezTo>
                            <a:cubicBezTo>
                              <a:pt x="636633" y="488611"/>
                              <a:pt x="272705" y="561875"/>
                              <a:pt x="73417" y="536162"/>
                            </a:cubicBezTo>
                            <a:cubicBezTo>
                              <a:pt x="33055" y="533665"/>
                              <a:pt x="-4322" y="505815"/>
                              <a:pt x="0" y="462745"/>
                            </a:cubicBezTo>
                            <a:cubicBezTo>
                              <a:pt x="20553" y="305307"/>
                              <a:pt x="-11779" y="117235"/>
                              <a:pt x="0" y="73417"/>
                            </a:cubicBezTo>
                            <a:close/>
                          </a:path>
                          <a:path w="1042133" h="536162" stroke="0" extrusionOk="0">
                            <a:moveTo>
                              <a:pt x="0" y="73417"/>
                            </a:moveTo>
                            <a:cubicBezTo>
                              <a:pt x="-5361" y="29563"/>
                              <a:pt x="31015" y="696"/>
                              <a:pt x="73417" y="0"/>
                            </a:cubicBezTo>
                            <a:cubicBezTo>
                              <a:pt x="470466" y="14647"/>
                              <a:pt x="860807" y="58790"/>
                              <a:pt x="968716" y="0"/>
                            </a:cubicBezTo>
                            <a:cubicBezTo>
                              <a:pt x="1004837" y="4322"/>
                              <a:pt x="1041782" y="34808"/>
                              <a:pt x="1042133" y="73417"/>
                            </a:cubicBezTo>
                            <a:cubicBezTo>
                              <a:pt x="1039374" y="255931"/>
                              <a:pt x="1031581" y="321425"/>
                              <a:pt x="1042133" y="462745"/>
                            </a:cubicBezTo>
                            <a:cubicBezTo>
                              <a:pt x="1044464" y="503569"/>
                              <a:pt x="1010304" y="534021"/>
                              <a:pt x="968716" y="536162"/>
                            </a:cubicBezTo>
                            <a:cubicBezTo>
                              <a:pt x="588989" y="512197"/>
                              <a:pt x="316752" y="582427"/>
                              <a:pt x="73417" y="536162"/>
                            </a:cubicBezTo>
                            <a:cubicBezTo>
                              <a:pt x="32767" y="535177"/>
                              <a:pt x="-507" y="503996"/>
                              <a:pt x="0" y="462745"/>
                            </a:cubicBezTo>
                            <a:cubicBezTo>
                              <a:pt x="23955" y="306008"/>
                              <a:pt x="28339" y="265272"/>
                              <a:pt x="0" y="7341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Forme libre 582">
                <a:extLst>
                  <a:ext uri="{FF2B5EF4-FFF2-40B4-BE49-F238E27FC236}">
                    <a16:creationId xmlns:a16="http://schemas.microsoft.com/office/drawing/2014/main" id="{83257140-CF25-6B4E-AC7E-308DFA68D81F}"/>
                  </a:ext>
                </a:extLst>
              </p:cNvPr>
              <p:cNvSpPr/>
              <p:nvPr/>
            </p:nvSpPr>
            <p:spPr>
              <a:xfrm>
                <a:off x="1251968" y="1698421"/>
                <a:ext cx="363663" cy="534702"/>
              </a:xfrm>
              <a:custGeom>
                <a:avLst/>
                <a:gdLst>
                  <a:gd name="connsiteX0" fmla="*/ 32892 w 1592563"/>
                  <a:gd name="connsiteY0" fmla="*/ 524646 h 1597845"/>
                  <a:gd name="connsiteX1" fmla="*/ 427597 w 1592563"/>
                  <a:gd name="connsiteY1" fmla="*/ 518068 h 1597845"/>
                  <a:gd name="connsiteX2" fmla="*/ 644685 w 1592563"/>
                  <a:gd name="connsiteY2" fmla="*/ 399656 h 1597845"/>
                  <a:gd name="connsiteX3" fmla="*/ 776253 w 1592563"/>
                  <a:gd name="connsiteY3" fmla="*/ 235196 h 1597845"/>
                  <a:gd name="connsiteX4" fmla="*/ 953870 w 1592563"/>
                  <a:gd name="connsiteY4" fmla="*/ 57578 h 1597845"/>
                  <a:gd name="connsiteX5" fmla="*/ 1184115 w 1592563"/>
                  <a:gd name="connsiteY5" fmla="*/ 4951 h 1597845"/>
                  <a:gd name="connsiteX6" fmla="*/ 1434095 w 1592563"/>
                  <a:gd name="connsiteY6" fmla="*/ 162833 h 1597845"/>
                  <a:gd name="connsiteX7" fmla="*/ 1591977 w 1592563"/>
                  <a:gd name="connsiteY7" fmla="*/ 800940 h 1597845"/>
                  <a:gd name="connsiteX8" fmla="*/ 1473565 w 1592563"/>
                  <a:gd name="connsiteY8" fmla="*/ 1419311 h 1597845"/>
                  <a:gd name="connsiteX9" fmla="*/ 1138066 w 1592563"/>
                  <a:gd name="connsiteY9" fmla="*/ 1596928 h 1597845"/>
                  <a:gd name="connsiteX10" fmla="*/ 769675 w 1592563"/>
                  <a:gd name="connsiteY10" fmla="*/ 1366683 h 1597845"/>
                  <a:gd name="connsiteX11" fmla="*/ 638106 w 1592563"/>
                  <a:gd name="connsiteY11" fmla="*/ 1314056 h 1597845"/>
                  <a:gd name="connsiteX12" fmla="*/ 467067 w 1592563"/>
                  <a:gd name="connsiteY12" fmla="*/ 1300899 h 1597845"/>
                  <a:gd name="connsiteX13" fmla="*/ 0 w 1592563"/>
                  <a:gd name="connsiteY13" fmla="*/ 1340370 h 159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2563" h="1597845">
                    <a:moveTo>
                      <a:pt x="32892" y="524646"/>
                    </a:moveTo>
                    <a:cubicBezTo>
                      <a:pt x="179261" y="531773"/>
                      <a:pt x="325631" y="538900"/>
                      <a:pt x="427597" y="518068"/>
                    </a:cubicBezTo>
                    <a:cubicBezTo>
                      <a:pt x="529563" y="497236"/>
                      <a:pt x="586576" y="446801"/>
                      <a:pt x="644685" y="399656"/>
                    </a:cubicBezTo>
                    <a:cubicBezTo>
                      <a:pt x="702794" y="352511"/>
                      <a:pt x="724722" y="292209"/>
                      <a:pt x="776253" y="235196"/>
                    </a:cubicBezTo>
                    <a:cubicBezTo>
                      <a:pt x="827784" y="178183"/>
                      <a:pt x="885893" y="95952"/>
                      <a:pt x="953870" y="57578"/>
                    </a:cubicBezTo>
                    <a:cubicBezTo>
                      <a:pt x="1021847" y="19204"/>
                      <a:pt x="1104078" y="-12592"/>
                      <a:pt x="1184115" y="4951"/>
                    </a:cubicBezTo>
                    <a:cubicBezTo>
                      <a:pt x="1264153" y="22493"/>
                      <a:pt x="1366118" y="30168"/>
                      <a:pt x="1434095" y="162833"/>
                    </a:cubicBezTo>
                    <a:cubicBezTo>
                      <a:pt x="1502072" y="295498"/>
                      <a:pt x="1585399" y="591527"/>
                      <a:pt x="1591977" y="800940"/>
                    </a:cubicBezTo>
                    <a:cubicBezTo>
                      <a:pt x="1598555" y="1010353"/>
                      <a:pt x="1549217" y="1286646"/>
                      <a:pt x="1473565" y="1419311"/>
                    </a:cubicBezTo>
                    <a:cubicBezTo>
                      <a:pt x="1397913" y="1551976"/>
                      <a:pt x="1255381" y="1605699"/>
                      <a:pt x="1138066" y="1596928"/>
                    </a:cubicBezTo>
                    <a:cubicBezTo>
                      <a:pt x="1020751" y="1588157"/>
                      <a:pt x="853002" y="1413828"/>
                      <a:pt x="769675" y="1366683"/>
                    </a:cubicBezTo>
                    <a:cubicBezTo>
                      <a:pt x="686348" y="1319538"/>
                      <a:pt x="688541" y="1325020"/>
                      <a:pt x="638106" y="1314056"/>
                    </a:cubicBezTo>
                    <a:cubicBezTo>
                      <a:pt x="587671" y="1303092"/>
                      <a:pt x="573418" y="1296513"/>
                      <a:pt x="467067" y="1300899"/>
                    </a:cubicBezTo>
                    <a:cubicBezTo>
                      <a:pt x="360716" y="1305285"/>
                      <a:pt x="180358" y="1322827"/>
                      <a:pt x="0" y="134037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Forme libre 583">
                <a:extLst>
                  <a:ext uri="{FF2B5EF4-FFF2-40B4-BE49-F238E27FC236}">
                    <a16:creationId xmlns:a16="http://schemas.microsoft.com/office/drawing/2014/main" id="{E8C4510D-BEDC-264C-AE54-31AB3E9BA5FC}"/>
                  </a:ext>
                </a:extLst>
              </p:cNvPr>
              <p:cNvSpPr/>
              <p:nvPr/>
            </p:nvSpPr>
            <p:spPr>
              <a:xfrm>
                <a:off x="1754780" y="1707038"/>
                <a:ext cx="363663" cy="517468"/>
              </a:xfrm>
              <a:custGeom>
                <a:avLst/>
                <a:gdLst>
                  <a:gd name="connsiteX0" fmla="*/ 366651 w 366651"/>
                  <a:gd name="connsiteY0" fmla="*/ 144923 h 517468"/>
                  <a:gd name="connsiteX1" fmla="*/ 234380 w 366651"/>
                  <a:gd name="connsiteY1" fmla="*/ 127671 h 517468"/>
                  <a:gd name="connsiteX2" fmla="*/ 188372 w 366651"/>
                  <a:gd name="connsiteY2" fmla="*/ 93165 h 517468"/>
                  <a:gd name="connsiteX3" fmla="*/ 136614 w 366651"/>
                  <a:gd name="connsiteY3" fmla="*/ 18403 h 517468"/>
                  <a:gd name="connsiteX4" fmla="*/ 90606 w 366651"/>
                  <a:gd name="connsiteY4" fmla="*/ 1150 h 517468"/>
                  <a:gd name="connsiteX5" fmla="*/ 33097 w 366651"/>
                  <a:gd name="connsiteY5" fmla="*/ 41406 h 517468"/>
                  <a:gd name="connsiteX6" fmla="*/ 4342 w 366651"/>
                  <a:gd name="connsiteY6" fmla="*/ 144923 h 517468"/>
                  <a:gd name="connsiteX7" fmla="*/ 4342 w 366651"/>
                  <a:gd name="connsiteY7" fmla="*/ 334704 h 517468"/>
                  <a:gd name="connsiteX8" fmla="*/ 44598 w 366651"/>
                  <a:gd name="connsiteY8" fmla="*/ 478478 h 517468"/>
                  <a:gd name="connsiteX9" fmla="*/ 130863 w 366651"/>
                  <a:gd name="connsiteY9" fmla="*/ 512984 h 517468"/>
                  <a:gd name="connsiteX10" fmla="*/ 228629 w 366651"/>
                  <a:gd name="connsiteY10" fmla="*/ 397965 h 517468"/>
                  <a:gd name="connsiteX11" fmla="*/ 355149 w 366651"/>
                  <a:gd name="connsiteY11" fmla="*/ 357708 h 51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6651" h="517468">
                    <a:moveTo>
                      <a:pt x="366651" y="144923"/>
                    </a:moveTo>
                    <a:cubicBezTo>
                      <a:pt x="315372" y="140610"/>
                      <a:pt x="264093" y="136297"/>
                      <a:pt x="234380" y="127671"/>
                    </a:cubicBezTo>
                    <a:cubicBezTo>
                      <a:pt x="204667" y="119045"/>
                      <a:pt x="204666" y="111376"/>
                      <a:pt x="188372" y="93165"/>
                    </a:cubicBezTo>
                    <a:cubicBezTo>
                      <a:pt x="172078" y="74954"/>
                      <a:pt x="152908" y="33739"/>
                      <a:pt x="136614" y="18403"/>
                    </a:cubicBezTo>
                    <a:cubicBezTo>
                      <a:pt x="120320" y="3067"/>
                      <a:pt x="107859" y="-2684"/>
                      <a:pt x="90606" y="1150"/>
                    </a:cubicBezTo>
                    <a:cubicBezTo>
                      <a:pt x="73353" y="4984"/>
                      <a:pt x="47474" y="17444"/>
                      <a:pt x="33097" y="41406"/>
                    </a:cubicBezTo>
                    <a:cubicBezTo>
                      <a:pt x="18720" y="65368"/>
                      <a:pt x="9135" y="96040"/>
                      <a:pt x="4342" y="144923"/>
                    </a:cubicBezTo>
                    <a:cubicBezTo>
                      <a:pt x="-451" y="193806"/>
                      <a:pt x="-2367" y="279112"/>
                      <a:pt x="4342" y="334704"/>
                    </a:cubicBezTo>
                    <a:cubicBezTo>
                      <a:pt x="11051" y="390296"/>
                      <a:pt x="23511" y="448765"/>
                      <a:pt x="44598" y="478478"/>
                    </a:cubicBezTo>
                    <a:cubicBezTo>
                      <a:pt x="65685" y="508191"/>
                      <a:pt x="100191" y="526403"/>
                      <a:pt x="130863" y="512984"/>
                    </a:cubicBezTo>
                    <a:cubicBezTo>
                      <a:pt x="161535" y="499565"/>
                      <a:pt x="191248" y="423844"/>
                      <a:pt x="228629" y="397965"/>
                    </a:cubicBezTo>
                    <a:cubicBezTo>
                      <a:pt x="266010" y="372086"/>
                      <a:pt x="310579" y="364897"/>
                      <a:pt x="355149" y="357708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5" name="Groupe 584">
                <a:extLst>
                  <a:ext uri="{FF2B5EF4-FFF2-40B4-BE49-F238E27FC236}">
                    <a16:creationId xmlns:a16="http://schemas.microsoft.com/office/drawing/2014/main" id="{7CBB5240-D903-EE49-BBA6-2D1166A504F1}"/>
                  </a:ext>
                </a:extLst>
              </p:cNvPr>
              <p:cNvGrpSpPr/>
              <p:nvPr/>
            </p:nvGrpSpPr>
            <p:grpSpPr>
              <a:xfrm rot="355401">
                <a:off x="1699375" y="1822262"/>
                <a:ext cx="116591" cy="72095"/>
                <a:chOff x="2152541" y="1763597"/>
                <a:chExt cx="116591" cy="72095"/>
              </a:xfrm>
            </p:grpSpPr>
            <p:sp>
              <p:nvSpPr>
                <p:cNvPr id="624" name="Ellipse 623">
                  <a:extLst>
                    <a:ext uri="{FF2B5EF4-FFF2-40B4-BE49-F238E27FC236}">
                      <a16:creationId xmlns:a16="http://schemas.microsoft.com/office/drawing/2014/main" id="{693ADDAC-C88F-5C4F-B48D-0BF4D13C7BCF}"/>
                    </a:ext>
                  </a:extLst>
                </p:cNvPr>
                <p:cNvSpPr/>
                <p:nvPr/>
              </p:nvSpPr>
              <p:spPr>
                <a:xfrm>
                  <a:off x="2152541" y="1763597"/>
                  <a:ext cx="115956" cy="36000"/>
                </a:xfrm>
                <a:prstGeom prst="ellipse">
                  <a:avLst/>
                </a:prstGeom>
                <a:solidFill>
                  <a:srgbClr val="99B7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Ellipse 624">
                  <a:extLst>
                    <a:ext uri="{FF2B5EF4-FFF2-40B4-BE49-F238E27FC236}">
                      <a16:creationId xmlns:a16="http://schemas.microsoft.com/office/drawing/2014/main" id="{BFE677F7-D1E0-1641-ABAE-5B54957C71F7}"/>
                    </a:ext>
                  </a:extLst>
                </p:cNvPr>
                <p:cNvSpPr/>
                <p:nvPr/>
              </p:nvSpPr>
              <p:spPr>
                <a:xfrm>
                  <a:off x="2153176" y="1799692"/>
                  <a:ext cx="115956" cy="36000"/>
                </a:xfrm>
                <a:prstGeom prst="ellipse">
                  <a:avLst/>
                </a:prstGeom>
                <a:solidFill>
                  <a:srgbClr val="99B7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6" name="Groupe 585">
                <a:extLst>
                  <a:ext uri="{FF2B5EF4-FFF2-40B4-BE49-F238E27FC236}">
                    <a16:creationId xmlns:a16="http://schemas.microsoft.com/office/drawing/2014/main" id="{2AF92AF5-4209-9749-98FB-D3B70DC292C9}"/>
                  </a:ext>
                </a:extLst>
              </p:cNvPr>
              <p:cNvGrpSpPr/>
              <p:nvPr/>
            </p:nvGrpSpPr>
            <p:grpSpPr>
              <a:xfrm rot="20802483">
                <a:off x="1713222" y="2075333"/>
                <a:ext cx="116591" cy="72095"/>
                <a:chOff x="2166388" y="2016668"/>
                <a:chExt cx="116591" cy="72095"/>
              </a:xfrm>
            </p:grpSpPr>
            <p:sp>
              <p:nvSpPr>
                <p:cNvPr id="622" name="Ellipse 621">
                  <a:extLst>
                    <a:ext uri="{FF2B5EF4-FFF2-40B4-BE49-F238E27FC236}">
                      <a16:creationId xmlns:a16="http://schemas.microsoft.com/office/drawing/2014/main" id="{EB80B3B5-B0D1-4B44-8D29-A4A1949AD789}"/>
                    </a:ext>
                  </a:extLst>
                </p:cNvPr>
                <p:cNvSpPr/>
                <p:nvPr/>
              </p:nvSpPr>
              <p:spPr>
                <a:xfrm>
                  <a:off x="2166388" y="2016668"/>
                  <a:ext cx="115956" cy="36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Ellipse 622">
                  <a:extLst>
                    <a:ext uri="{FF2B5EF4-FFF2-40B4-BE49-F238E27FC236}">
                      <a16:creationId xmlns:a16="http://schemas.microsoft.com/office/drawing/2014/main" id="{D5CE05A1-F34E-0747-B89C-240CC883F39E}"/>
                    </a:ext>
                  </a:extLst>
                </p:cNvPr>
                <p:cNvSpPr/>
                <p:nvPr/>
              </p:nvSpPr>
              <p:spPr>
                <a:xfrm>
                  <a:off x="2167023" y="2052763"/>
                  <a:ext cx="115956" cy="36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5" name="Ellipse 604">
                <a:extLst>
                  <a:ext uri="{FF2B5EF4-FFF2-40B4-BE49-F238E27FC236}">
                    <a16:creationId xmlns:a16="http://schemas.microsoft.com/office/drawing/2014/main" id="{83A6E6E5-084D-3C48-B26E-0FFD29A3BC1C}"/>
                  </a:ext>
                </a:extLst>
              </p:cNvPr>
              <p:cNvSpPr/>
              <p:nvPr/>
            </p:nvSpPr>
            <p:spPr>
              <a:xfrm>
                <a:off x="1290383" y="1952625"/>
                <a:ext cx="72000" cy="714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Ellipse 605">
                <a:extLst>
                  <a:ext uri="{FF2B5EF4-FFF2-40B4-BE49-F238E27FC236}">
                    <a16:creationId xmlns:a16="http://schemas.microsoft.com/office/drawing/2014/main" id="{D2D7412F-B5FC-A048-B96B-68A752FD5DC8}"/>
                  </a:ext>
                </a:extLst>
              </p:cNvPr>
              <p:cNvSpPr/>
              <p:nvPr/>
            </p:nvSpPr>
            <p:spPr>
              <a:xfrm>
                <a:off x="1468791" y="1808975"/>
                <a:ext cx="72000" cy="714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Ellipse 606">
                <a:extLst>
                  <a:ext uri="{FF2B5EF4-FFF2-40B4-BE49-F238E27FC236}">
                    <a16:creationId xmlns:a16="http://schemas.microsoft.com/office/drawing/2014/main" id="{DB8DC6C0-DBCB-D440-9C97-68FC0CEFD005}"/>
                  </a:ext>
                </a:extLst>
              </p:cNvPr>
              <p:cNvSpPr/>
              <p:nvPr/>
            </p:nvSpPr>
            <p:spPr>
              <a:xfrm>
                <a:off x="1980059" y="1889252"/>
                <a:ext cx="190150" cy="148018"/>
              </a:xfrm>
              <a:prstGeom prst="ellipse">
                <a:avLst/>
              </a:prstGeom>
              <a:solidFill>
                <a:srgbClr val="E4E7EE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8" name="Groupe 607">
                <a:extLst>
                  <a:ext uri="{FF2B5EF4-FFF2-40B4-BE49-F238E27FC236}">
                    <a16:creationId xmlns:a16="http://schemas.microsoft.com/office/drawing/2014/main" id="{24C2DE0F-323B-E142-8EC4-FF69B6755839}"/>
                  </a:ext>
                </a:extLst>
              </p:cNvPr>
              <p:cNvGrpSpPr/>
              <p:nvPr/>
            </p:nvGrpSpPr>
            <p:grpSpPr>
              <a:xfrm rot="1647510">
                <a:off x="2058898" y="1913329"/>
                <a:ext cx="79162" cy="45719"/>
                <a:chOff x="2152541" y="1763597"/>
                <a:chExt cx="116591" cy="72095"/>
              </a:xfrm>
            </p:grpSpPr>
            <p:sp>
              <p:nvSpPr>
                <p:cNvPr id="620" name="Ellipse 619">
                  <a:extLst>
                    <a:ext uri="{FF2B5EF4-FFF2-40B4-BE49-F238E27FC236}">
                      <a16:creationId xmlns:a16="http://schemas.microsoft.com/office/drawing/2014/main" id="{FCF7C180-36CB-264A-A89C-4F66948D582E}"/>
                    </a:ext>
                  </a:extLst>
                </p:cNvPr>
                <p:cNvSpPr/>
                <p:nvPr/>
              </p:nvSpPr>
              <p:spPr>
                <a:xfrm>
                  <a:off x="2152541" y="1763597"/>
                  <a:ext cx="115956" cy="36000"/>
                </a:xfrm>
                <a:prstGeom prst="ellipse">
                  <a:avLst/>
                </a:prstGeom>
                <a:solidFill>
                  <a:srgbClr val="99B7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Ellipse 620">
                  <a:extLst>
                    <a:ext uri="{FF2B5EF4-FFF2-40B4-BE49-F238E27FC236}">
                      <a16:creationId xmlns:a16="http://schemas.microsoft.com/office/drawing/2014/main" id="{50ECB37F-D8FB-8C40-96A5-B3614B5C9A1B}"/>
                    </a:ext>
                  </a:extLst>
                </p:cNvPr>
                <p:cNvSpPr/>
                <p:nvPr/>
              </p:nvSpPr>
              <p:spPr>
                <a:xfrm>
                  <a:off x="2153176" y="1799692"/>
                  <a:ext cx="115956" cy="36000"/>
                </a:xfrm>
                <a:prstGeom prst="ellipse">
                  <a:avLst/>
                </a:prstGeom>
                <a:solidFill>
                  <a:srgbClr val="99B7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9" name="Groupe 608">
                <a:extLst>
                  <a:ext uri="{FF2B5EF4-FFF2-40B4-BE49-F238E27FC236}">
                    <a16:creationId xmlns:a16="http://schemas.microsoft.com/office/drawing/2014/main" id="{34F84C61-7872-1A4E-B8BD-44CE8F7657D7}"/>
                  </a:ext>
                </a:extLst>
              </p:cNvPr>
              <p:cNvGrpSpPr/>
              <p:nvPr/>
            </p:nvGrpSpPr>
            <p:grpSpPr>
              <a:xfrm rot="18867938">
                <a:off x="2032645" y="1973115"/>
                <a:ext cx="54202" cy="45719"/>
                <a:chOff x="2152541" y="1763597"/>
                <a:chExt cx="116591" cy="72095"/>
              </a:xfrm>
            </p:grpSpPr>
            <p:sp>
              <p:nvSpPr>
                <p:cNvPr id="618" name="Ellipse 617">
                  <a:extLst>
                    <a:ext uri="{FF2B5EF4-FFF2-40B4-BE49-F238E27FC236}">
                      <a16:creationId xmlns:a16="http://schemas.microsoft.com/office/drawing/2014/main" id="{B7B33993-28F4-F540-A039-1DA3DDCF679E}"/>
                    </a:ext>
                  </a:extLst>
                </p:cNvPr>
                <p:cNvSpPr/>
                <p:nvPr/>
              </p:nvSpPr>
              <p:spPr>
                <a:xfrm>
                  <a:off x="2152541" y="1763597"/>
                  <a:ext cx="115956" cy="36000"/>
                </a:xfrm>
                <a:prstGeom prst="ellipse">
                  <a:avLst/>
                </a:prstGeom>
                <a:solidFill>
                  <a:srgbClr val="99B7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Ellipse 618">
                  <a:extLst>
                    <a:ext uri="{FF2B5EF4-FFF2-40B4-BE49-F238E27FC236}">
                      <a16:creationId xmlns:a16="http://schemas.microsoft.com/office/drawing/2014/main" id="{1434319B-D06A-6F42-9F84-864E9C36A30B}"/>
                    </a:ext>
                  </a:extLst>
                </p:cNvPr>
                <p:cNvSpPr/>
                <p:nvPr/>
              </p:nvSpPr>
              <p:spPr>
                <a:xfrm>
                  <a:off x="2153176" y="1799692"/>
                  <a:ext cx="115956" cy="36000"/>
                </a:xfrm>
                <a:prstGeom prst="ellipse">
                  <a:avLst/>
                </a:prstGeom>
                <a:solidFill>
                  <a:srgbClr val="99B7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0" name="Forme libre 609">
                <a:extLst>
                  <a:ext uri="{FF2B5EF4-FFF2-40B4-BE49-F238E27FC236}">
                    <a16:creationId xmlns:a16="http://schemas.microsoft.com/office/drawing/2014/main" id="{BF52B3C9-1133-4A45-9D8B-16F7E5F299DC}"/>
                  </a:ext>
                </a:extLst>
              </p:cNvPr>
              <p:cNvSpPr/>
              <p:nvPr/>
            </p:nvSpPr>
            <p:spPr>
              <a:xfrm rot="21023419">
                <a:off x="1647623" y="1822992"/>
                <a:ext cx="256706" cy="45719"/>
              </a:xfrm>
              <a:custGeom>
                <a:avLst/>
                <a:gdLst>
                  <a:gd name="connsiteX0" fmla="*/ 0 w 189297"/>
                  <a:gd name="connsiteY0" fmla="*/ 0 h 17585"/>
                  <a:gd name="connsiteX1" fmla="*/ 105878 w 189297"/>
                  <a:gd name="connsiteY1" fmla="*/ 16042 h 17585"/>
                  <a:gd name="connsiteX2" fmla="*/ 189297 w 189297"/>
                  <a:gd name="connsiteY2" fmla="*/ 16042 h 1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297" h="17585">
                    <a:moveTo>
                      <a:pt x="0" y="0"/>
                    </a:moveTo>
                    <a:cubicBezTo>
                      <a:pt x="37164" y="6684"/>
                      <a:pt x="74329" y="13368"/>
                      <a:pt x="105878" y="16042"/>
                    </a:cubicBezTo>
                    <a:cubicBezTo>
                      <a:pt x="137427" y="18716"/>
                      <a:pt x="163362" y="17379"/>
                      <a:pt x="189297" y="16042"/>
                    </a:cubicBezTo>
                  </a:path>
                </a:pathLst>
              </a:custGeom>
              <a:noFill/>
              <a:ln w="6350">
                <a:solidFill>
                  <a:srgbClr val="91B1B3"/>
                </a:solidFill>
                <a:headEnd type="none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Ellipse 610">
                <a:extLst>
                  <a:ext uri="{FF2B5EF4-FFF2-40B4-BE49-F238E27FC236}">
                    <a16:creationId xmlns:a16="http://schemas.microsoft.com/office/drawing/2014/main" id="{A38B7836-AF40-2144-B539-8DF2E23CEFBB}"/>
                  </a:ext>
                </a:extLst>
              </p:cNvPr>
              <p:cNvSpPr/>
              <p:nvPr/>
            </p:nvSpPr>
            <p:spPr>
              <a:xfrm>
                <a:off x="1494152" y="1827367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Ellipse 611">
                <a:extLst>
                  <a:ext uri="{FF2B5EF4-FFF2-40B4-BE49-F238E27FC236}">
                    <a16:creationId xmlns:a16="http://schemas.microsoft.com/office/drawing/2014/main" id="{4CC088B0-537D-AA4A-BED5-1196424182EC}"/>
                  </a:ext>
                </a:extLst>
              </p:cNvPr>
              <p:cNvSpPr/>
              <p:nvPr/>
            </p:nvSpPr>
            <p:spPr>
              <a:xfrm>
                <a:off x="1519144" y="1836726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Ellipse 612">
                <a:extLst>
                  <a:ext uri="{FF2B5EF4-FFF2-40B4-BE49-F238E27FC236}">
                    <a16:creationId xmlns:a16="http://schemas.microsoft.com/office/drawing/2014/main" id="{7A337A08-252C-0543-934E-42551903BEE6}"/>
                  </a:ext>
                </a:extLst>
              </p:cNvPr>
              <p:cNvSpPr/>
              <p:nvPr/>
            </p:nvSpPr>
            <p:spPr>
              <a:xfrm>
                <a:off x="1485696" y="1856092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Ellipse 613">
                <a:extLst>
                  <a:ext uri="{FF2B5EF4-FFF2-40B4-BE49-F238E27FC236}">
                    <a16:creationId xmlns:a16="http://schemas.microsoft.com/office/drawing/2014/main" id="{03820D26-7186-224D-8879-B1E92BA17D1D}"/>
                  </a:ext>
                </a:extLst>
              </p:cNvPr>
              <p:cNvSpPr/>
              <p:nvPr/>
            </p:nvSpPr>
            <p:spPr>
              <a:xfrm>
                <a:off x="1318029" y="1970595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Ellipse 614">
                <a:extLst>
                  <a:ext uri="{FF2B5EF4-FFF2-40B4-BE49-F238E27FC236}">
                    <a16:creationId xmlns:a16="http://schemas.microsoft.com/office/drawing/2014/main" id="{11E055A4-2893-BA48-BEF1-62B929965049}"/>
                  </a:ext>
                </a:extLst>
              </p:cNvPr>
              <p:cNvSpPr/>
              <p:nvPr/>
            </p:nvSpPr>
            <p:spPr>
              <a:xfrm>
                <a:off x="1335908" y="1980207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Ellipse 615">
                <a:extLst>
                  <a:ext uri="{FF2B5EF4-FFF2-40B4-BE49-F238E27FC236}">
                    <a16:creationId xmlns:a16="http://schemas.microsoft.com/office/drawing/2014/main" id="{F27F708D-3F35-1149-A487-48A4E6FCAA20}"/>
                  </a:ext>
                </a:extLst>
              </p:cNvPr>
              <p:cNvSpPr/>
              <p:nvPr/>
            </p:nvSpPr>
            <p:spPr>
              <a:xfrm>
                <a:off x="1311050" y="1996336"/>
                <a:ext cx="3600" cy="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Forme libre 616">
                <a:extLst>
                  <a:ext uri="{FF2B5EF4-FFF2-40B4-BE49-F238E27FC236}">
                    <a16:creationId xmlns:a16="http://schemas.microsoft.com/office/drawing/2014/main" id="{6976F61A-DD96-974B-83E5-035340F2DC94}"/>
                  </a:ext>
                </a:extLst>
              </p:cNvPr>
              <p:cNvSpPr/>
              <p:nvPr/>
            </p:nvSpPr>
            <p:spPr>
              <a:xfrm rot="20043091">
                <a:off x="1655723" y="2078717"/>
                <a:ext cx="256706" cy="35969"/>
              </a:xfrm>
              <a:custGeom>
                <a:avLst/>
                <a:gdLst>
                  <a:gd name="connsiteX0" fmla="*/ 0 w 189297"/>
                  <a:gd name="connsiteY0" fmla="*/ 0 h 17585"/>
                  <a:gd name="connsiteX1" fmla="*/ 105878 w 189297"/>
                  <a:gd name="connsiteY1" fmla="*/ 16042 h 17585"/>
                  <a:gd name="connsiteX2" fmla="*/ 189297 w 189297"/>
                  <a:gd name="connsiteY2" fmla="*/ 16042 h 1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297" h="17585">
                    <a:moveTo>
                      <a:pt x="0" y="0"/>
                    </a:moveTo>
                    <a:cubicBezTo>
                      <a:pt x="37164" y="6684"/>
                      <a:pt x="74329" y="13368"/>
                      <a:pt x="105878" y="16042"/>
                    </a:cubicBezTo>
                    <a:cubicBezTo>
                      <a:pt x="137427" y="18716"/>
                      <a:pt x="163362" y="17379"/>
                      <a:pt x="189297" y="16042"/>
                    </a:cubicBezTo>
                  </a:path>
                </a:pathLst>
              </a:custGeom>
              <a:noFill/>
              <a:ln w="6350">
                <a:solidFill>
                  <a:srgbClr val="F39723"/>
                </a:solidFill>
                <a:headEnd type="none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8" name="ZoneTexte 437">
              <a:extLst>
                <a:ext uri="{FF2B5EF4-FFF2-40B4-BE49-F238E27FC236}">
                  <a16:creationId xmlns:a16="http://schemas.microsoft.com/office/drawing/2014/main" id="{36DC1C50-38B1-D04E-A3D8-99EE1BCAC777}"/>
                </a:ext>
              </a:extLst>
            </p:cNvPr>
            <p:cNvSpPr txBox="1"/>
            <p:nvPr/>
          </p:nvSpPr>
          <p:spPr>
            <a:xfrm>
              <a:off x="2000902" y="1651408"/>
              <a:ext cx="297508" cy="22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39723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</a:t>
              </a:r>
            </a:p>
          </p:txBody>
        </p:sp>
        <p:sp>
          <p:nvSpPr>
            <p:cNvPr id="439" name="Forme libre 438">
              <a:extLst>
                <a:ext uri="{FF2B5EF4-FFF2-40B4-BE49-F238E27FC236}">
                  <a16:creationId xmlns:a16="http://schemas.microsoft.com/office/drawing/2014/main" id="{FB80D437-57DE-334B-B930-506D110A7813}"/>
                </a:ext>
              </a:extLst>
            </p:cNvPr>
            <p:cNvSpPr/>
            <p:nvPr/>
          </p:nvSpPr>
          <p:spPr>
            <a:xfrm rot="20759741">
              <a:off x="1878684" y="1984274"/>
              <a:ext cx="95754" cy="62973"/>
            </a:xfrm>
            <a:custGeom>
              <a:avLst/>
              <a:gdLst>
                <a:gd name="connsiteX0" fmla="*/ 60325 w 60325"/>
                <a:gd name="connsiteY0" fmla="*/ 0 h 52856"/>
                <a:gd name="connsiteX1" fmla="*/ 41275 w 60325"/>
                <a:gd name="connsiteY1" fmla="*/ 50800 h 52856"/>
                <a:gd name="connsiteX2" fmla="*/ 0 w 60325"/>
                <a:gd name="connsiteY2" fmla="*/ 38100 h 5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" h="52856">
                  <a:moveTo>
                    <a:pt x="60325" y="0"/>
                  </a:moveTo>
                  <a:cubicBezTo>
                    <a:pt x="55827" y="22225"/>
                    <a:pt x="51329" y="44450"/>
                    <a:pt x="41275" y="50800"/>
                  </a:cubicBezTo>
                  <a:cubicBezTo>
                    <a:pt x="31221" y="57150"/>
                    <a:pt x="15610" y="47625"/>
                    <a:pt x="0" y="38100"/>
                  </a:cubicBezTo>
                </a:path>
              </a:pathLst>
            </a:custGeom>
            <a:no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llipse 444">
              <a:extLst>
                <a:ext uri="{FF2B5EF4-FFF2-40B4-BE49-F238E27FC236}">
                  <a16:creationId xmlns:a16="http://schemas.microsoft.com/office/drawing/2014/main" id="{BC28748E-ED24-6245-B8C2-33E85094503A}"/>
                </a:ext>
              </a:extLst>
            </p:cNvPr>
            <p:cNvSpPr/>
            <p:nvPr/>
          </p:nvSpPr>
          <p:spPr>
            <a:xfrm>
              <a:off x="1867751" y="2021121"/>
              <a:ext cx="46800" cy="468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Ellipse 445">
              <a:extLst>
                <a:ext uri="{FF2B5EF4-FFF2-40B4-BE49-F238E27FC236}">
                  <a16:creationId xmlns:a16="http://schemas.microsoft.com/office/drawing/2014/main" id="{EE444E0A-8292-AE42-9A41-A48F2057DA0C}"/>
                </a:ext>
              </a:extLst>
            </p:cNvPr>
            <p:cNvSpPr/>
            <p:nvPr/>
          </p:nvSpPr>
          <p:spPr>
            <a:xfrm>
              <a:off x="1892033" y="1519671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Ellipse 446">
              <a:extLst>
                <a:ext uri="{FF2B5EF4-FFF2-40B4-BE49-F238E27FC236}">
                  <a16:creationId xmlns:a16="http://schemas.microsoft.com/office/drawing/2014/main" id="{FF806739-A0A4-0D4F-8F13-8891CC68EF3F}"/>
                </a:ext>
              </a:extLst>
            </p:cNvPr>
            <p:cNvSpPr/>
            <p:nvPr/>
          </p:nvSpPr>
          <p:spPr>
            <a:xfrm>
              <a:off x="1953840" y="1559732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Ellipse 570">
              <a:extLst>
                <a:ext uri="{FF2B5EF4-FFF2-40B4-BE49-F238E27FC236}">
                  <a16:creationId xmlns:a16="http://schemas.microsoft.com/office/drawing/2014/main" id="{A73DE27B-62B5-274E-A6F4-640B1F7ABA0C}"/>
                </a:ext>
              </a:extLst>
            </p:cNvPr>
            <p:cNvSpPr/>
            <p:nvPr/>
          </p:nvSpPr>
          <p:spPr>
            <a:xfrm>
              <a:off x="1852788" y="1676648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Ellipse 571">
              <a:extLst>
                <a:ext uri="{FF2B5EF4-FFF2-40B4-BE49-F238E27FC236}">
                  <a16:creationId xmlns:a16="http://schemas.microsoft.com/office/drawing/2014/main" id="{F1C2AE8A-8D55-0842-B55B-82FC84C12763}"/>
                </a:ext>
              </a:extLst>
            </p:cNvPr>
            <p:cNvSpPr/>
            <p:nvPr/>
          </p:nvSpPr>
          <p:spPr>
            <a:xfrm>
              <a:off x="1814091" y="1450546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Ellipse 573">
              <a:extLst>
                <a:ext uri="{FF2B5EF4-FFF2-40B4-BE49-F238E27FC236}">
                  <a16:creationId xmlns:a16="http://schemas.microsoft.com/office/drawing/2014/main" id="{4D63261F-1661-9C4A-9CFA-9BB24F51123A}"/>
                </a:ext>
              </a:extLst>
            </p:cNvPr>
            <p:cNvSpPr/>
            <p:nvPr/>
          </p:nvSpPr>
          <p:spPr>
            <a:xfrm>
              <a:off x="1917921" y="1767686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Ellipse 578">
              <a:extLst>
                <a:ext uri="{FF2B5EF4-FFF2-40B4-BE49-F238E27FC236}">
                  <a16:creationId xmlns:a16="http://schemas.microsoft.com/office/drawing/2014/main" id="{49D1B7BF-9738-5A4D-8D0E-29E6181C7349}"/>
                </a:ext>
              </a:extLst>
            </p:cNvPr>
            <p:cNvSpPr/>
            <p:nvPr/>
          </p:nvSpPr>
          <p:spPr>
            <a:xfrm>
              <a:off x="1975743" y="1416776"/>
              <a:ext cx="4900" cy="4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6" name="Connecteur droit avec flèche 625">
            <a:extLst>
              <a:ext uri="{FF2B5EF4-FFF2-40B4-BE49-F238E27FC236}">
                <a16:creationId xmlns:a16="http://schemas.microsoft.com/office/drawing/2014/main" id="{6B90BE8E-81E4-8F43-8BAE-3C0067A20B5B}"/>
              </a:ext>
            </a:extLst>
          </p:cNvPr>
          <p:cNvCxnSpPr>
            <a:cxnSpLocks/>
          </p:cNvCxnSpPr>
          <p:nvPr/>
        </p:nvCxnSpPr>
        <p:spPr>
          <a:xfrm>
            <a:off x="2153422" y="3449935"/>
            <a:ext cx="320727" cy="0"/>
          </a:xfrm>
          <a:prstGeom prst="straightConnector1">
            <a:avLst/>
          </a:prstGeom>
          <a:ln>
            <a:solidFill>
              <a:srgbClr val="B80D47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ZoneTexte 626">
            <a:extLst>
              <a:ext uri="{FF2B5EF4-FFF2-40B4-BE49-F238E27FC236}">
                <a16:creationId xmlns:a16="http://schemas.microsoft.com/office/drawing/2014/main" id="{9C163FF9-9196-A24C-B462-2B134A1F4AC4}"/>
              </a:ext>
            </a:extLst>
          </p:cNvPr>
          <p:cNvSpPr txBox="1"/>
          <p:nvPr/>
        </p:nvSpPr>
        <p:spPr>
          <a:xfrm>
            <a:off x="2181040" y="3393912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B80D47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59A7435C-DCC0-A649-B9CC-FA1555B07E75}"/>
              </a:ext>
            </a:extLst>
          </p:cNvPr>
          <p:cNvGrpSpPr/>
          <p:nvPr/>
        </p:nvGrpSpPr>
        <p:grpSpPr>
          <a:xfrm rot="11933359">
            <a:off x="331016" y="4388382"/>
            <a:ext cx="91562" cy="65428"/>
            <a:chOff x="656765" y="4264185"/>
            <a:chExt cx="91562" cy="65428"/>
          </a:xfrm>
        </p:grpSpPr>
        <p:sp>
          <p:nvSpPr>
            <p:cNvPr id="628" name="Ellipse 627">
              <a:extLst>
                <a:ext uri="{FF2B5EF4-FFF2-40B4-BE49-F238E27FC236}">
                  <a16:creationId xmlns:a16="http://schemas.microsoft.com/office/drawing/2014/main" id="{262EEC34-1234-6B49-971C-9B24B65C7EE3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Ellipse 628">
              <a:extLst>
                <a:ext uri="{FF2B5EF4-FFF2-40B4-BE49-F238E27FC236}">
                  <a16:creationId xmlns:a16="http://schemas.microsoft.com/office/drawing/2014/main" id="{315778D9-64FF-8948-AAE6-0BD5718354CE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0" name="Groupe 629">
            <a:extLst>
              <a:ext uri="{FF2B5EF4-FFF2-40B4-BE49-F238E27FC236}">
                <a16:creationId xmlns:a16="http://schemas.microsoft.com/office/drawing/2014/main" id="{F181DFD8-193F-2B48-9151-D84E5EF58896}"/>
              </a:ext>
            </a:extLst>
          </p:cNvPr>
          <p:cNvGrpSpPr/>
          <p:nvPr/>
        </p:nvGrpSpPr>
        <p:grpSpPr>
          <a:xfrm rot="16378999">
            <a:off x="463318" y="4261587"/>
            <a:ext cx="89840" cy="67597"/>
            <a:chOff x="651269" y="4262392"/>
            <a:chExt cx="89840" cy="67597"/>
          </a:xfrm>
        </p:grpSpPr>
        <p:sp>
          <p:nvSpPr>
            <p:cNvPr id="631" name="Ellipse 630">
              <a:extLst>
                <a:ext uri="{FF2B5EF4-FFF2-40B4-BE49-F238E27FC236}">
                  <a16:creationId xmlns:a16="http://schemas.microsoft.com/office/drawing/2014/main" id="{E0802578-DFF9-9D4D-A37B-2184210F3749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Ellipse 631">
              <a:extLst>
                <a:ext uri="{FF2B5EF4-FFF2-40B4-BE49-F238E27FC236}">
                  <a16:creationId xmlns:a16="http://schemas.microsoft.com/office/drawing/2014/main" id="{7C722FCD-8203-C24E-BEA4-DBC1571C0D37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Forme libre 64">
            <a:extLst>
              <a:ext uri="{FF2B5EF4-FFF2-40B4-BE49-F238E27FC236}">
                <a16:creationId xmlns:a16="http://schemas.microsoft.com/office/drawing/2014/main" id="{828D6BF8-AEA0-E843-AEEF-D4DA8EA7D534}"/>
              </a:ext>
            </a:extLst>
          </p:cNvPr>
          <p:cNvSpPr/>
          <p:nvPr/>
        </p:nvSpPr>
        <p:spPr>
          <a:xfrm>
            <a:off x="787493" y="4370825"/>
            <a:ext cx="214870" cy="194259"/>
          </a:xfrm>
          <a:custGeom>
            <a:avLst/>
            <a:gdLst>
              <a:gd name="connsiteX0" fmla="*/ 0 w 126498"/>
              <a:gd name="connsiteY0" fmla="*/ 242833 h 286006"/>
              <a:gd name="connsiteX1" fmla="*/ 50599 w 126498"/>
              <a:gd name="connsiteY1" fmla="*/ 195848 h 286006"/>
              <a:gd name="connsiteX2" fmla="*/ 65056 w 126498"/>
              <a:gd name="connsiteY2" fmla="*/ 680 h 286006"/>
              <a:gd name="connsiteX3" fmla="*/ 72285 w 126498"/>
              <a:gd name="connsiteY3" fmla="*/ 271747 h 286006"/>
              <a:gd name="connsiteX4" fmla="*/ 97584 w 126498"/>
              <a:gd name="connsiteY4" fmla="*/ 246447 h 286006"/>
              <a:gd name="connsiteX5" fmla="*/ 126498 w 126498"/>
              <a:gd name="connsiteY5" fmla="*/ 231990 h 28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498" h="286006">
                <a:moveTo>
                  <a:pt x="0" y="242833"/>
                </a:moveTo>
                <a:cubicBezTo>
                  <a:pt x="19878" y="239520"/>
                  <a:pt x="39756" y="236207"/>
                  <a:pt x="50599" y="195848"/>
                </a:cubicBezTo>
                <a:cubicBezTo>
                  <a:pt x="61442" y="155489"/>
                  <a:pt x="61442" y="-11970"/>
                  <a:pt x="65056" y="680"/>
                </a:cubicBezTo>
                <a:cubicBezTo>
                  <a:pt x="68670" y="13330"/>
                  <a:pt x="66864" y="230786"/>
                  <a:pt x="72285" y="271747"/>
                </a:cubicBezTo>
                <a:cubicBezTo>
                  <a:pt x="77706" y="312708"/>
                  <a:pt x="88549" y="253073"/>
                  <a:pt x="97584" y="246447"/>
                </a:cubicBezTo>
                <a:cubicBezTo>
                  <a:pt x="106619" y="239821"/>
                  <a:pt x="116558" y="235905"/>
                  <a:pt x="126498" y="23199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ZoneTexte 632">
            <a:extLst>
              <a:ext uri="{FF2B5EF4-FFF2-40B4-BE49-F238E27FC236}">
                <a16:creationId xmlns:a16="http://schemas.microsoft.com/office/drawing/2014/main" id="{12E489D1-C438-A14A-BC6C-DA4EF2663F06}"/>
              </a:ext>
            </a:extLst>
          </p:cNvPr>
          <p:cNvSpPr txBox="1"/>
          <p:nvPr/>
        </p:nvSpPr>
        <p:spPr>
          <a:xfrm>
            <a:off x="723635" y="4156069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635" name="Groupe 634">
            <a:extLst>
              <a:ext uri="{FF2B5EF4-FFF2-40B4-BE49-F238E27FC236}">
                <a16:creationId xmlns:a16="http://schemas.microsoft.com/office/drawing/2014/main" id="{9740CA48-CB04-C546-871D-56537FB13359}"/>
              </a:ext>
            </a:extLst>
          </p:cNvPr>
          <p:cNvGrpSpPr/>
          <p:nvPr/>
        </p:nvGrpSpPr>
        <p:grpSpPr>
          <a:xfrm rot="2340953">
            <a:off x="637831" y="4235400"/>
            <a:ext cx="132930" cy="219630"/>
            <a:chOff x="1257204" y="639358"/>
            <a:chExt cx="349852" cy="480992"/>
          </a:xfrm>
        </p:grpSpPr>
        <p:cxnSp>
          <p:nvCxnSpPr>
            <p:cNvPr id="636" name="Connecteur droit 635">
              <a:extLst>
                <a:ext uri="{FF2B5EF4-FFF2-40B4-BE49-F238E27FC236}">
                  <a16:creationId xmlns:a16="http://schemas.microsoft.com/office/drawing/2014/main" id="{388D3D85-0929-1C4A-B254-8D11F07A6103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263337" y="639358"/>
              <a:ext cx="343719" cy="473011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7" name="Groupe 636">
              <a:extLst>
                <a:ext uri="{FF2B5EF4-FFF2-40B4-BE49-F238E27FC236}">
                  <a16:creationId xmlns:a16="http://schemas.microsoft.com/office/drawing/2014/main" id="{C214EE27-96D8-BF43-863E-1C703269C978}"/>
                </a:ext>
              </a:extLst>
            </p:cNvPr>
            <p:cNvGrpSpPr/>
            <p:nvPr/>
          </p:nvGrpSpPr>
          <p:grpSpPr>
            <a:xfrm>
              <a:off x="1257204" y="743730"/>
              <a:ext cx="285878" cy="376620"/>
              <a:chOff x="458838" y="921651"/>
              <a:chExt cx="162692" cy="223696"/>
            </a:xfrm>
          </p:grpSpPr>
          <p:cxnSp>
            <p:nvCxnSpPr>
              <p:cNvPr id="638" name="Connecteur droit 637">
                <a:extLst>
                  <a:ext uri="{FF2B5EF4-FFF2-40B4-BE49-F238E27FC236}">
                    <a16:creationId xmlns:a16="http://schemas.microsoft.com/office/drawing/2014/main" id="{C00CEA58-0C78-1D40-AB55-6FD4ED6C2921}"/>
                  </a:ext>
                </a:extLst>
              </p:cNvPr>
              <p:cNvCxnSpPr>
                <a:cxnSpLocks noChangeAspect="1"/>
                <a:endCxn id="640" idx="2"/>
              </p:cNvCxnSpPr>
              <p:nvPr/>
            </p:nvCxnSpPr>
            <p:spPr>
              <a:xfrm flipV="1">
                <a:off x="458838" y="955361"/>
                <a:ext cx="119712" cy="1899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Connecteur droit 638">
                <a:extLst>
                  <a:ext uri="{FF2B5EF4-FFF2-40B4-BE49-F238E27FC236}">
                    <a16:creationId xmlns:a16="http://schemas.microsoft.com/office/drawing/2014/main" id="{75F0B9C0-CD74-AA4E-9373-7EFF764F95AF}"/>
                  </a:ext>
                </a:extLst>
              </p:cNvPr>
              <p:cNvCxnSpPr>
                <a:cxnSpLocks/>
                <a:endCxn id="640" idx="0"/>
              </p:cNvCxnSpPr>
              <p:nvPr/>
            </p:nvCxnSpPr>
            <p:spPr>
              <a:xfrm flipV="1">
                <a:off x="459981" y="967043"/>
                <a:ext cx="134841" cy="17830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0" name="Arc 639">
                <a:extLst>
                  <a:ext uri="{FF2B5EF4-FFF2-40B4-BE49-F238E27FC236}">
                    <a16:creationId xmlns:a16="http://schemas.microsoft.com/office/drawing/2014/main" id="{D37BE0BB-455D-2D4B-9FBD-AF570B7662C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84997">
                <a:off x="575811" y="921651"/>
                <a:ext cx="45719" cy="45719"/>
              </a:xfrm>
              <a:prstGeom prst="arc">
                <a:avLst>
                  <a:gd name="adj1" fmla="val 17396457"/>
                  <a:gd name="adj2" fmla="val 20514833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Forme libre 70">
            <a:extLst>
              <a:ext uri="{FF2B5EF4-FFF2-40B4-BE49-F238E27FC236}">
                <a16:creationId xmlns:a16="http://schemas.microsoft.com/office/drawing/2014/main" id="{D746B86E-D5D3-1848-990C-8F7101B4E4D8}"/>
              </a:ext>
            </a:extLst>
          </p:cNvPr>
          <p:cNvSpPr/>
          <p:nvPr/>
        </p:nvSpPr>
        <p:spPr>
          <a:xfrm>
            <a:off x="1880620" y="4378590"/>
            <a:ext cx="96253" cy="84221"/>
          </a:xfrm>
          <a:custGeom>
            <a:avLst/>
            <a:gdLst>
              <a:gd name="connsiteX0" fmla="*/ 0 w 96253"/>
              <a:gd name="connsiteY0" fmla="*/ 84221 h 84221"/>
              <a:gd name="connsiteX1" fmla="*/ 36095 w 96253"/>
              <a:gd name="connsiteY1" fmla="*/ 32084 h 84221"/>
              <a:gd name="connsiteX2" fmla="*/ 96253 w 96253"/>
              <a:gd name="connsiteY2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53" h="84221">
                <a:moveTo>
                  <a:pt x="0" y="84221"/>
                </a:moveTo>
                <a:cubicBezTo>
                  <a:pt x="10026" y="65171"/>
                  <a:pt x="20053" y="46121"/>
                  <a:pt x="36095" y="32084"/>
                </a:cubicBezTo>
                <a:cubicBezTo>
                  <a:pt x="52137" y="18047"/>
                  <a:pt x="74195" y="9023"/>
                  <a:pt x="96253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Forme libre 640">
            <a:extLst>
              <a:ext uri="{FF2B5EF4-FFF2-40B4-BE49-F238E27FC236}">
                <a16:creationId xmlns:a16="http://schemas.microsoft.com/office/drawing/2014/main" id="{ABF81EAA-04FA-B441-B879-7AD6FEE8E0BA}"/>
              </a:ext>
            </a:extLst>
          </p:cNvPr>
          <p:cNvSpPr/>
          <p:nvPr/>
        </p:nvSpPr>
        <p:spPr>
          <a:xfrm>
            <a:off x="1983700" y="4379261"/>
            <a:ext cx="96253" cy="84221"/>
          </a:xfrm>
          <a:custGeom>
            <a:avLst/>
            <a:gdLst>
              <a:gd name="connsiteX0" fmla="*/ 0 w 96253"/>
              <a:gd name="connsiteY0" fmla="*/ 84221 h 84221"/>
              <a:gd name="connsiteX1" fmla="*/ 36095 w 96253"/>
              <a:gd name="connsiteY1" fmla="*/ 32084 h 84221"/>
              <a:gd name="connsiteX2" fmla="*/ 96253 w 96253"/>
              <a:gd name="connsiteY2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53" h="84221">
                <a:moveTo>
                  <a:pt x="0" y="84221"/>
                </a:moveTo>
                <a:cubicBezTo>
                  <a:pt x="10026" y="65171"/>
                  <a:pt x="20053" y="46121"/>
                  <a:pt x="36095" y="32084"/>
                </a:cubicBezTo>
                <a:cubicBezTo>
                  <a:pt x="52137" y="18047"/>
                  <a:pt x="74195" y="9023"/>
                  <a:pt x="96253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EF7E6269-5F38-2047-BFF3-9A4A53124A52}"/>
              </a:ext>
            </a:extLst>
          </p:cNvPr>
          <p:cNvCxnSpPr>
            <a:cxnSpLocks/>
          </p:cNvCxnSpPr>
          <p:nvPr/>
        </p:nvCxnSpPr>
        <p:spPr>
          <a:xfrm>
            <a:off x="1815982" y="4462811"/>
            <a:ext cx="36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onnecteur droit 641">
            <a:extLst>
              <a:ext uri="{FF2B5EF4-FFF2-40B4-BE49-F238E27FC236}">
                <a16:creationId xmlns:a16="http://schemas.microsoft.com/office/drawing/2014/main" id="{DA77930B-CFFD-E746-9F3F-05A88F59C3D5}"/>
              </a:ext>
            </a:extLst>
          </p:cNvPr>
          <p:cNvCxnSpPr>
            <a:cxnSpLocks/>
          </p:cNvCxnSpPr>
          <p:nvPr/>
        </p:nvCxnSpPr>
        <p:spPr>
          <a:xfrm>
            <a:off x="1815982" y="4378590"/>
            <a:ext cx="36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Connecteur droit 642">
            <a:extLst>
              <a:ext uri="{FF2B5EF4-FFF2-40B4-BE49-F238E27FC236}">
                <a16:creationId xmlns:a16="http://schemas.microsoft.com/office/drawing/2014/main" id="{416D57D6-D68D-CA45-97D1-83BF1677D75F}"/>
              </a:ext>
            </a:extLst>
          </p:cNvPr>
          <p:cNvCxnSpPr>
            <a:cxnSpLocks/>
          </p:cNvCxnSpPr>
          <p:nvPr/>
        </p:nvCxnSpPr>
        <p:spPr>
          <a:xfrm flipV="1">
            <a:off x="1977934" y="4230789"/>
            <a:ext cx="0" cy="147801"/>
          </a:xfrm>
          <a:prstGeom prst="line">
            <a:avLst/>
          </a:prstGeom>
          <a:ln w="6350">
            <a:solidFill>
              <a:srgbClr val="91B1B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Connecteur droit 643">
            <a:extLst>
              <a:ext uri="{FF2B5EF4-FFF2-40B4-BE49-F238E27FC236}">
                <a16:creationId xmlns:a16="http://schemas.microsoft.com/office/drawing/2014/main" id="{0802EF87-E5C0-5E42-98F1-48BBDF5B9B59}"/>
              </a:ext>
            </a:extLst>
          </p:cNvPr>
          <p:cNvCxnSpPr>
            <a:cxnSpLocks/>
          </p:cNvCxnSpPr>
          <p:nvPr/>
        </p:nvCxnSpPr>
        <p:spPr>
          <a:xfrm flipV="1">
            <a:off x="2079953" y="4234375"/>
            <a:ext cx="0" cy="147801"/>
          </a:xfrm>
          <a:prstGeom prst="line">
            <a:avLst/>
          </a:prstGeom>
          <a:ln w="6350">
            <a:solidFill>
              <a:srgbClr val="91B1B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ZoneTexte 644">
            <a:extLst>
              <a:ext uri="{FF2B5EF4-FFF2-40B4-BE49-F238E27FC236}">
                <a16:creationId xmlns:a16="http://schemas.microsoft.com/office/drawing/2014/main" id="{FAA6DD58-FD58-3841-A771-109BE34CC1A8}"/>
              </a:ext>
            </a:extLst>
          </p:cNvPr>
          <p:cNvSpPr txBox="1"/>
          <p:nvPr/>
        </p:nvSpPr>
        <p:spPr>
          <a:xfrm>
            <a:off x="1583789" y="4360762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reset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46" name="ZoneTexte 645">
            <a:extLst>
              <a:ext uri="{FF2B5EF4-FFF2-40B4-BE49-F238E27FC236}">
                <a16:creationId xmlns:a16="http://schemas.microsoft.com/office/drawing/2014/main" id="{C552AAFB-35A1-9549-A985-788B3A6FCCC2}"/>
              </a:ext>
            </a:extLst>
          </p:cNvPr>
          <p:cNvSpPr txBox="1"/>
          <p:nvPr/>
        </p:nvSpPr>
        <p:spPr>
          <a:xfrm>
            <a:off x="1584995" y="4263173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</a:t>
            </a:r>
          </a:p>
        </p:txBody>
      </p:sp>
      <p:cxnSp>
        <p:nvCxnSpPr>
          <p:cNvPr id="647" name="Connecteur droit 646">
            <a:extLst>
              <a:ext uri="{FF2B5EF4-FFF2-40B4-BE49-F238E27FC236}">
                <a16:creationId xmlns:a16="http://schemas.microsoft.com/office/drawing/2014/main" id="{D30C405B-3100-D240-915F-080A1C3C61C3}"/>
              </a:ext>
            </a:extLst>
          </p:cNvPr>
          <p:cNvCxnSpPr>
            <a:cxnSpLocks/>
          </p:cNvCxnSpPr>
          <p:nvPr/>
        </p:nvCxnSpPr>
        <p:spPr>
          <a:xfrm flipV="1">
            <a:off x="1977259" y="4373921"/>
            <a:ext cx="0" cy="90000"/>
          </a:xfrm>
          <a:prstGeom prst="line">
            <a:avLst/>
          </a:prstGeom>
          <a:ln w="3175">
            <a:solidFill>
              <a:srgbClr val="91B1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onnecteur droit 647">
            <a:extLst>
              <a:ext uri="{FF2B5EF4-FFF2-40B4-BE49-F238E27FC236}">
                <a16:creationId xmlns:a16="http://schemas.microsoft.com/office/drawing/2014/main" id="{97B4BC99-A62D-9240-BE33-2046F77EFFCB}"/>
              </a:ext>
            </a:extLst>
          </p:cNvPr>
          <p:cNvCxnSpPr>
            <a:cxnSpLocks/>
          </p:cNvCxnSpPr>
          <p:nvPr/>
        </p:nvCxnSpPr>
        <p:spPr>
          <a:xfrm flipV="1">
            <a:off x="2078725" y="4373921"/>
            <a:ext cx="0" cy="90000"/>
          </a:xfrm>
          <a:prstGeom prst="line">
            <a:avLst/>
          </a:prstGeom>
          <a:ln w="3175">
            <a:solidFill>
              <a:srgbClr val="91B1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Rectangle 651">
            <a:extLst>
              <a:ext uri="{FF2B5EF4-FFF2-40B4-BE49-F238E27FC236}">
                <a16:creationId xmlns:a16="http://schemas.microsoft.com/office/drawing/2014/main" id="{31108D97-DA87-E440-93ED-FE8548BEBEA6}"/>
              </a:ext>
            </a:extLst>
          </p:cNvPr>
          <p:cNvSpPr/>
          <p:nvPr/>
        </p:nvSpPr>
        <p:spPr>
          <a:xfrm>
            <a:off x="1585068" y="4856660"/>
            <a:ext cx="150148" cy="4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Ellipse 648">
            <a:extLst>
              <a:ext uri="{FF2B5EF4-FFF2-40B4-BE49-F238E27FC236}">
                <a16:creationId xmlns:a16="http://schemas.microsoft.com/office/drawing/2014/main" id="{7308B37E-F42E-174F-BB47-3A54A783F37B}"/>
              </a:ext>
            </a:extLst>
          </p:cNvPr>
          <p:cNvSpPr/>
          <p:nvPr/>
        </p:nvSpPr>
        <p:spPr>
          <a:xfrm>
            <a:off x="1719939" y="4812221"/>
            <a:ext cx="133127" cy="13440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ZoneTexte 652">
            <a:extLst>
              <a:ext uri="{FF2B5EF4-FFF2-40B4-BE49-F238E27FC236}">
                <a16:creationId xmlns:a16="http://schemas.microsoft.com/office/drawing/2014/main" id="{2A179520-AAEE-E943-BBA1-9D6E1538E640}"/>
              </a:ext>
            </a:extLst>
          </p:cNvPr>
          <p:cNvSpPr txBox="1"/>
          <p:nvPr/>
        </p:nvSpPr>
        <p:spPr>
          <a:xfrm>
            <a:off x="1680194" y="4901031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8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</a:p>
        </p:txBody>
      </p:sp>
      <p:sp>
        <p:nvSpPr>
          <p:cNvPr id="654" name="ZoneTexte 653">
            <a:extLst>
              <a:ext uri="{FF2B5EF4-FFF2-40B4-BE49-F238E27FC236}">
                <a16:creationId xmlns:a16="http://schemas.microsoft.com/office/drawing/2014/main" id="{08FCF854-C762-8442-888D-43FACE463048}"/>
              </a:ext>
            </a:extLst>
          </p:cNvPr>
          <p:cNvSpPr txBox="1"/>
          <p:nvPr/>
        </p:nvSpPr>
        <p:spPr>
          <a:xfrm>
            <a:off x="1527029" y="489358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8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55" name="ZoneTexte 654">
            <a:extLst>
              <a:ext uri="{FF2B5EF4-FFF2-40B4-BE49-F238E27FC236}">
                <a16:creationId xmlns:a16="http://schemas.microsoft.com/office/drawing/2014/main" id="{B6508BFC-3B66-5F42-9502-CEC7786331A7}"/>
              </a:ext>
            </a:extLst>
          </p:cNvPr>
          <p:cNvSpPr txBox="1"/>
          <p:nvPr/>
        </p:nvSpPr>
        <p:spPr>
          <a:xfrm>
            <a:off x="724064" y="4810379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spike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1" name="Forme libre 90">
            <a:extLst>
              <a:ext uri="{FF2B5EF4-FFF2-40B4-BE49-F238E27FC236}">
                <a16:creationId xmlns:a16="http://schemas.microsoft.com/office/drawing/2014/main" id="{CD553801-65C6-9349-B481-CBE486A6D23D}"/>
              </a:ext>
            </a:extLst>
          </p:cNvPr>
          <p:cNvSpPr/>
          <p:nvPr/>
        </p:nvSpPr>
        <p:spPr>
          <a:xfrm>
            <a:off x="1990838" y="4827285"/>
            <a:ext cx="190280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ZoneTexte 655">
            <a:extLst>
              <a:ext uri="{FF2B5EF4-FFF2-40B4-BE49-F238E27FC236}">
                <a16:creationId xmlns:a16="http://schemas.microsoft.com/office/drawing/2014/main" id="{92744B14-DB77-8048-90F3-CED3786C3F95}"/>
              </a:ext>
            </a:extLst>
          </p:cNvPr>
          <p:cNvSpPr txBox="1"/>
          <p:nvPr/>
        </p:nvSpPr>
        <p:spPr>
          <a:xfrm>
            <a:off x="1907626" y="4920321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EPSP</a:t>
            </a:r>
          </a:p>
        </p:txBody>
      </p: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24512CE3-23E1-BB4A-9DFF-35E498CF8CB5}"/>
              </a:ext>
            </a:extLst>
          </p:cNvPr>
          <p:cNvGrpSpPr/>
          <p:nvPr/>
        </p:nvGrpSpPr>
        <p:grpSpPr>
          <a:xfrm>
            <a:off x="3789436" y="4029061"/>
            <a:ext cx="371530" cy="356752"/>
            <a:chOff x="3597086" y="4184181"/>
            <a:chExt cx="371530" cy="356752"/>
          </a:xfrm>
        </p:grpSpPr>
        <p:sp>
          <p:nvSpPr>
            <p:cNvPr id="658" name="Ellipse 657">
              <a:extLst>
                <a:ext uri="{FF2B5EF4-FFF2-40B4-BE49-F238E27FC236}">
                  <a16:creationId xmlns:a16="http://schemas.microsoft.com/office/drawing/2014/main" id="{6CCEC4EE-A152-0743-B4F0-3655DB718DFD}"/>
                </a:ext>
              </a:extLst>
            </p:cNvPr>
            <p:cNvSpPr/>
            <p:nvPr/>
          </p:nvSpPr>
          <p:spPr>
            <a:xfrm>
              <a:off x="3644616" y="4216933"/>
              <a:ext cx="324000" cy="32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9" name="Groupe 658">
              <a:extLst>
                <a:ext uri="{FF2B5EF4-FFF2-40B4-BE49-F238E27FC236}">
                  <a16:creationId xmlns:a16="http://schemas.microsoft.com/office/drawing/2014/main" id="{9EC4E6E5-4C4E-6642-9E2B-956A399202C2}"/>
                </a:ext>
              </a:extLst>
            </p:cNvPr>
            <p:cNvGrpSpPr/>
            <p:nvPr/>
          </p:nvGrpSpPr>
          <p:grpSpPr>
            <a:xfrm rot="11933359">
              <a:off x="3597086" y="4322097"/>
              <a:ext cx="91562" cy="65428"/>
              <a:chOff x="656765" y="4264185"/>
              <a:chExt cx="91562" cy="65428"/>
            </a:xfrm>
          </p:grpSpPr>
          <p:sp>
            <p:nvSpPr>
              <p:cNvPr id="660" name="Ellipse 659">
                <a:extLst>
                  <a:ext uri="{FF2B5EF4-FFF2-40B4-BE49-F238E27FC236}">
                    <a16:creationId xmlns:a16="http://schemas.microsoft.com/office/drawing/2014/main" id="{C7E129F3-2BE4-5544-B292-6B9840084464}"/>
                  </a:ext>
                </a:extLst>
              </p:cNvPr>
              <p:cNvSpPr/>
              <p:nvPr/>
            </p:nvSpPr>
            <p:spPr>
              <a:xfrm rot="20586946">
                <a:off x="656765" y="4264185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Ellipse 660">
                <a:extLst>
                  <a:ext uri="{FF2B5EF4-FFF2-40B4-BE49-F238E27FC236}">
                    <a16:creationId xmlns:a16="http://schemas.microsoft.com/office/drawing/2014/main" id="{D3C2FC29-85FF-E94D-80F9-148B3B37F939}"/>
                  </a:ext>
                </a:extLst>
              </p:cNvPr>
              <p:cNvSpPr/>
              <p:nvPr/>
            </p:nvSpPr>
            <p:spPr>
              <a:xfrm rot="21043009">
                <a:off x="665527" y="4297213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2" name="Groupe 661">
              <a:extLst>
                <a:ext uri="{FF2B5EF4-FFF2-40B4-BE49-F238E27FC236}">
                  <a16:creationId xmlns:a16="http://schemas.microsoft.com/office/drawing/2014/main" id="{480B006A-87C0-074F-B760-7BD0FCCFE7B7}"/>
                </a:ext>
              </a:extLst>
            </p:cNvPr>
            <p:cNvGrpSpPr/>
            <p:nvPr/>
          </p:nvGrpSpPr>
          <p:grpSpPr>
            <a:xfrm rot="16378999">
              <a:off x="3729388" y="4195302"/>
              <a:ext cx="89840" cy="67597"/>
              <a:chOff x="651269" y="4262392"/>
              <a:chExt cx="89840" cy="67597"/>
            </a:xfrm>
          </p:grpSpPr>
          <p:sp>
            <p:nvSpPr>
              <p:cNvPr id="663" name="Ellipse 662">
                <a:extLst>
                  <a:ext uri="{FF2B5EF4-FFF2-40B4-BE49-F238E27FC236}">
                    <a16:creationId xmlns:a16="http://schemas.microsoft.com/office/drawing/2014/main" id="{46E52345-78EC-6748-BC6A-932B0240924B}"/>
                  </a:ext>
                </a:extLst>
              </p:cNvPr>
              <p:cNvSpPr/>
              <p:nvPr/>
            </p:nvSpPr>
            <p:spPr>
              <a:xfrm rot="20586946">
                <a:off x="651269" y="4262392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Ellipse 663">
                <a:extLst>
                  <a:ext uri="{FF2B5EF4-FFF2-40B4-BE49-F238E27FC236}">
                    <a16:creationId xmlns:a16="http://schemas.microsoft.com/office/drawing/2014/main" id="{E214A4B7-80AD-4148-9A42-4004FE19433D}"/>
                  </a:ext>
                </a:extLst>
              </p:cNvPr>
              <p:cNvSpPr/>
              <p:nvPr/>
            </p:nvSpPr>
            <p:spPr>
              <a:xfrm rot="21043009">
                <a:off x="658309" y="4297589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5" name="ZoneTexte 664">
            <a:extLst>
              <a:ext uri="{FF2B5EF4-FFF2-40B4-BE49-F238E27FC236}">
                <a16:creationId xmlns:a16="http://schemas.microsoft.com/office/drawing/2014/main" id="{A3711ED2-8321-EA41-A132-1E1836181233}"/>
              </a:ext>
            </a:extLst>
          </p:cNvPr>
          <p:cNvSpPr txBox="1"/>
          <p:nvPr/>
        </p:nvSpPr>
        <p:spPr>
          <a:xfrm>
            <a:off x="3271966" y="4106293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sz="10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syn</a:t>
            </a:r>
            <a:endParaRPr lang="en-US" sz="10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66" name="ZoneTexte 665">
            <a:extLst>
              <a:ext uri="{FF2B5EF4-FFF2-40B4-BE49-F238E27FC236}">
                <a16:creationId xmlns:a16="http://schemas.microsoft.com/office/drawing/2014/main" id="{5297BDA0-E1A4-BC42-AE60-73135E80E519}"/>
              </a:ext>
            </a:extLst>
          </p:cNvPr>
          <p:cNvSpPr txBox="1"/>
          <p:nvPr/>
        </p:nvSpPr>
        <p:spPr>
          <a:xfrm>
            <a:off x="3271966" y="4438503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AMPA</a:t>
            </a:r>
            <a:endParaRPr lang="en-US" sz="10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67" name="Ellipse 666">
            <a:extLst>
              <a:ext uri="{FF2B5EF4-FFF2-40B4-BE49-F238E27FC236}">
                <a16:creationId xmlns:a16="http://schemas.microsoft.com/office/drawing/2014/main" id="{CFE983D3-8239-9F4B-A92A-228B723A7E6B}"/>
              </a:ext>
            </a:extLst>
          </p:cNvPr>
          <p:cNvSpPr/>
          <p:nvPr/>
        </p:nvSpPr>
        <p:spPr>
          <a:xfrm>
            <a:off x="2445773" y="4253455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Ellipse 667">
            <a:extLst>
              <a:ext uri="{FF2B5EF4-FFF2-40B4-BE49-F238E27FC236}">
                <a16:creationId xmlns:a16="http://schemas.microsoft.com/office/drawing/2014/main" id="{4426476F-4794-8445-9E85-911EADDC4F75}"/>
              </a:ext>
            </a:extLst>
          </p:cNvPr>
          <p:cNvSpPr/>
          <p:nvPr/>
        </p:nvSpPr>
        <p:spPr>
          <a:xfrm>
            <a:off x="2767753" y="4254635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9" name="Connecteur droit avec flèche 668">
            <a:extLst>
              <a:ext uri="{FF2B5EF4-FFF2-40B4-BE49-F238E27FC236}">
                <a16:creationId xmlns:a16="http://schemas.microsoft.com/office/drawing/2014/main" id="{EA3BAE1A-BBB9-8F44-8FBF-8753A6FF68D3}"/>
              </a:ext>
            </a:extLst>
          </p:cNvPr>
          <p:cNvCxnSpPr>
            <a:cxnSpLocks/>
            <a:stCxn id="667" idx="6"/>
            <a:endCxn id="668" idx="2"/>
          </p:cNvCxnSpPr>
          <p:nvPr/>
        </p:nvCxnSpPr>
        <p:spPr>
          <a:xfrm>
            <a:off x="2661773" y="4361455"/>
            <a:ext cx="105980" cy="1180"/>
          </a:xfrm>
          <a:prstGeom prst="straightConnector1">
            <a:avLst/>
          </a:prstGeom>
          <a:ln w="6350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ZoneTexte 669">
            <a:extLst>
              <a:ext uri="{FF2B5EF4-FFF2-40B4-BE49-F238E27FC236}">
                <a16:creationId xmlns:a16="http://schemas.microsoft.com/office/drawing/2014/main" id="{F0E650D5-0F0C-8C43-BFBC-6E00192F3F1F}"/>
              </a:ext>
            </a:extLst>
          </p:cNvPr>
          <p:cNvSpPr txBox="1"/>
          <p:nvPr/>
        </p:nvSpPr>
        <p:spPr>
          <a:xfrm>
            <a:off x="2595541" y="4082562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  <a:endParaRPr lang="en-US" sz="10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74" name="Forme libre 673">
            <a:extLst>
              <a:ext uri="{FF2B5EF4-FFF2-40B4-BE49-F238E27FC236}">
                <a16:creationId xmlns:a16="http://schemas.microsoft.com/office/drawing/2014/main" id="{C3EF9DA6-9FD0-8743-9DCE-B9BECFF22F19}"/>
              </a:ext>
            </a:extLst>
          </p:cNvPr>
          <p:cNvSpPr/>
          <p:nvPr/>
        </p:nvSpPr>
        <p:spPr>
          <a:xfrm>
            <a:off x="2586824" y="4866601"/>
            <a:ext cx="403848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ZoneTexte 674">
            <a:extLst>
              <a:ext uri="{FF2B5EF4-FFF2-40B4-BE49-F238E27FC236}">
                <a16:creationId xmlns:a16="http://schemas.microsoft.com/office/drawing/2014/main" id="{D09CB515-FA41-A04B-8643-2111145C6E45}"/>
              </a:ext>
            </a:extLst>
          </p:cNvPr>
          <p:cNvSpPr txBox="1"/>
          <p:nvPr/>
        </p:nvSpPr>
        <p:spPr>
          <a:xfrm>
            <a:off x="2454045" y="4521174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∆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EPSP</a:t>
            </a:r>
          </a:p>
        </p:txBody>
      </p:sp>
      <p:sp>
        <p:nvSpPr>
          <p:cNvPr id="676" name="Forme libre 675">
            <a:extLst>
              <a:ext uri="{FF2B5EF4-FFF2-40B4-BE49-F238E27FC236}">
                <a16:creationId xmlns:a16="http://schemas.microsoft.com/office/drawing/2014/main" id="{528BE37B-A668-784D-B71B-AD858B9ECB34}"/>
              </a:ext>
            </a:extLst>
          </p:cNvPr>
          <p:cNvSpPr/>
          <p:nvPr/>
        </p:nvSpPr>
        <p:spPr>
          <a:xfrm>
            <a:off x="2586824" y="4766575"/>
            <a:ext cx="403848" cy="22328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rgbClr val="B80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7" name="Groupe 676">
            <a:extLst>
              <a:ext uri="{FF2B5EF4-FFF2-40B4-BE49-F238E27FC236}">
                <a16:creationId xmlns:a16="http://schemas.microsoft.com/office/drawing/2014/main" id="{BFE60A99-5480-4547-8668-52A598B27C61}"/>
              </a:ext>
            </a:extLst>
          </p:cNvPr>
          <p:cNvGrpSpPr/>
          <p:nvPr/>
        </p:nvGrpSpPr>
        <p:grpSpPr>
          <a:xfrm rot="8090541">
            <a:off x="3858363" y="4316262"/>
            <a:ext cx="89840" cy="67597"/>
            <a:chOff x="651269" y="4262392"/>
            <a:chExt cx="89840" cy="67597"/>
          </a:xfrm>
          <a:solidFill>
            <a:srgbClr val="E399B2"/>
          </a:solidFill>
        </p:grpSpPr>
        <p:sp>
          <p:nvSpPr>
            <p:cNvPr id="678" name="Ellipse 677">
              <a:extLst>
                <a:ext uri="{FF2B5EF4-FFF2-40B4-BE49-F238E27FC236}">
                  <a16:creationId xmlns:a16="http://schemas.microsoft.com/office/drawing/2014/main" id="{D06D26E1-DD7E-E740-BBC9-33CB5B7EC81B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Ellipse 678">
              <a:extLst>
                <a:ext uri="{FF2B5EF4-FFF2-40B4-BE49-F238E27FC236}">
                  <a16:creationId xmlns:a16="http://schemas.microsoft.com/office/drawing/2014/main" id="{E9610084-4778-9846-8BD4-57E1A34D54B6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0" name="Groupe 679">
            <a:extLst>
              <a:ext uri="{FF2B5EF4-FFF2-40B4-BE49-F238E27FC236}">
                <a16:creationId xmlns:a16="http://schemas.microsoft.com/office/drawing/2014/main" id="{9B71E249-2CFE-0544-8F62-D67993375B9C}"/>
              </a:ext>
            </a:extLst>
          </p:cNvPr>
          <p:cNvGrpSpPr/>
          <p:nvPr/>
        </p:nvGrpSpPr>
        <p:grpSpPr>
          <a:xfrm rot="3717800">
            <a:off x="4066736" y="4307175"/>
            <a:ext cx="89840" cy="67597"/>
            <a:chOff x="651269" y="4262392"/>
            <a:chExt cx="89840" cy="67597"/>
          </a:xfrm>
          <a:solidFill>
            <a:srgbClr val="E399B2"/>
          </a:solidFill>
        </p:grpSpPr>
        <p:sp>
          <p:nvSpPr>
            <p:cNvPr id="681" name="Ellipse 680">
              <a:extLst>
                <a:ext uri="{FF2B5EF4-FFF2-40B4-BE49-F238E27FC236}">
                  <a16:creationId xmlns:a16="http://schemas.microsoft.com/office/drawing/2014/main" id="{389CB650-5800-B24A-9F02-FF7D4306337B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Ellipse 681">
              <a:extLst>
                <a:ext uri="{FF2B5EF4-FFF2-40B4-BE49-F238E27FC236}">
                  <a16:creationId xmlns:a16="http://schemas.microsoft.com/office/drawing/2014/main" id="{0FBD7E1C-DEE3-3942-A925-DCA02B1F1298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DF3DF6F8-3F69-5745-AD32-4BD3CA829AB0}"/>
              </a:ext>
            </a:extLst>
          </p:cNvPr>
          <p:cNvCxnSpPr>
            <a:cxnSpLocks/>
          </p:cNvCxnSpPr>
          <p:nvPr/>
        </p:nvCxnSpPr>
        <p:spPr>
          <a:xfrm flipH="1">
            <a:off x="3917704" y="4253455"/>
            <a:ext cx="72000" cy="43293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Connecteur droit 682">
            <a:extLst>
              <a:ext uri="{FF2B5EF4-FFF2-40B4-BE49-F238E27FC236}">
                <a16:creationId xmlns:a16="http://schemas.microsoft.com/office/drawing/2014/main" id="{9186D341-BDA4-0947-B2B2-91893B0BB408}"/>
              </a:ext>
            </a:extLst>
          </p:cNvPr>
          <p:cNvCxnSpPr>
            <a:cxnSpLocks/>
          </p:cNvCxnSpPr>
          <p:nvPr/>
        </p:nvCxnSpPr>
        <p:spPr>
          <a:xfrm flipH="1">
            <a:off x="3968616" y="4253455"/>
            <a:ext cx="36949" cy="43293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0886B943-807E-6B4A-8269-503BAB5FE66C}"/>
              </a:ext>
            </a:extLst>
          </p:cNvPr>
          <p:cNvGrpSpPr/>
          <p:nvPr/>
        </p:nvGrpSpPr>
        <p:grpSpPr>
          <a:xfrm>
            <a:off x="3824049" y="4582036"/>
            <a:ext cx="330196" cy="364589"/>
            <a:chOff x="3240455" y="2740338"/>
            <a:chExt cx="680038" cy="752014"/>
          </a:xfrm>
        </p:grpSpPr>
        <p:sp>
          <p:nvSpPr>
            <p:cNvPr id="687" name="Forme libre 686">
              <a:extLst>
                <a:ext uri="{FF2B5EF4-FFF2-40B4-BE49-F238E27FC236}">
                  <a16:creationId xmlns:a16="http://schemas.microsoft.com/office/drawing/2014/main" id="{8291FCB5-F3D6-DC4C-993D-0E8D90CF8340}"/>
                </a:ext>
              </a:extLst>
            </p:cNvPr>
            <p:cNvSpPr/>
            <p:nvPr/>
          </p:nvSpPr>
          <p:spPr>
            <a:xfrm>
              <a:off x="3240455" y="2740338"/>
              <a:ext cx="595300" cy="752014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Ellipse 687">
              <a:extLst>
                <a:ext uri="{FF2B5EF4-FFF2-40B4-BE49-F238E27FC236}">
                  <a16:creationId xmlns:a16="http://schemas.microsoft.com/office/drawing/2014/main" id="{B8CBFE48-7F06-6C42-B13F-1C43656520BE}"/>
                </a:ext>
              </a:extLst>
            </p:cNvPr>
            <p:cNvSpPr/>
            <p:nvPr/>
          </p:nvSpPr>
          <p:spPr>
            <a:xfrm>
              <a:off x="3609226" y="3005141"/>
              <a:ext cx="311267" cy="215108"/>
            </a:xfrm>
            <a:prstGeom prst="ellipse">
              <a:avLst/>
            </a:prstGeom>
            <a:solidFill>
              <a:srgbClr val="E4E7EE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Ellipse 688">
              <a:extLst>
                <a:ext uri="{FF2B5EF4-FFF2-40B4-BE49-F238E27FC236}">
                  <a16:creationId xmlns:a16="http://schemas.microsoft.com/office/drawing/2014/main" id="{A9FB2B10-26E7-0C45-B7A1-A6A69B4C3269}"/>
                </a:ext>
              </a:extLst>
            </p:cNvPr>
            <p:cNvSpPr/>
            <p:nvPr/>
          </p:nvSpPr>
          <p:spPr>
            <a:xfrm rot="1647510">
              <a:off x="3745991" y="3041842"/>
              <a:ext cx="128879" cy="33177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Ellipse 689">
              <a:extLst>
                <a:ext uri="{FF2B5EF4-FFF2-40B4-BE49-F238E27FC236}">
                  <a16:creationId xmlns:a16="http://schemas.microsoft.com/office/drawing/2014/main" id="{37A8A8A4-78DE-E542-BD01-2F17A6A5417E}"/>
                </a:ext>
              </a:extLst>
            </p:cNvPr>
            <p:cNvSpPr/>
            <p:nvPr/>
          </p:nvSpPr>
          <p:spPr>
            <a:xfrm rot="1647510">
              <a:off x="3731279" y="3071684"/>
              <a:ext cx="128879" cy="33177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Ellipse 690">
              <a:extLst>
                <a:ext uri="{FF2B5EF4-FFF2-40B4-BE49-F238E27FC236}">
                  <a16:creationId xmlns:a16="http://schemas.microsoft.com/office/drawing/2014/main" id="{2226C743-4DC6-6F44-8E6C-FFF8FD4E90C6}"/>
                </a:ext>
              </a:extLst>
            </p:cNvPr>
            <p:cNvSpPr/>
            <p:nvPr/>
          </p:nvSpPr>
          <p:spPr>
            <a:xfrm rot="18867938">
              <a:off x="3686980" y="3128581"/>
              <a:ext cx="78340" cy="37371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Ellipse 691">
              <a:extLst>
                <a:ext uri="{FF2B5EF4-FFF2-40B4-BE49-F238E27FC236}">
                  <a16:creationId xmlns:a16="http://schemas.microsoft.com/office/drawing/2014/main" id="{C3ECA607-E994-5A44-90F8-AE9ABEB7C3D3}"/>
                </a:ext>
              </a:extLst>
            </p:cNvPr>
            <p:cNvSpPr/>
            <p:nvPr/>
          </p:nvSpPr>
          <p:spPr>
            <a:xfrm rot="18867938">
              <a:off x="3714021" y="3154522"/>
              <a:ext cx="78340" cy="37371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5" name="Ellipse 694">
            <a:extLst>
              <a:ext uri="{FF2B5EF4-FFF2-40B4-BE49-F238E27FC236}">
                <a16:creationId xmlns:a16="http://schemas.microsoft.com/office/drawing/2014/main" id="{15EFA3CA-87A5-3D44-8A87-E5BFF1325A1B}"/>
              </a:ext>
            </a:extLst>
          </p:cNvPr>
          <p:cNvSpPr/>
          <p:nvPr/>
        </p:nvSpPr>
        <p:spPr>
          <a:xfrm rot="7533550">
            <a:off x="3874594" y="4750063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Ellipse 695">
            <a:extLst>
              <a:ext uri="{FF2B5EF4-FFF2-40B4-BE49-F238E27FC236}">
                <a16:creationId xmlns:a16="http://schemas.microsoft.com/office/drawing/2014/main" id="{0F8A785F-3DCC-2244-ADCB-9283007C804A}"/>
              </a:ext>
            </a:extLst>
          </p:cNvPr>
          <p:cNvSpPr/>
          <p:nvPr/>
        </p:nvSpPr>
        <p:spPr>
          <a:xfrm rot="7533550">
            <a:off x="3931962" y="4694338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Ellipse 696">
            <a:extLst>
              <a:ext uri="{FF2B5EF4-FFF2-40B4-BE49-F238E27FC236}">
                <a16:creationId xmlns:a16="http://schemas.microsoft.com/office/drawing/2014/main" id="{A4074A05-C377-BB45-8759-60AEDDF923EF}"/>
              </a:ext>
            </a:extLst>
          </p:cNvPr>
          <p:cNvSpPr/>
          <p:nvPr/>
        </p:nvSpPr>
        <p:spPr>
          <a:xfrm rot="7533550">
            <a:off x="3933253" y="4773687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Ellipse 697">
            <a:extLst>
              <a:ext uri="{FF2B5EF4-FFF2-40B4-BE49-F238E27FC236}">
                <a16:creationId xmlns:a16="http://schemas.microsoft.com/office/drawing/2014/main" id="{C100B765-ACE0-3F40-9EB1-AE27A6D155F2}"/>
              </a:ext>
            </a:extLst>
          </p:cNvPr>
          <p:cNvSpPr/>
          <p:nvPr/>
        </p:nvSpPr>
        <p:spPr>
          <a:xfrm rot="7533550">
            <a:off x="3905502" y="4825843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0" name="Groupe 699">
            <a:extLst>
              <a:ext uri="{FF2B5EF4-FFF2-40B4-BE49-F238E27FC236}">
                <a16:creationId xmlns:a16="http://schemas.microsoft.com/office/drawing/2014/main" id="{102305C4-3077-9D4E-AE2B-A321A422E861}"/>
              </a:ext>
            </a:extLst>
          </p:cNvPr>
          <p:cNvGrpSpPr/>
          <p:nvPr/>
        </p:nvGrpSpPr>
        <p:grpSpPr>
          <a:xfrm rot="11933359">
            <a:off x="3786557" y="4675387"/>
            <a:ext cx="91562" cy="65428"/>
            <a:chOff x="656765" y="4264185"/>
            <a:chExt cx="91562" cy="65428"/>
          </a:xfrm>
        </p:grpSpPr>
        <p:sp>
          <p:nvSpPr>
            <p:cNvPr id="701" name="Ellipse 700">
              <a:extLst>
                <a:ext uri="{FF2B5EF4-FFF2-40B4-BE49-F238E27FC236}">
                  <a16:creationId xmlns:a16="http://schemas.microsoft.com/office/drawing/2014/main" id="{84D848CE-BA74-794E-B57B-85AF2AD20762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Ellipse 701">
              <a:extLst>
                <a:ext uri="{FF2B5EF4-FFF2-40B4-BE49-F238E27FC236}">
                  <a16:creationId xmlns:a16="http://schemas.microsoft.com/office/drawing/2014/main" id="{70A7F0F2-ADF8-9A4A-8243-E839AEE256A5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3" name="ZoneTexte 702">
            <a:extLst>
              <a:ext uri="{FF2B5EF4-FFF2-40B4-BE49-F238E27FC236}">
                <a16:creationId xmlns:a16="http://schemas.microsoft.com/office/drawing/2014/main" id="{659109BA-FE7B-5248-AEDB-ABE3FC9ADB52}"/>
              </a:ext>
            </a:extLst>
          </p:cNvPr>
          <p:cNvSpPr txBox="1"/>
          <p:nvPr/>
        </p:nvSpPr>
        <p:spPr>
          <a:xfrm>
            <a:off x="3271966" y="477071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bio</a:t>
            </a:r>
            <a:endParaRPr lang="en-US" sz="10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705" name="Connecteur droit 704">
            <a:extLst>
              <a:ext uri="{FF2B5EF4-FFF2-40B4-BE49-F238E27FC236}">
                <a16:creationId xmlns:a16="http://schemas.microsoft.com/office/drawing/2014/main" id="{9C2C8AD9-B099-4E42-AACB-F69617645C06}"/>
              </a:ext>
            </a:extLst>
          </p:cNvPr>
          <p:cNvCxnSpPr>
            <a:cxnSpLocks/>
          </p:cNvCxnSpPr>
          <p:nvPr/>
        </p:nvCxnSpPr>
        <p:spPr>
          <a:xfrm>
            <a:off x="2852373" y="3612208"/>
            <a:ext cx="176787" cy="20478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Connecteur droit 705">
            <a:extLst>
              <a:ext uri="{FF2B5EF4-FFF2-40B4-BE49-F238E27FC236}">
                <a16:creationId xmlns:a16="http://schemas.microsoft.com/office/drawing/2014/main" id="{AD63FF37-A889-7A4D-AD19-0E1686847A2E}"/>
              </a:ext>
            </a:extLst>
          </p:cNvPr>
          <p:cNvCxnSpPr>
            <a:cxnSpLocks/>
          </p:cNvCxnSpPr>
          <p:nvPr/>
        </p:nvCxnSpPr>
        <p:spPr>
          <a:xfrm flipV="1">
            <a:off x="1444421" y="3590495"/>
            <a:ext cx="194563" cy="214945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9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A06060E7-CB68-F746-92AA-D0D5777200AB}"/>
              </a:ext>
            </a:extLst>
          </p:cNvPr>
          <p:cNvSpPr/>
          <p:nvPr/>
        </p:nvSpPr>
        <p:spPr>
          <a:xfrm>
            <a:off x="240897" y="4167739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ZoneTexte 293">
            <a:extLst>
              <a:ext uri="{FF2B5EF4-FFF2-40B4-BE49-F238E27FC236}">
                <a16:creationId xmlns:a16="http://schemas.microsoft.com/office/drawing/2014/main" id="{49403675-340E-C84A-94CC-8C6D4A19C2B5}"/>
              </a:ext>
            </a:extLst>
          </p:cNvPr>
          <p:cNvSpPr txBox="1"/>
          <p:nvPr/>
        </p:nvSpPr>
        <p:spPr>
          <a:xfrm>
            <a:off x="1160410" y="4283624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</a:t>
            </a:r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2AD6C8A4-2ADB-964F-8EB5-0F88D5252DD0}"/>
              </a:ext>
            </a:extLst>
          </p:cNvPr>
          <p:cNvSpPr txBox="1"/>
          <p:nvPr/>
        </p:nvSpPr>
        <p:spPr>
          <a:xfrm>
            <a:off x="1160410" y="443959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</a:p>
        </p:txBody>
      </p:sp>
      <p:sp>
        <p:nvSpPr>
          <p:cNvPr id="297" name="ZoneTexte 296">
            <a:extLst>
              <a:ext uri="{FF2B5EF4-FFF2-40B4-BE49-F238E27FC236}">
                <a16:creationId xmlns:a16="http://schemas.microsoft.com/office/drawing/2014/main" id="{114DC315-9C50-2A4B-8D1B-4D74E375E691}"/>
              </a:ext>
            </a:extLst>
          </p:cNvPr>
          <p:cNvSpPr txBox="1"/>
          <p:nvPr/>
        </p:nvSpPr>
        <p:spPr>
          <a:xfrm>
            <a:off x="269462" y="4028209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Cell Region</a:t>
            </a:r>
          </a:p>
        </p:txBody>
      </p:sp>
      <p:sp>
        <p:nvSpPr>
          <p:cNvPr id="298" name="ZoneTexte 297">
            <a:extLst>
              <a:ext uri="{FF2B5EF4-FFF2-40B4-BE49-F238E27FC236}">
                <a16:creationId xmlns:a16="http://schemas.microsoft.com/office/drawing/2014/main" id="{AF4CD999-881C-BC40-BE28-59CCC08DA7DE}"/>
              </a:ext>
            </a:extLst>
          </p:cNvPr>
          <p:cNvSpPr txBox="1"/>
          <p:nvPr/>
        </p:nvSpPr>
        <p:spPr>
          <a:xfrm>
            <a:off x="1160410" y="4751549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</a:t>
            </a:r>
          </a:p>
        </p:txBody>
      </p:sp>
      <p:sp>
        <p:nvSpPr>
          <p:cNvPr id="299" name="ZoneTexte 298">
            <a:extLst>
              <a:ext uri="{FF2B5EF4-FFF2-40B4-BE49-F238E27FC236}">
                <a16:creationId xmlns:a16="http://schemas.microsoft.com/office/drawing/2014/main" id="{001C35B3-6FEE-CB44-B8EE-3063B9506728}"/>
              </a:ext>
            </a:extLst>
          </p:cNvPr>
          <p:cNvSpPr txBox="1"/>
          <p:nvPr/>
        </p:nvSpPr>
        <p:spPr>
          <a:xfrm>
            <a:off x="1160410" y="5046624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Ab</a:t>
            </a:r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E45FFE47-4404-8C4F-B0F8-48CDC7F6F7F5}"/>
              </a:ext>
            </a:extLst>
          </p:cNvPr>
          <p:cNvSpPr txBox="1"/>
          <p:nvPr/>
        </p:nvSpPr>
        <p:spPr>
          <a:xfrm>
            <a:off x="1160410" y="4595574"/>
            <a:ext cx="88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</a:p>
        </p:txBody>
      </p:sp>
      <p:grpSp>
        <p:nvGrpSpPr>
          <p:cNvPr id="301" name="Group 113">
            <a:extLst>
              <a:ext uri="{FF2B5EF4-FFF2-40B4-BE49-F238E27FC236}">
                <a16:creationId xmlns:a16="http://schemas.microsoft.com/office/drawing/2014/main" id="{0363FAF9-A3AE-AD4D-879B-87D5F3E199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8452" y="4466269"/>
            <a:ext cx="649906" cy="481357"/>
            <a:chOff x="619" y="1392"/>
            <a:chExt cx="6609" cy="4895"/>
          </a:xfrm>
        </p:grpSpPr>
        <p:grpSp>
          <p:nvGrpSpPr>
            <p:cNvPr id="307" name="Group 88">
              <a:extLst>
                <a:ext uri="{FF2B5EF4-FFF2-40B4-BE49-F238E27FC236}">
                  <a16:creationId xmlns:a16="http://schemas.microsoft.com/office/drawing/2014/main" id="{226A5FF5-501B-F84C-8EDD-4AEDDC88173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9" y="1392"/>
              <a:ext cx="6609" cy="4895"/>
              <a:chOff x="619" y="1392"/>
              <a:chExt cx="6609" cy="4895"/>
            </a:xfrm>
          </p:grpSpPr>
          <p:grpSp>
            <p:nvGrpSpPr>
              <p:cNvPr id="310" name="Group 80">
                <a:extLst>
                  <a:ext uri="{FF2B5EF4-FFF2-40B4-BE49-F238E27FC236}">
                    <a16:creationId xmlns:a16="http://schemas.microsoft.com/office/drawing/2014/main" id="{05FB458E-2B34-1141-8AB6-0B06A4B7480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19" y="1392"/>
                <a:ext cx="6609" cy="4149"/>
                <a:chOff x="619" y="1392"/>
                <a:chExt cx="6609" cy="4149"/>
              </a:xfrm>
            </p:grpSpPr>
            <p:sp>
              <p:nvSpPr>
                <p:cNvPr id="355" name="Freeform 45">
                  <a:extLst>
                    <a:ext uri="{FF2B5EF4-FFF2-40B4-BE49-F238E27FC236}">
                      <a16:creationId xmlns:a16="http://schemas.microsoft.com/office/drawing/2014/main" id="{81CC1F7A-72DB-CD48-B095-98F268FEBD8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9" y="1392"/>
                  <a:ext cx="6609" cy="4149"/>
                </a:xfrm>
                <a:custGeom>
                  <a:avLst/>
                  <a:gdLst>
                    <a:gd name="T0" fmla="*/ 3101 w 6609"/>
                    <a:gd name="T1" fmla="*/ 4121 h 4149"/>
                    <a:gd name="T2" fmla="*/ 2149 w 6609"/>
                    <a:gd name="T3" fmla="*/ 4083 h 4149"/>
                    <a:gd name="T4" fmla="*/ 1684 w 6609"/>
                    <a:gd name="T5" fmla="*/ 3543 h 4149"/>
                    <a:gd name="T6" fmla="*/ 611 w 6609"/>
                    <a:gd name="T7" fmla="*/ 3228 h 4149"/>
                    <a:gd name="T8" fmla="*/ 424 w 6609"/>
                    <a:gd name="T9" fmla="*/ 3048 h 4149"/>
                    <a:gd name="T10" fmla="*/ 191 w 6609"/>
                    <a:gd name="T11" fmla="*/ 2876 h 4149"/>
                    <a:gd name="T12" fmla="*/ 101 w 6609"/>
                    <a:gd name="T13" fmla="*/ 2553 h 4149"/>
                    <a:gd name="T14" fmla="*/ 34 w 6609"/>
                    <a:gd name="T15" fmla="*/ 2013 h 4149"/>
                    <a:gd name="T16" fmla="*/ 184 w 6609"/>
                    <a:gd name="T17" fmla="*/ 1436 h 4149"/>
                    <a:gd name="T18" fmla="*/ 589 w 6609"/>
                    <a:gd name="T19" fmla="*/ 1008 h 4149"/>
                    <a:gd name="T20" fmla="*/ 1039 w 6609"/>
                    <a:gd name="T21" fmla="*/ 618 h 4149"/>
                    <a:gd name="T22" fmla="*/ 1219 w 6609"/>
                    <a:gd name="T23" fmla="*/ 498 h 4149"/>
                    <a:gd name="T24" fmla="*/ 1459 w 6609"/>
                    <a:gd name="T25" fmla="*/ 431 h 4149"/>
                    <a:gd name="T26" fmla="*/ 1864 w 6609"/>
                    <a:gd name="T27" fmla="*/ 266 h 4149"/>
                    <a:gd name="T28" fmla="*/ 2036 w 6609"/>
                    <a:gd name="T29" fmla="*/ 198 h 4149"/>
                    <a:gd name="T30" fmla="*/ 2531 w 6609"/>
                    <a:gd name="T31" fmla="*/ 108 h 4149"/>
                    <a:gd name="T32" fmla="*/ 3214 w 6609"/>
                    <a:gd name="T33" fmla="*/ 33 h 4149"/>
                    <a:gd name="T34" fmla="*/ 3401 w 6609"/>
                    <a:gd name="T35" fmla="*/ 3 h 4149"/>
                    <a:gd name="T36" fmla="*/ 4331 w 6609"/>
                    <a:gd name="T37" fmla="*/ 123 h 4149"/>
                    <a:gd name="T38" fmla="*/ 4414 w 6609"/>
                    <a:gd name="T39" fmla="*/ 273 h 4149"/>
                    <a:gd name="T40" fmla="*/ 5021 w 6609"/>
                    <a:gd name="T41" fmla="*/ 273 h 4149"/>
                    <a:gd name="T42" fmla="*/ 5171 w 6609"/>
                    <a:gd name="T43" fmla="*/ 506 h 4149"/>
                    <a:gd name="T44" fmla="*/ 5696 w 6609"/>
                    <a:gd name="T45" fmla="*/ 708 h 4149"/>
                    <a:gd name="T46" fmla="*/ 5831 w 6609"/>
                    <a:gd name="T47" fmla="*/ 911 h 4149"/>
                    <a:gd name="T48" fmla="*/ 6244 w 6609"/>
                    <a:gd name="T49" fmla="*/ 1428 h 4149"/>
                    <a:gd name="T50" fmla="*/ 6281 w 6609"/>
                    <a:gd name="T51" fmla="*/ 1743 h 4149"/>
                    <a:gd name="T52" fmla="*/ 6409 w 6609"/>
                    <a:gd name="T53" fmla="*/ 2013 h 4149"/>
                    <a:gd name="T54" fmla="*/ 6544 w 6609"/>
                    <a:gd name="T55" fmla="*/ 2358 h 4149"/>
                    <a:gd name="T56" fmla="*/ 6431 w 6609"/>
                    <a:gd name="T57" fmla="*/ 2598 h 4149"/>
                    <a:gd name="T58" fmla="*/ 6551 w 6609"/>
                    <a:gd name="T59" fmla="*/ 2853 h 4149"/>
                    <a:gd name="T60" fmla="*/ 6386 w 6609"/>
                    <a:gd name="T61" fmla="*/ 3386 h 4149"/>
                    <a:gd name="T62" fmla="*/ 6184 w 6609"/>
                    <a:gd name="T63" fmla="*/ 3431 h 4149"/>
                    <a:gd name="T64" fmla="*/ 6169 w 6609"/>
                    <a:gd name="T65" fmla="*/ 3603 h 4149"/>
                    <a:gd name="T66" fmla="*/ 5966 w 6609"/>
                    <a:gd name="T67" fmla="*/ 3911 h 4149"/>
                    <a:gd name="T68" fmla="*/ 5629 w 6609"/>
                    <a:gd name="T69" fmla="*/ 4023 h 4149"/>
                    <a:gd name="T70" fmla="*/ 5261 w 6609"/>
                    <a:gd name="T71" fmla="*/ 4143 h 4149"/>
                    <a:gd name="T72" fmla="*/ 4729 w 6609"/>
                    <a:gd name="T73" fmla="*/ 4128 h 4149"/>
                    <a:gd name="T74" fmla="*/ 3581 w 6609"/>
                    <a:gd name="T75" fmla="*/ 4068 h 4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609" h="4149">
                      <a:moveTo>
                        <a:pt x="3461" y="4091"/>
                      </a:moveTo>
                      <a:cubicBezTo>
                        <a:pt x="3381" y="4100"/>
                        <a:pt x="3243" y="4121"/>
                        <a:pt x="3101" y="4121"/>
                      </a:cubicBezTo>
                      <a:cubicBezTo>
                        <a:pt x="2959" y="4121"/>
                        <a:pt x="2765" y="4097"/>
                        <a:pt x="2606" y="4091"/>
                      </a:cubicBezTo>
                      <a:cubicBezTo>
                        <a:pt x="2447" y="4085"/>
                        <a:pt x="2278" y="4133"/>
                        <a:pt x="2149" y="4083"/>
                      </a:cubicBezTo>
                      <a:cubicBezTo>
                        <a:pt x="2020" y="4033"/>
                        <a:pt x="1911" y="3881"/>
                        <a:pt x="1834" y="3791"/>
                      </a:cubicBezTo>
                      <a:cubicBezTo>
                        <a:pt x="1757" y="3701"/>
                        <a:pt x="1783" y="3598"/>
                        <a:pt x="1684" y="3543"/>
                      </a:cubicBezTo>
                      <a:cubicBezTo>
                        <a:pt x="1585" y="3488"/>
                        <a:pt x="1420" y="3514"/>
                        <a:pt x="1241" y="3461"/>
                      </a:cubicBezTo>
                      <a:cubicBezTo>
                        <a:pt x="1062" y="3408"/>
                        <a:pt x="755" y="3293"/>
                        <a:pt x="611" y="3228"/>
                      </a:cubicBezTo>
                      <a:cubicBezTo>
                        <a:pt x="467" y="3163"/>
                        <a:pt x="410" y="3101"/>
                        <a:pt x="379" y="3071"/>
                      </a:cubicBezTo>
                      <a:cubicBezTo>
                        <a:pt x="348" y="3041"/>
                        <a:pt x="429" y="3052"/>
                        <a:pt x="424" y="3048"/>
                      </a:cubicBezTo>
                      <a:cubicBezTo>
                        <a:pt x="419" y="3044"/>
                        <a:pt x="388" y="3077"/>
                        <a:pt x="349" y="3048"/>
                      </a:cubicBezTo>
                      <a:cubicBezTo>
                        <a:pt x="310" y="3019"/>
                        <a:pt x="245" y="2952"/>
                        <a:pt x="191" y="2876"/>
                      </a:cubicBezTo>
                      <a:cubicBezTo>
                        <a:pt x="137" y="2800"/>
                        <a:pt x="41" y="2645"/>
                        <a:pt x="26" y="2591"/>
                      </a:cubicBezTo>
                      <a:cubicBezTo>
                        <a:pt x="11" y="2537"/>
                        <a:pt x="103" y="2560"/>
                        <a:pt x="101" y="2553"/>
                      </a:cubicBezTo>
                      <a:cubicBezTo>
                        <a:pt x="99" y="2546"/>
                        <a:pt x="22" y="2636"/>
                        <a:pt x="11" y="2546"/>
                      </a:cubicBezTo>
                      <a:cubicBezTo>
                        <a:pt x="0" y="2456"/>
                        <a:pt x="7" y="2163"/>
                        <a:pt x="34" y="2013"/>
                      </a:cubicBezTo>
                      <a:cubicBezTo>
                        <a:pt x="61" y="1863"/>
                        <a:pt x="151" y="1742"/>
                        <a:pt x="176" y="1646"/>
                      </a:cubicBezTo>
                      <a:cubicBezTo>
                        <a:pt x="201" y="1550"/>
                        <a:pt x="155" y="1517"/>
                        <a:pt x="184" y="1436"/>
                      </a:cubicBezTo>
                      <a:cubicBezTo>
                        <a:pt x="213" y="1355"/>
                        <a:pt x="282" y="1229"/>
                        <a:pt x="349" y="1158"/>
                      </a:cubicBezTo>
                      <a:cubicBezTo>
                        <a:pt x="416" y="1087"/>
                        <a:pt x="519" y="1075"/>
                        <a:pt x="589" y="1008"/>
                      </a:cubicBezTo>
                      <a:cubicBezTo>
                        <a:pt x="659" y="941"/>
                        <a:pt x="694" y="818"/>
                        <a:pt x="769" y="753"/>
                      </a:cubicBezTo>
                      <a:cubicBezTo>
                        <a:pt x="844" y="688"/>
                        <a:pt x="973" y="633"/>
                        <a:pt x="1039" y="618"/>
                      </a:cubicBezTo>
                      <a:cubicBezTo>
                        <a:pt x="1105" y="603"/>
                        <a:pt x="1136" y="683"/>
                        <a:pt x="1166" y="663"/>
                      </a:cubicBezTo>
                      <a:cubicBezTo>
                        <a:pt x="1196" y="643"/>
                        <a:pt x="1177" y="542"/>
                        <a:pt x="1219" y="498"/>
                      </a:cubicBezTo>
                      <a:cubicBezTo>
                        <a:pt x="1261" y="454"/>
                        <a:pt x="1381" y="412"/>
                        <a:pt x="1421" y="401"/>
                      </a:cubicBezTo>
                      <a:cubicBezTo>
                        <a:pt x="1461" y="390"/>
                        <a:pt x="1447" y="443"/>
                        <a:pt x="1459" y="431"/>
                      </a:cubicBezTo>
                      <a:cubicBezTo>
                        <a:pt x="1471" y="419"/>
                        <a:pt x="1429" y="353"/>
                        <a:pt x="1496" y="326"/>
                      </a:cubicBezTo>
                      <a:cubicBezTo>
                        <a:pt x="1563" y="299"/>
                        <a:pt x="1788" y="271"/>
                        <a:pt x="1864" y="266"/>
                      </a:cubicBezTo>
                      <a:cubicBezTo>
                        <a:pt x="1940" y="261"/>
                        <a:pt x="1925" y="307"/>
                        <a:pt x="1954" y="296"/>
                      </a:cubicBezTo>
                      <a:cubicBezTo>
                        <a:pt x="1983" y="285"/>
                        <a:pt x="1952" y="234"/>
                        <a:pt x="2036" y="198"/>
                      </a:cubicBezTo>
                      <a:cubicBezTo>
                        <a:pt x="2120" y="162"/>
                        <a:pt x="2374" y="93"/>
                        <a:pt x="2456" y="78"/>
                      </a:cubicBezTo>
                      <a:cubicBezTo>
                        <a:pt x="2538" y="63"/>
                        <a:pt x="2510" y="117"/>
                        <a:pt x="2531" y="108"/>
                      </a:cubicBezTo>
                      <a:cubicBezTo>
                        <a:pt x="2552" y="99"/>
                        <a:pt x="2470" y="38"/>
                        <a:pt x="2584" y="26"/>
                      </a:cubicBezTo>
                      <a:cubicBezTo>
                        <a:pt x="2698" y="14"/>
                        <a:pt x="3097" y="24"/>
                        <a:pt x="3214" y="33"/>
                      </a:cubicBezTo>
                      <a:cubicBezTo>
                        <a:pt x="3331" y="42"/>
                        <a:pt x="3258" y="83"/>
                        <a:pt x="3289" y="78"/>
                      </a:cubicBezTo>
                      <a:cubicBezTo>
                        <a:pt x="3320" y="73"/>
                        <a:pt x="3282" y="6"/>
                        <a:pt x="3401" y="3"/>
                      </a:cubicBezTo>
                      <a:cubicBezTo>
                        <a:pt x="3520" y="0"/>
                        <a:pt x="3846" y="43"/>
                        <a:pt x="4001" y="63"/>
                      </a:cubicBezTo>
                      <a:cubicBezTo>
                        <a:pt x="4156" y="83"/>
                        <a:pt x="4260" y="97"/>
                        <a:pt x="4331" y="123"/>
                      </a:cubicBezTo>
                      <a:cubicBezTo>
                        <a:pt x="4402" y="149"/>
                        <a:pt x="4415" y="196"/>
                        <a:pt x="4429" y="221"/>
                      </a:cubicBezTo>
                      <a:cubicBezTo>
                        <a:pt x="4443" y="246"/>
                        <a:pt x="4407" y="280"/>
                        <a:pt x="4414" y="273"/>
                      </a:cubicBezTo>
                      <a:cubicBezTo>
                        <a:pt x="4421" y="266"/>
                        <a:pt x="4373" y="176"/>
                        <a:pt x="4474" y="176"/>
                      </a:cubicBezTo>
                      <a:cubicBezTo>
                        <a:pt x="4575" y="176"/>
                        <a:pt x="4901" y="234"/>
                        <a:pt x="5021" y="273"/>
                      </a:cubicBezTo>
                      <a:cubicBezTo>
                        <a:pt x="5141" y="312"/>
                        <a:pt x="5169" y="369"/>
                        <a:pt x="5194" y="408"/>
                      </a:cubicBezTo>
                      <a:cubicBezTo>
                        <a:pt x="5219" y="447"/>
                        <a:pt x="5165" y="499"/>
                        <a:pt x="5171" y="506"/>
                      </a:cubicBezTo>
                      <a:cubicBezTo>
                        <a:pt x="5177" y="513"/>
                        <a:pt x="5143" y="419"/>
                        <a:pt x="5231" y="453"/>
                      </a:cubicBezTo>
                      <a:cubicBezTo>
                        <a:pt x="5319" y="487"/>
                        <a:pt x="5610" y="627"/>
                        <a:pt x="5696" y="708"/>
                      </a:cubicBezTo>
                      <a:cubicBezTo>
                        <a:pt x="5782" y="789"/>
                        <a:pt x="5727" y="907"/>
                        <a:pt x="5749" y="941"/>
                      </a:cubicBezTo>
                      <a:cubicBezTo>
                        <a:pt x="5771" y="975"/>
                        <a:pt x="5780" y="875"/>
                        <a:pt x="5831" y="911"/>
                      </a:cubicBezTo>
                      <a:cubicBezTo>
                        <a:pt x="5882" y="947"/>
                        <a:pt x="5987" y="1072"/>
                        <a:pt x="6056" y="1158"/>
                      </a:cubicBezTo>
                      <a:cubicBezTo>
                        <a:pt x="6125" y="1244"/>
                        <a:pt x="6204" y="1352"/>
                        <a:pt x="6244" y="1428"/>
                      </a:cubicBezTo>
                      <a:cubicBezTo>
                        <a:pt x="6284" y="1504"/>
                        <a:pt x="6290" y="1564"/>
                        <a:pt x="6296" y="1616"/>
                      </a:cubicBezTo>
                      <a:cubicBezTo>
                        <a:pt x="6302" y="1668"/>
                        <a:pt x="6271" y="1717"/>
                        <a:pt x="6281" y="1743"/>
                      </a:cubicBezTo>
                      <a:cubicBezTo>
                        <a:pt x="6291" y="1769"/>
                        <a:pt x="6335" y="1728"/>
                        <a:pt x="6356" y="1773"/>
                      </a:cubicBezTo>
                      <a:cubicBezTo>
                        <a:pt x="6377" y="1818"/>
                        <a:pt x="6387" y="1956"/>
                        <a:pt x="6409" y="2013"/>
                      </a:cubicBezTo>
                      <a:cubicBezTo>
                        <a:pt x="6431" y="2070"/>
                        <a:pt x="6469" y="2060"/>
                        <a:pt x="6491" y="2118"/>
                      </a:cubicBezTo>
                      <a:cubicBezTo>
                        <a:pt x="6513" y="2176"/>
                        <a:pt x="6542" y="2286"/>
                        <a:pt x="6544" y="2358"/>
                      </a:cubicBezTo>
                      <a:cubicBezTo>
                        <a:pt x="6546" y="2430"/>
                        <a:pt x="6525" y="2513"/>
                        <a:pt x="6506" y="2553"/>
                      </a:cubicBezTo>
                      <a:cubicBezTo>
                        <a:pt x="6487" y="2593"/>
                        <a:pt x="6429" y="2591"/>
                        <a:pt x="6431" y="2598"/>
                      </a:cubicBezTo>
                      <a:cubicBezTo>
                        <a:pt x="6433" y="2605"/>
                        <a:pt x="6501" y="2556"/>
                        <a:pt x="6521" y="2598"/>
                      </a:cubicBezTo>
                      <a:cubicBezTo>
                        <a:pt x="6541" y="2640"/>
                        <a:pt x="6541" y="2764"/>
                        <a:pt x="6551" y="2853"/>
                      </a:cubicBezTo>
                      <a:cubicBezTo>
                        <a:pt x="6561" y="2942"/>
                        <a:pt x="6609" y="3042"/>
                        <a:pt x="6581" y="3131"/>
                      </a:cubicBezTo>
                      <a:cubicBezTo>
                        <a:pt x="6553" y="3220"/>
                        <a:pt x="6435" y="3330"/>
                        <a:pt x="6386" y="3386"/>
                      </a:cubicBezTo>
                      <a:cubicBezTo>
                        <a:pt x="6337" y="3442"/>
                        <a:pt x="6323" y="3461"/>
                        <a:pt x="6289" y="3468"/>
                      </a:cubicBezTo>
                      <a:cubicBezTo>
                        <a:pt x="6255" y="3475"/>
                        <a:pt x="6193" y="3422"/>
                        <a:pt x="6184" y="3431"/>
                      </a:cubicBezTo>
                      <a:cubicBezTo>
                        <a:pt x="6175" y="3440"/>
                        <a:pt x="6239" y="3492"/>
                        <a:pt x="6236" y="3521"/>
                      </a:cubicBezTo>
                      <a:cubicBezTo>
                        <a:pt x="6233" y="3550"/>
                        <a:pt x="6194" y="3566"/>
                        <a:pt x="6169" y="3603"/>
                      </a:cubicBezTo>
                      <a:cubicBezTo>
                        <a:pt x="6144" y="3640"/>
                        <a:pt x="6120" y="3695"/>
                        <a:pt x="6086" y="3746"/>
                      </a:cubicBezTo>
                      <a:cubicBezTo>
                        <a:pt x="6052" y="3797"/>
                        <a:pt x="6022" y="3878"/>
                        <a:pt x="5966" y="3911"/>
                      </a:cubicBezTo>
                      <a:cubicBezTo>
                        <a:pt x="5910" y="3944"/>
                        <a:pt x="5805" y="3922"/>
                        <a:pt x="5749" y="3941"/>
                      </a:cubicBezTo>
                      <a:cubicBezTo>
                        <a:pt x="5693" y="3960"/>
                        <a:pt x="5659" y="3993"/>
                        <a:pt x="5629" y="4023"/>
                      </a:cubicBezTo>
                      <a:cubicBezTo>
                        <a:pt x="5599" y="4053"/>
                        <a:pt x="5630" y="4101"/>
                        <a:pt x="5569" y="4121"/>
                      </a:cubicBezTo>
                      <a:cubicBezTo>
                        <a:pt x="5508" y="4141"/>
                        <a:pt x="5355" y="4149"/>
                        <a:pt x="5261" y="4143"/>
                      </a:cubicBezTo>
                      <a:cubicBezTo>
                        <a:pt x="5167" y="4137"/>
                        <a:pt x="5095" y="4086"/>
                        <a:pt x="5006" y="4083"/>
                      </a:cubicBezTo>
                      <a:cubicBezTo>
                        <a:pt x="4917" y="4080"/>
                        <a:pt x="4890" y="4137"/>
                        <a:pt x="4729" y="4128"/>
                      </a:cubicBezTo>
                      <a:cubicBezTo>
                        <a:pt x="4568" y="4119"/>
                        <a:pt x="4230" y="4041"/>
                        <a:pt x="4039" y="4031"/>
                      </a:cubicBezTo>
                      <a:cubicBezTo>
                        <a:pt x="3848" y="4021"/>
                        <a:pt x="3677" y="4059"/>
                        <a:pt x="3581" y="4068"/>
                      </a:cubicBezTo>
                      <a:cubicBezTo>
                        <a:pt x="3485" y="4077"/>
                        <a:pt x="3541" y="4082"/>
                        <a:pt x="3461" y="40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FFFF">
                        <a:gamma/>
                        <a:tint val="3137"/>
                        <a:invGamma/>
                      </a:srgbClr>
                    </a:gs>
                    <a:gs pos="100000">
                      <a:srgbClr val="F7D9E4"/>
                    </a:gs>
                  </a:gsLst>
                  <a:lin ang="0" scaled="1"/>
                </a:gra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59" name="Freeform 46">
                  <a:extLst>
                    <a:ext uri="{FF2B5EF4-FFF2-40B4-BE49-F238E27FC236}">
                      <a16:creationId xmlns:a16="http://schemas.microsoft.com/office/drawing/2014/main" id="{9991491E-364F-4846-B32D-A33D758734E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923" y="1470"/>
                  <a:ext cx="229" cy="923"/>
                </a:xfrm>
                <a:custGeom>
                  <a:avLst/>
                  <a:gdLst>
                    <a:gd name="T0" fmla="*/ 0 w 229"/>
                    <a:gd name="T1" fmla="*/ 0 h 923"/>
                    <a:gd name="T2" fmla="*/ 97 w 229"/>
                    <a:gd name="T3" fmla="*/ 180 h 923"/>
                    <a:gd name="T4" fmla="*/ 187 w 229"/>
                    <a:gd name="T5" fmla="*/ 315 h 923"/>
                    <a:gd name="T6" fmla="*/ 210 w 229"/>
                    <a:gd name="T7" fmla="*/ 608 h 923"/>
                    <a:gd name="T8" fmla="*/ 75 w 229"/>
                    <a:gd name="T9" fmla="*/ 923 h 9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923">
                      <a:moveTo>
                        <a:pt x="0" y="0"/>
                      </a:moveTo>
                      <a:cubicBezTo>
                        <a:pt x="33" y="64"/>
                        <a:pt x="66" y="128"/>
                        <a:pt x="97" y="180"/>
                      </a:cubicBezTo>
                      <a:cubicBezTo>
                        <a:pt x="128" y="232"/>
                        <a:pt x="168" y="244"/>
                        <a:pt x="187" y="315"/>
                      </a:cubicBezTo>
                      <a:cubicBezTo>
                        <a:pt x="206" y="386"/>
                        <a:pt x="229" y="507"/>
                        <a:pt x="210" y="608"/>
                      </a:cubicBezTo>
                      <a:cubicBezTo>
                        <a:pt x="191" y="709"/>
                        <a:pt x="133" y="816"/>
                        <a:pt x="75" y="923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60" name="Freeform 47">
                  <a:extLst>
                    <a:ext uri="{FF2B5EF4-FFF2-40B4-BE49-F238E27FC236}">
                      <a16:creationId xmlns:a16="http://schemas.microsoft.com/office/drawing/2014/main" id="{962AE560-D206-4842-B9DD-6EB11D1CA00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093" y="2715"/>
                  <a:ext cx="382" cy="1313"/>
                </a:xfrm>
                <a:custGeom>
                  <a:avLst/>
                  <a:gdLst>
                    <a:gd name="T0" fmla="*/ 0 w 382"/>
                    <a:gd name="T1" fmla="*/ 1313 h 1313"/>
                    <a:gd name="T2" fmla="*/ 210 w 382"/>
                    <a:gd name="T3" fmla="*/ 1088 h 1313"/>
                    <a:gd name="T4" fmla="*/ 172 w 382"/>
                    <a:gd name="T5" fmla="*/ 758 h 1313"/>
                    <a:gd name="T6" fmla="*/ 307 w 382"/>
                    <a:gd name="T7" fmla="*/ 623 h 1313"/>
                    <a:gd name="T8" fmla="*/ 330 w 382"/>
                    <a:gd name="T9" fmla="*/ 405 h 1313"/>
                    <a:gd name="T10" fmla="*/ 142 w 382"/>
                    <a:gd name="T11" fmla="*/ 323 h 1313"/>
                    <a:gd name="T12" fmla="*/ 217 w 382"/>
                    <a:gd name="T13" fmla="*/ 83 h 1313"/>
                    <a:gd name="T14" fmla="*/ 382 w 382"/>
                    <a:gd name="T15" fmla="*/ 0 h 1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2" h="1313">
                      <a:moveTo>
                        <a:pt x="0" y="1313"/>
                      </a:moveTo>
                      <a:cubicBezTo>
                        <a:pt x="90" y="1246"/>
                        <a:pt x="181" y="1180"/>
                        <a:pt x="210" y="1088"/>
                      </a:cubicBezTo>
                      <a:cubicBezTo>
                        <a:pt x="239" y="996"/>
                        <a:pt x="156" y="835"/>
                        <a:pt x="172" y="758"/>
                      </a:cubicBezTo>
                      <a:cubicBezTo>
                        <a:pt x="188" y="681"/>
                        <a:pt x="281" y="682"/>
                        <a:pt x="307" y="623"/>
                      </a:cubicBezTo>
                      <a:cubicBezTo>
                        <a:pt x="333" y="564"/>
                        <a:pt x="357" y="455"/>
                        <a:pt x="330" y="405"/>
                      </a:cubicBezTo>
                      <a:cubicBezTo>
                        <a:pt x="303" y="355"/>
                        <a:pt x="161" y="377"/>
                        <a:pt x="142" y="323"/>
                      </a:cubicBezTo>
                      <a:cubicBezTo>
                        <a:pt x="123" y="269"/>
                        <a:pt x="177" y="137"/>
                        <a:pt x="217" y="83"/>
                      </a:cubicBezTo>
                      <a:cubicBezTo>
                        <a:pt x="257" y="29"/>
                        <a:pt x="319" y="14"/>
                        <a:pt x="38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61" name="Freeform 48">
                  <a:extLst>
                    <a:ext uri="{FF2B5EF4-FFF2-40B4-BE49-F238E27FC236}">
                      <a16:creationId xmlns:a16="http://schemas.microsoft.com/office/drawing/2014/main" id="{18A1E91C-3677-4C45-BA57-60CA4BB90C9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58" y="2355"/>
                  <a:ext cx="802" cy="1353"/>
                </a:xfrm>
                <a:custGeom>
                  <a:avLst/>
                  <a:gdLst>
                    <a:gd name="T0" fmla="*/ 0 w 802"/>
                    <a:gd name="T1" fmla="*/ 1335 h 1353"/>
                    <a:gd name="T2" fmla="*/ 45 w 802"/>
                    <a:gd name="T3" fmla="*/ 1305 h 1353"/>
                    <a:gd name="T4" fmla="*/ 82 w 802"/>
                    <a:gd name="T5" fmla="*/ 1050 h 1353"/>
                    <a:gd name="T6" fmla="*/ 30 w 802"/>
                    <a:gd name="T7" fmla="*/ 870 h 1353"/>
                    <a:gd name="T8" fmla="*/ 187 w 802"/>
                    <a:gd name="T9" fmla="*/ 893 h 1353"/>
                    <a:gd name="T10" fmla="*/ 450 w 802"/>
                    <a:gd name="T11" fmla="*/ 728 h 1353"/>
                    <a:gd name="T12" fmla="*/ 570 w 802"/>
                    <a:gd name="T13" fmla="*/ 435 h 1353"/>
                    <a:gd name="T14" fmla="*/ 727 w 802"/>
                    <a:gd name="T15" fmla="*/ 323 h 1353"/>
                    <a:gd name="T16" fmla="*/ 765 w 802"/>
                    <a:gd name="T17" fmla="*/ 105 h 1353"/>
                    <a:gd name="T18" fmla="*/ 802 w 802"/>
                    <a:gd name="T19" fmla="*/ 0 h 1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2" h="1353">
                      <a:moveTo>
                        <a:pt x="0" y="1335"/>
                      </a:moveTo>
                      <a:cubicBezTo>
                        <a:pt x="15" y="1344"/>
                        <a:pt x="31" y="1353"/>
                        <a:pt x="45" y="1305"/>
                      </a:cubicBezTo>
                      <a:cubicBezTo>
                        <a:pt x="59" y="1257"/>
                        <a:pt x="84" y="1122"/>
                        <a:pt x="82" y="1050"/>
                      </a:cubicBezTo>
                      <a:cubicBezTo>
                        <a:pt x="80" y="978"/>
                        <a:pt x="13" y="896"/>
                        <a:pt x="30" y="870"/>
                      </a:cubicBezTo>
                      <a:cubicBezTo>
                        <a:pt x="47" y="844"/>
                        <a:pt x="117" y="917"/>
                        <a:pt x="187" y="893"/>
                      </a:cubicBezTo>
                      <a:cubicBezTo>
                        <a:pt x="257" y="869"/>
                        <a:pt x="386" y="804"/>
                        <a:pt x="450" y="728"/>
                      </a:cubicBezTo>
                      <a:cubicBezTo>
                        <a:pt x="514" y="652"/>
                        <a:pt x="524" y="503"/>
                        <a:pt x="570" y="435"/>
                      </a:cubicBezTo>
                      <a:cubicBezTo>
                        <a:pt x="616" y="367"/>
                        <a:pt x="695" y="378"/>
                        <a:pt x="727" y="323"/>
                      </a:cubicBezTo>
                      <a:cubicBezTo>
                        <a:pt x="759" y="268"/>
                        <a:pt x="753" y="159"/>
                        <a:pt x="765" y="105"/>
                      </a:cubicBezTo>
                      <a:cubicBezTo>
                        <a:pt x="777" y="51"/>
                        <a:pt x="789" y="25"/>
                        <a:pt x="80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75" name="Freeform 49">
                  <a:extLst>
                    <a:ext uri="{FF2B5EF4-FFF2-40B4-BE49-F238E27FC236}">
                      <a16:creationId xmlns:a16="http://schemas.microsoft.com/office/drawing/2014/main" id="{0B1E87CB-61E5-8F4E-8331-AE22F51B059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08" y="4058"/>
                  <a:ext cx="502" cy="239"/>
                </a:xfrm>
                <a:custGeom>
                  <a:avLst/>
                  <a:gdLst>
                    <a:gd name="T0" fmla="*/ 0 w 502"/>
                    <a:gd name="T1" fmla="*/ 0 h 239"/>
                    <a:gd name="T2" fmla="*/ 210 w 502"/>
                    <a:gd name="T3" fmla="*/ 180 h 239"/>
                    <a:gd name="T4" fmla="*/ 187 w 502"/>
                    <a:gd name="T5" fmla="*/ 225 h 239"/>
                    <a:gd name="T6" fmla="*/ 322 w 502"/>
                    <a:gd name="T7" fmla="*/ 97 h 239"/>
                    <a:gd name="T8" fmla="*/ 502 w 502"/>
                    <a:gd name="T9" fmla="*/ 157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2" h="239">
                      <a:moveTo>
                        <a:pt x="0" y="0"/>
                      </a:moveTo>
                      <a:cubicBezTo>
                        <a:pt x="89" y="71"/>
                        <a:pt x="179" y="142"/>
                        <a:pt x="210" y="180"/>
                      </a:cubicBezTo>
                      <a:cubicBezTo>
                        <a:pt x="241" y="218"/>
                        <a:pt x="168" y="239"/>
                        <a:pt x="187" y="225"/>
                      </a:cubicBezTo>
                      <a:cubicBezTo>
                        <a:pt x="206" y="211"/>
                        <a:pt x="270" y="108"/>
                        <a:pt x="322" y="97"/>
                      </a:cubicBezTo>
                      <a:cubicBezTo>
                        <a:pt x="374" y="86"/>
                        <a:pt x="471" y="147"/>
                        <a:pt x="502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81" name="Freeform 50">
                  <a:extLst>
                    <a:ext uri="{FF2B5EF4-FFF2-40B4-BE49-F238E27FC236}">
                      <a16:creationId xmlns:a16="http://schemas.microsoft.com/office/drawing/2014/main" id="{19A10FCB-6A1E-8B4F-8C67-4693AF1807AA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35" y="4326"/>
                  <a:ext cx="893" cy="417"/>
                </a:xfrm>
                <a:custGeom>
                  <a:avLst/>
                  <a:gdLst>
                    <a:gd name="T0" fmla="*/ 0 w 893"/>
                    <a:gd name="T1" fmla="*/ 377 h 417"/>
                    <a:gd name="T2" fmla="*/ 53 w 893"/>
                    <a:gd name="T3" fmla="*/ 92 h 417"/>
                    <a:gd name="T4" fmla="*/ 53 w 893"/>
                    <a:gd name="T5" fmla="*/ 24 h 417"/>
                    <a:gd name="T6" fmla="*/ 83 w 893"/>
                    <a:gd name="T7" fmla="*/ 234 h 417"/>
                    <a:gd name="T8" fmla="*/ 225 w 893"/>
                    <a:gd name="T9" fmla="*/ 309 h 417"/>
                    <a:gd name="T10" fmla="*/ 270 w 893"/>
                    <a:gd name="T11" fmla="*/ 407 h 417"/>
                    <a:gd name="T12" fmla="*/ 398 w 893"/>
                    <a:gd name="T13" fmla="*/ 249 h 417"/>
                    <a:gd name="T14" fmla="*/ 713 w 893"/>
                    <a:gd name="T15" fmla="*/ 294 h 417"/>
                    <a:gd name="T16" fmla="*/ 863 w 893"/>
                    <a:gd name="T17" fmla="*/ 167 h 417"/>
                    <a:gd name="T18" fmla="*/ 893 w 893"/>
                    <a:gd name="T19" fmla="*/ 77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93" h="417">
                      <a:moveTo>
                        <a:pt x="0" y="377"/>
                      </a:moveTo>
                      <a:cubicBezTo>
                        <a:pt x="22" y="264"/>
                        <a:pt x="44" y="151"/>
                        <a:pt x="53" y="92"/>
                      </a:cubicBezTo>
                      <a:cubicBezTo>
                        <a:pt x="62" y="33"/>
                        <a:pt x="48" y="0"/>
                        <a:pt x="53" y="24"/>
                      </a:cubicBezTo>
                      <a:cubicBezTo>
                        <a:pt x="58" y="48"/>
                        <a:pt x="54" y="186"/>
                        <a:pt x="83" y="234"/>
                      </a:cubicBezTo>
                      <a:cubicBezTo>
                        <a:pt x="112" y="282"/>
                        <a:pt x="194" y="280"/>
                        <a:pt x="225" y="309"/>
                      </a:cubicBezTo>
                      <a:cubicBezTo>
                        <a:pt x="256" y="338"/>
                        <a:pt x="241" y="417"/>
                        <a:pt x="270" y="407"/>
                      </a:cubicBezTo>
                      <a:cubicBezTo>
                        <a:pt x="299" y="397"/>
                        <a:pt x="324" y="268"/>
                        <a:pt x="398" y="249"/>
                      </a:cubicBezTo>
                      <a:cubicBezTo>
                        <a:pt x="472" y="230"/>
                        <a:pt x="636" y="308"/>
                        <a:pt x="713" y="294"/>
                      </a:cubicBezTo>
                      <a:cubicBezTo>
                        <a:pt x="790" y="280"/>
                        <a:pt x="833" y="203"/>
                        <a:pt x="863" y="167"/>
                      </a:cubicBezTo>
                      <a:cubicBezTo>
                        <a:pt x="893" y="131"/>
                        <a:pt x="893" y="104"/>
                        <a:pt x="893" y="7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87" name="Freeform 51">
                  <a:extLst>
                    <a:ext uri="{FF2B5EF4-FFF2-40B4-BE49-F238E27FC236}">
                      <a16:creationId xmlns:a16="http://schemas.microsoft.com/office/drawing/2014/main" id="{97EECEDA-D241-F24F-9A8E-B4F74A0C10D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548" y="4560"/>
                  <a:ext cx="562" cy="330"/>
                </a:xfrm>
                <a:custGeom>
                  <a:avLst/>
                  <a:gdLst>
                    <a:gd name="T0" fmla="*/ 0 w 562"/>
                    <a:gd name="T1" fmla="*/ 330 h 330"/>
                    <a:gd name="T2" fmla="*/ 195 w 562"/>
                    <a:gd name="T3" fmla="*/ 218 h 330"/>
                    <a:gd name="T4" fmla="*/ 352 w 562"/>
                    <a:gd name="T5" fmla="*/ 173 h 330"/>
                    <a:gd name="T6" fmla="*/ 450 w 562"/>
                    <a:gd name="T7" fmla="*/ 38 h 330"/>
                    <a:gd name="T8" fmla="*/ 562 w 562"/>
                    <a:gd name="T9" fmla="*/ 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330">
                      <a:moveTo>
                        <a:pt x="0" y="330"/>
                      </a:moveTo>
                      <a:cubicBezTo>
                        <a:pt x="68" y="287"/>
                        <a:pt x="136" y="244"/>
                        <a:pt x="195" y="218"/>
                      </a:cubicBezTo>
                      <a:cubicBezTo>
                        <a:pt x="254" y="192"/>
                        <a:pt x="310" y="203"/>
                        <a:pt x="352" y="173"/>
                      </a:cubicBezTo>
                      <a:cubicBezTo>
                        <a:pt x="394" y="143"/>
                        <a:pt x="415" y="67"/>
                        <a:pt x="450" y="38"/>
                      </a:cubicBezTo>
                      <a:cubicBezTo>
                        <a:pt x="485" y="9"/>
                        <a:pt x="523" y="4"/>
                        <a:pt x="56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89" name="Freeform 52">
                  <a:extLst>
                    <a:ext uri="{FF2B5EF4-FFF2-40B4-BE49-F238E27FC236}">
                      <a16:creationId xmlns:a16="http://schemas.microsoft.com/office/drawing/2014/main" id="{FDFA6BB5-1176-064D-8FED-D5E131A36E7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045" y="4740"/>
                  <a:ext cx="743" cy="74"/>
                </a:xfrm>
                <a:custGeom>
                  <a:avLst/>
                  <a:gdLst>
                    <a:gd name="T0" fmla="*/ 0 w 743"/>
                    <a:gd name="T1" fmla="*/ 0 h 74"/>
                    <a:gd name="T2" fmla="*/ 165 w 743"/>
                    <a:gd name="T3" fmla="*/ 68 h 74"/>
                    <a:gd name="T4" fmla="*/ 435 w 743"/>
                    <a:gd name="T5" fmla="*/ 38 h 74"/>
                    <a:gd name="T6" fmla="*/ 653 w 743"/>
                    <a:gd name="T7" fmla="*/ 23 h 74"/>
                    <a:gd name="T8" fmla="*/ 743 w 743"/>
                    <a:gd name="T9" fmla="*/ 15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3" h="74">
                      <a:moveTo>
                        <a:pt x="0" y="0"/>
                      </a:moveTo>
                      <a:cubicBezTo>
                        <a:pt x="46" y="31"/>
                        <a:pt x="93" y="62"/>
                        <a:pt x="165" y="68"/>
                      </a:cubicBezTo>
                      <a:cubicBezTo>
                        <a:pt x="237" y="74"/>
                        <a:pt x="354" y="46"/>
                        <a:pt x="435" y="38"/>
                      </a:cubicBezTo>
                      <a:cubicBezTo>
                        <a:pt x="516" y="30"/>
                        <a:pt x="602" y="27"/>
                        <a:pt x="653" y="23"/>
                      </a:cubicBezTo>
                      <a:cubicBezTo>
                        <a:pt x="704" y="19"/>
                        <a:pt x="727" y="16"/>
                        <a:pt x="743" y="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90" name="Freeform 53">
                  <a:extLst>
                    <a:ext uri="{FF2B5EF4-FFF2-40B4-BE49-F238E27FC236}">
                      <a16:creationId xmlns:a16="http://schemas.microsoft.com/office/drawing/2014/main" id="{346D4D9A-0E0A-4D4B-AC1B-37059192A42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83" y="3602"/>
                  <a:ext cx="1222" cy="402"/>
                </a:xfrm>
                <a:custGeom>
                  <a:avLst/>
                  <a:gdLst>
                    <a:gd name="T0" fmla="*/ 0 w 1222"/>
                    <a:gd name="T1" fmla="*/ 208 h 402"/>
                    <a:gd name="T2" fmla="*/ 270 w 1222"/>
                    <a:gd name="T3" fmla="*/ 126 h 402"/>
                    <a:gd name="T4" fmla="*/ 292 w 1222"/>
                    <a:gd name="T5" fmla="*/ 13 h 402"/>
                    <a:gd name="T6" fmla="*/ 352 w 1222"/>
                    <a:gd name="T7" fmla="*/ 201 h 402"/>
                    <a:gd name="T8" fmla="*/ 667 w 1222"/>
                    <a:gd name="T9" fmla="*/ 156 h 402"/>
                    <a:gd name="T10" fmla="*/ 652 w 1222"/>
                    <a:gd name="T11" fmla="*/ 81 h 402"/>
                    <a:gd name="T12" fmla="*/ 690 w 1222"/>
                    <a:gd name="T13" fmla="*/ 171 h 402"/>
                    <a:gd name="T14" fmla="*/ 622 w 1222"/>
                    <a:gd name="T15" fmla="*/ 373 h 402"/>
                    <a:gd name="T16" fmla="*/ 870 w 1222"/>
                    <a:gd name="T17" fmla="*/ 223 h 402"/>
                    <a:gd name="T18" fmla="*/ 1020 w 1222"/>
                    <a:gd name="T19" fmla="*/ 373 h 402"/>
                    <a:gd name="T20" fmla="*/ 1222 w 1222"/>
                    <a:gd name="T21" fmla="*/ 396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22" h="402">
                      <a:moveTo>
                        <a:pt x="0" y="208"/>
                      </a:moveTo>
                      <a:cubicBezTo>
                        <a:pt x="110" y="183"/>
                        <a:pt x="221" y="158"/>
                        <a:pt x="270" y="126"/>
                      </a:cubicBezTo>
                      <a:cubicBezTo>
                        <a:pt x="319" y="94"/>
                        <a:pt x="278" y="0"/>
                        <a:pt x="292" y="13"/>
                      </a:cubicBezTo>
                      <a:cubicBezTo>
                        <a:pt x="306" y="26"/>
                        <a:pt x="290" y="177"/>
                        <a:pt x="352" y="201"/>
                      </a:cubicBezTo>
                      <a:cubicBezTo>
                        <a:pt x="414" y="225"/>
                        <a:pt x="617" y="176"/>
                        <a:pt x="667" y="156"/>
                      </a:cubicBezTo>
                      <a:cubicBezTo>
                        <a:pt x="717" y="136"/>
                        <a:pt x="648" y="79"/>
                        <a:pt x="652" y="81"/>
                      </a:cubicBezTo>
                      <a:cubicBezTo>
                        <a:pt x="656" y="83"/>
                        <a:pt x="695" y="122"/>
                        <a:pt x="690" y="171"/>
                      </a:cubicBezTo>
                      <a:cubicBezTo>
                        <a:pt x="685" y="220"/>
                        <a:pt x="592" y="364"/>
                        <a:pt x="622" y="373"/>
                      </a:cubicBezTo>
                      <a:cubicBezTo>
                        <a:pt x="652" y="382"/>
                        <a:pt x="804" y="223"/>
                        <a:pt x="870" y="223"/>
                      </a:cubicBezTo>
                      <a:cubicBezTo>
                        <a:pt x="936" y="223"/>
                        <a:pt x="961" y="344"/>
                        <a:pt x="1020" y="373"/>
                      </a:cubicBezTo>
                      <a:cubicBezTo>
                        <a:pt x="1079" y="402"/>
                        <a:pt x="1186" y="394"/>
                        <a:pt x="1222" y="396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91" name="Freeform 54">
                  <a:extLst>
                    <a:ext uri="{FF2B5EF4-FFF2-40B4-BE49-F238E27FC236}">
                      <a16:creationId xmlns:a16="http://schemas.microsoft.com/office/drawing/2014/main" id="{D7412655-253A-1143-A30A-6A811E9CC44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355" y="2895"/>
                  <a:ext cx="155" cy="660"/>
                </a:xfrm>
                <a:custGeom>
                  <a:avLst/>
                  <a:gdLst>
                    <a:gd name="T0" fmla="*/ 148 w 155"/>
                    <a:gd name="T1" fmla="*/ 0 h 660"/>
                    <a:gd name="T2" fmla="*/ 5 w 155"/>
                    <a:gd name="T3" fmla="*/ 300 h 660"/>
                    <a:gd name="T4" fmla="*/ 118 w 155"/>
                    <a:gd name="T5" fmla="*/ 578 h 660"/>
                    <a:gd name="T6" fmla="*/ 155 w 155"/>
                    <a:gd name="T7" fmla="*/ 660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5" h="660">
                      <a:moveTo>
                        <a:pt x="148" y="0"/>
                      </a:moveTo>
                      <a:cubicBezTo>
                        <a:pt x="79" y="102"/>
                        <a:pt x="10" y="204"/>
                        <a:pt x="5" y="300"/>
                      </a:cubicBezTo>
                      <a:cubicBezTo>
                        <a:pt x="0" y="396"/>
                        <a:pt x="93" y="518"/>
                        <a:pt x="118" y="578"/>
                      </a:cubicBezTo>
                      <a:cubicBezTo>
                        <a:pt x="143" y="638"/>
                        <a:pt x="149" y="649"/>
                        <a:pt x="155" y="66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92" name="Freeform 55">
                  <a:extLst>
                    <a:ext uri="{FF2B5EF4-FFF2-40B4-BE49-F238E27FC236}">
                      <a16:creationId xmlns:a16="http://schemas.microsoft.com/office/drawing/2014/main" id="{F569926F-F4BF-084A-8AD6-38B808A36A1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50" y="3263"/>
                  <a:ext cx="618" cy="405"/>
                </a:xfrm>
                <a:custGeom>
                  <a:avLst/>
                  <a:gdLst>
                    <a:gd name="T0" fmla="*/ 618 w 618"/>
                    <a:gd name="T1" fmla="*/ 0 h 405"/>
                    <a:gd name="T2" fmla="*/ 528 w 618"/>
                    <a:gd name="T3" fmla="*/ 187 h 405"/>
                    <a:gd name="T4" fmla="*/ 273 w 618"/>
                    <a:gd name="T5" fmla="*/ 285 h 405"/>
                    <a:gd name="T6" fmla="*/ 25 w 618"/>
                    <a:gd name="T7" fmla="*/ 232 h 405"/>
                    <a:gd name="T8" fmla="*/ 123 w 618"/>
                    <a:gd name="T9" fmla="*/ 262 h 405"/>
                    <a:gd name="T10" fmla="*/ 153 w 618"/>
                    <a:gd name="T11" fmla="*/ 405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8" h="405">
                      <a:moveTo>
                        <a:pt x="618" y="0"/>
                      </a:moveTo>
                      <a:cubicBezTo>
                        <a:pt x="602" y="69"/>
                        <a:pt x="586" y="139"/>
                        <a:pt x="528" y="187"/>
                      </a:cubicBezTo>
                      <a:cubicBezTo>
                        <a:pt x="470" y="235"/>
                        <a:pt x="357" y="278"/>
                        <a:pt x="273" y="285"/>
                      </a:cubicBezTo>
                      <a:cubicBezTo>
                        <a:pt x="189" y="292"/>
                        <a:pt x="50" y="236"/>
                        <a:pt x="25" y="232"/>
                      </a:cubicBezTo>
                      <a:cubicBezTo>
                        <a:pt x="0" y="228"/>
                        <a:pt x="102" y="233"/>
                        <a:pt x="123" y="262"/>
                      </a:cubicBezTo>
                      <a:cubicBezTo>
                        <a:pt x="144" y="291"/>
                        <a:pt x="148" y="348"/>
                        <a:pt x="153" y="40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93" name="Freeform 56">
                  <a:extLst>
                    <a:ext uri="{FF2B5EF4-FFF2-40B4-BE49-F238E27FC236}">
                      <a16:creationId xmlns:a16="http://schemas.microsoft.com/office/drawing/2014/main" id="{B60AD776-2E6F-794A-9A95-48E0F86809F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705" y="3083"/>
                  <a:ext cx="180" cy="502"/>
                </a:xfrm>
                <a:custGeom>
                  <a:avLst/>
                  <a:gdLst>
                    <a:gd name="T0" fmla="*/ 0 w 180"/>
                    <a:gd name="T1" fmla="*/ 0 h 502"/>
                    <a:gd name="T2" fmla="*/ 68 w 180"/>
                    <a:gd name="T3" fmla="*/ 157 h 502"/>
                    <a:gd name="T4" fmla="*/ 165 w 180"/>
                    <a:gd name="T5" fmla="*/ 262 h 502"/>
                    <a:gd name="T6" fmla="*/ 158 w 180"/>
                    <a:gd name="T7" fmla="*/ 502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502">
                      <a:moveTo>
                        <a:pt x="0" y="0"/>
                      </a:moveTo>
                      <a:cubicBezTo>
                        <a:pt x="20" y="56"/>
                        <a:pt x="41" y="113"/>
                        <a:pt x="68" y="157"/>
                      </a:cubicBezTo>
                      <a:cubicBezTo>
                        <a:pt x="95" y="201"/>
                        <a:pt x="150" y="205"/>
                        <a:pt x="165" y="262"/>
                      </a:cubicBezTo>
                      <a:cubicBezTo>
                        <a:pt x="180" y="319"/>
                        <a:pt x="169" y="410"/>
                        <a:pt x="158" y="50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97" name="Freeform 57">
                  <a:extLst>
                    <a:ext uri="{FF2B5EF4-FFF2-40B4-BE49-F238E27FC236}">
                      <a16:creationId xmlns:a16="http://schemas.microsoft.com/office/drawing/2014/main" id="{A93AE7A7-4D10-1841-AD54-60EFAA08E85B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723" y="3000"/>
                  <a:ext cx="340" cy="540"/>
                </a:xfrm>
                <a:custGeom>
                  <a:avLst/>
                  <a:gdLst>
                    <a:gd name="T0" fmla="*/ 115 w 340"/>
                    <a:gd name="T1" fmla="*/ 540 h 540"/>
                    <a:gd name="T2" fmla="*/ 257 w 340"/>
                    <a:gd name="T3" fmla="*/ 458 h 540"/>
                    <a:gd name="T4" fmla="*/ 340 w 340"/>
                    <a:gd name="T5" fmla="*/ 330 h 540"/>
                    <a:gd name="T6" fmla="*/ 257 w 340"/>
                    <a:gd name="T7" fmla="*/ 255 h 540"/>
                    <a:gd name="T8" fmla="*/ 40 w 340"/>
                    <a:gd name="T9" fmla="*/ 203 h 540"/>
                    <a:gd name="T10" fmla="*/ 17 w 340"/>
                    <a:gd name="T11" fmla="*/ 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0" h="540">
                      <a:moveTo>
                        <a:pt x="115" y="540"/>
                      </a:moveTo>
                      <a:cubicBezTo>
                        <a:pt x="167" y="516"/>
                        <a:pt x="220" y="493"/>
                        <a:pt x="257" y="458"/>
                      </a:cubicBezTo>
                      <a:cubicBezTo>
                        <a:pt x="294" y="423"/>
                        <a:pt x="340" y="364"/>
                        <a:pt x="340" y="330"/>
                      </a:cubicBezTo>
                      <a:cubicBezTo>
                        <a:pt x="340" y="296"/>
                        <a:pt x="307" y="276"/>
                        <a:pt x="257" y="255"/>
                      </a:cubicBezTo>
                      <a:cubicBezTo>
                        <a:pt x="207" y="234"/>
                        <a:pt x="80" y="245"/>
                        <a:pt x="40" y="203"/>
                      </a:cubicBezTo>
                      <a:cubicBezTo>
                        <a:pt x="0" y="161"/>
                        <a:pt x="21" y="36"/>
                        <a:pt x="17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98" name="Freeform 58">
                  <a:extLst>
                    <a:ext uri="{FF2B5EF4-FFF2-40B4-BE49-F238E27FC236}">
                      <a16:creationId xmlns:a16="http://schemas.microsoft.com/office/drawing/2014/main" id="{2E62747A-E062-5C4D-8E9B-DC8FAC63EC2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035" y="1958"/>
                  <a:ext cx="1695" cy="1267"/>
                </a:xfrm>
                <a:custGeom>
                  <a:avLst/>
                  <a:gdLst>
                    <a:gd name="T0" fmla="*/ 0 w 1695"/>
                    <a:gd name="T1" fmla="*/ 1267 h 1267"/>
                    <a:gd name="T2" fmla="*/ 135 w 1695"/>
                    <a:gd name="T3" fmla="*/ 1117 h 1267"/>
                    <a:gd name="T4" fmla="*/ 285 w 1695"/>
                    <a:gd name="T5" fmla="*/ 1080 h 1267"/>
                    <a:gd name="T6" fmla="*/ 345 w 1695"/>
                    <a:gd name="T7" fmla="*/ 967 h 1267"/>
                    <a:gd name="T8" fmla="*/ 413 w 1695"/>
                    <a:gd name="T9" fmla="*/ 855 h 1267"/>
                    <a:gd name="T10" fmla="*/ 743 w 1695"/>
                    <a:gd name="T11" fmla="*/ 742 h 1267"/>
                    <a:gd name="T12" fmla="*/ 968 w 1695"/>
                    <a:gd name="T13" fmla="*/ 495 h 1267"/>
                    <a:gd name="T14" fmla="*/ 1410 w 1695"/>
                    <a:gd name="T15" fmla="*/ 270 h 1267"/>
                    <a:gd name="T16" fmla="*/ 1485 w 1695"/>
                    <a:gd name="T17" fmla="*/ 82 h 1267"/>
                    <a:gd name="T18" fmla="*/ 1695 w 1695"/>
                    <a:gd name="T19" fmla="*/ 0 h 1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95" h="1267">
                      <a:moveTo>
                        <a:pt x="0" y="1267"/>
                      </a:moveTo>
                      <a:cubicBezTo>
                        <a:pt x="44" y="1207"/>
                        <a:pt x="88" y="1148"/>
                        <a:pt x="135" y="1117"/>
                      </a:cubicBezTo>
                      <a:cubicBezTo>
                        <a:pt x="182" y="1086"/>
                        <a:pt x="250" y="1105"/>
                        <a:pt x="285" y="1080"/>
                      </a:cubicBezTo>
                      <a:cubicBezTo>
                        <a:pt x="320" y="1055"/>
                        <a:pt x="324" y="1004"/>
                        <a:pt x="345" y="967"/>
                      </a:cubicBezTo>
                      <a:cubicBezTo>
                        <a:pt x="366" y="930"/>
                        <a:pt x="347" y="893"/>
                        <a:pt x="413" y="855"/>
                      </a:cubicBezTo>
                      <a:cubicBezTo>
                        <a:pt x="479" y="817"/>
                        <a:pt x="651" y="802"/>
                        <a:pt x="743" y="742"/>
                      </a:cubicBezTo>
                      <a:cubicBezTo>
                        <a:pt x="835" y="682"/>
                        <a:pt x="857" y="574"/>
                        <a:pt x="968" y="495"/>
                      </a:cubicBezTo>
                      <a:cubicBezTo>
                        <a:pt x="1079" y="416"/>
                        <a:pt x="1324" y="339"/>
                        <a:pt x="1410" y="270"/>
                      </a:cubicBezTo>
                      <a:cubicBezTo>
                        <a:pt x="1496" y="201"/>
                        <a:pt x="1438" y="127"/>
                        <a:pt x="1485" y="82"/>
                      </a:cubicBezTo>
                      <a:cubicBezTo>
                        <a:pt x="1532" y="37"/>
                        <a:pt x="1613" y="18"/>
                        <a:pt x="16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99" name="Freeform 59">
                  <a:extLst>
                    <a:ext uri="{FF2B5EF4-FFF2-40B4-BE49-F238E27FC236}">
                      <a16:creationId xmlns:a16="http://schemas.microsoft.com/office/drawing/2014/main" id="{96D367AA-BD66-B74B-8D0D-E4504CEFF6B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35" y="2130"/>
                  <a:ext cx="567" cy="840"/>
                </a:xfrm>
                <a:custGeom>
                  <a:avLst/>
                  <a:gdLst>
                    <a:gd name="T0" fmla="*/ 180 w 567"/>
                    <a:gd name="T1" fmla="*/ 0 h 840"/>
                    <a:gd name="T2" fmla="*/ 173 w 567"/>
                    <a:gd name="T3" fmla="*/ 120 h 840"/>
                    <a:gd name="T4" fmla="*/ 525 w 567"/>
                    <a:gd name="T5" fmla="*/ 210 h 840"/>
                    <a:gd name="T6" fmla="*/ 428 w 567"/>
                    <a:gd name="T7" fmla="*/ 480 h 840"/>
                    <a:gd name="T8" fmla="*/ 375 w 567"/>
                    <a:gd name="T9" fmla="*/ 585 h 840"/>
                    <a:gd name="T10" fmla="*/ 413 w 567"/>
                    <a:gd name="T11" fmla="*/ 690 h 840"/>
                    <a:gd name="T12" fmla="*/ 360 w 567"/>
                    <a:gd name="T13" fmla="*/ 593 h 840"/>
                    <a:gd name="T14" fmla="*/ 255 w 567"/>
                    <a:gd name="T15" fmla="*/ 675 h 840"/>
                    <a:gd name="T16" fmla="*/ 218 w 567"/>
                    <a:gd name="T17" fmla="*/ 758 h 840"/>
                    <a:gd name="T18" fmla="*/ 90 w 567"/>
                    <a:gd name="T19" fmla="*/ 825 h 840"/>
                    <a:gd name="T20" fmla="*/ 0 w 567"/>
                    <a:gd name="T21" fmla="*/ 840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7" h="840">
                      <a:moveTo>
                        <a:pt x="180" y="0"/>
                      </a:moveTo>
                      <a:cubicBezTo>
                        <a:pt x="147" y="42"/>
                        <a:pt x="115" y="85"/>
                        <a:pt x="173" y="120"/>
                      </a:cubicBezTo>
                      <a:cubicBezTo>
                        <a:pt x="231" y="155"/>
                        <a:pt x="483" y="150"/>
                        <a:pt x="525" y="210"/>
                      </a:cubicBezTo>
                      <a:cubicBezTo>
                        <a:pt x="567" y="270"/>
                        <a:pt x="453" y="417"/>
                        <a:pt x="428" y="480"/>
                      </a:cubicBezTo>
                      <a:cubicBezTo>
                        <a:pt x="403" y="543"/>
                        <a:pt x="377" y="550"/>
                        <a:pt x="375" y="585"/>
                      </a:cubicBezTo>
                      <a:cubicBezTo>
                        <a:pt x="373" y="620"/>
                        <a:pt x="415" y="689"/>
                        <a:pt x="413" y="690"/>
                      </a:cubicBezTo>
                      <a:cubicBezTo>
                        <a:pt x="411" y="691"/>
                        <a:pt x="386" y="596"/>
                        <a:pt x="360" y="593"/>
                      </a:cubicBezTo>
                      <a:cubicBezTo>
                        <a:pt x="334" y="590"/>
                        <a:pt x="279" y="648"/>
                        <a:pt x="255" y="675"/>
                      </a:cubicBezTo>
                      <a:cubicBezTo>
                        <a:pt x="231" y="702"/>
                        <a:pt x="245" y="733"/>
                        <a:pt x="218" y="758"/>
                      </a:cubicBezTo>
                      <a:cubicBezTo>
                        <a:pt x="191" y="783"/>
                        <a:pt x="126" y="811"/>
                        <a:pt x="90" y="825"/>
                      </a:cubicBezTo>
                      <a:cubicBezTo>
                        <a:pt x="54" y="839"/>
                        <a:pt x="27" y="839"/>
                        <a:pt x="0" y="8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00" name="Freeform 60">
                  <a:extLst>
                    <a:ext uri="{FF2B5EF4-FFF2-40B4-BE49-F238E27FC236}">
                      <a16:creationId xmlns:a16="http://schemas.microsoft.com/office/drawing/2014/main" id="{B41E7DAE-F46E-AB4F-B7D8-6ED82B8BF13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628" y="1658"/>
                  <a:ext cx="405" cy="556"/>
                </a:xfrm>
                <a:custGeom>
                  <a:avLst/>
                  <a:gdLst>
                    <a:gd name="T0" fmla="*/ 405 w 405"/>
                    <a:gd name="T1" fmla="*/ 0 h 556"/>
                    <a:gd name="T2" fmla="*/ 360 w 405"/>
                    <a:gd name="T3" fmla="*/ 255 h 556"/>
                    <a:gd name="T4" fmla="*/ 217 w 405"/>
                    <a:gd name="T5" fmla="*/ 427 h 556"/>
                    <a:gd name="T6" fmla="*/ 7 w 405"/>
                    <a:gd name="T7" fmla="*/ 555 h 556"/>
                    <a:gd name="T8" fmla="*/ 262 w 405"/>
                    <a:gd name="T9" fmla="*/ 435 h 556"/>
                    <a:gd name="T10" fmla="*/ 322 w 405"/>
                    <a:gd name="T11" fmla="*/ 555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5" h="556">
                      <a:moveTo>
                        <a:pt x="405" y="0"/>
                      </a:moveTo>
                      <a:cubicBezTo>
                        <a:pt x="398" y="92"/>
                        <a:pt x="391" y="184"/>
                        <a:pt x="360" y="255"/>
                      </a:cubicBezTo>
                      <a:cubicBezTo>
                        <a:pt x="329" y="326"/>
                        <a:pt x="276" y="377"/>
                        <a:pt x="217" y="427"/>
                      </a:cubicBezTo>
                      <a:cubicBezTo>
                        <a:pt x="158" y="477"/>
                        <a:pt x="0" y="554"/>
                        <a:pt x="7" y="555"/>
                      </a:cubicBezTo>
                      <a:cubicBezTo>
                        <a:pt x="14" y="556"/>
                        <a:pt x="210" y="435"/>
                        <a:pt x="262" y="435"/>
                      </a:cubicBezTo>
                      <a:cubicBezTo>
                        <a:pt x="314" y="435"/>
                        <a:pt x="311" y="534"/>
                        <a:pt x="322" y="55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02" name="Freeform 61">
                  <a:extLst>
                    <a:ext uri="{FF2B5EF4-FFF2-40B4-BE49-F238E27FC236}">
                      <a16:creationId xmlns:a16="http://schemas.microsoft.com/office/drawing/2014/main" id="{2C1B8DFF-5FB0-794B-B89F-64061DBB882A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53" y="1678"/>
                  <a:ext cx="825" cy="456"/>
                </a:xfrm>
                <a:custGeom>
                  <a:avLst/>
                  <a:gdLst>
                    <a:gd name="T0" fmla="*/ 0 w 825"/>
                    <a:gd name="T1" fmla="*/ 17 h 456"/>
                    <a:gd name="T2" fmla="*/ 165 w 825"/>
                    <a:gd name="T3" fmla="*/ 47 h 456"/>
                    <a:gd name="T4" fmla="*/ 202 w 825"/>
                    <a:gd name="T5" fmla="*/ 302 h 456"/>
                    <a:gd name="T6" fmla="*/ 367 w 825"/>
                    <a:gd name="T7" fmla="*/ 437 h 456"/>
                    <a:gd name="T8" fmla="*/ 607 w 825"/>
                    <a:gd name="T9" fmla="*/ 415 h 456"/>
                    <a:gd name="T10" fmla="*/ 780 w 825"/>
                    <a:gd name="T11" fmla="*/ 235 h 456"/>
                    <a:gd name="T12" fmla="*/ 705 w 825"/>
                    <a:gd name="T13" fmla="*/ 340 h 456"/>
                    <a:gd name="T14" fmla="*/ 825 w 825"/>
                    <a:gd name="T15" fmla="*/ 43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5" h="456">
                      <a:moveTo>
                        <a:pt x="0" y="17"/>
                      </a:moveTo>
                      <a:cubicBezTo>
                        <a:pt x="65" y="8"/>
                        <a:pt x="131" y="0"/>
                        <a:pt x="165" y="47"/>
                      </a:cubicBezTo>
                      <a:cubicBezTo>
                        <a:pt x="199" y="94"/>
                        <a:pt x="168" y="237"/>
                        <a:pt x="202" y="302"/>
                      </a:cubicBezTo>
                      <a:cubicBezTo>
                        <a:pt x="236" y="367"/>
                        <a:pt x="299" y="418"/>
                        <a:pt x="367" y="437"/>
                      </a:cubicBezTo>
                      <a:cubicBezTo>
                        <a:pt x="435" y="456"/>
                        <a:pt x="538" y="449"/>
                        <a:pt x="607" y="415"/>
                      </a:cubicBezTo>
                      <a:cubicBezTo>
                        <a:pt x="676" y="381"/>
                        <a:pt x="764" y="248"/>
                        <a:pt x="780" y="235"/>
                      </a:cubicBezTo>
                      <a:cubicBezTo>
                        <a:pt x="796" y="222"/>
                        <a:pt x="698" y="308"/>
                        <a:pt x="705" y="340"/>
                      </a:cubicBezTo>
                      <a:cubicBezTo>
                        <a:pt x="712" y="372"/>
                        <a:pt x="768" y="401"/>
                        <a:pt x="825" y="4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03" name="Freeform 62">
                  <a:extLst>
                    <a:ext uri="{FF2B5EF4-FFF2-40B4-BE49-F238E27FC236}">
                      <a16:creationId xmlns:a16="http://schemas.microsoft.com/office/drawing/2014/main" id="{3420C879-1510-3940-B23C-55EAB8119CE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306" y="2108"/>
                  <a:ext cx="77" cy="232"/>
                </a:xfrm>
                <a:custGeom>
                  <a:avLst/>
                  <a:gdLst>
                    <a:gd name="T0" fmla="*/ 77 w 77"/>
                    <a:gd name="T1" fmla="*/ 0 h 232"/>
                    <a:gd name="T2" fmla="*/ 9 w 77"/>
                    <a:gd name="T3" fmla="*/ 75 h 232"/>
                    <a:gd name="T4" fmla="*/ 24 w 77"/>
                    <a:gd name="T5" fmla="*/ 232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" h="232">
                      <a:moveTo>
                        <a:pt x="77" y="0"/>
                      </a:moveTo>
                      <a:cubicBezTo>
                        <a:pt x="47" y="18"/>
                        <a:pt x="18" y="36"/>
                        <a:pt x="9" y="75"/>
                      </a:cubicBezTo>
                      <a:cubicBezTo>
                        <a:pt x="0" y="114"/>
                        <a:pt x="18" y="205"/>
                        <a:pt x="24" y="23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05" name="Freeform 63">
                  <a:extLst>
                    <a:ext uri="{FF2B5EF4-FFF2-40B4-BE49-F238E27FC236}">
                      <a16:creationId xmlns:a16="http://schemas.microsoft.com/office/drawing/2014/main" id="{BAFD1813-1B1E-CE4E-A01B-892BC239DD3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98" y="2550"/>
                  <a:ext cx="343" cy="398"/>
                </a:xfrm>
                <a:custGeom>
                  <a:avLst/>
                  <a:gdLst>
                    <a:gd name="T0" fmla="*/ 0 w 343"/>
                    <a:gd name="T1" fmla="*/ 398 h 398"/>
                    <a:gd name="T2" fmla="*/ 247 w 343"/>
                    <a:gd name="T3" fmla="*/ 293 h 398"/>
                    <a:gd name="T4" fmla="*/ 337 w 343"/>
                    <a:gd name="T5" fmla="*/ 120 h 398"/>
                    <a:gd name="T6" fmla="*/ 285 w 343"/>
                    <a:gd name="T7" fmla="*/ 0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3" h="398">
                      <a:moveTo>
                        <a:pt x="0" y="398"/>
                      </a:moveTo>
                      <a:cubicBezTo>
                        <a:pt x="95" y="368"/>
                        <a:pt x="191" y="339"/>
                        <a:pt x="247" y="293"/>
                      </a:cubicBezTo>
                      <a:cubicBezTo>
                        <a:pt x="303" y="247"/>
                        <a:pt x="331" y="169"/>
                        <a:pt x="337" y="120"/>
                      </a:cubicBezTo>
                      <a:cubicBezTo>
                        <a:pt x="343" y="71"/>
                        <a:pt x="314" y="35"/>
                        <a:pt x="28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06" name="Freeform 64">
                  <a:extLst>
                    <a:ext uri="{FF2B5EF4-FFF2-40B4-BE49-F238E27FC236}">
                      <a16:creationId xmlns:a16="http://schemas.microsoft.com/office/drawing/2014/main" id="{9FD56EA9-D222-074F-BA9F-543FD19A778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700" y="1937"/>
                  <a:ext cx="363" cy="568"/>
                </a:xfrm>
                <a:custGeom>
                  <a:avLst/>
                  <a:gdLst>
                    <a:gd name="T0" fmla="*/ 0 w 363"/>
                    <a:gd name="T1" fmla="*/ 6 h 568"/>
                    <a:gd name="T2" fmla="*/ 150 w 363"/>
                    <a:gd name="T3" fmla="*/ 51 h 568"/>
                    <a:gd name="T4" fmla="*/ 263 w 363"/>
                    <a:gd name="T5" fmla="*/ 313 h 568"/>
                    <a:gd name="T6" fmla="*/ 353 w 363"/>
                    <a:gd name="T7" fmla="*/ 433 h 568"/>
                    <a:gd name="T8" fmla="*/ 323 w 363"/>
                    <a:gd name="T9" fmla="*/ 568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3" h="568">
                      <a:moveTo>
                        <a:pt x="0" y="6"/>
                      </a:moveTo>
                      <a:cubicBezTo>
                        <a:pt x="53" y="3"/>
                        <a:pt x="106" y="0"/>
                        <a:pt x="150" y="51"/>
                      </a:cubicBezTo>
                      <a:cubicBezTo>
                        <a:pt x="194" y="102"/>
                        <a:pt x="229" y="249"/>
                        <a:pt x="263" y="313"/>
                      </a:cubicBezTo>
                      <a:cubicBezTo>
                        <a:pt x="297" y="377"/>
                        <a:pt x="343" y="391"/>
                        <a:pt x="353" y="433"/>
                      </a:cubicBezTo>
                      <a:cubicBezTo>
                        <a:pt x="363" y="475"/>
                        <a:pt x="343" y="521"/>
                        <a:pt x="323" y="568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08" name="Freeform 65">
                  <a:extLst>
                    <a:ext uri="{FF2B5EF4-FFF2-40B4-BE49-F238E27FC236}">
                      <a16:creationId xmlns:a16="http://schemas.microsoft.com/office/drawing/2014/main" id="{5795F3D0-F778-254B-84E2-F647AECAA17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205" y="1793"/>
                  <a:ext cx="487" cy="412"/>
                </a:xfrm>
                <a:custGeom>
                  <a:avLst/>
                  <a:gdLst>
                    <a:gd name="T0" fmla="*/ 0 w 487"/>
                    <a:gd name="T1" fmla="*/ 0 h 412"/>
                    <a:gd name="T2" fmla="*/ 120 w 487"/>
                    <a:gd name="T3" fmla="*/ 75 h 412"/>
                    <a:gd name="T4" fmla="*/ 255 w 487"/>
                    <a:gd name="T5" fmla="*/ 22 h 412"/>
                    <a:gd name="T6" fmla="*/ 188 w 487"/>
                    <a:gd name="T7" fmla="*/ 187 h 412"/>
                    <a:gd name="T8" fmla="*/ 255 w 487"/>
                    <a:gd name="T9" fmla="*/ 262 h 412"/>
                    <a:gd name="T10" fmla="*/ 450 w 487"/>
                    <a:gd name="T11" fmla="*/ 315 h 412"/>
                    <a:gd name="T12" fmla="*/ 480 w 487"/>
                    <a:gd name="T13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7" h="412">
                      <a:moveTo>
                        <a:pt x="0" y="0"/>
                      </a:moveTo>
                      <a:cubicBezTo>
                        <a:pt x="39" y="35"/>
                        <a:pt x="78" y="71"/>
                        <a:pt x="120" y="75"/>
                      </a:cubicBezTo>
                      <a:cubicBezTo>
                        <a:pt x="162" y="79"/>
                        <a:pt x="244" y="3"/>
                        <a:pt x="255" y="22"/>
                      </a:cubicBezTo>
                      <a:cubicBezTo>
                        <a:pt x="266" y="41"/>
                        <a:pt x="188" y="147"/>
                        <a:pt x="188" y="187"/>
                      </a:cubicBezTo>
                      <a:cubicBezTo>
                        <a:pt x="188" y="227"/>
                        <a:pt x="211" y="241"/>
                        <a:pt x="255" y="262"/>
                      </a:cubicBezTo>
                      <a:cubicBezTo>
                        <a:pt x="299" y="283"/>
                        <a:pt x="413" y="290"/>
                        <a:pt x="450" y="315"/>
                      </a:cubicBezTo>
                      <a:cubicBezTo>
                        <a:pt x="487" y="340"/>
                        <a:pt x="475" y="395"/>
                        <a:pt x="480" y="4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09" name="Freeform 66">
                  <a:extLst>
                    <a:ext uri="{FF2B5EF4-FFF2-40B4-BE49-F238E27FC236}">
                      <a16:creationId xmlns:a16="http://schemas.microsoft.com/office/drawing/2014/main" id="{8C031BA2-0FEE-6144-8313-C80833FB732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021" y="1830"/>
                  <a:ext cx="709" cy="665"/>
                </a:xfrm>
                <a:custGeom>
                  <a:avLst/>
                  <a:gdLst>
                    <a:gd name="T0" fmla="*/ 49 w 709"/>
                    <a:gd name="T1" fmla="*/ 0 h 665"/>
                    <a:gd name="T2" fmla="*/ 34 w 709"/>
                    <a:gd name="T3" fmla="*/ 158 h 665"/>
                    <a:gd name="T4" fmla="*/ 252 w 709"/>
                    <a:gd name="T5" fmla="*/ 450 h 665"/>
                    <a:gd name="T6" fmla="*/ 297 w 709"/>
                    <a:gd name="T7" fmla="*/ 653 h 665"/>
                    <a:gd name="T8" fmla="*/ 327 w 709"/>
                    <a:gd name="T9" fmla="*/ 525 h 665"/>
                    <a:gd name="T10" fmla="*/ 484 w 709"/>
                    <a:gd name="T11" fmla="*/ 518 h 665"/>
                    <a:gd name="T12" fmla="*/ 582 w 709"/>
                    <a:gd name="T13" fmla="*/ 488 h 665"/>
                    <a:gd name="T14" fmla="*/ 709 w 709"/>
                    <a:gd name="T15" fmla="*/ 630 h 6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665">
                      <a:moveTo>
                        <a:pt x="49" y="0"/>
                      </a:moveTo>
                      <a:cubicBezTo>
                        <a:pt x="24" y="41"/>
                        <a:pt x="0" y="83"/>
                        <a:pt x="34" y="158"/>
                      </a:cubicBezTo>
                      <a:cubicBezTo>
                        <a:pt x="68" y="233"/>
                        <a:pt x="208" y="368"/>
                        <a:pt x="252" y="450"/>
                      </a:cubicBezTo>
                      <a:cubicBezTo>
                        <a:pt x="296" y="532"/>
                        <a:pt x="285" y="641"/>
                        <a:pt x="297" y="653"/>
                      </a:cubicBezTo>
                      <a:cubicBezTo>
                        <a:pt x="309" y="665"/>
                        <a:pt x="296" y="548"/>
                        <a:pt x="327" y="525"/>
                      </a:cubicBezTo>
                      <a:cubicBezTo>
                        <a:pt x="358" y="502"/>
                        <a:pt x="442" y="524"/>
                        <a:pt x="484" y="518"/>
                      </a:cubicBezTo>
                      <a:cubicBezTo>
                        <a:pt x="526" y="512"/>
                        <a:pt x="545" y="469"/>
                        <a:pt x="582" y="488"/>
                      </a:cubicBezTo>
                      <a:cubicBezTo>
                        <a:pt x="619" y="507"/>
                        <a:pt x="664" y="568"/>
                        <a:pt x="709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11" name="Freeform 67">
                  <a:extLst>
                    <a:ext uri="{FF2B5EF4-FFF2-40B4-BE49-F238E27FC236}">
                      <a16:creationId xmlns:a16="http://schemas.microsoft.com/office/drawing/2014/main" id="{C0051CC5-7691-2044-913D-154768A3FB6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2298"/>
                  <a:ext cx="637" cy="725"/>
                </a:xfrm>
                <a:custGeom>
                  <a:avLst/>
                  <a:gdLst>
                    <a:gd name="T0" fmla="*/ 0 w 637"/>
                    <a:gd name="T1" fmla="*/ 702 h 725"/>
                    <a:gd name="T2" fmla="*/ 60 w 637"/>
                    <a:gd name="T3" fmla="*/ 680 h 725"/>
                    <a:gd name="T4" fmla="*/ 255 w 637"/>
                    <a:gd name="T5" fmla="*/ 432 h 725"/>
                    <a:gd name="T6" fmla="*/ 195 w 637"/>
                    <a:gd name="T7" fmla="*/ 42 h 725"/>
                    <a:gd name="T8" fmla="*/ 247 w 637"/>
                    <a:gd name="T9" fmla="*/ 177 h 725"/>
                    <a:gd name="T10" fmla="*/ 367 w 637"/>
                    <a:gd name="T11" fmla="*/ 290 h 725"/>
                    <a:gd name="T12" fmla="*/ 450 w 637"/>
                    <a:gd name="T13" fmla="*/ 117 h 725"/>
                    <a:gd name="T14" fmla="*/ 472 w 637"/>
                    <a:gd name="T15" fmla="*/ 177 h 725"/>
                    <a:gd name="T16" fmla="*/ 637 w 637"/>
                    <a:gd name="T17" fmla="*/ 215 h 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7" h="725">
                      <a:moveTo>
                        <a:pt x="0" y="702"/>
                      </a:moveTo>
                      <a:cubicBezTo>
                        <a:pt x="8" y="713"/>
                        <a:pt x="17" y="725"/>
                        <a:pt x="60" y="680"/>
                      </a:cubicBezTo>
                      <a:cubicBezTo>
                        <a:pt x="103" y="635"/>
                        <a:pt x="233" y="538"/>
                        <a:pt x="255" y="432"/>
                      </a:cubicBezTo>
                      <a:cubicBezTo>
                        <a:pt x="277" y="326"/>
                        <a:pt x="196" y="84"/>
                        <a:pt x="195" y="42"/>
                      </a:cubicBezTo>
                      <a:cubicBezTo>
                        <a:pt x="194" y="0"/>
                        <a:pt x="218" y="136"/>
                        <a:pt x="247" y="177"/>
                      </a:cubicBezTo>
                      <a:cubicBezTo>
                        <a:pt x="276" y="218"/>
                        <a:pt x="333" y="300"/>
                        <a:pt x="367" y="290"/>
                      </a:cubicBezTo>
                      <a:cubicBezTo>
                        <a:pt x="401" y="280"/>
                        <a:pt x="433" y="136"/>
                        <a:pt x="450" y="117"/>
                      </a:cubicBezTo>
                      <a:cubicBezTo>
                        <a:pt x="467" y="98"/>
                        <a:pt x="441" y="161"/>
                        <a:pt x="472" y="177"/>
                      </a:cubicBezTo>
                      <a:cubicBezTo>
                        <a:pt x="503" y="193"/>
                        <a:pt x="607" y="209"/>
                        <a:pt x="637" y="2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12" name="Freeform 68">
                  <a:extLst>
                    <a:ext uri="{FF2B5EF4-FFF2-40B4-BE49-F238E27FC236}">
                      <a16:creationId xmlns:a16="http://schemas.microsoft.com/office/drawing/2014/main" id="{9872DB58-651B-8C48-82BF-F966FE26AB7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684" y="2693"/>
                  <a:ext cx="1384" cy="936"/>
                </a:xfrm>
                <a:custGeom>
                  <a:avLst/>
                  <a:gdLst>
                    <a:gd name="T0" fmla="*/ 109 w 1384"/>
                    <a:gd name="T1" fmla="*/ 930 h 936"/>
                    <a:gd name="T2" fmla="*/ 41 w 1384"/>
                    <a:gd name="T3" fmla="*/ 855 h 936"/>
                    <a:gd name="T4" fmla="*/ 56 w 1384"/>
                    <a:gd name="T5" fmla="*/ 442 h 936"/>
                    <a:gd name="T6" fmla="*/ 379 w 1384"/>
                    <a:gd name="T7" fmla="*/ 262 h 936"/>
                    <a:gd name="T8" fmla="*/ 746 w 1384"/>
                    <a:gd name="T9" fmla="*/ 247 h 936"/>
                    <a:gd name="T10" fmla="*/ 1256 w 1384"/>
                    <a:gd name="T11" fmla="*/ 45 h 936"/>
                    <a:gd name="T12" fmla="*/ 1384 w 1384"/>
                    <a:gd name="T13" fmla="*/ 0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84" h="936">
                      <a:moveTo>
                        <a:pt x="109" y="930"/>
                      </a:moveTo>
                      <a:cubicBezTo>
                        <a:pt x="79" y="933"/>
                        <a:pt x="50" y="936"/>
                        <a:pt x="41" y="855"/>
                      </a:cubicBezTo>
                      <a:cubicBezTo>
                        <a:pt x="32" y="774"/>
                        <a:pt x="0" y="541"/>
                        <a:pt x="56" y="442"/>
                      </a:cubicBezTo>
                      <a:cubicBezTo>
                        <a:pt x="112" y="343"/>
                        <a:pt x="264" y="294"/>
                        <a:pt x="379" y="262"/>
                      </a:cubicBezTo>
                      <a:cubicBezTo>
                        <a:pt x="494" y="230"/>
                        <a:pt x="600" y="283"/>
                        <a:pt x="746" y="247"/>
                      </a:cubicBezTo>
                      <a:cubicBezTo>
                        <a:pt x="892" y="211"/>
                        <a:pt x="1150" y="86"/>
                        <a:pt x="1256" y="45"/>
                      </a:cubicBezTo>
                      <a:cubicBezTo>
                        <a:pt x="1362" y="4"/>
                        <a:pt x="1373" y="2"/>
                        <a:pt x="1384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14" name="Freeform 69">
                  <a:extLst>
                    <a:ext uri="{FF2B5EF4-FFF2-40B4-BE49-F238E27FC236}">
                      <a16:creationId xmlns:a16="http://schemas.microsoft.com/office/drawing/2014/main" id="{3602206D-A684-C245-AA8C-6B9608E01FD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733" y="4590"/>
                  <a:ext cx="1080" cy="195"/>
                </a:xfrm>
                <a:custGeom>
                  <a:avLst/>
                  <a:gdLst>
                    <a:gd name="T0" fmla="*/ 1080 w 1080"/>
                    <a:gd name="T1" fmla="*/ 0 h 195"/>
                    <a:gd name="T2" fmla="*/ 772 w 1080"/>
                    <a:gd name="T3" fmla="*/ 90 h 195"/>
                    <a:gd name="T4" fmla="*/ 600 w 1080"/>
                    <a:gd name="T5" fmla="*/ 150 h 195"/>
                    <a:gd name="T6" fmla="*/ 277 w 1080"/>
                    <a:gd name="T7" fmla="*/ 195 h 195"/>
                    <a:gd name="T8" fmla="*/ 0 w 1080"/>
                    <a:gd name="T9" fmla="*/ 15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0" h="195">
                      <a:moveTo>
                        <a:pt x="1080" y="0"/>
                      </a:moveTo>
                      <a:cubicBezTo>
                        <a:pt x="966" y="32"/>
                        <a:pt x="852" y="65"/>
                        <a:pt x="772" y="90"/>
                      </a:cubicBezTo>
                      <a:cubicBezTo>
                        <a:pt x="692" y="115"/>
                        <a:pt x="682" y="133"/>
                        <a:pt x="600" y="150"/>
                      </a:cubicBezTo>
                      <a:cubicBezTo>
                        <a:pt x="518" y="167"/>
                        <a:pt x="377" y="195"/>
                        <a:pt x="277" y="195"/>
                      </a:cubicBezTo>
                      <a:cubicBezTo>
                        <a:pt x="177" y="195"/>
                        <a:pt x="88" y="172"/>
                        <a:pt x="0" y="1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15" name="Freeform 70">
                  <a:extLst>
                    <a:ext uri="{FF2B5EF4-FFF2-40B4-BE49-F238E27FC236}">
                      <a16:creationId xmlns:a16="http://schemas.microsoft.com/office/drawing/2014/main" id="{59CF01BF-7612-6D48-9A6F-7EA7A6E613E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930" y="4276"/>
                  <a:ext cx="1673" cy="242"/>
                </a:xfrm>
                <a:custGeom>
                  <a:avLst/>
                  <a:gdLst>
                    <a:gd name="T0" fmla="*/ 0 w 1673"/>
                    <a:gd name="T1" fmla="*/ 22 h 242"/>
                    <a:gd name="T2" fmla="*/ 315 w 1673"/>
                    <a:gd name="T3" fmla="*/ 29 h 242"/>
                    <a:gd name="T4" fmla="*/ 780 w 1673"/>
                    <a:gd name="T5" fmla="*/ 194 h 242"/>
                    <a:gd name="T6" fmla="*/ 1253 w 1673"/>
                    <a:gd name="T7" fmla="*/ 239 h 242"/>
                    <a:gd name="T8" fmla="*/ 1508 w 1673"/>
                    <a:gd name="T9" fmla="*/ 209 h 242"/>
                    <a:gd name="T10" fmla="*/ 1673 w 1673"/>
                    <a:gd name="T11" fmla="*/ 157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73" h="242">
                      <a:moveTo>
                        <a:pt x="0" y="22"/>
                      </a:moveTo>
                      <a:cubicBezTo>
                        <a:pt x="92" y="11"/>
                        <a:pt x="185" y="0"/>
                        <a:pt x="315" y="29"/>
                      </a:cubicBezTo>
                      <a:cubicBezTo>
                        <a:pt x="445" y="58"/>
                        <a:pt x="624" y="159"/>
                        <a:pt x="780" y="194"/>
                      </a:cubicBezTo>
                      <a:cubicBezTo>
                        <a:pt x="936" y="229"/>
                        <a:pt x="1132" y="236"/>
                        <a:pt x="1253" y="239"/>
                      </a:cubicBezTo>
                      <a:cubicBezTo>
                        <a:pt x="1374" y="242"/>
                        <a:pt x="1438" y="223"/>
                        <a:pt x="1508" y="209"/>
                      </a:cubicBezTo>
                      <a:cubicBezTo>
                        <a:pt x="1578" y="195"/>
                        <a:pt x="1625" y="176"/>
                        <a:pt x="1673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16" name="Freeform 71">
                  <a:extLst>
                    <a:ext uri="{FF2B5EF4-FFF2-40B4-BE49-F238E27FC236}">
                      <a16:creationId xmlns:a16="http://schemas.microsoft.com/office/drawing/2014/main" id="{9315C82B-C494-CA45-BCE0-1A31137E81F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3833"/>
                  <a:ext cx="1406" cy="630"/>
                </a:xfrm>
                <a:custGeom>
                  <a:avLst/>
                  <a:gdLst>
                    <a:gd name="T0" fmla="*/ 0 w 1406"/>
                    <a:gd name="T1" fmla="*/ 0 h 630"/>
                    <a:gd name="T2" fmla="*/ 120 w 1406"/>
                    <a:gd name="T3" fmla="*/ 217 h 630"/>
                    <a:gd name="T4" fmla="*/ 555 w 1406"/>
                    <a:gd name="T5" fmla="*/ 292 h 630"/>
                    <a:gd name="T6" fmla="*/ 727 w 1406"/>
                    <a:gd name="T7" fmla="*/ 187 h 630"/>
                    <a:gd name="T8" fmla="*/ 1005 w 1406"/>
                    <a:gd name="T9" fmla="*/ 165 h 630"/>
                    <a:gd name="T10" fmla="*/ 877 w 1406"/>
                    <a:gd name="T11" fmla="*/ 172 h 630"/>
                    <a:gd name="T12" fmla="*/ 967 w 1406"/>
                    <a:gd name="T13" fmla="*/ 232 h 630"/>
                    <a:gd name="T14" fmla="*/ 1200 w 1406"/>
                    <a:gd name="T15" fmla="*/ 202 h 630"/>
                    <a:gd name="T16" fmla="*/ 1395 w 1406"/>
                    <a:gd name="T17" fmla="*/ 345 h 630"/>
                    <a:gd name="T18" fmla="*/ 1267 w 1406"/>
                    <a:gd name="T19" fmla="*/ 63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06" h="630">
                      <a:moveTo>
                        <a:pt x="0" y="0"/>
                      </a:moveTo>
                      <a:cubicBezTo>
                        <a:pt x="14" y="84"/>
                        <a:pt x="28" y="168"/>
                        <a:pt x="120" y="217"/>
                      </a:cubicBezTo>
                      <a:cubicBezTo>
                        <a:pt x="212" y="266"/>
                        <a:pt x="454" y="297"/>
                        <a:pt x="555" y="292"/>
                      </a:cubicBezTo>
                      <a:cubicBezTo>
                        <a:pt x="656" y="287"/>
                        <a:pt x="652" y="208"/>
                        <a:pt x="727" y="187"/>
                      </a:cubicBezTo>
                      <a:cubicBezTo>
                        <a:pt x="802" y="166"/>
                        <a:pt x="980" y="167"/>
                        <a:pt x="1005" y="165"/>
                      </a:cubicBezTo>
                      <a:cubicBezTo>
                        <a:pt x="1030" y="163"/>
                        <a:pt x="883" y="161"/>
                        <a:pt x="877" y="172"/>
                      </a:cubicBezTo>
                      <a:cubicBezTo>
                        <a:pt x="871" y="183"/>
                        <a:pt x="913" y="227"/>
                        <a:pt x="967" y="232"/>
                      </a:cubicBezTo>
                      <a:cubicBezTo>
                        <a:pt x="1021" y="237"/>
                        <a:pt x="1129" y="183"/>
                        <a:pt x="1200" y="202"/>
                      </a:cubicBezTo>
                      <a:cubicBezTo>
                        <a:pt x="1271" y="221"/>
                        <a:pt x="1384" y="274"/>
                        <a:pt x="1395" y="345"/>
                      </a:cubicBezTo>
                      <a:cubicBezTo>
                        <a:pt x="1406" y="416"/>
                        <a:pt x="1336" y="523"/>
                        <a:pt x="1267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18" name="Freeform 72">
                  <a:extLst>
                    <a:ext uri="{FF2B5EF4-FFF2-40B4-BE49-F238E27FC236}">
                      <a16:creationId xmlns:a16="http://schemas.microsoft.com/office/drawing/2014/main" id="{7A84D40A-4C68-8E4B-AD52-6CAE57B1CC7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810" y="3668"/>
                  <a:ext cx="585" cy="392"/>
                </a:xfrm>
                <a:custGeom>
                  <a:avLst/>
                  <a:gdLst>
                    <a:gd name="T0" fmla="*/ 0 w 585"/>
                    <a:gd name="T1" fmla="*/ 262 h 392"/>
                    <a:gd name="T2" fmla="*/ 285 w 585"/>
                    <a:gd name="T3" fmla="*/ 187 h 392"/>
                    <a:gd name="T4" fmla="*/ 518 w 585"/>
                    <a:gd name="T5" fmla="*/ 270 h 392"/>
                    <a:gd name="T6" fmla="*/ 585 w 585"/>
                    <a:gd name="T7" fmla="*/ 390 h 392"/>
                    <a:gd name="T8" fmla="*/ 518 w 585"/>
                    <a:gd name="T9" fmla="*/ 255 h 392"/>
                    <a:gd name="T10" fmla="*/ 495 w 585"/>
                    <a:gd name="T11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5" h="392">
                      <a:moveTo>
                        <a:pt x="0" y="262"/>
                      </a:moveTo>
                      <a:cubicBezTo>
                        <a:pt x="99" y="224"/>
                        <a:pt x="199" y="186"/>
                        <a:pt x="285" y="187"/>
                      </a:cubicBezTo>
                      <a:cubicBezTo>
                        <a:pt x="371" y="188"/>
                        <a:pt x="468" y="236"/>
                        <a:pt x="518" y="270"/>
                      </a:cubicBezTo>
                      <a:cubicBezTo>
                        <a:pt x="568" y="304"/>
                        <a:pt x="585" y="392"/>
                        <a:pt x="585" y="390"/>
                      </a:cubicBezTo>
                      <a:cubicBezTo>
                        <a:pt x="585" y="388"/>
                        <a:pt x="533" y="320"/>
                        <a:pt x="518" y="255"/>
                      </a:cubicBezTo>
                      <a:cubicBezTo>
                        <a:pt x="503" y="190"/>
                        <a:pt x="497" y="47"/>
                        <a:pt x="4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19" name="Freeform 73">
                  <a:extLst>
                    <a:ext uri="{FF2B5EF4-FFF2-40B4-BE49-F238E27FC236}">
                      <a16:creationId xmlns:a16="http://schemas.microsoft.com/office/drawing/2014/main" id="{9C1026B3-455D-4B49-AD98-F98F07FD764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28" y="3208"/>
                  <a:ext cx="622" cy="162"/>
                </a:xfrm>
                <a:custGeom>
                  <a:avLst/>
                  <a:gdLst>
                    <a:gd name="T0" fmla="*/ 0 w 622"/>
                    <a:gd name="T1" fmla="*/ 77 h 162"/>
                    <a:gd name="T2" fmla="*/ 120 w 622"/>
                    <a:gd name="T3" fmla="*/ 2 h 162"/>
                    <a:gd name="T4" fmla="*/ 450 w 622"/>
                    <a:gd name="T5" fmla="*/ 62 h 162"/>
                    <a:gd name="T6" fmla="*/ 517 w 622"/>
                    <a:gd name="T7" fmla="*/ 152 h 162"/>
                    <a:gd name="T8" fmla="*/ 622 w 622"/>
                    <a:gd name="T9" fmla="*/ 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2" h="162">
                      <a:moveTo>
                        <a:pt x="0" y="77"/>
                      </a:moveTo>
                      <a:cubicBezTo>
                        <a:pt x="22" y="40"/>
                        <a:pt x="45" y="4"/>
                        <a:pt x="120" y="2"/>
                      </a:cubicBezTo>
                      <a:cubicBezTo>
                        <a:pt x="195" y="0"/>
                        <a:pt x="384" y="37"/>
                        <a:pt x="450" y="62"/>
                      </a:cubicBezTo>
                      <a:cubicBezTo>
                        <a:pt x="516" y="87"/>
                        <a:pt x="488" y="162"/>
                        <a:pt x="517" y="152"/>
                      </a:cubicBezTo>
                      <a:cubicBezTo>
                        <a:pt x="546" y="142"/>
                        <a:pt x="584" y="72"/>
                        <a:pt x="622" y="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21" name="Freeform 74">
                  <a:extLst>
                    <a:ext uri="{FF2B5EF4-FFF2-40B4-BE49-F238E27FC236}">
                      <a16:creationId xmlns:a16="http://schemas.microsoft.com/office/drawing/2014/main" id="{193AA516-A52F-2E4A-A79A-15B660CEE3F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095" y="2648"/>
                  <a:ext cx="699" cy="757"/>
                </a:xfrm>
                <a:custGeom>
                  <a:avLst/>
                  <a:gdLst>
                    <a:gd name="T0" fmla="*/ 0 w 699"/>
                    <a:gd name="T1" fmla="*/ 0 h 757"/>
                    <a:gd name="T2" fmla="*/ 210 w 699"/>
                    <a:gd name="T3" fmla="*/ 255 h 757"/>
                    <a:gd name="T4" fmla="*/ 308 w 699"/>
                    <a:gd name="T5" fmla="*/ 292 h 757"/>
                    <a:gd name="T6" fmla="*/ 330 w 699"/>
                    <a:gd name="T7" fmla="*/ 442 h 757"/>
                    <a:gd name="T8" fmla="*/ 435 w 699"/>
                    <a:gd name="T9" fmla="*/ 570 h 757"/>
                    <a:gd name="T10" fmla="*/ 675 w 699"/>
                    <a:gd name="T11" fmla="*/ 367 h 757"/>
                    <a:gd name="T12" fmla="*/ 578 w 699"/>
                    <a:gd name="T13" fmla="*/ 525 h 757"/>
                    <a:gd name="T14" fmla="*/ 600 w 699"/>
                    <a:gd name="T15" fmla="*/ 720 h 757"/>
                    <a:gd name="T16" fmla="*/ 638 w 699"/>
                    <a:gd name="T17" fmla="*/ 75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9" h="757">
                      <a:moveTo>
                        <a:pt x="0" y="0"/>
                      </a:moveTo>
                      <a:cubicBezTo>
                        <a:pt x="79" y="103"/>
                        <a:pt x="159" y="206"/>
                        <a:pt x="210" y="255"/>
                      </a:cubicBezTo>
                      <a:cubicBezTo>
                        <a:pt x="261" y="304"/>
                        <a:pt x="288" y="261"/>
                        <a:pt x="308" y="292"/>
                      </a:cubicBezTo>
                      <a:cubicBezTo>
                        <a:pt x="328" y="323"/>
                        <a:pt x="309" y="396"/>
                        <a:pt x="330" y="442"/>
                      </a:cubicBezTo>
                      <a:cubicBezTo>
                        <a:pt x="351" y="488"/>
                        <a:pt x="378" y="582"/>
                        <a:pt x="435" y="570"/>
                      </a:cubicBezTo>
                      <a:cubicBezTo>
                        <a:pt x="492" y="558"/>
                        <a:pt x="651" y="374"/>
                        <a:pt x="675" y="367"/>
                      </a:cubicBezTo>
                      <a:cubicBezTo>
                        <a:pt x="699" y="360"/>
                        <a:pt x="590" y="466"/>
                        <a:pt x="578" y="525"/>
                      </a:cubicBezTo>
                      <a:cubicBezTo>
                        <a:pt x="566" y="584"/>
                        <a:pt x="590" y="683"/>
                        <a:pt x="600" y="720"/>
                      </a:cubicBezTo>
                      <a:cubicBezTo>
                        <a:pt x="610" y="757"/>
                        <a:pt x="624" y="753"/>
                        <a:pt x="638" y="7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22" name="Freeform 75">
                  <a:extLst>
                    <a:ext uri="{FF2B5EF4-FFF2-40B4-BE49-F238E27FC236}">
                      <a16:creationId xmlns:a16="http://schemas.microsoft.com/office/drawing/2014/main" id="{0728C5A7-04CC-7B4A-9773-7391FCC958D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38" y="2413"/>
                  <a:ext cx="202" cy="265"/>
                </a:xfrm>
                <a:custGeom>
                  <a:avLst/>
                  <a:gdLst>
                    <a:gd name="T0" fmla="*/ 0 w 202"/>
                    <a:gd name="T1" fmla="*/ 25 h 265"/>
                    <a:gd name="T2" fmla="*/ 127 w 202"/>
                    <a:gd name="T3" fmla="*/ 40 h 265"/>
                    <a:gd name="T4" fmla="*/ 202 w 202"/>
                    <a:gd name="T5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65">
                      <a:moveTo>
                        <a:pt x="0" y="25"/>
                      </a:moveTo>
                      <a:cubicBezTo>
                        <a:pt x="46" y="12"/>
                        <a:pt x="93" y="0"/>
                        <a:pt x="127" y="40"/>
                      </a:cubicBezTo>
                      <a:cubicBezTo>
                        <a:pt x="161" y="80"/>
                        <a:pt x="190" y="221"/>
                        <a:pt x="202" y="26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24" name="Freeform 76">
                  <a:extLst>
                    <a:ext uri="{FF2B5EF4-FFF2-40B4-BE49-F238E27FC236}">
                      <a16:creationId xmlns:a16="http://schemas.microsoft.com/office/drawing/2014/main" id="{250D9943-C7BE-6A45-B745-47F69711185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75" y="4478"/>
                  <a:ext cx="713" cy="183"/>
                </a:xfrm>
                <a:custGeom>
                  <a:avLst/>
                  <a:gdLst>
                    <a:gd name="T0" fmla="*/ 0 w 713"/>
                    <a:gd name="T1" fmla="*/ 0 h 183"/>
                    <a:gd name="T2" fmla="*/ 195 w 713"/>
                    <a:gd name="T3" fmla="*/ 172 h 183"/>
                    <a:gd name="T4" fmla="*/ 225 w 713"/>
                    <a:gd name="T5" fmla="*/ 67 h 183"/>
                    <a:gd name="T6" fmla="*/ 428 w 713"/>
                    <a:gd name="T7" fmla="*/ 90 h 183"/>
                    <a:gd name="T8" fmla="*/ 623 w 713"/>
                    <a:gd name="T9" fmla="*/ 142 h 183"/>
                    <a:gd name="T10" fmla="*/ 713 w 713"/>
                    <a:gd name="T11" fmla="*/ 112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3" h="183">
                      <a:moveTo>
                        <a:pt x="0" y="0"/>
                      </a:moveTo>
                      <a:cubicBezTo>
                        <a:pt x="79" y="80"/>
                        <a:pt x="158" y="161"/>
                        <a:pt x="195" y="172"/>
                      </a:cubicBezTo>
                      <a:cubicBezTo>
                        <a:pt x="232" y="183"/>
                        <a:pt x="186" y="81"/>
                        <a:pt x="225" y="67"/>
                      </a:cubicBezTo>
                      <a:cubicBezTo>
                        <a:pt x="264" y="53"/>
                        <a:pt x="362" y="78"/>
                        <a:pt x="428" y="90"/>
                      </a:cubicBezTo>
                      <a:cubicBezTo>
                        <a:pt x="494" y="102"/>
                        <a:pt x="575" y="138"/>
                        <a:pt x="623" y="142"/>
                      </a:cubicBezTo>
                      <a:cubicBezTo>
                        <a:pt x="671" y="146"/>
                        <a:pt x="692" y="129"/>
                        <a:pt x="713" y="1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25" name="Freeform 77">
                  <a:extLst>
                    <a:ext uri="{FF2B5EF4-FFF2-40B4-BE49-F238E27FC236}">
                      <a16:creationId xmlns:a16="http://schemas.microsoft.com/office/drawing/2014/main" id="{1E9CAF1B-B893-DA4C-997F-DD0D8AD129C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655" y="4995"/>
                  <a:ext cx="833" cy="164"/>
                </a:xfrm>
                <a:custGeom>
                  <a:avLst/>
                  <a:gdLst>
                    <a:gd name="T0" fmla="*/ 0 w 833"/>
                    <a:gd name="T1" fmla="*/ 38 h 164"/>
                    <a:gd name="T2" fmla="*/ 210 w 833"/>
                    <a:gd name="T3" fmla="*/ 128 h 164"/>
                    <a:gd name="T4" fmla="*/ 570 w 833"/>
                    <a:gd name="T5" fmla="*/ 143 h 164"/>
                    <a:gd name="T6" fmla="*/ 833 w 833"/>
                    <a:gd name="T7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3" h="164">
                      <a:moveTo>
                        <a:pt x="0" y="38"/>
                      </a:moveTo>
                      <a:cubicBezTo>
                        <a:pt x="57" y="74"/>
                        <a:pt x="115" y="111"/>
                        <a:pt x="210" y="128"/>
                      </a:cubicBezTo>
                      <a:cubicBezTo>
                        <a:pt x="305" y="145"/>
                        <a:pt x="466" y="164"/>
                        <a:pt x="570" y="143"/>
                      </a:cubicBezTo>
                      <a:cubicBezTo>
                        <a:pt x="674" y="122"/>
                        <a:pt x="788" y="25"/>
                        <a:pt x="833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29" name="Freeform 78">
                  <a:extLst>
                    <a:ext uri="{FF2B5EF4-FFF2-40B4-BE49-F238E27FC236}">
                      <a16:creationId xmlns:a16="http://schemas.microsoft.com/office/drawing/2014/main" id="{84C4877A-FC5B-C540-A71A-6ECE3825881A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5" y="4779"/>
                  <a:ext cx="548" cy="186"/>
                </a:xfrm>
                <a:custGeom>
                  <a:avLst/>
                  <a:gdLst>
                    <a:gd name="T0" fmla="*/ 0 w 548"/>
                    <a:gd name="T1" fmla="*/ 186 h 186"/>
                    <a:gd name="T2" fmla="*/ 278 w 548"/>
                    <a:gd name="T3" fmla="*/ 29 h 186"/>
                    <a:gd name="T4" fmla="*/ 548 w 548"/>
                    <a:gd name="T5" fmla="*/ 14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48" h="186">
                      <a:moveTo>
                        <a:pt x="0" y="186"/>
                      </a:moveTo>
                      <a:cubicBezTo>
                        <a:pt x="93" y="122"/>
                        <a:pt x="187" y="58"/>
                        <a:pt x="278" y="29"/>
                      </a:cubicBezTo>
                      <a:cubicBezTo>
                        <a:pt x="369" y="0"/>
                        <a:pt x="499" y="17"/>
                        <a:pt x="548" y="14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30" name="Freeform 79">
                  <a:extLst>
                    <a:ext uri="{FF2B5EF4-FFF2-40B4-BE49-F238E27FC236}">
                      <a16:creationId xmlns:a16="http://schemas.microsoft.com/office/drawing/2014/main" id="{A370032E-5DF8-1B4F-94F4-7A6AABC3C84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800" y="2060"/>
                  <a:ext cx="230" cy="242"/>
                </a:xfrm>
                <a:custGeom>
                  <a:avLst/>
                  <a:gdLst>
                    <a:gd name="T0" fmla="*/ 0 w 230"/>
                    <a:gd name="T1" fmla="*/ 0 h 242"/>
                    <a:gd name="T2" fmla="*/ 90 w 230"/>
                    <a:gd name="T3" fmla="*/ 160 h 242"/>
                    <a:gd name="T4" fmla="*/ 50 w 230"/>
                    <a:gd name="T5" fmla="*/ 240 h 242"/>
                    <a:gd name="T6" fmla="*/ 140 w 230"/>
                    <a:gd name="T7" fmla="*/ 170 h 242"/>
                    <a:gd name="T8" fmla="*/ 230 w 230"/>
                    <a:gd name="T9" fmla="*/ 240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242">
                      <a:moveTo>
                        <a:pt x="0" y="0"/>
                      </a:moveTo>
                      <a:cubicBezTo>
                        <a:pt x="41" y="60"/>
                        <a:pt x="82" y="120"/>
                        <a:pt x="90" y="160"/>
                      </a:cubicBezTo>
                      <a:cubicBezTo>
                        <a:pt x="98" y="200"/>
                        <a:pt x="42" y="238"/>
                        <a:pt x="50" y="240"/>
                      </a:cubicBezTo>
                      <a:cubicBezTo>
                        <a:pt x="58" y="242"/>
                        <a:pt x="110" y="170"/>
                        <a:pt x="140" y="170"/>
                      </a:cubicBezTo>
                      <a:cubicBezTo>
                        <a:pt x="170" y="170"/>
                        <a:pt x="208" y="222"/>
                        <a:pt x="230" y="2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312" name="Group 44">
                <a:extLst>
                  <a:ext uri="{FF2B5EF4-FFF2-40B4-BE49-F238E27FC236}">
                    <a16:creationId xmlns:a16="http://schemas.microsoft.com/office/drawing/2014/main" id="{90D74807-D551-D846-9982-EFE7BBB43F7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14" y="3254"/>
                <a:ext cx="2725" cy="2763"/>
                <a:chOff x="2414" y="3254"/>
                <a:chExt cx="2725" cy="2763"/>
              </a:xfrm>
            </p:grpSpPr>
            <p:sp>
              <p:nvSpPr>
                <p:cNvPr id="353" name="Freeform 43">
                  <a:extLst>
                    <a:ext uri="{FF2B5EF4-FFF2-40B4-BE49-F238E27FC236}">
                      <a16:creationId xmlns:a16="http://schemas.microsoft.com/office/drawing/2014/main" id="{F8519624-F69F-D144-8B5A-69790331B1FA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4" y="3254"/>
                  <a:ext cx="2664" cy="2763"/>
                </a:xfrm>
                <a:custGeom>
                  <a:avLst/>
                  <a:gdLst>
                    <a:gd name="T0" fmla="*/ 2536 w 2664"/>
                    <a:gd name="T1" fmla="*/ 2679 h 2763"/>
                    <a:gd name="T2" fmla="*/ 2214 w 2664"/>
                    <a:gd name="T3" fmla="*/ 1891 h 2763"/>
                    <a:gd name="T4" fmla="*/ 1929 w 2664"/>
                    <a:gd name="T5" fmla="*/ 1156 h 2763"/>
                    <a:gd name="T6" fmla="*/ 1666 w 2664"/>
                    <a:gd name="T7" fmla="*/ 901 h 2763"/>
                    <a:gd name="T8" fmla="*/ 1411 w 2664"/>
                    <a:gd name="T9" fmla="*/ 864 h 2763"/>
                    <a:gd name="T10" fmla="*/ 1224 w 2664"/>
                    <a:gd name="T11" fmla="*/ 969 h 2763"/>
                    <a:gd name="T12" fmla="*/ 1006 w 2664"/>
                    <a:gd name="T13" fmla="*/ 1216 h 2763"/>
                    <a:gd name="T14" fmla="*/ 916 w 2664"/>
                    <a:gd name="T15" fmla="*/ 1104 h 2763"/>
                    <a:gd name="T16" fmla="*/ 826 w 2664"/>
                    <a:gd name="T17" fmla="*/ 1156 h 2763"/>
                    <a:gd name="T18" fmla="*/ 796 w 2664"/>
                    <a:gd name="T19" fmla="*/ 1104 h 2763"/>
                    <a:gd name="T20" fmla="*/ 774 w 2664"/>
                    <a:gd name="T21" fmla="*/ 811 h 2763"/>
                    <a:gd name="T22" fmla="*/ 661 w 2664"/>
                    <a:gd name="T23" fmla="*/ 594 h 2763"/>
                    <a:gd name="T24" fmla="*/ 451 w 2664"/>
                    <a:gd name="T25" fmla="*/ 504 h 2763"/>
                    <a:gd name="T26" fmla="*/ 174 w 2664"/>
                    <a:gd name="T27" fmla="*/ 519 h 2763"/>
                    <a:gd name="T28" fmla="*/ 1 w 2664"/>
                    <a:gd name="T29" fmla="*/ 369 h 2763"/>
                    <a:gd name="T30" fmla="*/ 166 w 2664"/>
                    <a:gd name="T31" fmla="*/ 121 h 2763"/>
                    <a:gd name="T32" fmla="*/ 519 w 2664"/>
                    <a:gd name="T33" fmla="*/ 24 h 2763"/>
                    <a:gd name="T34" fmla="*/ 946 w 2664"/>
                    <a:gd name="T35" fmla="*/ 24 h 2763"/>
                    <a:gd name="T36" fmla="*/ 1591 w 2664"/>
                    <a:gd name="T37" fmla="*/ 166 h 2763"/>
                    <a:gd name="T38" fmla="*/ 2041 w 2664"/>
                    <a:gd name="T39" fmla="*/ 376 h 2763"/>
                    <a:gd name="T40" fmla="*/ 2289 w 2664"/>
                    <a:gd name="T41" fmla="*/ 654 h 2763"/>
                    <a:gd name="T42" fmla="*/ 2206 w 2664"/>
                    <a:gd name="T43" fmla="*/ 759 h 2763"/>
                    <a:gd name="T44" fmla="*/ 2086 w 2664"/>
                    <a:gd name="T45" fmla="*/ 781 h 2763"/>
                    <a:gd name="T46" fmla="*/ 1891 w 2664"/>
                    <a:gd name="T47" fmla="*/ 759 h 2763"/>
                    <a:gd name="T48" fmla="*/ 1839 w 2664"/>
                    <a:gd name="T49" fmla="*/ 796 h 2763"/>
                    <a:gd name="T50" fmla="*/ 1869 w 2664"/>
                    <a:gd name="T51" fmla="*/ 856 h 2763"/>
                    <a:gd name="T52" fmla="*/ 1996 w 2664"/>
                    <a:gd name="T53" fmla="*/ 939 h 2763"/>
                    <a:gd name="T54" fmla="*/ 2161 w 2664"/>
                    <a:gd name="T55" fmla="*/ 1119 h 2763"/>
                    <a:gd name="T56" fmla="*/ 2214 w 2664"/>
                    <a:gd name="T57" fmla="*/ 1314 h 2763"/>
                    <a:gd name="T58" fmla="*/ 2319 w 2664"/>
                    <a:gd name="T59" fmla="*/ 1509 h 2763"/>
                    <a:gd name="T60" fmla="*/ 2424 w 2664"/>
                    <a:gd name="T61" fmla="*/ 1689 h 2763"/>
                    <a:gd name="T62" fmla="*/ 2559 w 2664"/>
                    <a:gd name="T63" fmla="*/ 1801 h 2763"/>
                    <a:gd name="T64" fmla="*/ 2656 w 2664"/>
                    <a:gd name="T65" fmla="*/ 1846 h 2763"/>
                    <a:gd name="T66" fmla="*/ 2604 w 2664"/>
                    <a:gd name="T67" fmla="*/ 2019 h 2763"/>
                    <a:gd name="T68" fmla="*/ 2551 w 2664"/>
                    <a:gd name="T69" fmla="*/ 2116 h 2763"/>
                    <a:gd name="T70" fmla="*/ 2536 w 2664"/>
                    <a:gd name="T71" fmla="*/ 2191 h 2763"/>
                    <a:gd name="T72" fmla="*/ 2536 w 2664"/>
                    <a:gd name="T73" fmla="*/ 2394 h 2763"/>
                    <a:gd name="T74" fmla="*/ 2536 w 2664"/>
                    <a:gd name="T75" fmla="*/ 2679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64" h="2763">
                      <a:moveTo>
                        <a:pt x="2536" y="2679"/>
                      </a:moveTo>
                      <a:cubicBezTo>
                        <a:pt x="2482" y="2595"/>
                        <a:pt x="2315" y="2145"/>
                        <a:pt x="2214" y="1891"/>
                      </a:cubicBezTo>
                      <a:cubicBezTo>
                        <a:pt x="2113" y="1637"/>
                        <a:pt x="2020" y="1321"/>
                        <a:pt x="1929" y="1156"/>
                      </a:cubicBezTo>
                      <a:cubicBezTo>
                        <a:pt x="1838" y="991"/>
                        <a:pt x="1752" y="950"/>
                        <a:pt x="1666" y="901"/>
                      </a:cubicBezTo>
                      <a:cubicBezTo>
                        <a:pt x="1580" y="852"/>
                        <a:pt x="1485" y="853"/>
                        <a:pt x="1411" y="864"/>
                      </a:cubicBezTo>
                      <a:cubicBezTo>
                        <a:pt x="1337" y="875"/>
                        <a:pt x="1291" y="910"/>
                        <a:pt x="1224" y="969"/>
                      </a:cubicBezTo>
                      <a:cubicBezTo>
                        <a:pt x="1157" y="1028"/>
                        <a:pt x="1057" y="1194"/>
                        <a:pt x="1006" y="1216"/>
                      </a:cubicBezTo>
                      <a:cubicBezTo>
                        <a:pt x="955" y="1238"/>
                        <a:pt x="946" y="1114"/>
                        <a:pt x="916" y="1104"/>
                      </a:cubicBezTo>
                      <a:cubicBezTo>
                        <a:pt x="886" y="1094"/>
                        <a:pt x="846" y="1156"/>
                        <a:pt x="826" y="1156"/>
                      </a:cubicBezTo>
                      <a:cubicBezTo>
                        <a:pt x="806" y="1156"/>
                        <a:pt x="805" y="1161"/>
                        <a:pt x="796" y="1104"/>
                      </a:cubicBezTo>
                      <a:cubicBezTo>
                        <a:pt x="787" y="1047"/>
                        <a:pt x="796" y="896"/>
                        <a:pt x="774" y="811"/>
                      </a:cubicBezTo>
                      <a:cubicBezTo>
                        <a:pt x="752" y="726"/>
                        <a:pt x="715" y="645"/>
                        <a:pt x="661" y="594"/>
                      </a:cubicBezTo>
                      <a:cubicBezTo>
                        <a:pt x="607" y="543"/>
                        <a:pt x="532" y="516"/>
                        <a:pt x="451" y="504"/>
                      </a:cubicBezTo>
                      <a:cubicBezTo>
                        <a:pt x="370" y="492"/>
                        <a:pt x="249" y="541"/>
                        <a:pt x="174" y="519"/>
                      </a:cubicBezTo>
                      <a:cubicBezTo>
                        <a:pt x="99" y="497"/>
                        <a:pt x="2" y="435"/>
                        <a:pt x="1" y="369"/>
                      </a:cubicBezTo>
                      <a:cubicBezTo>
                        <a:pt x="0" y="303"/>
                        <a:pt x="80" y="178"/>
                        <a:pt x="166" y="121"/>
                      </a:cubicBezTo>
                      <a:cubicBezTo>
                        <a:pt x="252" y="64"/>
                        <a:pt x="389" y="40"/>
                        <a:pt x="519" y="24"/>
                      </a:cubicBezTo>
                      <a:cubicBezTo>
                        <a:pt x="649" y="8"/>
                        <a:pt x="767" y="0"/>
                        <a:pt x="946" y="24"/>
                      </a:cubicBezTo>
                      <a:cubicBezTo>
                        <a:pt x="1125" y="48"/>
                        <a:pt x="1408" y="107"/>
                        <a:pt x="1591" y="166"/>
                      </a:cubicBezTo>
                      <a:cubicBezTo>
                        <a:pt x="1774" y="225"/>
                        <a:pt x="1925" y="295"/>
                        <a:pt x="2041" y="376"/>
                      </a:cubicBezTo>
                      <a:cubicBezTo>
                        <a:pt x="2157" y="457"/>
                        <a:pt x="2262" y="590"/>
                        <a:pt x="2289" y="654"/>
                      </a:cubicBezTo>
                      <a:cubicBezTo>
                        <a:pt x="2316" y="718"/>
                        <a:pt x="2240" y="738"/>
                        <a:pt x="2206" y="759"/>
                      </a:cubicBezTo>
                      <a:cubicBezTo>
                        <a:pt x="2172" y="780"/>
                        <a:pt x="2138" y="781"/>
                        <a:pt x="2086" y="781"/>
                      </a:cubicBezTo>
                      <a:cubicBezTo>
                        <a:pt x="2034" y="781"/>
                        <a:pt x="1932" y="757"/>
                        <a:pt x="1891" y="759"/>
                      </a:cubicBezTo>
                      <a:cubicBezTo>
                        <a:pt x="1850" y="761"/>
                        <a:pt x="1843" y="780"/>
                        <a:pt x="1839" y="796"/>
                      </a:cubicBezTo>
                      <a:cubicBezTo>
                        <a:pt x="1835" y="812"/>
                        <a:pt x="1843" y="832"/>
                        <a:pt x="1869" y="856"/>
                      </a:cubicBezTo>
                      <a:cubicBezTo>
                        <a:pt x="1895" y="880"/>
                        <a:pt x="1947" y="895"/>
                        <a:pt x="1996" y="939"/>
                      </a:cubicBezTo>
                      <a:cubicBezTo>
                        <a:pt x="2045" y="983"/>
                        <a:pt x="2125" y="1057"/>
                        <a:pt x="2161" y="1119"/>
                      </a:cubicBezTo>
                      <a:cubicBezTo>
                        <a:pt x="2197" y="1181"/>
                        <a:pt x="2188" y="1249"/>
                        <a:pt x="2214" y="1314"/>
                      </a:cubicBezTo>
                      <a:cubicBezTo>
                        <a:pt x="2240" y="1379"/>
                        <a:pt x="2284" y="1446"/>
                        <a:pt x="2319" y="1509"/>
                      </a:cubicBezTo>
                      <a:cubicBezTo>
                        <a:pt x="2354" y="1572"/>
                        <a:pt x="2384" y="1640"/>
                        <a:pt x="2424" y="1689"/>
                      </a:cubicBezTo>
                      <a:cubicBezTo>
                        <a:pt x="2464" y="1738"/>
                        <a:pt x="2520" y="1775"/>
                        <a:pt x="2559" y="1801"/>
                      </a:cubicBezTo>
                      <a:cubicBezTo>
                        <a:pt x="2598" y="1827"/>
                        <a:pt x="2648" y="1810"/>
                        <a:pt x="2656" y="1846"/>
                      </a:cubicBezTo>
                      <a:cubicBezTo>
                        <a:pt x="2664" y="1882"/>
                        <a:pt x="2621" y="1974"/>
                        <a:pt x="2604" y="2019"/>
                      </a:cubicBezTo>
                      <a:cubicBezTo>
                        <a:pt x="2587" y="2064"/>
                        <a:pt x="2562" y="2087"/>
                        <a:pt x="2551" y="2116"/>
                      </a:cubicBezTo>
                      <a:cubicBezTo>
                        <a:pt x="2540" y="2145"/>
                        <a:pt x="2538" y="2145"/>
                        <a:pt x="2536" y="2191"/>
                      </a:cubicBezTo>
                      <a:cubicBezTo>
                        <a:pt x="2534" y="2237"/>
                        <a:pt x="2536" y="2317"/>
                        <a:pt x="2536" y="2394"/>
                      </a:cubicBezTo>
                      <a:cubicBezTo>
                        <a:pt x="2536" y="2471"/>
                        <a:pt x="2590" y="2763"/>
                        <a:pt x="2536" y="267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54" name="Freeform 41">
                  <a:extLst>
                    <a:ext uri="{FF2B5EF4-FFF2-40B4-BE49-F238E27FC236}">
                      <a16:creationId xmlns:a16="http://schemas.microsoft.com/office/drawing/2014/main" id="{F9EBED99-761B-B841-9F74-E411545B1F2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195" y="3878"/>
                  <a:ext cx="944" cy="1984"/>
                </a:xfrm>
                <a:custGeom>
                  <a:avLst/>
                  <a:gdLst>
                    <a:gd name="T0" fmla="*/ 748 w 944"/>
                    <a:gd name="T1" fmla="*/ 1980 h 1984"/>
                    <a:gd name="T2" fmla="*/ 703 w 944"/>
                    <a:gd name="T3" fmla="*/ 1740 h 1984"/>
                    <a:gd name="T4" fmla="*/ 763 w 944"/>
                    <a:gd name="T5" fmla="*/ 1470 h 1984"/>
                    <a:gd name="T6" fmla="*/ 875 w 944"/>
                    <a:gd name="T7" fmla="*/ 1305 h 1984"/>
                    <a:gd name="T8" fmla="*/ 778 w 944"/>
                    <a:gd name="T9" fmla="*/ 1192 h 1984"/>
                    <a:gd name="T10" fmla="*/ 508 w 944"/>
                    <a:gd name="T11" fmla="*/ 1012 h 1984"/>
                    <a:gd name="T12" fmla="*/ 380 w 944"/>
                    <a:gd name="T13" fmla="*/ 720 h 1984"/>
                    <a:gd name="T14" fmla="*/ 275 w 944"/>
                    <a:gd name="T15" fmla="*/ 457 h 1984"/>
                    <a:gd name="T16" fmla="*/ 200 w 944"/>
                    <a:gd name="T17" fmla="*/ 367 h 1984"/>
                    <a:gd name="T18" fmla="*/ 140 w 944"/>
                    <a:gd name="T19" fmla="*/ 292 h 1984"/>
                    <a:gd name="T20" fmla="*/ 20 w 944"/>
                    <a:gd name="T21" fmla="*/ 225 h 1984"/>
                    <a:gd name="T22" fmla="*/ 20 w 944"/>
                    <a:gd name="T23" fmla="*/ 120 h 1984"/>
                    <a:gd name="T24" fmla="*/ 125 w 944"/>
                    <a:gd name="T25" fmla="*/ 112 h 1984"/>
                    <a:gd name="T26" fmla="*/ 200 w 944"/>
                    <a:gd name="T27" fmla="*/ 112 h 1984"/>
                    <a:gd name="T28" fmla="*/ 238 w 944"/>
                    <a:gd name="T29" fmla="*/ 7 h 1984"/>
                    <a:gd name="T30" fmla="*/ 328 w 944"/>
                    <a:gd name="T31" fmla="*/ 67 h 1984"/>
                    <a:gd name="T32" fmla="*/ 358 w 944"/>
                    <a:gd name="T33" fmla="*/ 112 h 1984"/>
                    <a:gd name="T34" fmla="*/ 463 w 944"/>
                    <a:gd name="T35" fmla="*/ 90 h 1984"/>
                    <a:gd name="T36" fmla="*/ 515 w 944"/>
                    <a:gd name="T37" fmla="*/ 120 h 1984"/>
                    <a:gd name="T38" fmla="*/ 455 w 944"/>
                    <a:gd name="T39" fmla="*/ 157 h 1984"/>
                    <a:gd name="T40" fmla="*/ 373 w 944"/>
                    <a:gd name="T41" fmla="*/ 232 h 1984"/>
                    <a:gd name="T42" fmla="*/ 275 w 944"/>
                    <a:gd name="T43" fmla="*/ 217 h 1984"/>
                    <a:gd name="T44" fmla="*/ 215 w 944"/>
                    <a:gd name="T45" fmla="*/ 172 h 1984"/>
                    <a:gd name="T46" fmla="*/ 140 w 944"/>
                    <a:gd name="T47" fmla="*/ 165 h 1984"/>
                    <a:gd name="T48" fmla="*/ 95 w 944"/>
                    <a:gd name="T49" fmla="*/ 180 h 1984"/>
                    <a:gd name="T50" fmla="*/ 133 w 944"/>
                    <a:gd name="T51" fmla="*/ 240 h 1984"/>
                    <a:gd name="T52" fmla="*/ 275 w 944"/>
                    <a:gd name="T53" fmla="*/ 292 h 1984"/>
                    <a:gd name="T54" fmla="*/ 418 w 944"/>
                    <a:gd name="T55" fmla="*/ 472 h 1984"/>
                    <a:gd name="T56" fmla="*/ 515 w 944"/>
                    <a:gd name="T57" fmla="*/ 675 h 1984"/>
                    <a:gd name="T58" fmla="*/ 560 w 944"/>
                    <a:gd name="T59" fmla="*/ 817 h 1984"/>
                    <a:gd name="T60" fmla="*/ 650 w 944"/>
                    <a:gd name="T61" fmla="*/ 1012 h 1984"/>
                    <a:gd name="T62" fmla="*/ 860 w 944"/>
                    <a:gd name="T63" fmla="*/ 1170 h 1984"/>
                    <a:gd name="T64" fmla="*/ 943 w 944"/>
                    <a:gd name="T65" fmla="*/ 1290 h 1984"/>
                    <a:gd name="T66" fmla="*/ 853 w 944"/>
                    <a:gd name="T67" fmla="*/ 1515 h 1984"/>
                    <a:gd name="T68" fmla="*/ 755 w 944"/>
                    <a:gd name="T69" fmla="*/ 1717 h 1984"/>
                    <a:gd name="T70" fmla="*/ 748 w 944"/>
                    <a:gd name="T71" fmla="*/ 1980 h 1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44" h="1984">
                      <a:moveTo>
                        <a:pt x="748" y="1980"/>
                      </a:moveTo>
                      <a:cubicBezTo>
                        <a:pt x="740" y="1984"/>
                        <a:pt x="701" y="1825"/>
                        <a:pt x="703" y="1740"/>
                      </a:cubicBezTo>
                      <a:cubicBezTo>
                        <a:pt x="705" y="1655"/>
                        <a:pt x="734" y="1542"/>
                        <a:pt x="763" y="1470"/>
                      </a:cubicBezTo>
                      <a:cubicBezTo>
                        <a:pt x="792" y="1398"/>
                        <a:pt x="873" y="1351"/>
                        <a:pt x="875" y="1305"/>
                      </a:cubicBezTo>
                      <a:cubicBezTo>
                        <a:pt x="877" y="1259"/>
                        <a:pt x="839" y="1241"/>
                        <a:pt x="778" y="1192"/>
                      </a:cubicBezTo>
                      <a:cubicBezTo>
                        <a:pt x="717" y="1143"/>
                        <a:pt x="574" y="1091"/>
                        <a:pt x="508" y="1012"/>
                      </a:cubicBezTo>
                      <a:cubicBezTo>
                        <a:pt x="442" y="933"/>
                        <a:pt x="419" y="812"/>
                        <a:pt x="380" y="720"/>
                      </a:cubicBezTo>
                      <a:cubicBezTo>
                        <a:pt x="341" y="628"/>
                        <a:pt x="305" y="516"/>
                        <a:pt x="275" y="457"/>
                      </a:cubicBezTo>
                      <a:cubicBezTo>
                        <a:pt x="245" y="398"/>
                        <a:pt x="222" y="394"/>
                        <a:pt x="200" y="367"/>
                      </a:cubicBezTo>
                      <a:cubicBezTo>
                        <a:pt x="178" y="340"/>
                        <a:pt x="170" y="316"/>
                        <a:pt x="140" y="292"/>
                      </a:cubicBezTo>
                      <a:cubicBezTo>
                        <a:pt x="110" y="268"/>
                        <a:pt x="40" y="254"/>
                        <a:pt x="20" y="225"/>
                      </a:cubicBezTo>
                      <a:cubicBezTo>
                        <a:pt x="0" y="196"/>
                        <a:pt x="3" y="139"/>
                        <a:pt x="20" y="120"/>
                      </a:cubicBezTo>
                      <a:cubicBezTo>
                        <a:pt x="37" y="101"/>
                        <a:pt x="95" y="113"/>
                        <a:pt x="125" y="112"/>
                      </a:cubicBezTo>
                      <a:cubicBezTo>
                        <a:pt x="155" y="111"/>
                        <a:pt x="181" y="129"/>
                        <a:pt x="200" y="112"/>
                      </a:cubicBezTo>
                      <a:cubicBezTo>
                        <a:pt x="219" y="95"/>
                        <a:pt x="217" y="14"/>
                        <a:pt x="238" y="7"/>
                      </a:cubicBezTo>
                      <a:cubicBezTo>
                        <a:pt x="259" y="0"/>
                        <a:pt x="308" y="50"/>
                        <a:pt x="328" y="67"/>
                      </a:cubicBezTo>
                      <a:cubicBezTo>
                        <a:pt x="348" y="84"/>
                        <a:pt x="336" y="108"/>
                        <a:pt x="358" y="112"/>
                      </a:cubicBezTo>
                      <a:cubicBezTo>
                        <a:pt x="380" y="116"/>
                        <a:pt x="437" y="89"/>
                        <a:pt x="463" y="90"/>
                      </a:cubicBezTo>
                      <a:cubicBezTo>
                        <a:pt x="489" y="91"/>
                        <a:pt x="516" y="109"/>
                        <a:pt x="515" y="120"/>
                      </a:cubicBezTo>
                      <a:cubicBezTo>
                        <a:pt x="514" y="131"/>
                        <a:pt x="479" y="138"/>
                        <a:pt x="455" y="157"/>
                      </a:cubicBezTo>
                      <a:cubicBezTo>
                        <a:pt x="431" y="176"/>
                        <a:pt x="403" y="222"/>
                        <a:pt x="373" y="232"/>
                      </a:cubicBezTo>
                      <a:cubicBezTo>
                        <a:pt x="343" y="242"/>
                        <a:pt x="301" y="227"/>
                        <a:pt x="275" y="217"/>
                      </a:cubicBezTo>
                      <a:cubicBezTo>
                        <a:pt x="249" y="207"/>
                        <a:pt x="237" y="181"/>
                        <a:pt x="215" y="172"/>
                      </a:cubicBezTo>
                      <a:cubicBezTo>
                        <a:pt x="193" y="163"/>
                        <a:pt x="160" y="164"/>
                        <a:pt x="140" y="165"/>
                      </a:cubicBezTo>
                      <a:cubicBezTo>
                        <a:pt x="120" y="166"/>
                        <a:pt x="96" y="168"/>
                        <a:pt x="95" y="180"/>
                      </a:cubicBezTo>
                      <a:cubicBezTo>
                        <a:pt x="94" y="192"/>
                        <a:pt x="103" y="221"/>
                        <a:pt x="133" y="240"/>
                      </a:cubicBezTo>
                      <a:cubicBezTo>
                        <a:pt x="163" y="259"/>
                        <a:pt x="228" y="253"/>
                        <a:pt x="275" y="292"/>
                      </a:cubicBezTo>
                      <a:cubicBezTo>
                        <a:pt x="322" y="331"/>
                        <a:pt x="378" y="408"/>
                        <a:pt x="418" y="472"/>
                      </a:cubicBezTo>
                      <a:cubicBezTo>
                        <a:pt x="458" y="536"/>
                        <a:pt x="491" y="618"/>
                        <a:pt x="515" y="675"/>
                      </a:cubicBezTo>
                      <a:cubicBezTo>
                        <a:pt x="539" y="732"/>
                        <a:pt x="538" y="761"/>
                        <a:pt x="560" y="817"/>
                      </a:cubicBezTo>
                      <a:cubicBezTo>
                        <a:pt x="582" y="873"/>
                        <a:pt x="600" y="953"/>
                        <a:pt x="650" y="1012"/>
                      </a:cubicBezTo>
                      <a:cubicBezTo>
                        <a:pt x="700" y="1071"/>
                        <a:pt x="811" y="1124"/>
                        <a:pt x="860" y="1170"/>
                      </a:cubicBezTo>
                      <a:cubicBezTo>
                        <a:pt x="909" y="1216"/>
                        <a:pt x="944" y="1233"/>
                        <a:pt x="943" y="1290"/>
                      </a:cubicBezTo>
                      <a:cubicBezTo>
                        <a:pt x="942" y="1347"/>
                        <a:pt x="884" y="1444"/>
                        <a:pt x="853" y="1515"/>
                      </a:cubicBezTo>
                      <a:cubicBezTo>
                        <a:pt x="822" y="1586"/>
                        <a:pt x="771" y="1638"/>
                        <a:pt x="755" y="1717"/>
                      </a:cubicBezTo>
                      <a:cubicBezTo>
                        <a:pt x="739" y="1796"/>
                        <a:pt x="756" y="1976"/>
                        <a:pt x="748" y="19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313" name="Group 40">
                <a:extLst>
                  <a:ext uri="{FF2B5EF4-FFF2-40B4-BE49-F238E27FC236}">
                    <a16:creationId xmlns:a16="http://schemas.microsoft.com/office/drawing/2014/main" id="{5847CA4B-3C7E-C640-BEE6-DF0F4432CF3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15" y="4123"/>
                <a:ext cx="1887" cy="2164"/>
                <a:chOff x="4615" y="4123"/>
                <a:chExt cx="1887" cy="2164"/>
              </a:xfrm>
            </p:grpSpPr>
            <p:grpSp>
              <p:nvGrpSpPr>
                <p:cNvPr id="315" name="Group 39">
                  <a:extLst>
                    <a:ext uri="{FF2B5EF4-FFF2-40B4-BE49-F238E27FC236}">
                      <a16:creationId xmlns:a16="http://schemas.microsoft.com/office/drawing/2014/main" id="{A9961539-3287-4549-9AD5-35DE2DD85C3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44" y="4133"/>
                  <a:ext cx="1858" cy="2154"/>
                  <a:chOff x="4644" y="4133"/>
                  <a:chExt cx="1858" cy="2154"/>
                </a:xfrm>
              </p:grpSpPr>
              <p:sp>
                <p:nvSpPr>
                  <p:cNvPr id="340" name="Freeform 4">
                    <a:extLst>
                      <a:ext uri="{FF2B5EF4-FFF2-40B4-BE49-F238E27FC236}">
                        <a16:creationId xmlns:a16="http://schemas.microsoft.com/office/drawing/2014/main" id="{FA0C0A67-FE7D-BB4F-AF33-72D0C1027529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44" y="4133"/>
                    <a:ext cx="1858" cy="2154"/>
                  </a:xfrm>
                  <a:custGeom>
                    <a:avLst/>
                    <a:gdLst>
                      <a:gd name="T0" fmla="*/ 272 w 1858"/>
                      <a:gd name="T1" fmla="*/ 1692 h 2154"/>
                      <a:gd name="T2" fmla="*/ 677 w 1858"/>
                      <a:gd name="T3" fmla="*/ 2082 h 2154"/>
                      <a:gd name="T4" fmla="*/ 954 w 1858"/>
                      <a:gd name="T5" fmla="*/ 2052 h 2154"/>
                      <a:gd name="T6" fmla="*/ 1089 w 1858"/>
                      <a:gd name="T7" fmla="*/ 1969 h 2154"/>
                      <a:gd name="T8" fmla="*/ 1224 w 1858"/>
                      <a:gd name="T9" fmla="*/ 1894 h 2154"/>
                      <a:gd name="T10" fmla="*/ 1359 w 1858"/>
                      <a:gd name="T11" fmla="*/ 1819 h 2154"/>
                      <a:gd name="T12" fmla="*/ 1509 w 1858"/>
                      <a:gd name="T13" fmla="*/ 1662 h 2154"/>
                      <a:gd name="T14" fmla="*/ 1659 w 1858"/>
                      <a:gd name="T15" fmla="*/ 1512 h 2154"/>
                      <a:gd name="T16" fmla="*/ 1757 w 1858"/>
                      <a:gd name="T17" fmla="*/ 1279 h 2154"/>
                      <a:gd name="T18" fmla="*/ 1839 w 1858"/>
                      <a:gd name="T19" fmla="*/ 1092 h 2154"/>
                      <a:gd name="T20" fmla="*/ 1787 w 1858"/>
                      <a:gd name="T21" fmla="*/ 1002 h 2154"/>
                      <a:gd name="T22" fmla="*/ 1809 w 1858"/>
                      <a:gd name="T23" fmla="*/ 844 h 2154"/>
                      <a:gd name="T24" fmla="*/ 1832 w 1858"/>
                      <a:gd name="T25" fmla="*/ 724 h 2154"/>
                      <a:gd name="T26" fmla="*/ 1719 w 1858"/>
                      <a:gd name="T27" fmla="*/ 679 h 2154"/>
                      <a:gd name="T28" fmla="*/ 1487 w 1858"/>
                      <a:gd name="T29" fmla="*/ 717 h 2154"/>
                      <a:gd name="T30" fmla="*/ 1404 w 1858"/>
                      <a:gd name="T31" fmla="*/ 604 h 2154"/>
                      <a:gd name="T32" fmla="*/ 1359 w 1858"/>
                      <a:gd name="T33" fmla="*/ 507 h 2154"/>
                      <a:gd name="T34" fmla="*/ 1277 w 1858"/>
                      <a:gd name="T35" fmla="*/ 424 h 2154"/>
                      <a:gd name="T36" fmla="*/ 1179 w 1858"/>
                      <a:gd name="T37" fmla="*/ 342 h 2154"/>
                      <a:gd name="T38" fmla="*/ 1082 w 1858"/>
                      <a:gd name="T39" fmla="*/ 222 h 2154"/>
                      <a:gd name="T40" fmla="*/ 1014 w 1858"/>
                      <a:gd name="T41" fmla="*/ 184 h 2154"/>
                      <a:gd name="T42" fmla="*/ 932 w 1858"/>
                      <a:gd name="T43" fmla="*/ 102 h 2154"/>
                      <a:gd name="T44" fmla="*/ 827 w 1858"/>
                      <a:gd name="T45" fmla="*/ 72 h 2154"/>
                      <a:gd name="T46" fmla="*/ 692 w 1858"/>
                      <a:gd name="T47" fmla="*/ 4 h 2154"/>
                      <a:gd name="T48" fmla="*/ 542 w 1858"/>
                      <a:gd name="T49" fmla="*/ 12 h 2154"/>
                      <a:gd name="T50" fmla="*/ 392 w 1858"/>
                      <a:gd name="T51" fmla="*/ 42 h 2154"/>
                      <a:gd name="T52" fmla="*/ 309 w 1858"/>
                      <a:gd name="T53" fmla="*/ 117 h 2154"/>
                      <a:gd name="T54" fmla="*/ 197 w 1858"/>
                      <a:gd name="T55" fmla="*/ 154 h 2154"/>
                      <a:gd name="T56" fmla="*/ 129 w 1858"/>
                      <a:gd name="T57" fmla="*/ 312 h 2154"/>
                      <a:gd name="T58" fmla="*/ 47 w 1858"/>
                      <a:gd name="T59" fmla="*/ 357 h 2154"/>
                      <a:gd name="T60" fmla="*/ 24 w 1858"/>
                      <a:gd name="T61" fmla="*/ 477 h 2154"/>
                      <a:gd name="T62" fmla="*/ 9 w 1858"/>
                      <a:gd name="T63" fmla="*/ 544 h 2154"/>
                      <a:gd name="T64" fmla="*/ 2 w 1858"/>
                      <a:gd name="T65" fmla="*/ 687 h 2154"/>
                      <a:gd name="T66" fmla="*/ 24 w 1858"/>
                      <a:gd name="T67" fmla="*/ 792 h 2154"/>
                      <a:gd name="T68" fmla="*/ 77 w 1858"/>
                      <a:gd name="T69" fmla="*/ 844 h 2154"/>
                      <a:gd name="T70" fmla="*/ 129 w 1858"/>
                      <a:gd name="T71" fmla="*/ 912 h 2154"/>
                      <a:gd name="T72" fmla="*/ 279 w 1858"/>
                      <a:gd name="T73" fmla="*/ 934 h 2154"/>
                      <a:gd name="T74" fmla="*/ 384 w 1858"/>
                      <a:gd name="T75" fmla="*/ 942 h 2154"/>
                      <a:gd name="T76" fmla="*/ 369 w 1858"/>
                      <a:gd name="T77" fmla="*/ 1032 h 2154"/>
                      <a:gd name="T78" fmla="*/ 317 w 1858"/>
                      <a:gd name="T79" fmla="*/ 1114 h 2154"/>
                      <a:gd name="T80" fmla="*/ 219 w 1858"/>
                      <a:gd name="T81" fmla="*/ 1332 h 2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858" h="2154">
                        <a:moveTo>
                          <a:pt x="219" y="1332"/>
                        </a:moveTo>
                        <a:cubicBezTo>
                          <a:pt x="220" y="1422"/>
                          <a:pt x="228" y="1566"/>
                          <a:pt x="272" y="1692"/>
                        </a:cubicBezTo>
                        <a:cubicBezTo>
                          <a:pt x="316" y="1818"/>
                          <a:pt x="415" y="2024"/>
                          <a:pt x="482" y="2089"/>
                        </a:cubicBezTo>
                        <a:cubicBezTo>
                          <a:pt x="549" y="2154"/>
                          <a:pt x="606" y="2077"/>
                          <a:pt x="677" y="2082"/>
                        </a:cubicBezTo>
                        <a:cubicBezTo>
                          <a:pt x="748" y="2087"/>
                          <a:pt x="863" y="2124"/>
                          <a:pt x="909" y="2119"/>
                        </a:cubicBezTo>
                        <a:cubicBezTo>
                          <a:pt x="955" y="2114"/>
                          <a:pt x="930" y="2062"/>
                          <a:pt x="954" y="2052"/>
                        </a:cubicBezTo>
                        <a:cubicBezTo>
                          <a:pt x="978" y="2042"/>
                          <a:pt x="1030" y="2073"/>
                          <a:pt x="1052" y="2059"/>
                        </a:cubicBezTo>
                        <a:cubicBezTo>
                          <a:pt x="1074" y="2045"/>
                          <a:pt x="1064" y="1985"/>
                          <a:pt x="1089" y="1969"/>
                        </a:cubicBezTo>
                        <a:cubicBezTo>
                          <a:pt x="1114" y="1953"/>
                          <a:pt x="1179" y="1974"/>
                          <a:pt x="1202" y="1962"/>
                        </a:cubicBezTo>
                        <a:cubicBezTo>
                          <a:pt x="1225" y="1950"/>
                          <a:pt x="1204" y="1906"/>
                          <a:pt x="1224" y="1894"/>
                        </a:cubicBezTo>
                        <a:cubicBezTo>
                          <a:pt x="1244" y="1882"/>
                          <a:pt x="1299" y="1900"/>
                          <a:pt x="1322" y="1887"/>
                        </a:cubicBezTo>
                        <a:cubicBezTo>
                          <a:pt x="1345" y="1874"/>
                          <a:pt x="1340" y="1836"/>
                          <a:pt x="1359" y="1819"/>
                        </a:cubicBezTo>
                        <a:cubicBezTo>
                          <a:pt x="1378" y="1802"/>
                          <a:pt x="1409" y="1808"/>
                          <a:pt x="1434" y="1782"/>
                        </a:cubicBezTo>
                        <a:cubicBezTo>
                          <a:pt x="1459" y="1756"/>
                          <a:pt x="1483" y="1691"/>
                          <a:pt x="1509" y="1662"/>
                        </a:cubicBezTo>
                        <a:cubicBezTo>
                          <a:pt x="1535" y="1633"/>
                          <a:pt x="1567" y="1634"/>
                          <a:pt x="1592" y="1609"/>
                        </a:cubicBezTo>
                        <a:cubicBezTo>
                          <a:pt x="1617" y="1584"/>
                          <a:pt x="1642" y="1547"/>
                          <a:pt x="1659" y="1512"/>
                        </a:cubicBezTo>
                        <a:cubicBezTo>
                          <a:pt x="1676" y="1477"/>
                          <a:pt x="1681" y="1438"/>
                          <a:pt x="1697" y="1399"/>
                        </a:cubicBezTo>
                        <a:cubicBezTo>
                          <a:pt x="1713" y="1360"/>
                          <a:pt x="1737" y="1314"/>
                          <a:pt x="1757" y="1279"/>
                        </a:cubicBezTo>
                        <a:cubicBezTo>
                          <a:pt x="1777" y="1244"/>
                          <a:pt x="1803" y="1220"/>
                          <a:pt x="1817" y="1189"/>
                        </a:cubicBezTo>
                        <a:cubicBezTo>
                          <a:pt x="1831" y="1158"/>
                          <a:pt x="1835" y="1121"/>
                          <a:pt x="1839" y="1092"/>
                        </a:cubicBezTo>
                        <a:cubicBezTo>
                          <a:pt x="1843" y="1063"/>
                          <a:pt x="1848" y="1032"/>
                          <a:pt x="1839" y="1017"/>
                        </a:cubicBezTo>
                        <a:cubicBezTo>
                          <a:pt x="1830" y="1002"/>
                          <a:pt x="1786" y="1019"/>
                          <a:pt x="1787" y="1002"/>
                        </a:cubicBezTo>
                        <a:cubicBezTo>
                          <a:pt x="1788" y="985"/>
                          <a:pt x="1843" y="938"/>
                          <a:pt x="1847" y="912"/>
                        </a:cubicBezTo>
                        <a:cubicBezTo>
                          <a:pt x="1851" y="886"/>
                          <a:pt x="1808" y="866"/>
                          <a:pt x="1809" y="844"/>
                        </a:cubicBezTo>
                        <a:cubicBezTo>
                          <a:pt x="1810" y="822"/>
                          <a:pt x="1850" y="797"/>
                          <a:pt x="1854" y="777"/>
                        </a:cubicBezTo>
                        <a:cubicBezTo>
                          <a:pt x="1858" y="757"/>
                          <a:pt x="1834" y="743"/>
                          <a:pt x="1832" y="724"/>
                        </a:cubicBezTo>
                        <a:cubicBezTo>
                          <a:pt x="1830" y="705"/>
                          <a:pt x="1858" y="672"/>
                          <a:pt x="1839" y="664"/>
                        </a:cubicBezTo>
                        <a:cubicBezTo>
                          <a:pt x="1820" y="656"/>
                          <a:pt x="1754" y="673"/>
                          <a:pt x="1719" y="679"/>
                        </a:cubicBezTo>
                        <a:cubicBezTo>
                          <a:pt x="1684" y="685"/>
                          <a:pt x="1668" y="696"/>
                          <a:pt x="1629" y="702"/>
                        </a:cubicBezTo>
                        <a:cubicBezTo>
                          <a:pt x="1590" y="708"/>
                          <a:pt x="1516" y="724"/>
                          <a:pt x="1487" y="717"/>
                        </a:cubicBezTo>
                        <a:cubicBezTo>
                          <a:pt x="1458" y="710"/>
                          <a:pt x="1471" y="676"/>
                          <a:pt x="1457" y="657"/>
                        </a:cubicBezTo>
                        <a:cubicBezTo>
                          <a:pt x="1443" y="638"/>
                          <a:pt x="1419" y="619"/>
                          <a:pt x="1404" y="604"/>
                        </a:cubicBezTo>
                        <a:cubicBezTo>
                          <a:pt x="1389" y="589"/>
                          <a:pt x="1374" y="583"/>
                          <a:pt x="1367" y="567"/>
                        </a:cubicBezTo>
                        <a:cubicBezTo>
                          <a:pt x="1360" y="551"/>
                          <a:pt x="1369" y="519"/>
                          <a:pt x="1359" y="507"/>
                        </a:cubicBezTo>
                        <a:cubicBezTo>
                          <a:pt x="1349" y="495"/>
                          <a:pt x="1321" y="506"/>
                          <a:pt x="1307" y="492"/>
                        </a:cubicBezTo>
                        <a:cubicBezTo>
                          <a:pt x="1293" y="478"/>
                          <a:pt x="1288" y="442"/>
                          <a:pt x="1277" y="424"/>
                        </a:cubicBezTo>
                        <a:cubicBezTo>
                          <a:pt x="1266" y="406"/>
                          <a:pt x="1255" y="401"/>
                          <a:pt x="1239" y="387"/>
                        </a:cubicBezTo>
                        <a:cubicBezTo>
                          <a:pt x="1223" y="373"/>
                          <a:pt x="1194" y="361"/>
                          <a:pt x="1179" y="342"/>
                        </a:cubicBezTo>
                        <a:cubicBezTo>
                          <a:pt x="1164" y="323"/>
                          <a:pt x="1165" y="294"/>
                          <a:pt x="1149" y="274"/>
                        </a:cubicBezTo>
                        <a:cubicBezTo>
                          <a:pt x="1133" y="254"/>
                          <a:pt x="1101" y="228"/>
                          <a:pt x="1082" y="222"/>
                        </a:cubicBezTo>
                        <a:cubicBezTo>
                          <a:pt x="1063" y="216"/>
                          <a:pt x="1048" y="243"/>
                          <a:pt x="1037" y="237"/>
                        </a:cubicBezTo>
                        <a:cubicBezTo>
                          <a:pt x="1026" y="231"/>
                          <a:pt x="1024" y="198"/>
                          <a:pt x="1014" y="184"/>
                        </a:cubicBezTo>
                        <a:cubicBezTo>
                          <a:pt x="1004" y="170"/>
                          <a:pt x="991" y="168"/>
                          <a:pt x="977" y="154"/>
                        </a:cubicBezTo>
                        <a:cubicBezTo>
                          <a:pt x="963" y="140"/>
                          <a:pt x="947" y="120"/>
                          <a:pt x="932" y="102"/>
                        </a:cubicBezTo>
                        <a:cubicBezTo>
                          <a:pt x="917" y="84"/>
                          <a:pt x="904" y="54"/>
                          <a:pt x="887" y="49"/>
                        </a:cubicBezTo>
                        <a:cubicBezTo>
                          <a:pt x="870" y="44"/>
                          <a:pt x="849" y="76"/>
                          <a:pt x="827" y="72"/>
                        </a:cubicBezTo>
                        <a:cubicBezTo>
                          <a:pt x="805" y="68"/>
                          <a:pt x="774" y="38"/>
                          <a:pt x="752" y="27"/>
                        </a:cubicBezTo>
                        <a:cubicBezTo>
                          <a:pt x="730" y="16"/>
                          <a:pt x="717" y="8"/>
                          <a:pt x="692" y="4"/>
                        </a:cubicBezTo>
                        <a:cubicBezTo>
                          <a:pt x="667" y="0"/>
                          <a:pt x="627" y="3"/>
                          <a:pt x="602" y="4"/>
                        </a:cubicBezTo>
                        <a:cubicBezTo>
                          <a:pt x="577" y="5"/>
                          <a:pt x="559" y="10"/>
                          <a:pt x="542" y="12"/>
                        </a:cubicBezTo>
                        <a:cubicBezTo>
                          <a:pt x="525" y="14"/>
                          <a:pt x="522" y="14"/>
                          <a:pt x="497" y="19"/>
                        </a:cubicBezTo>
                        <a:cubicBezTo>
                          <a:pt x="472" y="24"/>
                          <a:pt x="414" y="32"/>
                          <a:pt x="392" y="42"/>
                        </a:cubicBezTo>
                        <a:cubicBezTo>
                          <a:pt x="370" y="52"/>
                          <a:pt x="376" y="67"/>
                          <a:pt x="362" y="79"/>
                        </a:cubicBezTo>
                        <a:cubicBezTo>
                          <a:pt x="348" y="91"/>
                          <a:pt x="329" y="113"/>
                          <a:pt x="309" y="117"/>
                        </a:cubicBezTo>
                        <a:cubicBezTo>
                          <a:pt x="289" y="121"/>
                          <a:pt x="261" y="96"/>
                          <a:pt x="242" y="102"/>
                        </a:cubicBezTo>
                        <a:cubicBezTo>
                          <a:pt x="223" y="108"/>
                          <a:pt x="208" y="135"/>
                          <a:pt x="197" y="154"/>
                        </a:cubicBezTo>
                        <a:cubicBezTo>
                          <a:pt x="186" y="173"/>
                          <a:pt x="185" y="188"/>
                          <a:pt x="174" y="214"/>
                        </a:cubicBezTo>
                        <a:cubicBezTo>
                          <a:pt x="163" y="240"/>
                          <a:pt x="143" y="290"/>
                          <a:pt x="129" y="312"/>
                        </a:cubicBezTo>
                        <a:cubicBezTo>
                          <a:pt x="115" y="334"/>
                          <a:pt x="106" y="341"/>
                          <a:pt x="92" y="349"/>
                        </a:cubicBezTo>
                        <a:cubicBezTo>
                          <a:pt x="78" y="357"/>
                          <a:pt x="55" y="346"/>
                          <a:pt x="47" y="357"/>
                        </a:cubicBezTo>
                        <a:cubicBezTo>
                          <a:pt x="39" y="368"/>
                          <a:pt x="51" y="397"/>
                          <a:pt x="47" y="417"/>
                        </a:cubicBezTo>
                        <a:cubicBezTo>
                          <a:pt x="43" y="437"/>
                          <a:pt x="20" y="456"/>
                          <a:pt x="24" y="477"/>
                        </a:cubicBezTo>
                        <a:cubicBezTo>
                          <a:pt x="28" y="498"/>
                          <a:pt x="71" y="533"/>
                          <a:pt x="69" y="544"/>
                        </a:cubicBezTo>
                        <a:cubicBezTo>
                          <a:pt x="67" y="555"/>
                          <a:pt x="18" y="532"/>
                          <a:pt x="9" y="544"/>
                        </a:cubicBezTo>
                        <a:cubicBezTo>
                          <a:pt x="0" y="556"/>
                          <a:pt x="18" y="595"/>
                          <a:pt x="17" y="619"/>
                        </a:cubicBezTo>
                        <a:cubicBezTo>
                          <a:pt x="16" y="643"/>
                          <a:pt x="0" y="666"/>
                          <a:pt x="2" y="687"/>
                        </a:cubicBezTo>
                        <a:cubicBezTo>
                          <a:pt x="4" y="708"/>
                          <a:pt x="28" y="730"/>
                          <a:pt x="32" y="747"/>
                        </a:cubicBezTo>
                        <a:cubicBezTo>
                          <a:pt x="36" y="764"/>
                          <a:pt x="18" y="785"/>
                          <a:pt x="24" y="792"/>
                        </a:cubicBezTo>
                        <a:cubicBezTo>
                          <a:pt x="30" y="799"/>
                          <a:pt x="60" y="783"/>
                          <a:pt x="69" y="792"/>
                        </a:cubicBezTo>
                        <a:cubicBezTo>
                          <a:pt x="78" y="801"/>
                          <a:pt x="68" y="835"/>
                          <a:pt x="77" y="844"/>
                        </a:cubicBezTo>
                        <a:cubicBezTo>
                          <a:pt x="86" y="853"/>
                          <a:pt x="113" y="833"/>
                          <a:pt x="122" y="844"/>
                        </a:cubicBezTo>
                        <a:cubicBezTo>
                          <a:pt x="131" y="855"/>
                          <a:pt x="119" y="898"/>
                          <a:pt x="129" y="912"/>
                        </a:cubicBezTo>
                        <a:cubicBezTo>
                          <a:pt x="139" y="926"/>
                          <a:pt x="157" y="923"/>
                          <a:pt x="182" y="927"/>
                        </a:cubicBezTo>
                        <a:cubicBezTo>
                          <a:pt x="207" y="931"/>
                          <a:pt x="257" y="924"/>
                          <a:pt x="279" y="934"/>
                        </a:cubicBezTo>
                        <a:cubicBezTo>
                          <a:pt x="301" y="944"/>
                          <a:pt x="300" y="986"/>
                          <a:pt x="317" y="987"/>
                        </a:cubicBezTo>
                        <a:cubicBezTo>
                          <a:pt x="334" y="988"/>
                          <a:pt x="365" y="943"/>
                          <a:pt x="384" y="942"/>
                        </a:cubicBezTo>
                        <a:cubicBezTo>
                          <a:pt x="403" y="941"/>
                          <a:pt x="431" y="964"/>
                          <a:pt x="429" y="979"/>
                        </a:cubicBezTo>
                        <a:cubicBezTo>
                          <a:pt x="427" y="994"/>
                          <a:pt x="374" y="1013"/>
                          <a:pt x="369" y="1032"/>
                        </a:cubicBezTo>
                        <a:cubicBezTo>
                          <a:pt x="364" y="1051"/>
                          <a:pt x="408" y="1078"/>
                          <a:pt x="399" y="1092"/>
                        </a:cubicBezTo>
                        <a:cubicBezTo>
                          <a:pt x="390" y="1106"/>
                          <a:pt x="339" y="1104"/>
                          <a:pt x="317" y="1114"/>
                        </a:cubicBezTo>
                        <a:cubicBezTo>
                          <a:pt x="295" y="1124"/>
                          <a:pt x="276" y="1113"/>
                          <a:pt x="264" y="1152"/>
                        </a:cubicBezTo>
                        <a:cubicBezTo>
                          <a:pt x="252" y="1191"/>
                          <a:pt x="218" y="1242"/>
                          <a:pt x="219" y="1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41" name="Freeform 28">
                    <a:extLst>
                      <a:ext uri="{FF2B5EF4-FFF2-40B4-BE49-F238E27FC236}">
                        <a16:creationId xmlns:a16="http://schemas.microsoft.com/office/drawing/2014/main" id="{FAE3B15B-01C0-2743-AE0C-5532A18225E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23" y="6118"/>
                    <a:ext cx="547" cy="40"/>
                  </a:xfrm>
                  <a:custGeom>
                    <a:avLst/>
                    <a:gdLst>
                      <a:gd name="T0" fmla="*/ 0 w 547"/>
                      <a:gd name="T1" fmla="*/ 40 h 40"/>
                      <a:gd name="T2" fmla="*/ 165 w 547"/>
                      <a:gd name="T3" fmla="*/ 17 h 40"/>
                      <a:gd name="T4" fmla="*/ 375 w 547"/>
                      <a:gd name="T5" fmla="*/ 2 h 40"/>
                      <a:gd name="T6" fmla="*/ 547 w 547"/>
                      <a:gd name="T7" fmla="*/ 3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47" h="40">
                        <a:moveTo>
                          <a:pt x="0" y="40"/>
                        </a:moveTo>
                        <a:cubicBezTo>
                          <a:pt x="51" y="31"/>
                          <a:pt x="103" y="23"/>
                          <a:pt x="165" y="17"/>
                        </a:cubicBezTo>
                        <a:cubicBezTo>
                          <a:pt x="227" y="11"/>
                          <a:pt x="311" y="0"/>
                          <a:pt x="375" y="2"/>
                        </a:cubicBezTo>
                        <a:cubicBezTo>
                          <a:pt x="439" y="4"/>
                          <a:pt x="493" y="18"/>
                          <a:pt x="547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42" name="Freeform 29">
                    <a:extLst>
                      <a:ext uri="{FF2B5EF4-FFF2-40B4-BE49-F238E27FC236}">
                        <a16:creationId xmlns:a16="http://schemas.microsoft.com/office/drawing/2014/main" id="{7E4A9947-0AF6-A440-9154-B930BE2FB6F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00" y="5978"/>
                    <a:ext cx="698" cy="82"/>
                  </a:xfrm>
                  <a:custGeom>
                    <a:avLst/>
                    <a:gdLst>
                      <a:gd name="T0" fmla="*/ 0 w 698"/>
                      <a:gd name="T1" fmla="*/ 82 h 82"/>
                      <a:gd name="T2" fmla="*/ 300 w 698"/>
                      <a:gd name="T3" fmla="*/ 7 h 82"/>
                      <a:gd name="T4" fmla="*/ 698 w 698"/>
                      <a:gd name="T5" fmla="*/ 37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98" h="82">
                        <a:moveTo>
                          <a:pt x="0" y="82"/>
                        </a:moveTo>
                        <a:cubicBezTo>
                          <a:pt x="92" y="48"/>
                          <a:pt x="184" y="14"/>
                          <a:pt x="300" y="7"/>
                        </a:cubicBezTo>
                        <a:cubicBezTo>
                          <a:pt x="416" y="0"/>
                          <a:pt x="631" y="32"/>
                          <a:pt x="698" y="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43" name="Freeform 30">
                    <a:extLst>
                      <a:ext uri="{FF2B5EF4-FFF2-40B4-BE49-F238E27FC236}">
                        <a16:creationId xmlns:a16="http://schemas.microsoft.com/office/drawing/2014/main" id="{44C66FE3-2A07-0047-AB55-93BD1C9ABBD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040" y="5841"/>
                    <a:ext cx="998" cy="122"/>
                  </a:xfrm>
                  <a:custGeom>
                    <a:avLst/>
                    <a:gdLst>
                      <a:gd name="T0" fmla="*/ 0 w 998"/>
                      <a:gd name="T1" fmla="*/ 122 h 122"/>
                      <a:gd name="T2" fmla="*/ 330 w 998"/>
                      <a:gd name="T3" fmla="*/ 84 h 122"/>
                      <a:gd name="T4" fmla="*/ 548 w 998"/>
                      <a:gd name="T5" fmla="*/ 9 h 122"/>
                      <a:gd name="T6" fmla="*/ 998 w 998"/>
                      <a:gd name="T7" fmla="*/ 32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98" h="122">
                        <a:moveTo>
                          <a:pt x="0" y="122"/>
                        </a:moveTo>
                        <a:cubicBezTo>
                          <a:pt x="119" y="112"/>
                          <a:pt x="239" y="103"/>
                          <a:pt x="330" y="84"/>
                        </a:cubicBezTo>
                        <a:cubicBezTo>
                          <a:pt x="421" y="65"/>
                          <a:pt x="437" y="18"/>
                          <a:pt x="548" y="9"/>
                        </a:cubicBezTo>
                        <a:cubicBezTo>
                          <a:pt x="659" y="0"/>
                          <a:pt x="828" y="16"/>
                          <a:pt x="998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44" name="Freeform 31">
                    <a:extLst>
                      <a:ext uri="{FF2B5EF4-FFF2-40B4-BE49-F238E27FC236}">
                        <a16:creationId xmlns:a16="http://schemas.microsoft.com/office/drawing/2014/main" id="{0B187318-FFFA-9B41-96E7-BB1EB797EFD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0" y="5729"/>
                    <a:ext cx="1170" cy="129"/>
                  </a:xfrm>
                  <a:custGeom>
                    <a:avLst/>
                    <a:gdLst>
                      <a:gd name="T0" fmla="*/ 0 w 1170"/>
                      <a:gd name="T1" fmla="*/ 129 h 129"/>
                      <a:gd name="T2" fmla="*/ 345 w 1170"/>
                      <a:gd name="T3" fmla="*/ 91 h 129"/>
                      <a:gd name="T4" fmla="*/ 623 w 1170"/>
                      <a:gd name="T5" fmla="*/ 9 h 129"/>
                      <a:gd name="T6" fmla="*/ 1170 w 1170"/>
                      <a:gd name="T7" fmla="*/ 39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70" h="129">
                        <a:moveTo>
                          <a:pt x="0" y="129"/>
                        </a:moveTo>
                        <a:cubicBezTo>
                          <a:pt x="120" y="120"/>
                          <a:pt x="241" y="111"/>
                          <a:pt x="345" y="91"/>
                        </a:cubicBezTo>
                        <a:cubicBezTo>
                          <a:pt x="449" y="71"/>
                          <a:pt x="486" y="18"/>
                          <a:pt x="623" y="9"/>
                        </a:cubicBezTo>
                        <a:cubicBezTo>
                          <a:pt x="760" y="0"/>
                          <a:pt x="965" y="19"/>
                          <a:pt x="1170" y="39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46" name="Freeform 32">
                    <a:extLst>
                      <a:ext uri="{FF2B5EF4-FFF2-40B4-BE49-F238E27FC236}">
                        <a16:creationId xmlns:a16="http://schemas.microsoft.com/office/drawing/2014/main" id="{E19F785B-0E41-CE44-8918-3FCE693B97C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43" y="5723"/>
                    <a:ext cx="307" cy="22"/>
                  </a:xfrm>
                  <a:custGeom>
                    <a:avLst/>
                    <a:gdLst>
                      <a:gd name="T0" fmla="*/ 0 w 307"/>
                      <a:gd name="T1" fmla="*/ 22 h 22"/>
                      <a:gd name="T2" fmla="*/ 307 w 307"/>
                      <a:gd name="T3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07" h="22">
                        <a:moveTo>
                          <a:pt x="0" y="22"/>
                        </a:moveTo>
                        <a:cubicBezTo>
                          <a:pt x="77" y="22"/>
                          <a:pt x="256" y="4"/>
                          <a:pt x="307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47" name="Freeform 33">
                    <a:extLst>
                      <a:ext uri="{FF2B5EF4-FFF2-40B4-BE49-F238E27FC236}">
                        <a16:creationId xmlns:a16="http://schemas.microsoft.com/office/drawing/2014/main" id="{9772E605-016C-FB41-9066-7AC12A12EE3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5599"/>
                    <a:ext cx="555" cy="49"/>
                  </a:xfrm>
                  <a:custGeom>
                    <a:avLst/>
                    <a:gdLst>
                      <a:gd name="T0" fmla="*/ 0 w 555"/>
                      <a:gd name="T1" fmla="*/ 49 h 49"/>
                      <a:gd name="T2" fmla="*/ 173 w 555"/>
                      <a:gd name="T3" fmla="*/ 4 h 49"/>
                      <a:gd name="T4" fmla="*/ 555 w 555"/>
                      <a:gd name="T5" fmla="*/ 26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55" h="49">
                        <a:moveTo>
                          <a:pt x="0" y="49"/>
                        </a:moveTo>
                        <a:cubicBezTo>
                          <a:pt x="40" y="28"/>
                          <a:pt x="81" y="8"/>
                          <a:pt x="173" y="4"/>
                        </a:cubicBezTo>
                        <a:cubicBezTo>
                          <a:pt x="265" y="0"/>
                          <a:pt x="410" y="13"/>
                          <a:pt x="555" y="26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48" name="Freeform 34">
                    <a:extLst>
                      <a:ext uri="{FF2B5EF4-FFF2-40B4-BE49-F238E27FC236}">
                        <a16:creationId xmlns:a16="http://schemas.microsoft.com/office/drawing/2014/main" id="{ECB4F314-DE7A-6044-9B7F-19A9E23AE6D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25" y="5475"/>
                    <a:ext cx="420" cy="53"/>
                  </a:xfrm>
                  <a:custGeom>
                    <a:avLst/>
                    <a:gdLst>
                      <a:gd name="T0" fmla="*/ 0 w 420"/>
                      <a:gd name="T1" fmla="*/ 53 h 53"/>
                      <a:gd name="T2" fmla="*/ 195 w 420"/>
                      <a:gd name="T3" fmla="*/ 15 h 53"/>
                      <a:gd name="T4" fmla="*/ 420 w 420"/>
                      <a:gd name="T5" fmla="*/ 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0" h="53">
                        <a:moveTo>
                          <a:pt x="0" y="53"/>
                        </a:moveTo>
                        <a:cubicBezTo>
                          <a:pt x="62" y="38"/>
                          <a:pt x="125" y="24"/>
                          <a:pt x="195" y="15"/>
                        </a:cubicBezTo>
                        <a:cubicBezTo>
                          <a:pt x="265" y="6"/>
                          <a:pt x="342" y="3"/>
                          <a:pt x="420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49" name="Freeform 35">
                    <a:extLst>
                      <a:ext uri="{FF2B5EF4-FFF2-40B4-BE49-F238E27FC236}">
                        <a16:creationId xmlns:a16="http://schemas.microsoft.com/office/drawing/2014/main" id="{A975F714-9432-4D43-971E-19A7CBFFE98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40" y="5325"/>
                    <a:ext cx="465" cy="45"/>
                  </a:xfrm>
                  <a:custGeom>
                    <a:avLst/>
                    <a:gdLst>
                      <a:gd name="T0" fmla="*/ 0 w 465"/>
                      <a:gd name="T1" fmla="*/ 45 h 45"/>
                      <a:gd name="T2" fmla="*/ 465 w 465"/>
                      <a:gd name="T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65" h="45">
                        <a:moveTo>
                          <a:pt x="0" y="45"/>
                        </a:moveTo>
                        <a:cubicBezTo>
                          <a:pt x="0" y="45"/>
                          <a:pt x="232" y="22"/>
                          <a:pt x="465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50" name="Freeform 36">
                    <a:extLst>
                      <a:ext uri="{FF2B5EF4-FFF2-40B4-BE49-F238E27FC236}">
                        <a16:creationId xmlns:a16="http://schemas.microsoft.com/office/drawing/2014/main" id="{0B25920D-0578-0045-A1ED-DDC74035B24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060" y="5193"/>
                    <a:ext cx="398" cy="50"/>
                  </a:xfrm>
                  <a:custGeom>
                    <a:avLst/>
                    <a:gdLst>
                      <a:gd name="T0" fmla="*/ 0 w 398"/>
                      <a:gd name="T1" fmla="*/ 50 h 50"/>
                      <a:gd name="T2" fmla="*/ 270 w 398"/>
                      <a:gd name="T3" fmla="*/ 5 h 50"/>
                      <a:gd name="T4" fmla="*/ 398 w 398"/>
                      <a:gd name="T5" fmla="*/ 2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8" h="50">
                        <a:moveTo>
                          <a:pt x="0" y="50"/>
                        </a:moveTo>
                        <a:cubicBezTo>
                          <a:pt x="102" y="30"/>
                          <a:pt x="204" y="10"/>
                          <a:pt x="270" y="5"/>
                        </a:cubicBezTo>
                        <a:cubicBezTo>
                          <a:pt x="336" y="0"/>
                          <a:pt x="367" y="10"/>
                          <a:pt x="398" y="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51" name="Freeform 37">
                    <a:extLst>
                      <a:ext uri="{FF2B5EF4-FFF2-40B4-BE49-F238E27FC236}">
                        <a16:creationId xmlns:a16="http://schemas.microsoft.com/office/drawing/2014/main" id="{3683B183-4BA9-2949-9983-394AA73FC20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05" y="5061"/>
                    <a:ext cx="345" cy="54"/>
                  </a:xfrm>
                  <a:custGeom>
                    <a:avLst/>
                    <a:gdLst>
                      <a:gd name="T0" fmla="*/ 0 w 345"/>
                      <a:gd name="T1" fmla="*/ 54 h 54"/>
                      <a:gd name="T2" fmla="*/ 218 w 345"/>
                      <a:gd name="T3" fmla="*/ 9 h 54"/>
                      <a:gd name="T4" fmla="*/ 345 w 345"/>
                      <a:gd name="T5" fmla="*/ 2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5" h="54">
                        <a:moveTo>
                          <a:pt x="0" y="54"/>
                        </a:moveTo>
                        <a:cubicBezTo>
                          <a:pt x="80" y="36"/>
                          <a:pt x="161" y="18"/>
                          <a:pt x="218" y="9"/>
                        </a:cubicBezTo>
                        <a:cubicBezTo>
                          <a:pt x="275" y="0"/>
                          <a:pt x="310" y="1"/>
                          <a:pt x="345" y="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52" name="Freeform 38">
                    <a:extLst>
                      <a:ext uri="{FF2B5EF4-FFF2-40B4-BE49-F238E27FC236}">
                        <a16:creationId xmlns:a16="http://schemas.microsoft.com/office/drawing/2014/main" id="{19332012-E996-9943-9D30-98A2B021F17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35" y="4929"/>
                    <a:ext cx="330" cy="51"/>
                  </a:xfrm>
                  <a:custGeom>
                    <a:avLst/>
                    <a:gdLst>
                      <a:gd name="T0" fmla="*/ 0 w 330"/>
                      <a:gd name="T1" fmla="*/ 51 h 51"/>
                      <a:gd name="T2" fmla="*/ 218 w 330"/>
                      <a:gd name="T3" fmla="*/ 6 h 51"/>
                      <a:gd name="T4" fmla="*/ 330 w 330"/>
                      <a:gd name="T5" fmla="*/ 14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1">
                        <a:moveTo>
                          <a:pt x="0" y="51"/>
                        </a:moveTo>
                        <a:cubicBezTo>
                          <a:pt x="81" y="31"/>
                          <a:pt x="163" y="12"/>
                          <a:pt x="218" y="6"/>
                        </a:cubicBezTo>
                        <a:cubicBezTo>
                          <a:pt x="273" y="0"/>
                          <a:pt x="301" y="7"/>
                          <a:pt x="330" y="14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316" name="Group 27">
                  <a:extLst>
                    <a:ext uri="{FF2B5EF4-FFF2-40B4-BE49-F238E27FC236}">
                      <a16:creationId xmlns:a16="http://schemas.microsoft.com/office/drawing/2014/main" id="{5B65E5BD-E49D-A04C-B691-7505ED086D0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15" y="4123"/>
                  <a:ext cx="1511" cy="1644"/>
                  <a:chOff x="4615" y="4123"/>
                  <a:chExt cx="1511" cy="1644"/>
                </a:xfrm>
              </p:grpSpPr>
              <p:sp>
                <p:nvSpPr>
                  <p:cNvPr id="317" name="Freeform 5">
                    <a:extLst>
                      <a:ext uri="{FF2B5EF4-FFF2-40B4-BE49-F238E27FC236}">
                        <a16:creationId xmlns:a16="http://schemas.microsoft.com/office/drawing/2014/main" id="{B5B13F49-9428-784F-9203-2F2CF7C881A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15" y="4123"/>
                    <a:ext cx="1511" cy="1644"/>
                  </a:xfrm>
                  <a:custGeom>
                    <a:avLst/>
                    <a:gdLst>
                      <a:gd name="T0" fmla="*/ 325 w 1511"/>
                      <a:gd name="T1" fmla="*/ 1420 h 1644"/>
                      <a:gd name="T2" fmla="*/ 377 w 1511"/>
                      <a:gd name="T3" fmla="*/ 1517 h 1644"/>
                      <a:gd name="T4" fmla="*/ 430 w 1511"/>
                      <a:gd name="T5" fmla="*/ 1525 h 1644"/>
                      <a:gd name="T6" fmla="*/ 490 w 1511"/>
                      <a:gd name="T7" fmla="*/ 1532 h 1644"/>
                      <a:gd name="T8" fmla="*/ 467 w 1511"/>
                      <a:gd name="T9" fmla="*/ 1562 h 1644"/>
                      <a:gd name="T10" fmla="*/ 527 w 1511"/>
                      <a:gd name="T11" fmla="*/ 1562 h 1644"/>
                      <a:gd name="T12" fmla="*/ 617 w 1511"/>
                      <a:gd name="T13" fmla="*/ 1585 h 1644"/>
                      <a:gd name="T14" fmla="*/ 685 w 1511"/>
                      <a:gd name="T15" fmla="*/ 1615 h 1644"/>
                      <a:gd name="T16" fmla="*/ 730 w 1511"/>
                      <a:gd name="T17" fmla="*/ 1637 h 1644"/>
                      <a:gd name="T18" fmla="*/ 797 w 1511"/>
                      <a:gd name="T19" fmla="*/ 1607 h 1644"/>
                      <a:gd name="T20" fmla="*/ 842 w 1511"/>
                      <a:gd name="T21" fmla="*/ 1637 h 1644"/>
                      <a:gd name="T22" fmla="*/ 925 w 1511"/>
                      <a:gd name="T23" fmla="*/ 1637 h 1644"/>
                      <a:gd name="T24" fmla="*/ 1030 w 1511"/>
                      <a:gd name="T25" fmla="*/ 1562 h 1644"/>
                      <a:gd name="T26" fmla="*/ 1075 w 1511"/>
                      <a:gd name="T27" fmla="*/ 1532 h 1644"/>
                      <a:gd name="T28" fmla="*/ 1180 w 1511"/>
                      <a:gd name="T29" fmla="*/ 1457 h 1644"/>
                      <a:gd name="T30" fmla="*/ 1240 w 1511"/>
                      <a:gd name="T31" fmla="*/ 1375 h 1644"/>
                      <a:gd name="T32" fmla="*/ 1322 w 1511"/>
                      <a:gd name="T33" fmla="*/ 1262 h 1644"/>
                      <a:gd name="T34" fmla="*/ 1345 w 1511"/>
                      <a:gd name="T35" fmla="*/ 1202 h 1644"/>
                      <a:gd name="T36" fmla="*/ 1420 w 1511"/>
                      <a:gd name="T37" fmla="*/ 1082 h 1644"/>
                      <a:gd name="T38" fmla="*/ 1420 w 1511"/>
                      <a:gd name="T39" fmla="*/ 1015 h 1644"/>
                      <a:gd name="T40" fmla="*/ 1472 w 1511"/>
                      <a:gd name="T41" fmla="*/ 970 h 1644"/>
                      <a:gd name="T42" fmla="*/ 1472 w 1511"/>
                      <a:gd name="T43" fmla="*/ 827 h 1644"/>
                      <a:gd name="T44" fmla="*/ 1480 w 1511"/>
                      <a:gd name="T45" fmla="*/ 722 h 1644"/>
                      <a:gd name="T46" fmla="*/ 1405 w 1511"/>
                      <a:gd name="T47" fmla="*/ 677 h 1644"/>
                      <a:gd name="T48" fmla="*/ 1420 w 1511"/>
                      <a:gd name="T49" fmla="*/ 572 h 1644"/>
                      <a:gd name="T50" fmla="*/ 1330 w 1511"/>
                      <a:gd name="T51" fmla="*/ 505 h 1644"/>
                      <a:gd name="T52" fmla="*/ 1262 w 1511"/>
                      <a:gd name="T53" fmla="*/ 377 h 1644"/>
                      <a:gd name="T54" fmla="*/ 1187 w 1511"/>
                      <a:gd name="T55" fmla="*/ 287 h 1644"/>
                      <a:gd name="T56" fmla="*/ 1067 w 1511"/>
                      <a:gd name="T57" fmla="*/ 235 h 1644"/>
                      <a:gd name="T58" fmla="*/ 1045 w 1511"/>
                      <a:gd name="T59" fmla="*/ 145 h 1644"/>
                      <a:gd name="T60" fmla="*/ 940 w 1511"/>
                      <a:gd name="T61" fmla="*/ 100 h 1644"/>
                      <a:gd name="T62" fmla="*/ 850 w 1511"/>
                      <a:gd name="T63" fmla="*/ 77 h 1644"/>
                      <a:gd name="T64" fmla="*/ 767 w 1511"/>
                      <a:gd name="T65" fmla="*/ 40 h 1644"/>
                      <a:gd name="T66" fmla="*/ 565 w 1511"/>
                      <a:gd name="T67" fmla="*/ 10 h 1644"/>
                      <a:gd name="T68" fmla="*/ 565 w 1511"/>
                      <a:gd name="T69" fmla="*/ 62 h 1644"/>
                      <a:gd name="T70" fmla="*/ 490 w 1511"/>
                      <a:gd name="T71" fmla="*/ 40 h 1644"/>
                      <a:gd name="T72" fmla="*/ 422 w 1511"/>
                      <a:gd name="T73" fmla="*/ 62 h 1644"/>
                      <a:gd name="T74" fmla="*/ 355 w 1511"/>
                      <a:gd name="T75" fmla="*/ 122 h 1644"/>
                      <a:gd name="T76" fmla="*/ 287 w 1511"/>
                      <a:gd name="T77" fmla="*/ 115 h 1644"/>
                      <a:gd name="T78" fmla="*/ 257 w 1511"/>
                      <a:gd name="T79" fmla="*/ 182 h 1644"/>
                      <a:gd name="T80" fmla="*/ 190 w 1511"/>
                      <a:gd name="T81" fmla="*/ 227 h 1644"/>
                      <a:gd name="T82" fmla="*/ 137 w 1511"/>
                      <a:gd name="T83" fmla="*/ 302 h 1644"/>
                      <a:gd name="T84" fmla="*/ 190 w 1511"/>
                      <a:gd name="T85" fmla="*/ 340 h 1644"/>
                      <a:gd name="T86" fmla="*/ 70 w 1511"/>
                      <a:gd name="T87" fmla="*/ 430 h 1644"/>
                      <a:gd name="T88" fmla="*/ 62 w 1511"/>
                      <a:gd name="T89" fmla="*/ 422 h 1644"/>
                      <a:gd name="T90" fmla="*/ 92 w 1511"/>
                      <a:gd name="T91" fmla="*/ 535 h 1644"/>
                      <a:gd name="T92" fmla="*/ 92 w 1511"/>
                      <a:gd name="T93" fmla="*/ 580 h 1644"/>
                      <a:gd name="T94" fmla="*/ 25 w 1511"/>
                      <a:gd name="T95" fmla="*/ 550 h 1644"/>
                      <a:gd name="T96" fmla="*/ 47 w 1511"/>
                      <a:gd name="T97" fmla="*/ 677 h 1644"/>
                      <a:gd name="T98" fmla="*/ 47 w 1511"/>
                      <a:gd name="T99" fmla="*/ 752 h 1644"/>
                      <a:gd name="T100" fmla="*/ 122 w 1511"/>
                      <a:gd name="T101" fmla="*/ 797 h 1644"/>
                      <a:gd name="T102" fmla="*/ 92 w 1511"/>
                      <a:gd name="T103" fmla="*/ 812 h 1644"/>
                      <a:gd name="T104" fmla="*/ 152 w 1511"/>
                      <a:gd name="T105" fmla="*/ 865 h 1644"/>
                      <a:gd name="T106" fmla="*/ 235 w 1511"/>
                      <a:gd name="T107" fmla="*/ 932 h 1644"/>
                      <a:gd name="T108" fmla="*/ 287 w 1511"/>
                      <a:gd name="T109" fmla="*/ 962 h 1644"/>
                      <a:gd name="T110" fmla="*/ 370 w 1511"/>
                      <a:gd name="T111" fmla="*/ 977 h 1644"/>
                      <a:gd name="T112" fmla="*/ 415 w 1511"/>
                      <a:gd name="T113" fmla="*/ 985 h 1644"/>
                      <a:gd name="T114" fmla="*/ 355 w 1511"/>
                      <a:gd name="T115" fmla="*/ 1112 h 1644"/>
                      <a:gd name="T116" fmla="*/ 287 w 1511"/>
                      <a:gd name="T117" fmla="*/ 1120 h 1644"/>
                      <a:gd name="T118" fmla="*/ 280 w 1511"/>
                      <a:gd name="T119" fmla="*/ 1315 h 1644"/>
                      <a:gd name="T120" fmla="*/ 257 w 1511"/>
                      <a:gd name="T121" fmla="*/ 1382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511" h="1644">
                        <a:moveTo>
                          <a:pt x="257" y="1382"/>
                        </a:moveTo>
                        <a:cubicBezTo>
                          <a:pt x="269" y="1418"/>
                          <a:pt x="288" y="1412"/>
                          <a:pt x="325" y="1420"/>
                        </a:cubicBezTo>
                        <a:cubicBezTo>
                          <a:pt x="308" y="1444"/>
                          <a:pt x="306" y="1465"/>
                          <a:pt x="332" y="1487"/>
                        </a:cubicBezTo>
                        <a:cubicBezTo>
                          <a:pt x="346" y="1499"/>
                          <a:pt x="377" y="1517"/>
                          <a:pt x="377" y="1517"/>
                        </a:cubicBezTo>
                        <a:cubicBezTo>
                          <a:pt x="392" y="1512"/>
                          <a:pt x="408" y="1495"/>
                          <a:pt x="422" y="1502"/>
                        </a:cubicBezTo>
                        <a:cubicBezTo>
                          <a:pt x="429" y="1506"/>
                          <a:pt x="424" y="1519"/>
                          <a:pt x="430" y="1525"/>
                        </a:cubicBezTo>
                        <a:cubicBezTo>
                          <a:pt x="443" y="1538"/>
                          <a:pt x="475" y="1555"/>
                          <a:pt x="475" y="1555"/>
                        </a:cubicBezTo>
                        <a:cubicBezTo>
                          <a:pt x="480" y="1547"/>
                          <a:pt x="498" y="1537"/>
                          <a:pt x="490" y="1532"/>
                        </a:cubicBezTo>
                        <a:cubicBezTo>
                          <a:pt x="479" y="1525"/>
                          <a:pt x="460" y="1530"/>
                          <a:pt x="452" y="1540"/>
                        </a:cubicBezTo>
                        <a:cubicBezTo>
                          <a:pt x="447" y="1547"/>
                          <a:pt x="460" y="1557"/>
                          <a:pt x="467" y="1562"/>
                        </a:cubicBezTo>
                        <a:cubicBezTo>
                          <a:pt x="476" y="1568"/>
                          <a:pt x="487" y="1567"/>
                          <a:pt x="497" y="1570"/>
                        </a:cubicBezTo>
                        <a:cubicBezTo>
                          <a:pt x="507" y="1567"/>
                          <a:pt x="518" y="1566"/>
                          <a:pt x="527" y="1562"/>
                        </a:cubicBezTo>
                        <a:cubicBezTo>
                          <a:pt x="535" y="1558"/>
                          <a:pt x="541" y="1545"/>
                          <a:pt x="550" y="1547"/>
                        </a:cubicBezTo>
                        <a:cubicBezTo>
                          <a:pt x="575" y="1553"/>
                          <a:pt x="593" y="1576"/>
                          <a:pt x="617" y="1585"/>
                        </a:cubicBezTo>
                        <a:cubicBezTo>
                          <a:pt x="623" y="1583"/>
                          <a:pt x="666" y="1567"/>
                          <a:pt x="670" y="1570"/>
                        </a:cubicBezTo>
                        <a:cubicBezTo>
                          <a:pt x="682" y="1580"/>
                          <a:pt x="672" y="1606"/>
                          <a:pt x="685" y="1615"/>
                        </a:cubicBezTo>
                        <a:cubicBezTo>
                          <a:pt x="692" y="1620"/>
                          <a:pt x="699" y="1626"/>
                          <a:pt x="707" y="1630"/>
                        </a:cubicBezTo>
                        <a:cubicBezTo>
                          <a:pt x="714" y="1634"/>
                          <a:pt x="722" y="1635"/>
                          <a:pt x="730" y="1637"/>
                        </a:cubicBezTo>
                        <a:cubicBezTo>
                          <a:pt x="747" y="1635"/>
                          <a:pt x="766" y="1637"/>
                          <a:pt x="782" y="1630"/>
                        </a:cubicBezTo>
                        <a:cubicBezTo>
                          <a:pt x="790" y="1626"/>
                          <a:pt x="788" y="1607"/>
                          <a:pt x="797" y="1607"/>
                        </a:cubicBezTo>
                        <a:cubicBezTo>
                          <a:pt x="805" y="1607"/>
                          <a:pt x="798" y="1625"/>
                          <a:pt x="805" y="1630"/>
                        </a:cubicBezTo>
                        <a:cubicBezTo>
                          <a:pt x="815" y="1637"/>
                          <a:pt x="830" y="1635"/>
                          <a:pt x="842" y="1637"/>
                        </a:cubicBezTo>
                        <a:cubicBezTo>
                          <a:pt x="855" y="1635"/>
                          <a:pt x="868" y="1634"/>
                          <a:pt x="880" y="1630"/>
                        </a:cubicBezTo>
                        <a:cubicBezTo>
                          <a:pt x="918" y="1616"/>
                          <a:pt x="887" y="1600"/>
                          <a:pt x="925" y="1637"/>
                        </a:cubicBezTo>
                        <a:cubicBezTo>
                          <a:pt x="1014" y="1629"/>
                          <a:pt x="993" y="1644"/>
                          <a:pt x="1015" y="1585"/>
                        </a:cubicBezTo>
                        <a:cubicBezTo>
                          <a:pt x="1001" y="1534"/>
                          <a:pt x="1000" y="1562"/>
                          <a:pt x="1030" y="1562"/>
                        </a:cubicBezTo>
                        <a:cubicBezTo>
                          <a:pt x="1040" y="1562"/>
                          <a:pt x="1050" y="1557"/>
                          <a:pt x="1060" y="1555"/>
                        </a:cubicBezTo>
                        <a:cubicBezTo>
                          <a:pt x="1065" y="1547"/>
                          <a:pt x="1067" y="1537"/>
                          <a:pt x="1075" y="1532"/>
                        </a:cubicBezTo>
                        <a:cubicBezTo>
                          <a:pt x="1078" y="1530"/>
                          <a:pt x="1157" y="1498"/>
                          <a:pt x="1165" y="1495"/>
                        </a:cubicBezTo>
                        <a:cubicBezTo>
                          <a:pt x="1227" y="1453"/>
                          <a:pt x="1159" y="1509"/>
                          <a:pt x="1180" y="1457"/>
                        </a:cubicBezTo>
                        <a:cubicBezTo>
                          <a:pt x="1185" y="1445"/>
                          <a:pt x="1215" y="1438"/>
                          <a:pt x="1225" y="1435"/>
                        </a:cubicBezTo>
                        <a:cubicBezTo>
                          <a:pt x="1255" y="1414"/>
                          <a:pt x="1261" y="1406"/>
                          <a:pt x="1240" y="1375"/>
                        </a:cubicBezTo>
                        <a:cubicBezTo>
                          <a:pt x="1273" y="1366"/>
                          <a:pt x="1288" y="1363"/>
                          <a:pt x="1300" y="1330"/>
                        </a:cubicBezTo>
                        <a:cubicBezTo>
                          <a:pt x="1274" y="1290"/>
                          <a:pt x="1298" y="1298"/>
                          <a:pt x="1322" y="1262"/>
                        </a:cubicBezTo>
                        <a:cubicBezTo>
                          <a:pt x="1320" y="1252"/>
                          <a:pt x="1320" y="1241"/>
                          <a:pt x="1315" y="1232"/>
                        </a:cubicBezTo>
                        <a:cubicBezTo>
                          <a:pt x="1294" y="1195"/>
                          <a:pt x="1257" y="1215"/>
                          <a:pt x="1345" y="1202"/>
                        </a:cubicBezTo>
                        <a:cubicBezTo>
                          <a:pt x="1364" y="1174"/>
                          <a:pt x="1372" y="1144"/>
                          <a:pt x="1382" y="1112"/>
                        </a:cubicBezTo>
                        <a:cubicBezTo>
                          <a:pt x="1368" y="1067"/>
                          <a:pt x="1373" y="1109"/>
                          <a:pt x="1420" y="1082"/>
                        </a:cubicBezTo>
                        <a:cubicBezTo>
                          <a:pt x="1427" y="1078"/>
                          <a:pt x="1425" y="1067"/>
                          <a:pt x="1427" y="1060"/>
                        </a:cubicBezTo>
                        <a:cubicBezTo>
                          <a:pt x="1382" y="1013"/>
                          <a:pt x="1413" y="1060"/>
                          <a:pt x="1420" y="1015"/>
                        </a:cubicBezTo>
                        <a:cubicBezTo>
                          <a:pt x="1424" y="989"/>
                          <a:pt x="1390" y="984"/>
                          <a:pt x="1435" y="1000"/>
                        </a:cubicBezTo>
                        <a:cubicBezTo>
                          <a:pt x="1446" y="997"/>
                          <a:pt x="1481" y="997"/>
                          <a:pt x="1472" y="970"/>
                        </a:cubicBezTo>
                        <a:cubicBezTo>
                          <a:pt x="1466" y="953"/>
                          <a:pt x="1442" y="925"/>
                          <a:pt x="1442" y="925"/>
                        </a:cubicBezTo>
                        <a:cubicBezTo>
                          <a:pt x="1478" y="869"/>
                          <a:pt x="1484" y="905"/>
                          <a:pt x="1472" y="827"/>
                        </a:cubicBezTo>
                        <a:cubicBezTo>
                          <a:pt x="1511" y="815"/>
                          <a:pt x="1509" y="807"/>
                          <a:pt x="1487" y="775"/>
                        </a:cubicBezTo>
                        <a:cubicBezTo>
                          <a:pt x="1485" y="757"/>
                          <a:pt x="1486" y="739"/>
                          <a:pt x="1480" y="722"/>
                        </a:cubicBezTo>
                        <a:cubicBezTo>
                          <a:pt x="1474" y="705"/>
                          <a:pt x="1450" y="677"/>
                          <a:pt x="1450" y="677"/>
                        </a:cubicBezTo>
                        <a:cubicBezTo>
                          <a:pt x="1435" y="682"/>
                          <a:pt x="1405" y="696"/>
                          <a:pt x="1405" y="677"/>
                        </a:cubicBezTo>
                        <a:cubicBezTo>
                          <a:pt x="1405" y="667"/>
                          <a:pt x="1420" y="662"/>
                          <a:pt x="1427" y="655"/>
                        </a:cubicBezTo>
                        <a:cubicBezTo>
                          <a:pt x="1425" y="627"/>
                          <a:pt x="1428" y="599"/>
                          <a:pt x="1420" y="572"/>
                        </a:cubicBezTo>
                        <a:cubicBezTo>
                          <a:pt x="1417" y="563"/>
                          <a:pt x="1403" y="564"/>
                          <a:pt x="1397" y="557"/>
                        </a:cubicBezTo>
                        <a:cubicBezTo>
                          <a:pt x="1346" y="499"/>
                          <a:pt x="1395" y="517"/>
                          <a:pt x="1330" y="505"/>
                        </a:cubicBezTo>
                        <a:cubicBezTo>
                          <a:pt x="1321" y="480"/>
                          <a:pt x="1308" y="462"/>
                          <a:pt x="1300" y="437"/>
                        </a:cubicBezTo>
                        <a:cubicBezTo>
                          <a:pt x="1237" y="459"/>
                          <a:pt x="1289" y="404"/>
                          <a:pt x="1262" y="377"/>
                        </a:cubicBezTo>
                        <a:cubicBezTo>
                          <a:pt x="1246" y="361"/>
                          <a:pt x="1218" y="366"/>
                          <a:pt x="1195" y="362"/>
                        </a:cubicBezTo>
                        <a:cubicBezTo>
                          <a:pt x="1192" y="337"/>
                          <a:pt x="1191" y="312"/>
                          <a:pt x="1187" y="287"/>
                        </a:cubicBezTo>
                        <a:cubicBezTo>
                          <a:pt x="1186" y="279"/>
                          <a:pt x="1186" y="269"/>
                          <a:pt x="1180" y="265"/>
                        </a:cubicBezTo>
                        <a:cubicBezTo>
                          <a:pt x="1154" y="247"/>
                          <a:pt x="1098" y="240"/>
                          <a:pt x="1067" y="235"/>
                        </a:cubicBezTo>
                        <a:cubicBezTo>
                          <a:pt x="1052" y="187"/>
                          <a:pt x="1055" y="229"/>
                          <a:pt x="1007" y="212"/>
                        </a:cubicBezTo>
                        <a:cubicBezTo>
                          <a:pt x="1041" y="161"/>
                          <a:pt x="1031" y="184"/>
                          <a:pt x="1045" y="145"/>
                        </a:cubicBezTo>
                        <a:cubicBezTo>
                          <a:pt x="1029" y="100"/>
                          <a:pt x="1002" y="117"/>
                          <a:pt x="955" y="122"/>
                        </a:cubicBezTo>
                        <a:cubicBezTo>
                          <a:pt x="950" y="115"/>
                          <a:pt x="947" y="106"/>
                          <a:pt x="940" y="100"/>
                        </a:cubicBezTo>
                        <a:cubicBezTo>
                          <a:pt x="926" y="88"/>
                          <a:pt x="895" y="70"/>
                          <a:pt x="895" y="70"/>
                        </a:cubicBezTo>
                        <a:cubicBezTo>
                          <a:pt x="880" y="72"/>
                          <a:pt x="861" y="67"/>
                          <a:pt x="850" y="77"/>
                        </a:cubicBezTo>
                        <a:cubicBezTo>
                          <a:pt x="838" y="87"/>
                          <a:pt x="835" y="122"/>
                          <a:pt x="835" y="122"/>
                        </a:cubicBezTo>
                        <a:cubicBezTo>
                          <a:pt x="826" y="86"/>
                          <a:pt x="803" y="51"/>
                          <a:pt x="767" y="40"/>
                        </a:cubicBezTo>
                        <a:cubicBezTo>
                          <a:pt x="726" y="12"/>
                          <a:pt x="685" y="39"/>
                          <a:pt x="640" y="25"/>
                        </a:cubicBezTo>
                        <a:cubicBezTo>
                          <a:pt x="609" y="5"/>
                          <a:pt x="602" y="0"/>
                          <a:pt x="565" y="10"/>
                        </a:cubicBezTo>
                        <a:cubicBezTo>
                          <a:pt x="562" y="17"/>
                          <a:pt x="557" y="24"/>
                          <a:pt x="557" y="32"/>
                        </a:cubicBezTo>
                        <a:cubicBezTo>
                          <a:pt x="557" y="42"/>
                          <a:pt x="571" y="53"/>
                          <a:pt x="565" y="62"/>
                        </a:cubicBezTo>
                        <a:cubicBezTo>
                          <a:pt x="561" y="69"/>
                          <a:pt x="550" y="58"/>
                          <a:pt x="542" y="55"/>
                        </a:cubicBezTo>
                        <a:cubicBezTo>
                          <a:pt x="501" y="41"/>
                          <a:pt x="540" y="52"/>
                          <a:pt x="490" y="40"/>
                        </a:cubicBezTo>
                        <a:cubicBezTo>
                          <a:pt x="477" y="42"/>
                          <a:pt x="463" y="40"/>
                          <a:pt x="452" y="47"/>
                        </a:cubicBezTo>
                        <a:cubicBezTo>
                          <a:pt x="418" y="69"/>
                          <a:pt x="477" y="81"/>
                          <a:pt x="422" y="62"/>
                        </a:cubicBezTo>
                        <a:cubicBezTo>
                          <a:pt x="384" y="70"/>
                          <a:pt x="368" y="67"/>
                          <a:pt x="347" y="100"/>
                        </a:cubicBezTo>
                        <a:cubicBezTo>
                          <a:pt x="350" y="107"/>
                          <a:pt x="363" y="122"/>
                          <a:pt x="355" y="122"/>
                        </a:cubicBezTo>
                        <a:cubicBezTo>
                          <a:pt x="346" y="122"/>
                          <a:pt x="348" y="103"/>
                          <a:pt x="340" y="100"/>
                        </a:cubicBezTo>
                        <a:cubicBezTo>
                          <a:pt x="334" y="98"/>
                          <a:pt x="295" y="112"/>
                          <a:pt x="287" y="115"/>
                        </a:cubicBezTo>
                        <a:cubicBezTo>
                          <a:pt x="279" y="123"/>
                          <a:pt x="252" y="147"/>
                          <a:pt x="250" y="160"/>
                        </a:cubicBezTo>
                        <a:cubicBezTo>
                          <a:pt x="249" y="168"/>
                          <a:pt x="262" y="177"/>
                          <a:pt x="257" y="182"/>
                        </a:cubicBezTo>
                        <a:cubicBezTo>
                          <a:pt x="252" y="187"/>
                          <a:pt x="242" y="177"/>
                          <a:pt x="235" y="175"/>
                        </a:cubicBezTo>
                        <a:cubicBezTo>
                          <a:pt x="204" y="184"/>
                          <a:pt x="200" y="197"/>
                          <a:pt x="190" y="227"/>
                        </a:cubicBezTo>
                        <a:cubicBezTo>
                          <a:pt x="240" y="245"/>
                          <a:pt x="206" y="253"/>
                          <a:pt x="182" y="265"/>
                        </a:cubicBezTo>
                        <a:cubicBezTo>
                          <a:pt x="163" y="275"/>
                          <a:pt x="152" y="287"/>
                          <a:pt x="137" y="302"/>
                        </a:cubicBezTo>
                        <a:cubicBezTo>
                          <a:pt x="140" y="310"/>
                          <a:pt x="138" y="320"/>
                          <a:pt x="145" y="325"/>
                        </a:cubicBezTo>
                        <a:cubicBezTo>
                          <a:pt x="158" y="334"/>
                          <a:pt x="190" y="340"/>
                          <a:pt x="190" y="340"/>
                        </a:cubicBezTo>
                        <a:cubicBezTo>
                          <a:pt x="148" y="353"/>
                          <a:pt x="107" y="345"/>
                          <a:pt x="70" y="370"/>
                        </a:cubicBezTo>
                        <a:cubicBezTo>
                          <a:pt x="64" y="386"/>
                          <a:pt x="50" y="414"/>
                          <a:pt x="70" y="430"/>
                        </a:cubicBezTo>
                        <a:cubicBezTo>
                          <a:pt x="77" y="435"/>
                          <a:pt x="98" y="421"/>
                          <a:pt x="92" y="415"/>
                        </a:cubicBezTo>
                        <a:cubicBezTo>
                          <a:pt x="85" y="408"/>
                          <a:pt x="72" y="420"/>
                          <a:pt x="62" y="422"/>
                        </a:cubicBezTo>
                        <a:cubicBezTo>
                          <a:pt x="34" y="441"/>
                          <a:pt x="35" y="458"/>
                          <a:pt x="25" y="490"/>
                        </a:cubicBezTo>
                        <a:cubicBezTo>
                          <a:pt x="37" y="527"/>
                          <a:pt x="55" y="527"/>
                          <a:pt x="92" y="535"/>
                        </a:cubicBezTo>
                        <a:cubicBezTo>
                          <a:pt x="36" y="553"/>
                          <a:pt x="42" y="501"/>
                          <a:pt x="55" y="587"/>
                        </a:cubicBezTo>
                        <a:cubicBezTo>
                          <a:pt x="67" y="585"/>
                          <a:pt x="85" y="590"/>
                          <a:pt x="92" y="580"/>
                        </a:cubicBezTo>
                        <a:cubicBezTo>
                          <a:pt x="100" y="569"/>
                          <a:pt x="57" y="544"/>
                          <a:pt x="55" y="542"/>
                        </a:cubicBezTo>
                        <a:cubicBezTo>
                          <a:pt x="45" y="545"/>
                          <a:pt x="33" y="544"/>
                          <a:pt x="25" y="550"/>
                        </a:cubicBezTo>
                        <a:cubicBezTo>
                          <a:pt x="0" y="570"/>
                          <a:pt x="20" y="631"/>
                          <a:pt x="32" y="655"/>
                        </a:cubicBezTo>
                        <a:cubicBezTo>
                          <a:pt x="36" y="663"/>
                          <a:pt x="39" y="672"/>
                          <a:pt x="47" y="677"/>
                        </a:cubicBezTo>
                        <a:cubicBezTo>
                          <a:pt x="60" y="685"/>
                          <a:pt x="92" y="692"/>
                          <a:pt x="92" y="692"/>
                        </a:cubicBezTo>
                        <a:cubicBezTo>
                          <a:pt x="50" y="713"/>
                          <a:pt x="62" y="712"/>
                          <a:pt x="47" y="752"/>
                        </a:cubicBezTo>
                        <a:cubicBezTo>
                          <a:pt x="61" y="793"/>
                          <a:pt x="67" y="766"/>
                          <a:pt x="92" y="805"/>
                        </a:cubicBezTo>
                        <a:cubicBezTo>
                          <a:pt x="102" y="802"/>
                          <a:pt x="117" y="806"/>
                          <a:pt x="122" y="797"/>
                        </a:cubicBezTo>
                        <a:cubicBezTo>
                          <a:pt x="126" y="790"/>
                          <a:pt x="107" y="787"/>
                          <a:pt x="100" y="790"/>
                        </a:cubicBezTo>
                        <a:cubicBezTo>
                          <a:pt x="93" y="793"/>
                          <a:pt x="95" y="805"/>
                          <a:pt x="92" y="812"/>
                        </a:cubicBezTo>
                        <a:cubicBezTo>
                          <a:pt x="104" y="848"/>
                          <a:pt x="98" y="868"/>
                          <a:pt x="137" y="842"/>
                        </a:cubicBezTo>
                        <a:cubicBezTo>
                          <a:pt x="142" y="850"/>
                          <a:pt x="150" y="856"/>
                          <a:pt x="152" y="865"/>
                        </a:cubicBezTo>
                        <a:cubicBezTo>
                          <a:pt x="156" y="887"/>
                          <a:pt x="129" y="913"/>
                          <a:pt x="175" y="925"/>
                        </a:cubicBezTo>
                        <a:cubicBezTo>
                          <a:pt x="194" y="930"/>
                          <a:pt x="215" y="930"/>
                          <a:pt x="235" y="932"/>
                        </a:cubicBezTo>
                        <a:cubicBezTo>
                          <a:pt x="240" y="940"/>
                          <a:pt x="242" y="950"/>
                          <a:pt x="250" y="955"/>
                        </a:cubicBezTo>
                        <a:cubicBezTo>
                          <a:pt x="261" y="961"/>
                          <a:pt x="287" y="962"/>
                          <a:pt x="287" y="962"/>
                        </a:cubicBezTo>
                        <a:cubicBezTo>
                          <a:pt x="304" y="1010"/>
                          <a:pt x="348" y="990"/>
                          <a:pt x="392" y="985"/>
                        </a:cubicBezTo>
                        <a:cubicBezTo>
                          <a:pt x="385" y="982"/>
                          <a:pt x="370" y="969"/>
                          <a:pt x="370" y="977"/>
                        </a:cubicBezTo>
                        <a:cubicBezTo>
                          <a:pt x="370" y="986"/>
                          <a:pt x="383" y="990"/>
                          <a:pt x="392" y="992"/>
                        </a:cubicBezTo>
                        <a:cubicBezTo>
                          <a:pt x="400" y="993"/>
                          <a:pt x="415" y="985"/>
                          <a:pt x="415" y="985"/>
                        </a:cubicBezTo>
                        <a:cubicBezTo>
                          <a:pt x="393" y="1018"/>
                          <a:pt x="402" y="1017"/>
                          <a:pt x="415" y="1052"/>
                        </a:cubicBezTo>
                        <a:cubicBezTo>
                          <a:pt x="388" y="1072"/>
                          <a:pt x="365" y="1080"/>
                          <a:pt x="355" y="1112"/>
                        </a:cubicBezTo>
                        <a:cubicBezTo>
                          <a:pt x="371" y="1164"/>
                          <a:pt x="360" y="1116"/>
                          <a:pt x="340" y="1112"/>
                        </a:cubicBezTo>
                        <a:cubicBezTo>
                          <a:pt x="322" y="1108"/>
                          <a:pt x="305" y="1117"/>
                          <a:pt x="287" y="1120"/>
                        </a:cubicBezTo>
                        <a:cubicBezTo>
                          <a:pt x="251" y="1173"/>
                          <a:pt x="310" y="1247"/>
                          <a:pt x="265" y="1292"/>
                        </a:cubicBezTo>
                        <a:cubicBezTo>
                          <a:pt x="270" y="1300"/>
                          <a:pt x="280" y="1306"/>
                          <a:pt x="280" y="1315"/>
                        </a:cubicBezTo>
                        <a:cubicBezTo>
                          <a:pt x="280" y="1324"/>
                          <a:pt x="268" y="1329"/>
                          <a:pt x="265" y="1337"/>
                        </a:cubicBezTo>
                        <a:cubicBezTo>
                          <a:pt x="257" y="1359"/>
                          <a:pt x="257" y="1365"/>
                          <a:pt x="257" y="13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19" name="Freeform 6">
                    <a:extLst>
                      <a:ext uri="{FF2B5EF4-FFF2-40B4-BE49-F238E27FC236}">
                        <a16:creationId xmlns:a16="http://schemas.microsoft.com/office/drawing/2014/main" id="{DEF84617-4FC4-8446-84B3-AEEC518E794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712" y="4515"/>
                    <a:ext cx="418" cy="420"/>
                  </a:xfrm>
                  <a:custGeom>
                    <a:avLst/>
                    <a:gdLst>
                      <a:gd name="T0" fmla="*/ 28 w 418"/>
                      <a:gd name="T1" fmla="*/ 0 h 420"/>
                      <a:gd name="T2" fmla="*/ 43 w 418"/>
                      <a:gd name="T3" fmla="*/ 68 h 420"/>
                      <a:gd name="T4" fmla="*/ 66 w 418"/>
                      <a:gd name="T5" fmla="*/ 90 h 420"/>
                      <a:gd name="T6" fmla="*/ 88 w 418"/>
                      <a:gd name="T7" fmla="*/ 98 h 420"/>
                      <a:gd name="T8" fmla="*/ 96 w 418"/>
                      <a:gd name="T9" fmla="*/ 143 h 420"/>
                      <a:gd name="T10" fmla="*/ 141 w 418"/>
                      <a:gd name="T11" fmla="*/ 188 h 420"/>
                      <a:gd name="T12" fmla="*/ 163 w 418"/>
                      <a:gd name="T13" fmla="*/ 210 h 420"/>
                      <a:gd name="T14" fmla="*/ 276 w 418"/>
                      <a:gd name="T15" fmla="*/ 293 h 420"/>
                      <a:gd name="T16" fmla="*/ 343 w 418"/>
                      <a:gd name="T17" fmla="*/ 338 h 420"/>
                      <a:gd name="T18" fmla="*/ 396 w 418"/>
                      <a:gd name="T19" fmla="*/ 405 h 420"/>
                      <a:gd name="T20" fmla="*/ 418 w 418"/>
                      <a:gd name="T21" fmla="*/ 420 h 4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18" h="420">
                        <a:moveTo>
                          <a:pt x="28" y="0"/>
                        </a:moveTo>
                        <a:cubicBezTo>
                          <a:pt x="6" y="33"/>
                          <a:pt x="0" y="52"/>
                          <a:pt x="43" y="68"/>
                        </a:cubicBezTo>
                        <a:cubicBezTo>
                          <a:pt x="51" y="75"/>
                          <a:pt x="57" y="84"/>
                          <a:pt x="66" y="90"/>
                        </a:cubicBezTo>
                        <a:cubicBezTo>
                          <a:pt x="72" y="94"/>
                          <a:pt x="84" y="91"/>
                          <a:pt x="88" y="98"/>
                        </a:cubicBezTo>
                        <a:cubicBezTo>
                          <a:pt x="96" y="111"/>
                          <a:pt x="88" y="130"/>
                          <a:pt x="96" y="143"/>
                        </a:cubicBezTo>
                        <a:cubicBezTo>
                          <a:pt x="107" y="161"/>
                          <a:pt x="126" y="173"/>
                          <a:pt x="141" y="188"/>
                        </a:cubicBezTo>
                        <a:cubicBezTo>
                          <a:pt x="148" y="195"/>
                          <a:pt x="163" y="210"/>
                          <a:pt x="163" y="210"/>
                        </a:cubicBezTo>
                        <a:cubicBezTo>
                          <a:pt x="183" y="268"/>
                          <a:pt x="221" y="274"/>
                          <a:pt x="276" y="293"/>
                        </a:cubicBezTo>
                        <a:cubicBezTo>
                          <a:pt x="303" y="302"/>
                          <a:pt x="316" y="328"/>
                          <a:pt x="343" y="338"/>
                        </a:cubicBezTo>
                        <a:cubicBezTo>
                          <a:pt x="355" y="372"/>
                          <a:pt x="353" y="376"/>
                          <a:pt x="396" y="405"/>
                        </a:cubicBezTo>
                        <a:cubicBezTo>
                          <a:pt x="403" y="410"/>
                          <a:pt x="418" y="420"/>
                          <a:pt x="418" y="4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0" name="Freeform 7">
                    <a:extLst>
                      <a:ext uri="{FF2B5EF4-FFF2-40B4-BE49-F238E27FC236}">
                        <a16:creationId xmlns:a16="http://schemas.microsoft.com/office/drawing/2014/main" id="{29BB6A96-7CE4-C840-8D0F-0A6F8936887B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833" y="4350"/>
                    <a:ext cx="365" cy="510"/>
                  </a:xfrm>
                  <a:custGeom>
                    <a:avLst/>
                    <a:gdLst>
                      <a:gd name="T0" fmla="*/ 12 w 365"/>
                      <a:gd name="T1" fmla="*/ 0 h 510"/>
                      <a:gd name="T2" fmla="*/ 50 w 365"/>
                      <a:gd name="T3" fmla="*/ 83 h 510"/>
                      <a:gd name="T4" fmla="*/ 95 w 365"/>
                      <a:gd name="T5" fmla="*/ 158 h 510"/>
                      <a:gd name="T6" fmla="*/ 110 w 365"/>
                      <a:gd name="T7" fmla="*/ 180 h 510"/>
                      <a:gd name="T8" fmla="*/ 185 w 365"/>
                      <a:gd name="T9" fmla="*/ 248 h 510"/>
                      <a:gd name="T10" fmla="*/ 230 w 365"/>
                      <a:gd name="T11" fmla="*/ 315 h 510"/>
                      <a:gd name="T12" fmla="*/ 275 w 365"/>
                      <a:gd name="T13" fmla="*/ 383 h 510"/>
                      <a:gd name="T14" fmla="*/ 320 w 365"/>
                      <a:gd name="T15" fmla="*/ 435 h 510"/>
                      <a:gd name="T16" fmla="*/ 365 w 365"/>
                      <a:gd name="T17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5" h="510">
                        <a:moveTo>
                          <a:pt x="12" y="0"/>
                        </a:moveTo>
                        <a:cubicBezTo>
                          <a:pt x="0" y="39"/>
                          <a:pt x="17" y="61"/>
                          <a:pt x="50" y="83"/>
                        </a:cubicBezTo>
                        <a:cubicBezTo>
                          <a:pt x="73" y="128"/>
                          <a:pt x="60" y="105"/>
                          <a:pt x="95" y="158"/>
                        </a:cubicBezTo>
                        <a:cubicBezTo>
                          <a:pt x="100" y="165"/>
                          <a:pt x="110" y="180"/>
                          <a:pt x="110" y="180"/>
                        </a:cubicBezTo>
                        <a:cubicBezTo>
                          <a:pt x="123" y="223"/>
                          <a:pt x="142" y="237"/>
                          <a:pt x="185" y="248"/>
                        </a:cubicBezTo>
                        <a:cubicBezTo>
                          <a:pt x="195" y="278"/>
                          <a:pt x="207" y="293"/>
                          <a:pt x="230" y="315"/>
                        </a:cubicBezTo>
                        <a:cubicBezTo>
                          <a:pt x="240" y="347"/>
                          <a:pt x="247" y="364"/>
                          <a:pt x="275" y="383"/>
                        </a:cubicBezTo>
                        <a:cubicBezTo>
                          <a:pt x="296" y="413"/>
                          <a:pt x="284" y="424"/>
                          <a:pt x="320" y="435"/>
                        </a:cubicBezTo>
                        <a:cubicBezTo>
                          <a:pt x="348" y="454"/>
                          <a:pt x="365" y="475"/>
                          <a:pt x="365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1" name="Freeform 8">
                    <a:extLst>
                      <a:ext uri="{FF2B5EF4-FFF2-40B4-BE49-F238E27FC236}">
                        <a16:creationId xmlns:a16="http://schemas.microsoft.com/office/drawing/2014/main" id="{B872DB71-1B2E-D24A-A7BD-B0369C3541B9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35" y="5198"/>
                    <a:ext cx="210" cy="337"/>
                  </a:xfrm>
                  <a:custGeom>
                    <a:avLst/>
                    <a:gdLst>
                      <a:gd name="T0" fmla="*/ 210 w 210"/>
                      <a:gd name="T1" fmla="*/ 0 h 337"/>
                      <a:gd name="T2" fmla="*/ 173 w 210"/>
                      <a:gd name="T3" fmla="*/ 127 h 337"/>
                      <a:gd name="T4" fmla="*/ 128 w 210"/>
                      <a:gd name="T5" fmla="*/ 150 h 337"/>
                      <a:gd name="T6" fmla="*/ 60 w 210"/>
                      <a:gd name="T7" fmla="*/ 232 h 337"/>
                      <a:gd name="T8" fmla="*/ 45 w 210"/>
                      <a:gd name="T9" fmla="*/ 255 h 337"/>
                      <a:gd name="T10" fmla="*/ 38 w 210"/>
                      <a:gd name="T11" fmla="*/ 307 h 337"/>
                      <a:gd name="T12" fmla="*/ 0 w 210"/>
                      <a:gd name="T13" fmla="*/ 337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0" h="337">
                        <a:moveTo>
                          <a:pt x="210" y="0"/>
                        </a:moveTo>
                        <a:cubicBezTo>
                          <a:pt x="204" y="25"/>
                          <a:pt x="186" y="110"/>
                          <a:pt x="173" y="127"/>
                        </a:cubicBezTo>
                        <a:cubicBezTo>
                          <a:pt x="163" y="139"/>
                          <a:pt x="142" y="145"/>
                          <a:pt x="128" y="150"/>
                        </a:cubicBezTo>
                        <a:cubicBezTo>
                          <a:pt x="97" y="196"/>
                          <a:pt x="121" y="213"/>
                          <a:pt x="60" y="232"/>
                        </a:cubicBezTo>
                        <a:cubicBezTo>
                          <a:pt x="55" y="240"/>
                          <a:pt x="48" y="246"/>
                          <a:pt x="45" y="255"/>
                        </a:cubicBezTo>
                        <a:cubicBezTo>
                          <a:pt x="40" y="272"/>
                          <a:pt x="45" y="291"/>
                          <a:pt x="38" y="307"/>
                        </a:cubicBezTo>
                        <a:cubicBezTo>
                          <a:pt x="31" y="322"/>
                          <a:pt x="11" y="326"/>
                          <a:pt x="0" y="3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2" name="Freeform 9">
                    <a:extLst>
                      <a:ext uri="{FF2B5EF4-FFF2-40B4-BE49-F238E27FC236}">
                        <a16:creationId xmlns:a16="http://schemas.microsoft.com/office/drawing/2014/main" id="{DA1AF576-5023-E144-B2B4-16B5CD97240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95" y="4845"/>
                    <a:ext cx="413" cy="168"/>
                  </a:xfrm>
                  <a:custGeom>
                    <a:avLst/>
                    <a:gdLst>
                      <a:gd name="T0" fmla="*/ 0 w 413"/>
                      <a:gd name="T1" fmla="*/ 0 h 168"/>
                      <a:gd name="T2" fmla="*/ 98 w 413"/>
                      <a:gd name="T3" fmla="*/ 53 h 168"/>
                      <a:gd name="T4" fmla="*/ 120 w 413"/>
                      <a:gd name="T5" fmla="*/ 45 h 168"/>
                      <a:gd name="T6" fmla="*/ 128 w 413"/>
                      <a:gd name="T7" fmla="*/ 68 h 168"/>
                      <a:gd name="T8" fmla="*/ 188 w 413"/>
                      <a:gd name="T9" fmla="*/ 83 h 168"/>
                      <a:gd name="T10" fmla="*/ 225 w 413"/>
                      <a:gd name="T11" fmla="*/ 113 h 168"/>
                      <a:gd name="T12" fmla="*/ 248 w 413"/>
                      <a:gd name="T13" fmla="*/ 135 h 168"/>
                      <a:gd name="T14" fmla="*/ 330 w 413"/>
                      <a:gd name="T15" fmla="*/ 158 h 168"/>
                      <a:gd name="T16" fmla="*/ 360 w 413"/>
                      <a:gd name="T17" fmla="*/ 150 h 168"/>
                      <a:gd name="T18" fmla="*/ 405 w 413"/>
                      <a:gd name="T19" fmla="*/ 150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13" h="168">
                        <a:moveTo>
                          <a:pt x="0" y="0"/>
                        </a:moveTo>
                        <a:cubicBezTo>
                          <a:pt x="33" y="17"/>
                          <a:pt x="67" y="33"/>
                          <a:pt x="98" y="53"/>
                        </a:cubicBezTo>
                        <a:cubicBezTo>
                          <a:pt x="105" y="50"/>
                          <a:pt x="113" y="42"/>
                          <a:pt x="120" y="45"/>
                        </a:cubicBezTo>
                        <a:cubicBezTo>
                          <a:pt x="127" y="49"/>
                          <a:pt x="122" y="62"/>
                          <a:pt x="128" y="68"/>
                        </a:cubicBezTo>
                        <a:cubicBezTo>
                          <a:pt x="143" y="83"/>
                          <a:pt x="168" y="79"/>
                          <a:pt x="188" y="83"/>
                        </a:cubicBezTo>
                        <a:cubicBezTo>
                          <a:pt x="220" y="131"/>
                          <a:pt x="183" y="85"/>
                          <a:pt x="225" y="113"/>
                        </a:cubicBezTo>
                        <a:cubicBezTo>
                          <a:pt x="234" y="119"/>
                          <a:pt x="239" y="129"/>
                          <a:pt x="248" y="135"/>
                        </a:cubicBezTo>
                        <a:cubicBezTo>
                          <a:pt x="269" y="149"/>
                          <a:pt x="306" y="152"/>
                          <a:pt x="330" y="158"/>
                        </a:cubicBezTo>
                        <a:cubicBezTo>
                          <a:pt x="340" y="155"/>
                          <a:pt x="350" y="150"/>
                          <a:pt x="360" y="150"/>
                        </a:cubicBezTo>
                        <a:cubicBezTo>
                          <a:pt x="413" y="150"/>
                          <a:pt x="371" y="168"/>
                          <a:pt x="405" y="1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3" name="Freeform 10">
                    <a:extLst>
                      <a:ext uri="{FF2B5EF4-FFF2-40B4-BE49-F238E27FC236}">
                        <a16:creationId xmlns:a16="http://schemas.microsoft.com/office/drawing/2014/main" id="{F9CC05FE-F1E7-2A4D-AEA2-325ED0CE68C9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1" y="4245"/>
                    <a:ext cx="247" cy="503"/>
                  </a:xfrm>
                  <a:custGeom>
                    <a:avLst/>
                    <a:gdLst>
                      <a:gd name="T0" fmla="*/ 22 w 247"/>
                      <a:gd name="T1" fmla="*/ 0 h 503"/>
                      <a:gd name="T2" fmla="*/ 7 w 247"/>
                      <a:gd name="T3" fmla="*/ 30 h 503"/>
                      <a:gd name="T4" fmla="*/ 89 w 247"/>
                      <a:gd name="T5" fmla="*/ 98 h 503"/>
                      <a:gd name="T6" fmla="*/ 142 w 247"/>
                      <a:gd name="T7" fmla="*/ 248 h 503"/>
                      <a:gd name="T8" fmla="*/ 187 w 247"/>
                      <a:gd name="T9" fmla="*/ 368 h 503"/>
                      <a:gd name="T10" fmla="*/ 247 w 247"/>
                      <a:gd name="T11" fmla="*/ 503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7" h="503">
                        <a:moveTo>
                          <a:pt x="22" y="0"/>
                        </a:moveTo>
                        <a:cubicBezTo>
                          <a:pt x="17" y="10"/>
                          <a:pt x="8" y="19"/>
                          <a:pt x="7" y="30"/>
                        </a:cubicBezTo>
                        <a:cubicBezTo>
                          <a:pt x="0" y="81"/>
                          <a:pt x="56" y="86"/>
                          <a:pt x="89" y="98"/>
                        </a:cubicBezTo>
                        <a:cubicBezTo>
                          <a:pt x="69" y="162"/>
                          <a:pt x="100" y="206"/>
                          <a:pt x="142" y="248"/>
                        </a:cubicBezTo>
                        <a:cubicBezTo>
                          <a:pt x="155" y="290"/>
                          <a:pt x="163" y="331"/>
                          <a:pt x="187" y="368"/>
                        </a:cubicBezTo>
                        <a:cubicBezTo>
                          <a:pt x="198" y="402"/>
                          <a:pt x="217" y="487"/>
                          <a:pt x="247" y="503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4" name="Freeform 11">
                    <a:extLst>
                      <a:ext uri="{FF2B5EF4-FFF2-40B4-BE49-F238E27FC236}">
                        <a16:creationId xmlns:a16="http://schemas.microsoft.com/office/drawing/2014/main" id="{55EE113B-59F2-DC4C-861C-404C71378BC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80" y="4470"/>
                    <a:ext cx="473" cy="503"/>
                  </a:xfrm>
                  <a:custGeom>
                    <a:avLst/>
                    <a:gdLst>
                      <a:gd name="T0" fmla="*/ 0 w 473"/>
                      <a:gd name="T1" fmla="*/ 503 h 503"/>
                      <a:gd name="T2" fmla="*/ 68 w 473"/>
                      <a:gd name="T3" fmla="*/ 458 h 503"/>
                      <a:gd name="T4" fmla="*/ 83 w 473"/>
                      <a:gd name="T5" fmla="*/ 390 h 503"/>
                      <a:gd name="T6" fmla="*/ 188 w 473"/>
                      <a:gd name="T7" fmla="*/ 300 h 503"/>
                      <a:gd name="T8" fmla="*/ 263 w 473"/>
                      <a:gd name="T9" fmla="*/ 225 h 503"/>
                      <a:gd name="T10" fmla="*/ 323 w 473"/>
                      <a:gd name="T11" fmla="*/ 173 h 503"/>
                      <a:gd name="T12" fmla="*/ 405 w 473"/>
                      <a:gd name="T13" fmla="*/ 98 h 503"/>
                      <a:gd name="T14" fmla="*/ 473 w 473"/>
                      <a:gd name="T15" fmla="*/ 0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3" h="503">
                        <a:moveTo>
                          <a:pt x="0" y="503"/>
                        </a:moveTo>
                        <a:cubicBezTo>
                          <a:pt x="23" y="480"/>
                          <a:pt x="37" y="467"/>
                          <a:pt x="68" y="458"/>
                        </a:cubicBezTo>
                        <a:cubicBezTo>
                          <a:pt x="86" y="431"/>
                          <a:pt x="93" y="421"/>
                          <a:pt x="83" y="390"/>
                        </a:cubicBezTo>
                        <a:cubicBezTo>
                          <a:pt x="126" y="362"/>
                          <a:pt x="160" y="343"/>
                          <a:pt x="188" y="300"/>
                        </a:cubicBezTo>
                        <a:cubicBezTo>
                          <a:pt x="202" y="255"/>
                          <a:pt x="231" y="257"/>
                          <a:pt x="263" y="225"/>
                        </a:cubicBezTo>
                        <a:cubicBezTo>
                          <a:pt x="286" y="202"/>
                          <a:pt x="293" y="182"/>
                          <a:pt x="323" y="173"/>
                        </a:cubicBezTo>
                        <a:cubicBezTo>
                          <a:pt x="355" y="151"/>
                          <a:pt x="374" y="119"/>
                          <a:pt x="405" y="98"/>
                        </a:cubicBezTo>
                        <a:cubicBezTo>
                          <a:pt x="425" y="67"/>
                          <a:pt x="429" y="0"/>
                          <a:pt x="47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5" name="Freeform 12">
                    <a:extLst>
                      <a:ext uri="{FF2B5EF4-FFF2-40B4-BE49-F238E27FC236}">
                        <a16:creationId xmlns:a16="http://schemas.microsoft.com/office/drawing/2014/main" id="{6937D45D-2068-A847-9B93-C6552627630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75" y="5228"/>
                    <a:ext cx="83" cy="450"/>
                  </a:xfrm>
                  <a:custGeom>
                    <a:avLst/>
                    <a:gdLst>
                      <a:gd name="T0" fmla="*/ 83 w 83"/>
                      <a:gd name="T1" fmla="*/ 0 h 450"/>
                      <a:gd name="T2" fmla="*/ 30 w 83"/>
                      <a:gd name="T3" fmla="*/ 120 h 450"/>
                      <a:gd name="T4" fmla="*/ 0 w 83"/>
                      <a:gd name="T5" fmla="*/ 367 h 450"/>
                      <a:gd name="T6" fmla="*/ 15 w 83"/>
                      <a:gd name="T7" fmla="*/ 450 h 4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3" h="450">
                        <a:moveTo>
                          <a:pt x="83" y="0"/>
                        </a:moveTo>
                        <a:cubicBezTo>
                          <a:pt x="44" y="25"/>
                          <a:pt x="42" y="76"/>
                          <a:pt x="30" y="120"/>
                        </a:cubicBezTo>
                        <a:cubicBezTo>
                          <a:pt x="24" y="222"/>
                          <a:pt x="7" y="265"/>
                          <a:pt x="0" y="367"/>
                        </a:cubicBezTo>
                        <a:cubicBezTo>
                          <a:pt x="19" y="424"/>
                          <a:pt x="15" y="396"/>
                          <a:pt x="15" y="4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6" name="Freeform 13">
                    <a:extLst>
                      <a:ext uri="{FF2B5EF4-FFF2-40B4-BE49-F238E27FC236}">
                        <a16:creationId xmlns:a16="http://schemas.microsoft.com/office/drawing/2014/main" id="{8AD1CA42-2A82-EE49-A6F4-2BD77E6E8A2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332" y="5235"/>
                    <a:ext cx="113" cy="510"/>
                  </a:xfrm>
                  <a:custGeom>
                    <a:avLst/>
                    <a:gdLst>
                      <a:gd name="T0" fmla="*/ 8 w 113"/>
                      <a:gd name="T1" fmla="*/ 0 h 510"/>
                      <a:gd name="T2" fmla="*/ 1 w 113"/>
                      <a:gd name="T3" fmla="*/ 23 h 510"/>
                      <a:gd name="T4" fmla="*/ 16 w 113"/>
                      <a:gd name="T5" fmla="*/ 68 h 510"/>
                      <a:gd name="T6" fmla="*/ 61 w 113"/>
                      <a:gd name="T7" fmla="*/ 315 h 510"/>
                      <a:gd name="T8" fmla="*/ 91 w 113"/>
                      <a:gd name="T9" fmla="*/ 413 h 510"/>
                      <a:gd name="T10" fmla="*/ 113 w 113"/>
                      <a:gd name="T11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3" h="510">
                        <a:moveTo>
                          <a:pt x="8" y="0"/>
                        </a:moveTo>
                        <a:cubicBezTo>
                          <a:pt x="6" y="8"/>
                          <a:pt x="0" y="15"/>
                          <a:pt x="1" y="23"/>
                        </a:cubicBezTo>
                        <a:cubicBezTo>
                          <a:pt x="3" y="39"/>
                          <a:pt x="16" y="68"/>
                          <a:pt x="16" y="68"/>
                        </a:cubicBezTo>
                        <a:cubicBezTo>
                          <a:pt x="27" y="149"/>
                          <a:pt x="39" y="237"/>
                          <a:pt x="61" y="315"/>
                        </a:cubicBezTo>
                        <a:cubicBezTo>
                          <a:pt x="71" y="350"/>
                          <a:pt x="71" y="382"/>
                          <a:pt x="91" y="413"/>
                        </a:cubicBezTo>
                        <a:cubicBezTo>
                          <a:pt x="73" y="462"/>
                          <a:pt x="69" y="466"/>
                          <a:pt x="113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7" name="Freeform 14">
                    <a:extLst>
                      <a:ext uri="{FF2B5EF4-FFF2-40B4-BE49-F238E27FC236}">
                        <a16:creationId xmlns:a16="http://schemas.microsoft.com/office/drawing/2014/main" id="{5138570C-2363-7147-B67A-FB05DD87B2B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75" y="5243"/>
                    <a:ext cx="212" cy="405"/>
                  </a:xfrm>
                  <a:custGeom>
                    <a:avLst/>
                    <a:gdLst>
                      <a:gd name="T0" fmla="*/ 0 w 212"/>
                      <a:gd name="T1" fmla="*/ 0 h 405"/>
                      <a:gd name="T2" fmla="*/ 38 w 212"/>
                      <a:gd name="T3" fmla="*/ 45 h 405"/>
                      <a:gd name="T4" fmla="*/ 68 w 212"/>
                      <a:gd name="T5" fmla="*/ 142 h 405"/>
                      <a:gd name="T6" fmla="*/ 90 w 212"/>
                      <a:gd name="T7" fmla="*/ 255 h 405"/>
                      <a:gd name="T8" fmla="*/ 135 w 212"/>
                      <a:gd name="T9" fmla="*/ 285 h 405"/>
                      <a:gd name="T10" fmla="*/ 188 w 212"/>
                      <a:gd name="T11" fmla="*/ 375 h 405"/>
                      <a:gd name="T12" fmla="*/ 210 w 212"/>
                      <a:gd name="T13" fmla="*/ 405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2" h="405">
                        <a:moveTo>
                          <a:pt x="0" y="0"/>
                        </a:moveTo>
                        <a:cubicBezTo>
                          <a:pt x="11" y="16"/>
                          <a:pt x="29" y="27"/>
                          <a:pt x="38" y="45"/>
                        </a:cubicBezTo>
                        <a:cubicBezTo>
                          <a:pt x="52" y="72"/>
                          <a:pt x="52" y="110"/>
                          <a:pt x="68" y="142"/>
                        </a:cubicBezTo>
                        <a:cubicBezTo>
                          <a:pt x="71" y="163"/>
                          <a:pt x="83" y="243"/>
                          <a:pt x="90" y="255"/>
                        </a:cubicBezTo>
                        <a:cubicBezTo>
                          <a:pt x="99" y="270"/>
                          <a:pt x="135" y="285"/>
                          <a:pt x="135" y="285"/>
                        </a:cubicBezTo>
                        <a:cubicBezTo>
                          <a:pt x="152" y="310"/>
                          <a:pt x="169" y="351"/>
                          <a:pt x="188" y="375"/>
                        </a:cubicBezTo>
                        <a:cubicBezTo>
                          <a:pt x="212" y="404"/>
                          <a:pt x="210" y="385"/>
                          <a:pt x="210" y="40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8" name="Freeform 15">
                    <a:extLst>
                      <a:ext uri="{FF2B5EF4-FFF2-40B4-BE49-F238E27FC236}">
                        <a16:creationId xmlns:a16="http://schemas.microsoft.com/office/drawing/2014/main" id="{36422786-B98F-B94C-9B36-881368F20F89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80" y="5220"/>
                    <a:ext cx="293" cy="300"/>
                  </a:xfrm>
                  <a:custGeom>
                    <a:avLst/>
                    <a:gdLst>
                      <a:gd name="T0" fmla="*/ 0 w 293"/>
                      <a:gd name="T1" fmla="*/ 0 h 300"/>
                      <a:gd name="T2" fmla="*/ 98 w 293"/>
                      <a:gd name="T3" fmla="*/ 120 h 300"/>
                      <a:gd name="T4" fmla="*/ 180 w 293"/>
                      <a:gd name="T5" fmla="*/ 225 h 300"/>
                      <a:gd name="T6" fmla="*/ 233 w 293"/>
                      <a:gd name="T7" fmla="*/ 263 h 300"/>
                      <a:gd name="T8" fmla="*/ 293 w 293"/>
                      <a:gd name="T9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3" h="300">
                        <a:moveTo>
                          <a:pt x="0" y="0"/>
                        </a:moveTo>
                        <a:cubicBezTo>
                          <a:pt x="46" y="30"/>
                          <a:pt x="46" y="104"/>
                          <a:pt x="98" y="120"/>
                        </a:cubicBezTo>
                        <a:cubicBezTo>
                          <a:pt x="130" y="169"/>
                          <a:pt x="112" y="209"/>
                          <a:pt x="180" y="225"/>
                        </a:cubicBezTo>
                        <a:cubicBezTo>
                          <a:pt x="195" y="235"/>
                          <a:pt x="221" y="251"/>
                          <a:pt x="233" y="263"/>
                        </a:cubicBezTo>
                        <a:cubicBezTo>
                          <a:pt x="257" y="287"/>
                          <a:pt x="256" y="300"/>
                          <a:pt x="293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9" name="Freeform 16">
                    <a:extLst>
                      <a:ext uri="{FF2B5EF4-FFF2-40B4-BE49-F238E27FC236}">
                        <a16:creationId xmlns:a16="http://schemas.microsoft.com/office/drawing/2014/main" id="{22742E50-CD6A-064C-A22B-29CE6CC8879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25" y="5168"/>
                    <a:ext cx="270" cy="172"/>
                  </a:xfrm>
                  <a:custGeom>
                    <a:avLst/>
                    <a:gdLst>
                      <a:gd name="T0" fmla="*/ 0 w 270"/>
                      <a:gd name="T1" fmla="*/ 0 h 172"/>
                      <a:gd name="T2" fmla="*/ 45 w 270"/>
                      <a:gd name="T3" fmla="*/ 37 h 172"/>
                      <a:gd name="T4" fmla="*/ 75 w 270"/>
                      <a:gd name="T5" fmla="*/ 82 h 172"/>
                      <a:gd name="T6" fmla="*/ 165 w 270"/>
                      <a:gd name="T7" fmla="*/ 120 h 172"/>
                      <a:gd name="T8" fmla="*/ 188 w 270"/>
                      <a:gd name="T9" fmla="*/ 135 h 172"/>
                      <a:gd name="T10" fmla="*/ 270 w 270"/>
                      <a:gd name="T11" fmla="*/ 172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0" h="172">
                        <a:moveTo>
                          <a:pt x="0" y="0"/>
                        </a:moveTo>
                        <a:cubicBezTo>
                          <a:pt x="14" y="13"/>
                          <a:pt x="35" y="20"/>
                          <a:pt x="45" y="37"/>
                        </a:cubicBezTo>
                        <a:cubicBezTo>
                          <a:pt x="74" y="89"/>
                          <a:pt x="29" y="67"/>
                          <a:pt x="75" y="82"/>
                        </a:cubicBezTo>
                        <a:cubicBezTo>
                          <a:pt x="104" y="101"/>
                          <a:pt x="135" y="105"/>
                          <a:pt x="165" y="120"/>
                        </a:cubicBezTo>
                        <a:cubicBezTo>
                          <a:pt x="173" y="124"/>
                          <a:pt x="180" y="131"/>
                          <a:pt x="188" y="135"/>
                        </a:cubicBezTo>
                        <a:cubicBezTo>
                          <a:pt x="222" y="150"/>
                          <a:pt x="245" y="147"/>
                          <a:pt x="270" y="17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0" name="Freeform 17">
                    <a:extLst>
                      <a:ext uri="{FF2B5EF4-FFF2-40B4-BE49-F238E27FC236}">
                        <a16:creationId xmlns:a16="http://schemas.microsoft.com/office/drawing/2014/main" id="{708A3947-AE0B-EE49-8FC3-39E1D16C891A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55" y="5025"/>
                    <a:ext cx="413" cy="110"/>
                  </a:xfrm>
                  <a:custGeom>
                    <a:avLst/>
                    <a:gdLst>
                      <a:gd name="T0" fmla="*/ 0 w 413"/>
                      <a:gd name="T1" fmla="*/ 90 h 110"/>
                      <a:gd name="T2" fmla="*/ 188 w 413"/>
                      <a:gd name="T3" fmla="*/ 68 h 110"/>
                      <a:gd name="T4" fmla="*/ 263 w 413"/>
                      <a:gd name="T5" fmla="*/ 45 h 110"/>
                      <a:gd name="T6" fmla="*/ 413 w 413"/>
                      <a:gd name="T7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13" h="110">
                        <a:moveTo>
                          <a:pt x="0" y="90"/>
                        </a:moveTo>
                        <a:cubicBezTo>
                          <a:pt x="58" y="110"/>
                          <a:pt x="129" y="76"/>
                          <a:pt x="188" y="68"/>
                        </a:cubicBezTo>
                        <a:cubicBezTo>
                          <a:pt x="212" y="59"/>
                          <a:pt x="240" y="57"/>
                          <a:pt x="263" y="45"/>
                        </a:cubicBezTo>
                        <a:cubicBezTo>
                          <a:pt x="311" y="20"/>
                          <a:pt x="358" y="0"/>
                          <a:pt x="41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1" name="Freeform 18">
                    <a:extLst>
                      <a:ext uri="{FF2B5EF4-FFF2-40B4-BE49-F238E27FC236}">
                        <a16:creationId xmlns:a16="http://schemas.microsoft.com/office/drawing/2014/main" id="{704D6C7F-40FB-3C49-AC1E-A7C3A8287CE8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35" y="4823"/>
                    <a:ext cx="203" cy="187"/>
                  </a:xfrm>
                  <a:custGeom>
                    <a:avLst/>
                    <a:gdLst>
                      <a:gd name="T0" fmla="*/ 203 w 203"/>
                      <a:gd name="T1" fmla="*/ 0 h 187"/>
                      <a:gd name="T2" fmla="*/ 150 w 203"/>
                      <a:gd name="T3" fmla="*/ 82 h 187"/>
                      <a:gd name="T4" fmla="*/ 165 w 203"/>
                      <a:gd name="T5" fmla="*/ 105 h 187"/>
                      <a:gd name="T6" fmla="*/ 143 w 203"/>
                      <a:gd name="T7" fmla="*/ 112 h 187"/>
                      <a:gd name="T8" fmla="*/ 90 w 203"/>
                      <a:gd name="T9" fmla="*/ 142 h 187"/>
                      <a:gd name="T10" fmla="*/ 0 w 203"/>
                      <a:gd name="T11" fmla="*/ 187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03" h="187">
                        <a:moveTo>
                          <a:pt x="203" y="0"/>
                        </a:moveTo>
                        <a:cubicBezTo>
                          <a:pt x="175" y="18"/>
                          <a:pt x="162" y="50"/>
                          <a:pt x="150" y="82"/>
                        </a:cubicBezTo>
                        <a:cubicBezTo>
                          <a:pt x="155" y="90"/>
                          <a:pt x="167" y="96"/>
                          <a:pt x="165" y="105"/>
                        </a:cubicBezTo>
                        <a:cubicBezTo>
                          <a:pt x="163" y="112"/>
                          <a:pt x="150" y="109"/>
                          <a:pt x="143" y="112"/>
                        </a:cubicBezTo>
                        <a:cubicBezTo>
                          <a:pt x="125" y="121"/>
                          <a:pt x="108" y="133"/>
                          <a:pt x="90" y="142"/>
                        </a:cubicBezTo>
                        <a:cubicBezTo>
                          <a:pt x="78" y="181"/>
                          <a:pt x="38" y="187"/>
                          <a:pt x="0" y="18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2" name="Freeform 19">
                    <a:extLst>
                      <a:ext uri="{FF2B5EF4-FFF2-40B4-BE49-F238E27FC236}">
                        <a16:creationId xmlns:a16="http://schemas.microsoft.com/office/drawing/2014/main" id="{C4F0B9B0-6526-DF4D-9A87-3000F63AEFA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13" y="4658"/>
                    <a:ext cx="157" cy="306"/>
                  </a:xfrm>
                  <a:custGeom>
                    <a:avLst/>
                    <a:gdLst>
                      <a:gd name="T0" fmla="*/ 157 w 157"/>
                      <a:gd name="T1" fmla="*/ 0 h 306"/>
                      <a:gd name="T2" fmla="*/ 127 w 157"/>
                      <a:gd name="T3" fmla="*/ 52 h 306"/>
                      <a:gd name="T4" fmla="*/ 75 w 157"/>
                      <a:gd name="T5" fmla="*/ 157 h 306"/>
                      <a:gd name="T6" fmla="*/ 37 w 157"/>
                      <a:gd name="T7" fmla="*/ 255 h 306"/>
                      <a:gd name="T8" fmla="*/ 0 w 157"/>
                      <a:gd name="T9" fmla="*/ 285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7" h="306">
                        <a:moveTo>
                          <a:pt x="157" y="0"/>
                        </a:moveTo>
                        <a:cubicBezTo>
                          <a:pt x="126" y="10"/>
                          <a:pt x="117" y="20"/>
                          <a:pt x="127" y="52"/>
                        </a:cubicBezTo>
                        <a:cubicBezTo>
                          <a:pt x="118" y="90"/>
                          <a:pt x="97" y="124"/>
                          <a:pt x="75" y="157"/>
                        </a:cubicBezTo>
                        <a:cubicBezTo>
                          <a:pt x="65" y="193"/>
                          <a:pt x="57" y="224"/>
                          <a:pt x="37" y="255"/>
                        </a:cubicBezTo>
                        <a:cubicBezTo>
                          <a:pt x="32" y="270"/>
                          <a:pt x="21" y="306"/>
                          <a:pt x="0" y="28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3" name="Freeform 20">
                    <a:extLst>
                      <a:ext uri="{FF2B5EF4-FFF2-40B4-BE49-F238E27FC236}">
                        <a16:creationId xmlns:a16="http://schemas.microsoft.com/office/drawing/2014/main" id="{E1C89153-49C4-0E41-B7B8-2E81FFCF984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4568"/>
                    <a:ext cx="150" cy="360"/>
                  </a:xfrm>
                  <a:custGeom>
                    <a:avLst/>
                    <a:gdLst>
                      <a:gd name="T0" fmla="*/ 150 w 150"/>
                      <a:gd name="T1" fmla="*/ 0 h 360"/>
                      <a:gd name="T2" fmla="*/ 98 w 150"/>
                      <a:gd name="T3" fmla="*/ 52 h 360"/>
                      <a:gd name="T4" fmla="*/ 83 w 150"/>
                      <a:gd name="T5" fmla="*/ 142 h 360"/>
                      <a:gd name="T6" fmla="*/ 75 w 150"/>
                      <a:gd name="T7" fmla="*/ 165 h 360"/>
                      <a:gd name="T8" fmla="*/ 60 w 150"/>
                      <a:gd name="T9" fmla="*/ 187 h 360"/>
                      <a:gd name="T10" fmla="*/ 38 w 150"/>
                      <a:gd name="T11" fmla="*/ 277 h 360"/>
                      <a:gd name="T12" fmla="*/ 8 w 150"/>
                      <a:gd name="T13" fmla="*/ 322 h 360"/>
                      <a:gd name="T14" fmla="*/ 0 w 150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0" h="360">
                        <a:moveTo>
                          <a:pt x="150" y="0"/>
                        </a:moveTo>
                        <a:cubicBezTo>
                          <a:pt x="120" y="10"/>
                          <a:pt x="108" y="22"/>
                          <a:pt x="98" y="52"/>
                        </a:cubicBezTo>
                        <a:cubicBezTo>
                          <a:pt x="129" y="100"/>
                          <a:pt x="123" y="102"/>
                          <a:pt x="83" y="142"/>
                        </a:cubicBezTo>
                        <a:cubicBezTo>
                          <a:pt x="80" y="150"/>
                          <a:pt x="79" y="158"/>
                          <a:pt x="75" y="165"/>
                        </a:cubicBezTo>
                        <a:cubicBezTo>
                          <a:pt x="71" y="173"/>
                          <a:pt x="63" y="179"/>
                          <a:pt x="60" y="187"/>
                        </a:cubicBezTo>
                        <a:cubicBezTo>
                          <a:pt x="50" y="214"/>
                          <a:pt x="51" y="250"/>
                          <a:pt x="38" y="277"/>
                        </a:cubicBezTo>
                        <a:cubicBezTo>
                          <a:pt x="30" y="293"/>
                          <a:pt x="8" y="322"/>
                          <a:pt x="8" y="322"/>
                        </a:cubicBezTo>
                        <a:cubicBezTo>
                          <a:pt x="5" y="335"/>
                          <a:pt x="0" y="360"/>
                          <a:pt x="0" y="36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4" name="Freeform 21">
                    <a:extLst>
                      <a:ext uri="{FF2B5EF4-FFF2-40B4-BE49-F238E27FC236}">
                        <a16:creationId xmlns:a16="http://schemas.microsoft.com/office/drawing/2014/main" id="{18A66792-D257-A244-BCB1-FF4E8E3AB6A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70" y="4540"/>
                    <a:ext cx="98" cy="395"/>
                  </a:xfrm>
                  <a:custGeom>
                    <a:avLst/>
                    <a:gdLst>
                      <a:gd name="T0" fmla="*/ 98 w 98"/>
                      <a:gd name="T1" fmla="*/ 58 h 395"/>
                      <a:gd name="T2" fmla="*/ 68 w 98"/>
                      <a:gd name="T3" fmla="*/ 88 h 395"/>
                      <a:gd name="T4" fmla="*/ 30 w 98"/>
                      <a:gd name="T5" fmla="*/ 298 h 395"/>
                      <a:gd name="T6" fmla="*/ 23 w 98"/>
                      <a:gd name="T7" fmla="*/ 343 h 395"/>
                      <a:gd name="T8" fmla="*/ 0 w 98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395">
                        <a:moveTo>
                          <a:pt x="98" y="58"/>
                        </a:moveTo>
                        <a:cubicBezTo>
                          <a:pt x="78" y="0"/>
                          <a:pt x="71" y="70"/>
                          <a:pt x="68" y="88"/>
                        </a:cubicBezTo>
                        <a:cubicBezTo>
                          <a:pt x="56" y="156"/>
                          <a:pt x="52" y="233"/>
                          <a:pt x="30" y="298"/>
                        </a:cubicBezTo>
                        <a:cubicBezTo>
                          <a:pt x="28" y="313"/>
                          <a:pt x="28" y="329"/>
                          <a:pt x="23" y="343"/>
                        </a:cubicBezTo>
                        <a:cubicBezTo>
                          <a:pt x="16" y="363"/>
                          <a:pt x="0" y="371"/>
                          <a:pt x="0" y="39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5" name="Freeform 22">
                    <a:extLst>
                      <a:ext uri="{FF2B5EF4-FFF2-40B4-BE49-F238E27FC236}">
                        <a16:creationId xmlns:a16="http://schemas.microsoft.com/office/drawing/2014/main" id="{B74B1028-6A5F-2D46-A159-BAE992B75E9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65" y="4665"/>
                    <a:ext cx="75" cy="300"/>
                  </a:xfrm>
                  <a:custGeom>
                    <a:avLst/>
                    <a:gdLst>
                      <a:gd name="T0" fmla="*/ 68 w 75"/>
                      <a:gd name="T1" fmla="*/ 0 h 300"/>
                      <a:gd name="T2" fmla="*/ 45 w 75"/>
                      <a:gd name="T3" fmla="*/ 75 h 300"/>
                      <a:gd name="T4" fmla="*/ 60 w 75"/>
                      <a:gd name="T5" fmla="*/ 120 h 300"/>
                      <a:gd name="T6" fmla="*/ 68 w 75"/>
                      <a:gd name="T7" fmla="*/ 143 h 300"/>
                      <a:gd name="T8" fmla="*/ 38 w 75"/>
                      <a:gd name="T9" fmla="*/ 188 h 300"/>
                      <a:gd name="T10" fmla="*/ 23 w 75"/>
                      <a:gd name="T11" fmla="*/ 233 h 300"/>
                      <a:gd name="T12" fmla="*/ 0 w 75"/>
                      <a:gd name="T13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300">
                        <a:moveTo>
                          <a:pt x="68" y="0"/>
                        </a:moveTo>
                        <a:cubicBezTo>
                          <a:pt x="50" y="55"/>
                          <a:pt x="57" y="30"/>
                          <a:pt x="45" y="75"/>
                        </a:cubicBezTo>
                        <a:cubicBezTo>
                          <a:pt x="50" y="90"/>
                          <a:pt x="55" y="105"/>
                          <a:pt x="60" y="120"/>
                        </a:cubicBezTo>
                        <a:cubicBezTo>
                          <a:pt x="63" y="128"/>
                          <a:pt x="68" y="143"/>
                          <a:pt x="68" y="143"/>
                        </a:cubicBezTo>
                        <a:cubicBezTo>
                          <a:pt x="49" y="195"/>
                          <a:pt x="75" y="132"/>
                          <a:pt x="38" y="188"/>
                        </a:cubicBezTo>
                        <a:cubicBezTo>
                          <a:pt x="35" y="193"/>
                          <a:pt x="25" y="228"/>
                          <a:pt x="23" y="233"/>
                        </a:cubicBezTo>
                        <a:cubicBezTo>
                          <a:pt x="14" y="298"/>
                          <a:pt x="33" y="284"/>
                          <a:pt x="0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6" name="Freeform 23">
                    <a:extLst>
                      <a:ext uri="{FF2B5EF4-FFF2-40B4-BE49-F238E27FC236}">
                        <a16:creationId xmlns:a16="http://schemas.microsoft.com/office/drawing/2014/main" id="{08D57165-841B-764B-9AE5-1E40AA0B4C2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37" y="4748"/>
                    <a:ext cx="98" cy="292"/>
                  </a:xfrm>
                  <a:custGeom>
                    <a:avLst/>
                    <a:gdLst>
                      <a:gd name="T0" fmla="*/ 98 w 98"/>
                      <a:gd name="T1" fmla="*/ 0 h 292"/>
                      <a:gd name="T2" fmla="*/ 68 w 98"/>
                      <a:gd name="T3" fmla="*/ 67 h 292"/>
                      <a:gd name="T4" fmla="*/ 53 w 98"/>
                      <a:gd name="T5" fmla="*/ 165 h 292"/>
                      <a:gd name="T6" fmla="*/ 8 w 98"/>
                      <a:gd name="T7" fmla="*/ 262 h 292"/>
                      <a:gd name="T8" fmla="*/ 1 w 98"/>
                      <a:gd name="T9" fmla="*/ 292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292">
                        <a:moveTo>
                          <a:pt x="98" y="0"/>
                        </a:moveTo>
                        <a:cubicBezTo>
                          <a:pt x="83" y="22"/>
                          <a:pt x="77" y="42"/>
                          <a:pt x="68" y="67"/>
                        </a:cubicBezTo>
                        <a:cubicBezTo>
                          <a:pt x="77" y="109"/>
                          <a:pt x="76" y="129"/>
                          <a:pt x="53" y="165"/>
                        </a:cubicBezTo>
                        <a:cubicBezTo>
                          <a:pt x="43" y="196"/>
                          <a:pt x="26" y="236"/>
                          <a:pt x="8" y="262"/>
                        </a:cubicBezTo>
                        <a:cubicBezTo>
                          <a:pt x="0" y="287"/>
                          <a:pt x="1" y="277"/>
                          <a:pt x="1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7" name="Freeform 24">
                    <a:extLst>
                      <a:ext uri="{FF2B5EF4-FFF2-40B4-BE49-F238E27FC236}">
                        <a16:creationId xmlns:a16="http://schemas.microsoft.com/office/drawing/2014/main" id="{67A1E944-6996-EC46-B0D1-2A1C468BEA9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00" y="4358"/>
                    <a:ext cx="270" cy="315"/>
                  </a:xfrm>
                  <a:custGeom>
                    <a:avLst/>
                    <a:gdLst>
                      <a:gd name="T0" fmla="*/ 270 w 270"/>
                      <a:gd name="T1" fmla="*/ 0 h 315"/>
                      <a:gd name="T2" fmla="*/ 255 w 270"/>
                      <a:gd name="T3" fmla="*/ 45 h 315"/>
                      <a:gd name="T4" fmla="*/ 248 w 270"/>
                      <a:gd name="T5" fmla="*/ 97 h 315"/>
                      <a:gd name="T6" fmla="*/ 225 w 270"/>
                      <a:gd name="T7" fmla="*/ 105 h 315"/>
                      <a:gd name="T8" fmla="*/ 180 w 270"/>
                      <a:gd name="T9" fmla="*/ 135 h 315"/>
                      <a:gd name="T10" fmla="*/ 135 w 270"/>
                      <a:gd name="T11" fmla="*/ 217 h 315"/>
                      <a:gd name="T12" fmla="*/ 98 w 270"/>
                      <a:gd name="T13" fmla="*/ 262 h 315"/>
                      <a:gd name="T14" fmla="*/ 0 w 270"/>
                      <a:gd name="T15" fmla="*/ 315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0" h="315">
                        <a:moveTo>
                          <a:pt x="270" y="0"/>
                        </a:moveTo>
                        <a:cubicBezTo>
                          <a:pt x="265" y="15"/>
                          <a:pt x="260" y="30"/>
                          <a:pt x="255" y="45"/>
                        </a:cubicBezTo>
                        <a:cubicBezTo>
                          <a:pt x="249" y="62"/>
                          <a:pt x="256" y="81"/>
                          <a:pt x="248" y="97"/>
                        </a:cubicBezTo>
                        <a:cubicBezTo>
                          <a:pt x="244" y="104"/>
                          <a:pt x="232" y="101"/>
                          <a:pt x="225" y="105"/>
                        </a:cubicBezTo>
                        <a:cubicBezTo>
                          <a:pt x="209" y="114"/>
                          <a:pt x="180" y="135"/>
                          <a:pt x="180" y="135"/>
                        </a:cubicBezTo>
                        <a:cubicBezTo>
                          <a:pt x="166" y="178"/>
                          <a:pt x="170" y="194"/>
                          <a:pt x="135" y="217"/>
                        </a:cubicBezTo>
                        <a:cubicBezTo>
                          <a:pt x="126" y="231"/>
                          <a:pt x="113" y="253"/>
                          <a:pt x="98" y="262"/>
                        </a:cubicBezTo>
                        <a:cubicBezTo>
                          <a:pt x="61" y="283"/>
                          <a:pt x="22" y="274"/>
                          <a:pt x="0" y="31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8" name="Freeform 25">
                    <a:extLst>
                      <a:ext uri="{FF2B5EF4-FFF2-40B4-BE49-F238E27FC236}">
                        <a16:creationId xmlns:a16="http://schemas.microsoft.com/office/drawing/2014/main" id="{863781CA-F372-DE4C-92CD-51A20EFEB809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15" y="4283"/>
                    <a:ext cx="188" cy="307"/>
                  </a:xfrm>
                  <a:custGeom>
                    <a:avLst/>
                    <a:gdLst>
                      <a:gd name="T0" fmla="*/ 188 w 188"/>
                      <a:gd name="T1" fmla="*/ 0 h 307"/>
                      <a:gd name="T2" fmla="*/ 135 w 188"/>
                      <a:gd name="T3" fmla="*/ 52 h 307"/>
                      <a:gd name="T4" fmla="*/ 143 w 188"/>
                      <a:gd name="T5" fmla="*/ 75 h 307"/>
                      <a:gd name="T6" fmla="*/ 90 w 188"/>
                      <a:gd name="T7" fmla="*/ 165 h 307"/>
                      <a:gd name="T8" fmla="*/ 75 w 188"/>
                      <a:gd name="T9" fmla="*/ 187 h 307"/>
                      <a:gd name="T10" fmla="*/ 23 w 188"/>
                      <a:gd name="T11" fmla="*/ 277 h 307"/>
                      <a:gd name="T12" fmla="*/ 0 w 188"/>
                      <a:gd name="T13" fmla="*/ 292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8" h="307">
                        <a:moveTo>
                          <a:pt x="188" y="0"/>
                        </a:moveTo>
                        <a:cubicBezTo>
                          <a:pt x="157" y="9"/>
                          <a:pt x="146" y="22"/>
                          <a:pt x="135" y="52"/>
                        </a:cubicBezTo>
                        <a:cubicBezTo>
                          <a:pt x="138" y="60"/>
                          <a:pt x="144" y="67"/>
                          <a:pt x="143" y="75"/>
                        </a:cubicBezTo>
                        <a:cubicBezTo>
                          <a:pt x="141" y="86"/>
                          <a:pt x="91" y="163"/>
                          <a:pt x="90" y="165"/>
                        </a:cubicBezTo>
                        <a:cubicBezTo>
                          <a:pt x="85" y="172"/>
                          <a:pt x="75" y="187"/>
                          <a:pt x="75" y="187"/>
                        </a:cubicBezTo>
                        <a:cubicBezTo>
                          <a:pt x="64" y="222"/>
                          <a:pt x="46" y="249"/>
                          <a:pt x="23" y="277"/>
                        </a:cubicBezTo>
                        <a:cubicBezTo>
                          <a:pt x="3" y="301"/>
                          <a:pt x="15" y="307"/>
                          <a:pt x="0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39" name="Freeform 26">
                    <a:extLst>
                      <a:ext uri="{FF2B5EF4-FFF2-40B4-BE49-F238E27FC236}">
                        <a16:creationId xmlns:a16="http://schemas.microsoft.com/office/drawing/2014/main" id="{81FA9A8F-FDF5-0E45-AD18-CEA8E102B4E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26" y="4178"/>
                    <a:ext cx="99" cy="494"/>
                  </a:xfrm>
                  <a:custGeom>
                    <a:avLst/>
                    <a:gdLst>
                      <a:gd name="T0" fmla="*/ 77 w 99"/>
                      <a:gd name="T1" fmla="*/ 0 h 494"/>
                      <a:gd name="T2" fmla="*/ 54 w 99"/>
                      <a:gd name="T3" fmla="*/ 7 h 494"/>
                      <a:gd name="T4" fmla="*/ 47 w 99"/>
                      <a:gd name="T5" fmla="*/ 30 h 494"/>
                      <a:gd name="T6" fmla="*/ 9 w 99"/>
                      <a:gd name="T7" fmla="*/ 97 h 494"/>
                      <a:gd name="T8" fmla="*/ 62 w 99"/>
                      <a:gd name="T9" fmla="*/ 180 h 494"/>
                      <a:gd name="T10" fmla="*/ 32 w 99"/>
                      <a:gd name="T11" fmla="*/ 322 h 494"/>
                      <a:gd name="T12" fmla="*/ 47 w 99"/>
                      <a:gd name="T13" fmla="*/ 442 h 494"/>
                      <a:gd name="T14" fmla="*/ 99 w 99"/>
                      <a:gd name="T15" fmla="*/ 465 h 4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9" h="494">
                        <a:moveTo>
                          <a:pt x="77" y="0"/>
                        </a:moveTo>
                        <a:cubicBezTo>
                          <a:pt x="69" y="2"/>
                          <a:pt x="60" y="1"/>
                          <a:pt x="54" y="7"/>
                        </a:cubicBezTo>
                        <a:cubicBezTo>
                          <a:pt x="48" y="13"/>
                          <a:pt x="51" y="23"/>
                          <a:pt x="47" y="30"/>
                        </a:cubicBezTo>
                        <a:cubicBezTo>
                          <a:pt x="0" y="116"/>
                          <a:pt x="29" y="43"/>
                          <a:pt x="9" y="97"/>
                        </a:cubicBezTo>
                        <a:cubicBezTo>
                          <a:pt x="21" y="132"/>
                          <a:pt x="48" y="140"/>
                          <a:pt x="62" y="180"/>
                        </a:cubicBezTo>
                        <a:cubicBezTo>
                          <a:pt x="9" y="231"/>
                          <a:pt x="24" y="230"/>
                          <a:pt x="32" y="322"/>
                        </a:cubicBezTo>
                        <a:cubicBezTo>
                          <a:pt x="20" y="366"/>
                          <a:pt x="24" y="402"/>
                          <a:pt x="47" y="442"/>
                        </a:cubicBezTo>
                        <a:cubicBezTo>
                          <a:pt x="63" y="470"/>
                          <a:pt x="70" y="494"/>
                          <a:pt x="99" y="46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309" name="Freeform 85">
              <a:extLst>
                <a:ext uri="{FF2B5EF4-FFF2-40B4-BE49-F238E27FC236}">
                  <a16:creationId xmlns:a16="http://schemas.microsoft.com/office/drawing/2014/main" id="{913E3DA2-E2A3-614E-AA2C-A127BFC89C3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9" y="5106"/>
              <a:ext cx="510" cy="398"/>
            </a:xfrm>
            <a:custGeom>
              <a:avLst/>
              <a:gdLst>
                <a:gd name="T0" fmla="*/ 29 w 510"/>
                <a:gd name="T1" fmla="*/ 212 h 398"/>
                <a:gd name="T2" fmla="*/ 6 w 510"/>
                <a:gd name="T3" fmla="*/ 324 h 398"/>
                <a:gd name="T4" fmla="*/ 66 w 510"/>
                <a:gd name="T5" fmla="*/ 369 h 398"/>
                <a:gd name="T6" fmla="*/ 224 w 510"/>
                <a:gd name="T7" fmla="*/ 392 h 398"/>
                <a:gd name="T8" fmla="*/ 374 w 510"/>
                <a:gd name="T9" fmla="*/ 362 h 398"/>
                <a:gd name="T10" fmla="*/ 501 w 510"/>
                <a:gd name="T11" fmla="*/ 174 h 398"/>
                <a:gd name="T12" fmla="*/ 426 w 510"/>
                <a:gd name="T13" fmla="*/ 9 h 398"/>
                <a:gd name="T14" fmla="*/ 119 w 510"/>
                <a:gd name="T15" fmla="*/ 122 h 398"/>
                <a:gd name="T16" fmla="*/ 29 w 510"/>
                <a:gd name="T17" fmla="*/ 21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0" h="398">
                  <a:moveTo>
                    <a:pt x="29" y="212"/>
                  </a:moveTo>
                  <a:cubicBezTo>
                    <a:pt x="10" y="246"/>
                    <a:pt x="0" y="298"/>
                    <a:pt x="6" y="324"/>
                  </a:cubicBezTo>
                  <a:cubicBezTo>
                    <a:pt x="12" y="350"/>
                    <a:pt x="30" y="358"/>
                    <a:pt x="66" y="369"/>
                  </a:cubicBezTo>
                  <a:cubicBezTo>
                    <a:pt x="102" y="380"/>
                    <a:pt x="173" y="393"/>
                    <a:pt x="224" y="392"/>
                  </a:cubicBezTo>
                  <a:cubicBezTo>
                    <a:pt x="275" y="391"/>
                    <a:pt x="328" y="398"/>
                    <a:pt x="374" y="362"/>
                  </a:cubicBezTo>
                  <a:cubicBezTo>
                    <a:pt x="420" y="326"/>
                    <a:pt x="492" y="233"/>
                    <a:pt x="501" y="174"/>
                  </a:cubicBezTo>
                  <a:cubicBezTo>
                    <a:pt x="510" y="115"/>
                    <a:pt x="490" y="18"/>
                    <a:pt x="426" y="9"/>
                  </a:cubicBezTo>
                  <a:cubicBezTo>
                    <a:pt x="362" y="0"/>
                    <a:pt x="185" y="92"/>
                    <a:pt x="119" y="122"/>
                  </a:cubicBezTo>
                  <a:cubicBezTo>
                    <a:pt x="53" y="152"/>
                    <a:pt x="48" y="178"/>
                    <a:pt x="29" y="212"/>
                  </a:cubicBez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  <p:sp>
        <p:nvSpPr>
          <p:cNvPr id="302" name="Ellipse 301">
            <a:extLst>
              <a:ext uri="{FF2B5EF4-FFF2-40B4-BE49-F238E27FC236}">
                <a16:creationId xmlns:a16="http://schemas.microsoft.com/office/drawing/2014/main" id="{8B5F3ECE-6264-7840-A27B-8CD03ECB74D6}"/>
              </a:ext>
            </a:extLst>
          </p:cNvPr>
          <p:cNvSpPr/>
          <p:nvPr/>
        </p:nvSpPr>
        <p:spPr>
          <a:xfrm>
            <a:off x="1026544" y="4544862"/>
            <a:ext cx="144000" cy="144000"/>
          </a:xfrm>
          <a:prstGeom prst="ellipse">
            <a:avLst/>
          </a:prstGeom>
          <a:solidFill>
            <a:srgbClr val="F6EBF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Ellipse 303">
            <a:extLst>
              <a:ext uri="{FF2B5EF4-FFF2-40B4-BE49-F238E27FC236}">
                <a16:creationId xmlns:a16="http://schemas.microsoft.com/office/drawing/2014/main" id="{815B99FC-F87F-1C47-96AB-8D64CEF72A14}"/>
              </a:ext>
            </a:extLst>
          </p:cNvPr>
          <p:cNvSpPr/>
          <p:nvPr/>
        </p:nvSpPr>
        <p:spPr>
          <a:xfrm>
            <a:off x="1026414" y="507764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Connecteur droit 304">
            <a:extLst>
              <a:ext uri="{FF2B5EF4-FFF2-40B4-BE49-F238E27FC236}">
                <a16:creationId xmlns:a16="http://schemas.microsoft.com/office/drawing/2014/main" id="{571CED06-6A57-014A-8D6B-8820C72BB65C}"/>
              </a:ext>
            </a:extLst>
          </p:cNvPr>
          <p:cNvCxnSpPr>
            <a:cxnSpLocks/>
          </p:cNvCxnSpPr>
          <p:nvPr/>
        </p:nvCxnSpPr>
        <p:spPr>
          <a:xfrm flipH="1">
            <a:off x="865376" y="4665233"/>
            <a:ext cx="189898" cy="7986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>
            <a:extLst>
              <a:ext uri="{FF2B5EF4-FFF2-40B4-BE49-F238E27FC236}">
                <a16:creationId xmlns:a16="http://schemas.microsoft.com/office/drawing/2014/main" id="{0AF63225-A7FB-C643-84FF-E7BFCFC63801}"/>
              </a:ext>
            </a:extLst>
          </p:cNvPr>
          <p:cNvCxnSpPr>
            <a:cxnSpLocks/>
            <a:endCxn id="360" idx="4"/>
          </p:cNvCxnSpPr>
          <p:nvPr/>
        </p:nvCxnSpPr>
        <p:spPr>
          <a:xfrm flipH="1">
            <a:off x="780861" y="4606055"/>
            <a:ext cx="265115" cy="3013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tangle : coins arrondis 431">
            <a:extLst>
              <a:ext uri="{FF2B5EF4-FFF2-40B4-BE49-F238E27FC236}">
                <a16:creationId xmlns:a16="http://schemas.microsoft.com/office/drawing/2014/main" id="{F6AB5188-5FDA-844B-BCAE-510A8A589A9C}"/>
              </a:ext>
            </a:extLst>
          </p:cNvPr>
          <p:cNvSpPr/>
          <p:nvPr/>
        </p:nvSpPr>
        <p:spPr>
          <a:xfrm>
            <a:off x="3541248" y="4178462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3" name="ZoneTexte 432">
            <a:extLst>
              <a:ext uri="{FF2B5EF4-FFF2-40B4-BE49-F238E27FC236}">
                <a16:creationId xmlns:a16="http://schemas.microsoft.com/office/drawing/2014/main" id="{4143EBDF-8B95-2540-8237-D239B22DFF2C}"/>
              </a:ext>
            </a:extLst>
          </p:cNvPr>
          <p:cNvSpPr txBox="1"/>
          <p:nvPr/>
        </p:nvSpPr>
        <p:spPr>
          <a:xfrm>
            <a:off x="4760818" y="4023472"/>
            <a:ext cx="79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Network size</a:t>
            </a:r>
          </a:p>
        </p:txBody>
      </p:sp>
      <p:grpSp>
        <p:nvGrpSpPr>
          <p:cNvPr id="434" name="Groupe 433">
            <a:extLst>
              <a:ext uri="{FF2B5EF4-FFF2-40B4-BE49-F238E27FC236}">
                <a16:creationId xmlns:a16="http://schemas.microsoft.com/office/drawing/2014/main" id="{15B2A168-A0B6-4F46-8DD8-969C7E1E7278}"/>
              </a:ext>
            </a:extLst>
          </p:cNvPr>
          <p:cNvGrpSpPr/>
          <p:nvPr/>
        </p:nvGrpSpPr>
        <p:grpSpPr>
          <a:xfrm>
            <a:off x="3919936" y="4414700"/>
            <a:ext cx="536518" cy="276999"/>
            <a:chOff x="2848054" y="1313408"/>
            <a:chExt cx="1418381" cy="777059"/>
          </a:xfrm>
        </p:grpSpPr>
        <p:sp>
          <p:nvSpPr>
            <p:cNvPr id="544" name="Forme libre 543">
              <a:extLst>
                <a:ext uri="{FF2B5EF4-FFF2-40B4-BE49-F238E27FC236}">
                  <a16:creationId xmlns:a16="http://schemas.microsoft.com/office/drawing/2014/main" id="{BB620827-FEE2-5542-96F2-FB19DE26B416}"/>
                </a:ext>
              </a:extLst>
            </p:cNvPr>
            <p:cNvSpPr/>
            <p:nvPr/>
          </p:nvSpPr>
          <p:spPr>
            <a:xfrm>
              <a:off x="2848054" y="1313408"/>
              <a:ext cx="595300" cy="777059"/>
            </a:xfrm>
            <a:custGeom>
              <a:avLst/>
              <a:gdLst>
                <a:gd name="connsiteX0" fmla="*/ 32892 w 1592563"/>
                <a:gd name="connsiteY0" fmla="*/ 524646 h 1597845"/>
                <a:gd name="connsiteX1" fmla="*/ 427597 w 1592563"/>
                <a:gd name="connsiteY1" fmla="*/ 518068 h 1597845"/>
                <a:gd name="connsiteX2" fmla="*/ 644685 w 1592563"/>
                <a:gd name="connsiteY2" fmla="*/ 399656 h 1597845"/>
                <a:gd name="connsiteX3" fmla="*/ 776253 w 1592563"/>
                <a:gd name="connsiteY3" fmla="*/ 235196 h 1597845"/>
                <a:gd name="connsiteX4" fmla="*/ 953870 w 1592563"/>
                <a:gd name="connsiteY4" fmla="*/ 57578 h 1597845"/>
                <a:gd name="connsiteX5" fmla="*/ 1184115 w 1592563"/>
                <a:gd name="connsiteY5" fmla="*/ 4951 h 1597845"/>
                <a:gd name="connsiteX6" fmla="*/ 1434095 w 1592563"/>
                <a:gd name="connsiteY6" fmla="*/ 162833 h 1597845"/>
                <a:gd name="connsiteX7" fmla="*/ 1591977 w 1592563"/>
                <a:gd name="connsiteY7" fmla="*/ 800940 h 1597845"/>
                <a:gd name="connsiteX8" fmla="*/ 1473565 w 1592563"/>
                <a:gd name="connsiteY8" fmla="*/ 1419311 h 1597845"/>
                <a:gd name="connsiteX9" fmla="*/ 1138066 w 1592563"/>
                <a:gd name="connsiteY9" fmla="*/ 1596928 h 1597845"/>
                <a:gd name="connsiteX10" fmla="*/ 769675 w 1592563"/>
                <a:gd name="connsiteY10" fmla="*/ 1366683 h 1597845"/>
                <a:gd name="connsiteX11" fmla="*/ 638106 w 1592563"/>
                <a:gd name="connsiteY11" fmla="*/ 1314056 h 1597845"/>
                <a:gd name="connsiteX12" fmla="*/ 467067 w 1592563"/>
                <a:gd name="connsiteY12" fmla="*/ 1300899 h 1597845"/>
                <a:gd name="connsiteX13" fmla="*/ 0 w 1592563"/>
                <a:gd name="connsiteY13" fmla="*/ 1340370 h 159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2563" h="1597845">
                  <a:moveTo>
                    <a:pt x="32892" y="524646"/>
                  </a:moveTo>
                  <a:cubicBezTo>
                    <a:pt x="179261" y="531773"/>
                    <a:pt x="325631" y="538900"/>
                    <a:pt x="427597" y="518068"/>
                  </a:cubicBezTo>
                  <a:cubicBezTo>
                    <a:pt x="529563" y="497236"/>
                    <a:pt x="586576" y="446801"/>
                    <a:pt x="644685" y="399656"/>
                  </a:cubicBezTo>
                  <a:cubicBezTo>
                    <a:pt x="702794" y="352511"/>
                    <a:pt x="724722" y="292209"/>
                    <a:pt x="776253" y="235196"/>
                  </a:cubicBezTo>
                  <a:cubicBezTo>
                    <a:pt x="827784" y="178183"/>
                    <a:pt x="885893" y="95952"/>
                    <a:pt x="953870" y="57578"/>
                  </a:cubicBezTo>
                  <a:cubicBezTo>
                    <a:pt x="1021847" y="19204"/>
                    <a:pt x="1104078" y="-12592"/>
                    <a:pt x="1184115" y="4951"/>
                  </a:cubicBezTo>
                  <a:cubicBezTo>
                    <a:pt x="1264153" y="22493"/>
                    <a:pt x="1366118" y="30168"/>
                    <a:pt x="1434095" y="162833"/>
                  </a:cubicBezTo>
                  <a:cubicBezTo>
                    <a:pt x="1502072" y="295498"/>
                    <a:pt x="1585399" y="591527"/>
                    <a:pt x="1591977" y="800940"/>
                  </a:cubicBezTo>
                  <a:cubicBezTo>
                    <a:pt x="1598555" y="1010353"/>
                    <a:pt x="1549217" y="1286646"/>
                    <a:pt x="1473565" y="1419311"/>
                  </a:cubicBezTo>
                  <a:cubicBezTo>
                    <a:pt x="1397913" y="1551976"/>
                    <a:pt x="1255381" y="1605699"/>
                    <a:pt x="1138066" y="1596928"/>
                  </a:cubicBezTo>
                  <a:cubicBezTo>
                    <a:pt x="1020751" y="1588157"/>
                    <a:pt x="853002" y="1413828"/>
                    <a:pt x="769675" y="1366683"/>
                  </a:cubicBezTo>
                  <a:cubicBezTo>
                    <a:pt x="686348" y="1319538"/>
                    <a:pt x="688541" y="1325020"/>
                    <a:pt x="638106" y="1314056"/>
                  </a:cubicBezTo>
                  <a:cubicBezTo>
                    <a:pt x="587671" y="1303092"/>
                    <a:pt x="573418" y="1296513"/>
                    <a:pt x="467067" y="1300899"/>
                  </a:cubicBezTo>
                  <a:cubicBezTo>
                    <a:pt x="360716" y="1305285"/>
                    <a:pt x="180358" y="1322827"/>
                    <a:pt x="0" y="134037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Forme libre 545">
              <a:extLst>
                <a:ext uri="{FF2B5EF4-FFF2-40B4-BE49-F238E27FC236}">
                  <a16:creationId xmlns:a16="http://schemas.microsoft.com/office/drawing/2014/main" id="{D95C5C59-D10D-8245-8ED7-E5F84A7881D7}"/>
                </a:ext>
              </a:extLst>
            </p:cNvPr>
            <p:cNvSpPr/>
            <p:nvPr/>
          </p:nvSpPr>
          <p:spPr>
            <a:xfrm>
              <a:off x="3671135" y="1325931"/>
              <a:ext cx="595300" cy="752013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5" name="ZoneTexte 434">
            <a:extLst>
              <a:ext uri="{FF2B5EF4-FFF2-40B4-BE49-F238E27FC236}">
                <a16:creationId xmlns:a16="http://schemas.microsoft.com/office/drawing/2014/main" id="{BA126C57-A252-B04D-AE8F-4DB9A65CC2B8}"/>
              </a:ext>
            </a:extLst>
          </p:cNvPr>
          <p:cNvSpPr txBox="1"/>
          <p:nvPr/>
        </p:nvSpPr>
        <p:spPr>
          <a:xfrm>
            <a:off x="4010101" y="4197672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1-1</a:t>
            </a:r>
          </a:p>
        </p:txBody>
      </p:sp>
      <p:sp>
        <p:nvSpPr>
          <p:cNvPr id="440" name="ZoneTexte 439">
            <a:extLst>
              <a:ext uri="{FF2B5EF4-FFF2-40B4-BE49-F238E27FC236}">
                <a16:creationId xmlns:a16="http://schemas.microsoft.com/office/drawing/2014/main" id="{D153B966-4718-C84D-84B4-4D27BA7A7C06}"/>
              </a:ext>
            </a:extLst>
          </p:cNvPr>
          <p:cNvSpPr txBox="1"/>
          <p:nvPr/>
        </p:nvSpPr>
        <p:spPr>
          <a:xfrm>
            <a:off x="3774642" y="4663943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442" name="Forme libre 441">
            <a:extLst>
              <a:ext uri="{FF2B5EF4-FFF2-40B4-BE49-F238E27FC236}">
                <a16:creationId xmlns:a16="http://schemas.microsoft.com/office/drawing/2014/main" id="{1139E0ED-4D4C-1544-9D37-326F7E8B37BF}"/>
              </a:ext>
            </a:extLst>
          </p:cNvPr>
          <p:cNvSpPr/>
          <p:nvPr/>
        </p:nvSpPr>
        <p:spPr>
          <a:xfrm>
            <a:off x="3808068" y="4883845"/>
            <a:ext cx="225179" cy="268071"/>
          </a:xfrm>
          <a:custGeom>
            <a:avLst/>
            <a:gdLst>
              <a:gd name="connsiteX0" fmla="*/ 366651 w 366651"/>
              <a:gd name="connsiteY0" fmla="*/ 144923 h 517468"/>
              <a:gd name="connsiteX1" fmla="*/ 234380 w 366651"/>
              <a:gd name="connsiteY1" fmla="*/ 127671 h 517468"/>
              <a:gd name="connsiteX2" fmla="*/ 188372 w 366651"/>
              <a:gd name="connsiteY2" fmla="*/ 93165 h 517468"/>
              <a:gd name="connsiteX3" fmla="*/ 136614 w 366651"/>
              <a:gd name="connsiteY3" fmla="*/ 18403 h 517468"/>
              <a:gd name="connsiteX4" fmla="*/ 90606 w 366651"/>
              <a:gd name="connsiteY4" fmla="*/ 1150 h 517468"/>
              <a:gd name="connsiteX5" fmla="*/ 33097 w 366651"/>
              <a:gd name="connsiteY5" fmla="*/ 41406 h 517468"/>
              <a:gd name="connsiteX6" fmla="*/ 4342 w 366651"/>
              <a:gd name="connsiteY6" fmla="*/ 144923 h 517468"/>
              <a:gd name="connsiteX7" fmla="*/ 4342 w 366651"/>
              <a:gd name="connsiteY7" fmla="*/ 334704 h 517468"/>
              <a:gd name="connsiteX8" fmla="*/ 44598 w 366651"/>
              <a:gd name="connsiteY8" fmla="*/ 478478 h 517468"/>
              <a:gd name="connsiteX9" fmla="*/ 130863 w 366651"/>
              <a:gd name="connsiteY9" fmla="*/ 512984 h 517468"/>
              <a:gd name="connsiteX10" fmla="*/ 228629 w 366651"/>
              <a:gd name="connsiteY10" fmla="*/ 397965 h 517468"/>
              <a:gd name="connsiteX11" fmla="*/ 355149 w 366651"/>
              <a:gd name="connsiteY11" fmla="*/ 357708 h 51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651" h="517468">
                <a:moveTo>
                  <a:pt x="366651" y="144923"/>
                </a:moveTo>
                <a:cubicBezTo>
                  <a:pt x="315372" y="140610"/>
                  <a:pt x="264093" y="136297"/>
                  <a:pt x="234380" y="127671"/>
                </a:cubicBezTo>
                <a:cubicBezTo>
                  <a:pt x="204667" y="119045"/>
                  <a:pt x="204666" y="111376"/>
                  <a:pt x="188372" y="93165"/>
                </a:cubicBezTo>
                <a:cubicBezTo>
                  <a:pt x="172078" y="74954"/>
                  <a:pt x="152908" y="33739"/>
                  <a:pt x="136614" y="18403"/>
                </a:cubicBezTo>
                <a:cubicBezTo>
                  <a:pt x="120320" y="3067"/>
                  <a:pt x="107859" y="-2684"/>
                  <a:pt x="90606" y="1150"/>
                </a:cubicBezTo>
                <a:cubicBezTo>
                  <a:pt x="73353" y="4984"/>
                  <a:pt x="47474" y="17444"/>
                  <a:pt x="33097" y="41406"/>
                </a:cubicBezTo>
                <a:cubicBezTo>
                  <a:pt x="18720" y="65368"/>
                  <a:pt x="9135" y="96040"/>
                  <a:pt x="4342" y="144923"/>
                </a:cubicBezTo>
                <a:cubicBezTo>
                  <a:pt x="-451" y="193806"/>
                  <a:pt x="-2367" y="279112"/>
                  <a:pt x="4342" y="334704"/>
                </a:cubicBezTo>
                <a:cubicBezTo>
                  <a:pt x="11051" y="390296"/>
                  <a:pt x="23511" y="448765"/>
                  <a:pt x="44598" y="478478"/>
                </a:cubicBezTo>
                <a:cubicBezTo>
                  <a:pt x="65685" y="508191"/>
                  <a:pt x="100191" y="526403"/>
                  <a:pt x="130863" y="512984"/>
                </a:cubicBezTo>
                <a:cubicBezTo>
                  <a:pt x="161535" y="499565"/>
                  <a:pt x="191248" y="423844"/>
                  <a:pt x="228629" y="397965"/>
                </a:cubicBezTo>
                <a:cubicBezTo>
                  <a:pt x="266010" y="372086"/>
                  <a:pt x="310579" y="364897"/>
                  <a:pt x="355149" y="357708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Ellipse 442">
            <a:extLst>
              <a:ext uri="{FF2B5EF4-FFF2-40B4-BE49-F238E27FC236}">
                <a16:creationId xmlns:a16="http://schemas.microsoft.com/office/drawing/2014/main" id="{7700D317-D742-5149-8BBE-9BDB90F1836E}"/>
              </a:ext>
            </a:extLst>
          </p:cNvPr>
          <p:cNvSpPr/>
          <p:nvPr/>
        </p:nvSpPr>
        <p:spPr>
          <a:xfrm>
            <a:off x="4824611" y="4351880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Ellipse 448">
            <a:extLst>
              <a:ext uri="{FF2B5EF4-FFF2-40B4-BE49-F238E27FC236}">
                <a16:creationId xmlns:a16="http://schemas.microsoft.com/office/drawing/2014/main" id="{864A115F-A814-F242-BEDA-1F374D7F4A38}"/>
              </a:ext>
            </a:extLst>
          </p:cNvPr>
          <p:cNvSpPr/>
          <p:nvPr/>
        </p:nvSpPr>
        <p:spPr>
          <a:xfrm>
            <a:off x="4824611" y="440278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Ellipse 449">
            <a:extLst>
              <a:ext uri="{FF2B5EF4-FFF2-40B4-BE49-F238E27FC236}">
                <a16:creationId xmlns:a16="http://schemas.microsoft.com/office/drawing/2014/main" id="{7E1DD2E9-CAFA-204B-ABB1-9DBE6C414BEC}"/>
              </a:ext>
            </a:extLst>
          </p:cNvPr>
          <p:cNvSpPr/>
          <p:nvPr/>
        </p:nvSpPr>
        <p:spPr>
          <a:xfrm>
            <a:off x="4824611" y="445368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Ellipse 450">
            <a:extLst>
              <a:ext uri="{FF2B5EF4-FFF2-40B4-BE49-F238E27FC236}">
                <a16:creationId xmlns:a16="http://schemas.microsoft.com/office/drawing/2014/main" id="{BD37FA9B-D1A2-7940-ACD3-F3EFA8FA8585}"/>
              </a:ext>
            </a:extLst>
          </p:cNvPr>
          <p:cNvSpPr/>
          <p:nvPr/>
        </p:nvSpPr>
        <p:spPr>
          <a:xfrm>
            <a:off x="4824611" y="450459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Ellipse 451">
            <a:extLst>
              <a:ext uri="{FF2B5EF4-FFF2-40B4-BE49-F238E27FC236}">
                <a16:creationId xmlns:a16="http://schemas.microsoft.com/office/drawing/2014/main" id="{8FE34D04-3CBF-2B4A-9A06-9EEDC009FB3C}"/>
              </a:ext>
            </a:extLst>
          </p:cNvPr>
          <p:cNvSpPr/>
          <p:nvPr/>
        </p:nvSpPr>
        <p:spPr>
          <a:xfrm>
            <a:off x="4824611" y="4555497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Ellipse 452">
            <a:extLst>
              <a:ext uri="{FF2B5EF4-FFF2-40B4-BE49-F238E27FC236}">
                <a16:creationId xmlns:a16="http://schemas.microsoft.com/office/drawing/2014/main" id="{E2D8EFB2-D13B-B64C-9BAF-218E062E3FB8}"/>
              </a:ext>
            </a:extLst>
          </p:cNvPr>
          <p:cNvSpPr/>
          <p:nvPr/>
        </p:nvSpPr>
        <p:spPr>
          <a:xfrm>
            <a:off x="5079623" y="445977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5" name="Connecteur droit avec flèche 454">
            <a:extLst>
              <a:ext uri="{FF2B5EF4-FFF2-40B4-BE49-F238E27FC236}">
                <a16:creationId xmlns:a16="http://schemas.microsoft.com/office/drawing/2014/main" id="{AC42C597-9654-3D42-9127-716D4F7B4F66}"/>
              </a:ext>
            </a:extLst>
          </p:cNvPr>
          <p:cNvCxnSpPr>
            <a:cxnSpLocks/>
            <a:stCxn id="443" idx="6"/>
            <a:endCxn id="453" idx="0"/>
          </p:cNvCxnSpPr>
          <p:nvPr/>
        </p:nvCxnSpPr>
        <p:spPr>
          <a:xfrm>
            <a:off x="4968611" y="4423880"/>
            <a:ext cx="183012" cy="3589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cteur droit avec flèche 460">
            <a:extLst>
              <a:ext uri="{FF2B5EF4-FFF2-40B4-BE49-F238E27FC236}">
                <a16:creationId xmlns:a16="http://schemas.microsoft.com/office/drawing/2014/main" id="{CCE34BF0-055D-C944-9EBD-053DFB9FCED6}"/>
              </a:ext>
            </a:extLst>
          </p:cNvPr>
          <p:cNvCxnSpPr>
            <a:cxnSpLocks/>
            <a:stCxn id="452" idx="6"/>
            <a:endCxn id="453" idx="4"/>
          </p:cNvCxnSpPr>
          <p:nvPr/>
        </p:nvCxnSpPr>
        <p:spPr>
          <a:xfrm flipV="1">
            <a:off x="4968611" y="4603774"/>
            <a:ext cx="183012" cy="2372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eur droit avec flèche 465">
            <a:extLst>
              <a:ext uri="{FF2B5EF4-FFF2-40B4-BE49-F238E27FC236}">
                <a16:creationId xmlns:a16="http://schemas.microsoft.com/office/drawing/2014/main" id="{B8F1A8D4-C4C5-784E-AFCC-181DD04FD2F6}"/>
              </a:ext>
            </a:extLst>
          </p:cNvPr>
          <p:cNvCxnSpPr>
            <a:cxnSpLocks/>
            <a:stCxn id="451" idx="6"/>
            <a:endCxn id="453" idx="3"/>
          </p:cNvCxnSpPr>
          <p:nvPr/>
        </p:nvCxnSpPr>
        <p:spPr>
          <a:xfrm>
            <a:off x="4968611" y="4576592"/>
            <a:ext cx="132100" cy="609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eur droit avec flèche 468">
            <a:extLst>
              <a:ext uri="{FF2B5EF4-FFF2-40B4-BE49-F238E27FC236}">
                <a16:creationId xmlns:a16="http://schemas.microsoft.com/office/drawing/2014/main" id="{D1FED747-D53D-9C41-86F0-6B0462110D4C}"/>
              </a:ext>
            </a:extLst>
          </p:cNvPr>
          <p:cNvCxnSpPr>
            <a:cxnSpLocks/>
            <a:stCxn id="449" idx="6"/>
            <a:endCxn id="453" idx="1"/>
          </p:cNvCxnSpPr>
          <p:nvPr/>
        </p:nvCxnSpPr>
        <p:spPr>
          <a:xfrm>
            <a:off x="4968611" y="4474784"/>
            <a:ext cx="132100" cy="607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avec flèche 471">
            <a:extLst>
              <a:ext uri="{FF2B5EF4-FFF2-40B4-BE49-F238E27FC236}">
                <a16:creationId xmlns:a16="http://schemas.microsoft.com/office/drawing/2014/main" id="{DF25BCFA-AF71-4B4B-999A-62738C82DAC3}"/>
              </a:ext>
            </a:extLst>
          </p:cNvPr>
          <p:cNvCxnSpPr>
            <a:cxnSpLocks/>
            <a:stCxn id="450" idx="6"/>
            <a:endCxn id="453" idx="2"/>
          </p:cNvCxnSpPr>
          <p:nvPr/>
        </p:nvCxnSpPr>
        <p:spPr>
          <a:xfrm>
            <a:off x="4968611" y="4525688"/>
            <a:ext cx="111012" cy="6086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ZoneTexte 472">
            <a:extLst>
              <a:ext uri="{FF2B5EF4-FFF2-40B4-BE49-F238E27FC236}">
                <a16:creationId xmlns:a16="http://schemas.microsoft.com/office/drawing/2014/main" id="{F8C96A2A-0662-6049-A075-3CBFE6A12714}"/>
              </a:ext>
            </a:extLst>
          </p:cNvPr>
          <p:cNvSpPr txBox="1"/>
          <p:nvPr/>
        </p:nvSpPr>
        <p:spPr>
          <a:xfrm>
            <a:off x="4911478" y="4197672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L-1</a:t>
            </a:r>
          </a:p>
        </p:txBody>
      </p:sp>
      <p:sp>
        <p:nvSpPr>
          <p:cNvPr id="475" name="Ellipse 474">
            <a:extLst>
              <a:ext uri="{FF2B5EF4-FFF2-40B4-BE49-F238E27FC236}">
                <a16:creationId xmlns:a16="http://schemas.microsoft.com/office/drawing/2014/main" id="{F840E2D8-D74C-BE40-BA64-3C332B95ABD9}"/>
              </a:ext>
            </a:extLst>
          </p:cNvPr>
          <p:cNvSpPr/>
          <p:nvPr/>
        </p:nvSpPr>
        <p:spPr>
          <a:xfrm>
            <a:off x="5062198" y="491750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Ellipse 476">
            <a:extLst>
              <a:ext uri="{FF2B5EF4-FFF2-40B4-BE49-F238E27FC236}">
                <a16:creationId xmlns:a16="http://schemas.microsoft.com/office/drawing/2014/main" id="{2F558887-F174-2144-9AEF-13BEFFB25F8A}"/>
              </a:ext>
            </a:extLst>
          </p:cNvPr>
          <p:cNvSpPr/>
          <p:nvPr/>
        </p:nvSpPr>
        <p:spPr>
          <a:xfrm>
            <a:off x="5218731" y="483891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Ellipse 493">
            <a:extLst>
              <a:ext uri="{FF2B5EF4-FFF2-40B4-BE49-F238E27FC236}">
                <a16:creationId xmlns:a16="http://schemas.microsoft.com/office/drawing/2014/main" id="{B99332AC-C2D7-1649-9EE1-89C7E58B675F}"/>
              </a:ext>
            </a:extLst>
          </p:cNvPr>
          <p:cNvSpPr/>
          <p:nvPr/>
        </p:nvSpPr>
        <p:spPr>
          <a:xfrm>
            <a:off x="5342781" y="4934327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Ellipse 494">
            <a:extLst>
              <a:ext uri="{FF2B5EF4-FFF2-40B4-BE49-F238E27FC236}">
                <a16:creationId xmlns:a16="http://schemas.microsoft.com/office/drawing/2014/main" id="{62DDB1C8-1A92-0D42-9BB5-E370C65BE560}"/>
              </a:ext>
            </a:extLst>
          </p:cNvPr>
          <p:cNvSpPr/>
          <p:nvPr/>
        </p:nvSpPr>
        <p:spPr>
          <a:xfrm>
            <a:off x="5320723" y="511882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Ellipse 495">
            <a:extLst>
              <a:ext uri="{FF2B5EF4-FFF2-40B4-BE49-F238E27FC236}">
                <a16:creationId xmlns:a16="http://schemas.microsoft.com/office/drawing/2014/main" id="{8D7310C5-0EEE-A642-84AE-00B7D3C59252}"/>
              </a:ext>
            </a:extLst>
          </p:cNvPr>
          <p:cNvSpPr/>
          <p:nvPr/>
        </p:nvSpPr>
        <p:spPr>
          <a:xfrm>
            <a:off x="5093921" y="5112420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7" name="Connecteur droit avec flèche 496">
            <a:extLst>
              <a:ext uri="{FF2B5EF4-FFF2-40B4-BE49-F238E27FC236}">
                <a16:creationId xmlns:a16="http://schemas.microsoft.com/office/drawing/2014/main" id="{F4F39BE0-ACAD-A44A-96B1-EA62E4D34FF8}"/>
              </a:ext>
            </a:extLst>
          </p:cNvPr>
          <p:cNvCxnSpPr>
            <a:cxnSpLocks/>
            <a:stCxn id="475" idx="5"/>
            <a:endCxn id="477" idx="4"/>
          </p:cNvCxnSpPr>
          <p:nvPr/>
        </p:nvCxnSpPr>
        <p:spPr>
          <a:xfrm flipV="1">
            <a:off x="5185110" y="4982916"/>
            <a:ext cx="105621" cy="5750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necteur droit avec flèche 497">
            <a:extLst>
              <a:ext uri="{FF2B5EF4-FFF2-40B4-BE49-F238E27FC236}">
                <a16:creationId xmlns:a16="http://schemas.microsoft.com/office/drawing/2014/main" id="{A20ABA1D-D127-5846-9634-A57BC03D993D}"/>
              </a:ext>
            </a:extLst>
          </p:cNvPr>
          <p:cNvCxnSpPr>
            <a:cxnSpLocks/>
            <a:stCxn id="475" idx="5"/>
            <a:endCxn id="496" idx="7"/>
          </p:cNvCxnSpPr>
          <p:nvPr/>
        </p:nvCxnSpPr>
        <p:spPr>
          <a:xfrm>
            <a:off x="5185110" y="5040420"/>
            <a:ext cx="31723" cy="9308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necteur droit avec flèche 503">
            <a:extLst>
              <a:ext uri="{FF2B5EF4-FFF2-40B4-BE49-F238E27FC236}">
                <a16:creationId xmlns:a16="http://schemas.microsoft.com/office/drawing/2014/main" id="{E96BDE34-6E07-EA47-8E26-E1210AE99469}"/>
              </a:ext>
            </a:extLst>
          </p:cNvPr>
          <p:cNvCxnSpPr>
            <a:cxnSpLocks/>
            <a:stCxn id="477" idx="4"/>
            <a:endCxn id="494" idx="3"/>
          </p:cNvCxnSpPr>
          <p:nvPr/>
        </p:nvCxnSpPr>
        <p:spPr>
          <a:xfrm>
            <a:off x="5290731" y="4982916"/>
            <a:ext cx="73138" cy="7432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necteur droit avec flèche 504">
            <a:extLst>
              <a:ext uri="{FF2B5EF4-FFF2-40B4-BE49-F238E27FC236}">
                <a16:creationId xmlns:a16="http://schemas.microsoft.com/office/drawing/2014/main" id="{F06DE9CA-2E93-4C49-A93F-10B62A65E308}"/>
              </a:ext>
            </a:extLst>
          </p:cNvPr>
          <p:cNvCxnSpPr>
            <a:cxnSpLocks/>
            <a:stCxn id="496" idx="7"/>
            <a:endCxn id="495" idx="1"/>
          </p:cNvCxnSpPr>
          <p:nvPr/>
        </p:nvCxnSpPr>
        <p:spPr>
          <a:xfrm>
            <a:off x="5216833" y="5133508"/>
            <a:ext cx="124978" cy="640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cteur droit avec flèche 505">
            <a:extLst>
              <a:ext uri="{FF2B5EF4-FFF2-40B4-BE49-F238E27FC236}">
                <a16:creationId xmlns:a16="http://schemas.microsoft.com/office/drawing/2014/main" id="{D8FC454C-AD4F-4C41-9F50-F5F3110C6C8C}"/>
              </a:ext>
            </a:extLst>
          </p:cNvPr>
          <p:cNvCxnSpPr>
            <a:cxnSpLocks/>
            <a:stCxn id="496" idx="7"/>
            <a:endCxn id="477" idx="4"/>
          </p:cNvCxnSpPr>
          <p:nvPr/>
        </p:nvCxnSpPr>
        <p:spPr>
          <a:xfrm flipV="1">
            <a:off x="5216833" y="4982916"/>
            <a:ext cx="73898" cy="150592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necteur droit avec flèche 506">
            <a:extLst>
              <a:ext uri="{FF2B5EF4-FFF2-40B4-BE49-F238E27FC236}">
                <a16:creationId xmlns:a16="http://schemas.microsoft.com/office/drawing/2014/main" id="{41F4D037-D0E4-2448-BD30-C513358F8DFE}"/>
              </a:ext>
            </a:extLst>
          </p:cNvPr>
          <p:cNvCxnSpPr>
            <a:cxnSpLocks/>
            <a:stCxn id="495" idx="1"/>
            <a:endCxn id="477" idx="4"/>
          </p:cNvCxnSpPr>
          <p:nvPr/>
        </p:nvCxnSpPr>
        <p:spPr>
          <a:xfrm flipH="1" flipV="1">
            <a:off x="5290731" y="4982916"/>
            <a:ext cx="51080" cy="157000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avec flèche 507">
            <a:extLst>
              <a:ext uri="{FF2B5EF4-FFF2-40B4-BE49-F238E27FC236}">
                <a16:creationId xmlns:a16="http://schemas.microsoft.com/office/drawing/2014/main" id="{1A54EB75-9043-C043-BAF8-E68A4DE5013A}"/>
              </a:ext>
            </a:extLst>
          </p:cNvPr>
          <p:cNvCxnSpPr>
            <a:cxnSpLocks/>
            <a:stCxn id="495" idx="1"/>
            <a:endCxn id="475" idx="5"/>
          </p:cNvCxnSpPr>
          <p:nvPr/>
        </p:nvCxnSpPr>
        <p:spPr>
          <a:xfrm flipH="1" flipV="1">
            <a:off x="5185110" y="5040420"/>
            <a:ext cx="156701" cy="99496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Connecteur droit avec flèche 508">
            <a:extLst>
              <a:ext uri="{FF2B5EF4-FFF2-40B4-BE49-F238E27FC236}">
                <a16:creationId xmlns:a16="http://schemas.microsoft.com/office/drawing/2014/main" id="{E65ABB94-EA5B-FF44-B175-B53821835CE2}"/>
              </a:ext>
            </a:extLst>
          </p:cNvPr>
          <p:cNvCxnSpPr>
            <a:cxnSpLocks/>
            <a:stCxn id="495" idx="1"/>
            <a:endCxn id="494" idx="3"/>
          </p:cNvCxnSpPr>
          <p:nvPr/>
        </p:nvCxnSpPr>
        <p:spPr>
          <a:xfrm flipV="1">
            <a:off x="5341811" y="5057239"/>
            <a:ext cx="22058" cy="82677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necteur droit avec flèche 509">
            <a:extLst>
              <a:ext uri="{FF2B5EF4-FFF2-40B4-BE49-F238E27FC236}">
                <a16:creationId xmlns:a16="http://schemas.microsoft.com/office/drawing/2014/main" id="{1B264706-F18C-AC4A-B651-61091285BF20}"/>
              </a:ext>
            </a:extLst>
          </p:cNvPr>
          <p:cNvCxnSpPr>
            <a:cxnSpLocks/>
            <a:stCxn id="496" idx="7"/>
            <a:endCxn id="494" idx="3"/>
          </p:cNvCxnSpPr>
          <p:nvPr/>
        </p:nvCxnSpPr>
        <p:spPr>
          <a:xfrm flipV="1">
            <a:off x="5216833" y="5057239"/>
            <a:ext cx="147036" cy="76269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ZoneTexte 510">
            <a:extLst>
              <a:ext uri="{FF2B5EF4-FFF2-40B4-BE49-F238E27FC236}">
                <a16:creationId xmlns:a16="http://schemas.microsoft.com/office/drawing/2014/main" id="{BE5AB226-833D-A943-8E23-37FC8E3ABC98}"/>
              </a:ext>
            </a:extLst>
          </p:cNvPr>
          <p:cNvSpPr txBox="1"/>
          <p:nvPr/>
        </p:nvSpPr>
        <p:spPr>
          <a:xfrm>
            <a:off x="4876140" y="4663943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Assembly</a:t>
            </a:r>
          </a:p>
        </p:txBody>
      </p:sp>
      <p:sp>
        <p:nvSpPr>
          <p:cNvPr id="512" name="ZoneTexte 511">
            <a:extLst>
              <a:ext uri="{FF2B5EF4-FFF2-40B4-BE49-F238E27FC236}">
                <a16:creationId xmlns:a16="http://schemas.microsoft.com/office/drawing/2014/main" id="{310AB947-E4DC-224F-9F0E-CB0488F51D8E}"/>
              </a:ext>
            </a:extLst>
          </p:cNvPr>
          <p:cNvSpPr txBox="1"/>
          <p:nvPr/>
        </p:nvSpPr>
        <p:spPr>
          <a:xfrm>
            <a:off x="4315087" y="4663943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 </a:t>
            </a:r>
            <a:r>
              <a:rPr lang="en-US" sz="700" baseline="30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&gt;</a:t>
            </a:r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XL</a:t>
            </a:r>
          </a:p>
        </p:txBody>
      </p:sp>
      <p:sp>
        <p:nvSpPr>
          <p:cNvPr id="513" name="Ellipse 512">
            <a:extLst>
              <a:ext uri="{FF2B5EF4-FFF2-40B4-BE49-F238E27FC236}">
                <a16:creationId xmlns:a16="http://schemas.microsoft.com/office/drawing/2014/main" id="{2A86E899-E860-9246-A059-006CB672E844}"/>
              </a:ext>
            </a:extLst>
          </p:cNvPr>
          <p:cNvSpPr/>
          <p:nvPr/>
        </p:nvSpPr>
        <p:spPr>
          <a:xfrm>
            <a:off x="4410096" y="490821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Ellipse 513">
            <a:extLst>
              <a:ext uri="{FF2B5EF4-FFF2-40B4-BE49-F238E27FC236}">
                <a16:creationId xmlns:a16="http://schemas.microsoft.com/office/drawing/2014/main" id="{1F43F033-635C-454C-B203-414F8DE94259}"/>
              </a:ext>
            </a:extLst>
          </p:cNvPr>
          <p:cNvSpPr/>
          <p:nvPr/>
        </p:nvSpPr>
        <p:spPr>
          <a:xfrm>
            <a:off x="4410096" y="495912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Ellipse 514">
            <a:extLst>
              <a:ext uri="{FF2B5EF4-FFF2-40B4-BE49-F238E27FC236}">
                <a16:creationId xmlns:a16="http://schemas.microsoft.com/office/drawing/2014/main" id="{92CC0C81-7AD3-4C46-A3CF-30526E29B1B7}"/>
              </a:ext>
            </a:extLst>
          </p:cNvPr>
          <p:cNvSpPr/>
          <p:nvPr/>
        </p:nvSpPr>
        <p:spPr>
          <a:xfrm>
            <a:off x="4410096" y="501002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Ellipse 515">
            <a:extLst>
              <a:ext uri="{FF2B5EF4-FFF2-40B4-BE49-F238E27FC236}">
                <a16:creationId xmlns:a16="http://schemas.microsoft.com/office/drawing/2014/main" id="{E769F4F8-B3A6-F14E-A179-21D6FB5ABC82}"/>
              </a:ext>
            </a:extLst>
          </p:cNvPr>
          <p:cNvSpPr/>
          <p:nvPr/>
        </p:nvSpPr>
        <p:spPr>
          <a:xfrm>
            <a:off x="4410096" y="5060930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Ellipse 516">
            <a:extLst>
              <a:ext uri="{FF2B5EF4-FFF2-40B4-BE49-F238E27FC236}">
                <a16:creationId xmlns:a16="http://schemas.microsoft.com/office/drawing/2014/main" id="{D79D65FC-D284-7E45-BA6F-8012C5525E8C}"/>
              </a:ext>
            </a:extLst>
          </p:cNvPr>
          <p:cNvSpPr/>
          <p:nvPr/>
        </p:nvSpPr>
        <p:spPr>
          <a:xfrm>
            <a:off x="4410096" y="511183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8" name="Connecteur droit avec flèche 517">
            <a:extLst>
              <a:ext uri="{FF2B5EF4-FFF2-40B4-BE49-F238E27FC236}">
                <a16:creationId xmlns:a16="http://schemas.microsoft.com/office/drawing/2014/main" id="{E5AEA306-DF2A-5348-86DD-078098841E06}"/>
              </a:ext>
            </a:extLst>
          </p:cNvPr>
          <p:cNvCxnSpPr>
            <a:cxnSpLocks/>
            <a:stCxn id="513" idx="6"/>
            <a:endCxn id="523" idx="2"/>
          </p:cNvCxnSpPr>
          <p:nvPr/>
        </p:nvCxnSpPr>
        <p:spPr>
          <a:xfrm>
            <a:off x="4554096" y="4980218"/>
            <a:ext cx="135423" cy="11324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necteur droit avec flèche 518">
            <a:extLst>
              <a:ext uri="{FF2B5EF4-FFF2-40B4-BE49-F238E27FC236}">
                <a16:creationId xmlns:a16="http://schemas.microsoft.com/office/drawing/2014/main" id="{4857BCDC-FB8E-C24F-A645-2A966A992DBD}"/>
              </a:ext>
            </a:extLst>
          </p:cNvPr>
          <p:cNvCxnSpPr>
            <a:cxnSpLocks/>
            <a:stCxn id="517" idx="6"/>
            <a:endCxn id="523" idx="2"/>
          </p:cNvCxnSpPr>
          <p:nvPr/>
        </p:nvCxnSpPr>
        <p:spPr>
          <a:xfrm flipV="1">
            <a:off x="4554096" y="4991542"/>
            <a:ext cx="135423" cy="192293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Connecteur droit avec flèche 519">
            <a:extLst>
              <a:ext uri="{FF2B5EF4-FFF2-40B4-BE49-F238E27FC236}">
                <a16:creationId xmlns:a16="http://schemas.microsoft.com/office/drawing/2014/main" id="{234BD3EE-02C4-7D47-A02C-2985ADBD9CD2}"/>
              </a:ext>
            </a:extLst>
          </p:cNvPr>
          <p:cNvCxnSpPr>
            <a:cxnSpLocks/>
            <a:stCxn id="516" idx="6"/>
            <a:endCxn id="523" idx="2"/>
          </p:cNvCxnSpPr>
          <p:nvPr/>
        </p:nvCxnSpPr>
        <p:spPr>
          <a:xfrm flipV="1">
            <a:off x="4554096" y="4991542"/>
            <a:ext cx="135423" cy="141388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Connecteur droit avec flèche 520">
            <a:extLst>
              <a:ext uri="{FF2B5EF4-FFF2-40B4-BE49-F238E27FC236}">
                <a16:creationId xmlns:a16="http://schemas.microsoft.com/office/drawing/2014/main" id="{EFD5565A-B594-5644-A343-54A4D27C2990}"/>
              </a:ext>
            </a:extLst>
          </p:cNvPr>
          <p:cNvCxnSpPr>
            <a:cxnSpLocks/>
            <a:stCxn id="514" idx="6"/>
            <a:endCxn id="523" idx="2"/>
          </p:cNvCxnSpPr>
          <p:nvPr/>
        </p:nvCxnSpPr>
        <p:spPr>
          <a:xfrm flipV="1">
            <a:off x="4554096" y="4991542"/>
            <a:ext cx="135423" cy="39580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Connecteur droit avec flèche 521">
            <a:extLst>
              <a:ext uri="{FF2B5EF4-FFF2-40B4-BE49-F238E27FC236}">
                <a16:creationId xmlns:a16="http://schemas.microsoft.com/office/drawing/2014/main" id="{3215754C-CE23-9446-BDC3-95BC3201C1DC}"/>
              </a:ext>
            </a:extLst>
          </p:cNvPr>
          <p:cNvCxnSpPr>
            <a:cxnSpLocks/>
            <a:stCxn id="515" idx="6"/>
            <a:endCxn id="523" idx="2"/>
          </p:cNvCxnSpPr>
          <p:nvPr/>
        </p:nvCxnSpPr>
        <p:spPr>
          <a:xfrm flipV="1">
            <a:off x="4554096" y="4991542"/>
            <a:ext cx="135423" cy="90484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Ellipse 522">
            <a:extLst>
              <a:ext uri="{FF2B5EF4-FFF2-40B4-BE49-F238E27FC236}">
                <a16:creationId xmlns:a16="http://schemas.microsoft.com/office/drawing/2014/main" id="{9655EB46-FB94-644A-A2FB-E68E5B406787}"/>
              </a:ext>
            </a:extLst>
          </p:cNvPr>
          <p:cNvSpPr/>
          <p:nvPr/>
        </p:nvSpPr>
        <p:spPr>
          <a:xfrm>
            <a:off x="4689519" y="4919542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Ellipse 523">
            <a:extLst>
              <a:ext uri="{FF2B5EF4-FFF2-40B4-BE49-F238E27FC236}">
                <a16:creationId xmlns:a16="http://schemas.microsoft.com/office/drawing/2014/main" id="{EEEF4744-DB19-FD44-A5BA-3154064C76B8}"/>
              </a:ext>
            </a:extLst>
          </p:cNvPr>
          <p:cNvSpPr/>
          <p:nvPr/>
        </p:nvSpPr>
        <p:spPr>
          <a:xfrm>
            <a:off x="4689519" y="499514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Ellipse 524">
            <a:extLst>
              <a:ext uri="{FF2B5EF4-FFF2-40B4-BE49-F238E27FC236}">
                <a16:creationId xmlns:a16="http://schemas.microsoft.com/office/drawing/2014/main" id="{7C910949-810F-B54C-B60B-8C46EF46ECB8}"/>
              </a:ext>
            </a:extLst>
          </p:cNvPr>
          <p:cNvSpPr/>
          <p:nvPr/>
        </p:nvSpPr>
        <p:spPr>
          <a:xfrm>
            <a:off x="4689519" y="507074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6" name="Connecteur droit avec flèche 525">
            <a:extLst>
              <a:ext uri="{FF2B5EF4-FFF2-40B4-BE49-F238E27FC236}">
                <a16:creationId xmlns:a16="http://schemas.microsoft.com/office/drawing/2014/main" id="{B41DFFE2-75BE-AA4F-BE77-A83FF9BA2CB6}"/>
              </a:ext>
            </a:extLst>
          </p:cNvPr>
          <p:cNvCxnSpPr>
            <a:cxnSpLocks/>
            <a:stCxn id="524" idx="2"/>
            <a:endCxn id="513" idx="6"/>
          </p:cNvCxnSpPr>
          <p:nvPr/>
        </p:nvCxnSpPr>
        <p:spPr>
          <a:xfrm flipH="1" flipV="1">
            <a:off x="4554096" y="4980218"/>
            <a:ext cx="135423" cy="86925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Connecteur droit avec flèche 526">
            <a:extLst>
              <a:ext uri="{FF2B5EF4-FFF2-40B4-BE49-F238E27FC236}">
                <a16:creationId xmlns:a16="http://schemas.microsoft.com/office/drawing/2014/main" id="{3836D643-CE2B-644A-BB01-E6EE8552CAF4}"/>
              </a:ext>
            </a:extLst>
          </p:cNvPr>
          <p:cNvCxnSpPr>
            <a:cxnSpLocks/>
            <a:stCxn id="524" idx="2"/>
            <a:endCxn id="514" idx="6"/>
          </p:cNvCxnSpPr>
          <p:nvPr/>
        </p:nvCxnSpPr>
        <p:spPr>
          <a:xfrm flipH="1" flipV="1">
            <a:off x="4554096" y="5031122"/>
            <a:ext cx="135423" cy="36021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eur droit avec flèche 527">
            <a:extLst>
              <a:ext uri="{FF2B5EF4-FFF2-40B4-BE49-F238E27FC236}">
                <a16:creationId xmlns:a16="http://schemas.microsoft.com/office/drawing/2014/main" id="{9057B83F-108E-694B-911B-C914E99BDAE8}"/>
              </a:ext>
            </a:extLst>
          </p:cNvPr>
          <p:cNvCxnSpPr>
            <a:cxnSpLocks/>
            <a:stCxn id="524" idx="2"/>
            <a:endCxn id="515" idx="6"/>
          </p:cNvCxnSpPr>
          <p:nvPr/>
        </p:nvCxnSpPr>
        <p:spPr>
          <a:xfrm flipH="1">
            <a:off x="4554096" y="5067143"/>
            <a:ext cx="135423" cy="1488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Connecteur droit avec flèche 528">
            <a:extLst>
              <a:ext uri="{FF2B5EF4-FFF2-40B4-BE49-F238E27FC236}">
                <a16:creationId xmlns:a16="http://schemas.microsoft.com/office/drawing/2014/main" id="{47BA1585-0989-794E-8205-DB9B48CCD4B1}"/>
              </a:ext>
            </a:extLst>
          </p:cNvPr>
          <p:cNvCxnSpPr>
            <a:cxnSpLocks/>
            <a:stCxn id="524" idx="2"/>
            <a:endCxn id="516" idx="6"/>
          </p:cNvCxnSpPr>
          <p:nvPr/>
        </p:nvCxnSpPr>
        <p:spPr>
          <a:xfrm flipH="1">
            <a:off x="4554096" y="5067143"/>
            <a:ext cx="135423" cy="65787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eur droit avec flèche 529">
            <a:extLst>
              <a:ext uri="{FF2B5EF4-FFF2-40B4-BE49-F238E27FC236}">
                <a16:creationId xmlns:a16="http://schemas.microsoft.com/office/drawing/2014/main" id="{B516246C-227B-3449-A8EC-853A93D00582}"/>
              </a:ext>
            </a:extLst>
          </p:cNvPr>
          <p:cNvCxnSpPr>
            <a:cxnSpLocks/>
            <a:stCxn id="524" idx="2"/>
            <a:endCxn id="517" idx="6"/>
          </p:cNvCxnSpPr>
          <p:nvPr/>
        </p:nvCxnSpPr>
        <p:spPr>
          <a:xfrm flipH="1">
            <a:off x="4554096" y="5067143"/>
            <a:ext cx="135423" cy="116692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Connecteur droit avec flèche 530">
            <a:extLst>
              <a:ext uri="{FF2B5EF4-FFF2-40B4-BE49-F238E27FC236}">
                <a16:creationId xmlns:a16="http://schemas.microsoft.com/office/drawing/2014/main" id="{5702CE32-C91B-2742-8030-57455973E9D5}"/>
              </a:ext>
            </a:extLst>
          </p:cNvPr>
          <p:cNvCxnSpPr>
            <a:cxnSpLocks/>
            <a:stCxn id="525" idx="2"/>
            <a:endCxn id="513" idx="6"/>
          </p:cNvCxnSpPr>
          <p:nvPr/>
        </p:nvCxnSpPr>
        <p:spPr>
          <a:xfrm flipH="1" flipV="1">
            <a:off x="4554096" y="4980218"/>
            <a:ext cx="135423" cy="162526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Connecteur droit avec flèche 538">
            <a:extLst>
              <a:ext uri="{FF2B5EF4-FFF2-40B4-BE49-F238E27FC236}">
                <a16:creationId xmlns:a16="http://schemas.microsoft.com/office/drawing/2014/main" id="{52C39196-C6AA-B84C-BC2E-9A64EAE9ECAD}"/>
              </a:ext>
            </a:extLst>
          </p:cNvPr>
          <p:cNvCxnSpPr>
            <a:cxnSpLocks/>
            <a:stCxn id="525" idx="2"/>
            <a:endCxn id="514" idx="6"/>
          </p:cNvCxnSpPr>
          <p:nvPr/>
        </p:nvCxnSpPr>
        <p:spPr>
          <a:xfrm flipH="1" flipV="1">
            <a:off x="4554096" y="5031122"/>
            <a:ext cx="135423" cy="111622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Connecteur droit avec flèche 539">
            <a:extLst>
              <a:ext uri="{FF2B5EF4-FFF2-40B4-BE49-F238E27FC236}">
                <a16:creationId xmlns:a16="http://schemas.microsoft.com/office/drawing/2014/main" id="{C5AE0CC5-4BC0-FA4E-B045-1AB4E68DABD2}"/>
              </a:ext>
            </a:extLst>
          </p:cNvPr>
          <p:cNvCxnSpPr>
            <a:cxnSpLocks/>
            <a:stCxn id="525" idx="2"/>
            <a:endCxn id="515" idx="6"/>
          </p:cNvCxnSpPr>
          <p:nvPr/>
        </p:nvCxnSpPr>
        <p:spPr>
          <a:xfrm flipH="1" flipV="1">
            <a:off x="4554096" y="5082026"/>
            <a:ext cx="135423" cy="60718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Connecteur droit avec flèche 541">
            <a:extLst>
              <a:ext uri="{FF2B5EF4-FFF2-40B4-BE49-F238E27FC236}">
                <a16:creationId xmlns:a16="http://schemas.microsoft.com/office/drawing/2014/main" id="{9A6B90A0-D4B2-1A49-B979-B44DD90C0BC7}"/>
              </a:ext>
            </a:extLst>
          </p:cNvPr>
          <p:cNvCxnSpPr>
            <a:cxnSpLocks/>
            <a:stCxn id="525" idx="2"/>
            <a:endCxn id="516" idx="6"/>
          </p:cNvCxnSpPr>
          <p:nvPr/>
        </p:nvCxnSpPr>
        <p:spPr>
          <a:xfrm flipH="1" flipV="1">
            <a:off x="4554096" y="5132930"/>
            <a:ext cx="135423" cy="9814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Connecteur droit avec flèche 542">
            <a:extLst>
              <a:ext uri="{FF2B5EF4-FFF2-40B4-BE49-F238E27FC236}">
                <a16:creationId xmlns:a16="http://schemas.microsoft.com/office/drawing/2014/main" id="{491CA14B-7A7D-624F-A21E-44FBE6B722AE}"/>
              </a:ext>
            </a:extLst>
          </p:cNvPr>
          <p:cNvCxnSpPr>
            <a:cxnSpLocks/>
            <a:stCxn id="525" idx="2"/>
            <a:endCxn id="517" idx="6"/>
          </p:cNvCxnSpPr>
          <p:nvPr/>
        </p:nvCxnSpPr>
        <p:spPr>
          <a:xfrm flipH="1">
            <a:off x="4554096" y="5142744"/>
            <a:ext cx="135423" cy="41091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 : coins arrondis 547">
            <a:extLst>
              <a:ext uri="{FF2B5EF4-FFF2-40B4-BE49-F238E27FC236}">
                <a16:creationId xmlns:a16="http://schemas.microsoft.com/office/drawing/2014/main" id="{44F1B4EB-D12F-DA42-AB85-C57298E6B298}"/>
              </a:ext>
            </a:extLst>
          </p:cNvPr>
          <p:cNvSpPr/>
          <p:nvPr/>
        </p:nvSpPr>
        <p:spPr>
          <a:xfrm>
            <a:off x="3541317" y="5430809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9" name="ZoneTexte 548">
            <a:extLst>
              <a:ext uri="{FF2B5EF4-FFF2-40B4-BE49-F238E27FC236}">
                <a16:creationId xmlns:a16="http://schemas.microsoft.com/office/drawing/2014/main" id="{9717E2DB-F290-C34D-BFC0-949732FBBD94}"/>
              </a:ext>
            </a:extLst>
          </p:cNvPr>
          <p:cNvSpPr txBox="1"/>
          <p:nvPr/>
        </p:nvSpPr>
        <p:spPr>
          <a:xfrm>
            <a:off x="4533310" y="528728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Synaptic strength</a:t>
            </a:r>
          </a:p>
        </p:txBody>
      </p:sp>
      <p:sp>
        <p:nvSpPr>
          <p:cNvPr id="727" name="Rectangle : coins arrondis 726">
            <a:extLst>
              <a:ext uri="{FF2B5EF4-FFF2-40B4-BE49-F238E27FC236}">
                <a16:creationId xmlns:a16="http://schemas.microsoft.com/office/drawing/2014/main" id="{47E07246-55BE-2748-AD83-ED62C86D77BB}"/>
              </a:ext>
            </a:extLst>
          </p:cNvPr>
          <p:cNvSpPr/>
          <p:nvPr/>
        </p:nvSpPr>
        <p:spPr>
          <a:xfrm>
            <a:off x="239257" y="5416553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8" name="ZoneTexte 727">
            <a:extLst>
              <a:ext uri="{FF2B5EF4-FFF2-40B4-BE49-F238E27FC236}">
                <a16:creationId xmlns:a16="http://schemas.microsoft.com/office/drawing/2014/main" id="{F7AEA538-D62A-134D-B076-77C8B39A94FB}"/>
              </a:ext>
            </a:extLst>
          </p:cNvPr>
          <p:cNvSpPr txBox="1"/>
          <p:nvPr/>
        </p:nvSpPr>
        <p:spPr>
          <a:xfrm>
            <a:off x="303744" y="5260994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Neuron model</a:t>
            </a:r>
          </a:p>
        </p:txBody>
      </p:sp>
      <p:sp>
        <p:nvSpPr>
          <p:cNvPr id="729" name="ZoneTexte 728">
            <a:extLst>
              <a:ext uri="{FF2B5EF4-FFF2-40B4-BE49-F238E27FC236}">
                <a16:creationId xmlns:a16="http://schemas.microsoft.com/office/drawing/2014/main" id="{97B8B918-B0C2-9340-80E6-5ACD8BEC14FD}"/>
              </a:ext>
            </a:extLst>
          </p:cNvPr>
          <p:cNvSpPr txBox="1"/>
          <p:nvPr/>
        </p:nvSpPr>
        <p:spPr>
          <a:xfrm>
            <a:off x="253415" y="6104567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Event</a:t>
            </a:r>
          </a:p>
        </p:txBody>
      </p:sp>
      <p:sp>
        <p:nvSpPr>
          <p:cNvPr id="730" name="ZoneTexte 729">
            <a:extLst>
              <a:ext uri="{FF2B5EF4-FFF2-40B4-BE49-F238E27FC236}">
                <a16:creationId xmlns:a16="http://schemas.microsoft.com/office/drawing/2014/main" id="{76A77311-B656-F149-BDC2-C8F097375B00}"/>
              </a:ext>
            </a:extLst>
          </p:cNvPr>
          <p:cNvSpPr txBox="1"/>
          <p:nvPr/>
        </p:nvSpPr>
        <p:spPr>
          <a:xfrm>
            <a:off x="1298170" y="6062064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Others</a:t>
            </a:r>
          </a:p>
        </p:txBody>
      </p:sp>
      <p:grpSp>
        <p:nvGrpSpPr>
          <p:cNvPr id="731" name="Groupe 730">
            <a:extLst>
              <a:ext uri="{FF2B5EF4-FFF2-40B4-BE49-F238E27FC236}">
                <a16:creationId xmlns:a16="http://schemas.microsoft.com/office/drawing/2014/main" id="{6201E6BB-2F0F-2A43-A9AA-5940DFCE2261}"/>
              </a:ext>
            </a:extLst>
          </p:cNvPr>
          <p:cNvGrpSpPr/>
          <p:nvPr/>
        </p:nvGrpSpPr>
        <p:grpSpPr>
          <a:xfrm>
            <a:off x="330675" y="6334269"/>
            <a:ext cx="426018" cy="95575"/>
            <a:chOff x="979351" y="381196"/>
            <a:chExt cx="566567" cy="183733"/>
          </a:xfrm>
        </p:grpSpPr>
        <p:grpSp>
          <p:nvGrpSpPr>
            <p:cNvPr id="765" name="Groupe 764">
              <a:extLst>
                <a:ext uri="{FF2B5EF4-FFF2-40B4-BE49-F238E27FC236}">
                  <a16:creationId xmlns:a16="http://schemas.microsoft.com/office/drawing/2014/main" id="{7AC70749-72C1-0148-939F-A43C3636733F}"/>
                </a:ext>
              </a:extLst>
            </p:cNvPr>
            <p:cNvGrpSpPr/>
            <p:nvPr/>
          </p:nvGrpSpPr>
          <p:grpSpPr>
            <a:xfrm>
              <a:off x="979351" y="382167"/>
              <a:ext cx="566567" cy="182136"/>
              <a:chOff x="608678" y="385307"/>
              <a:chExt cx="566567" cy="182136"/>
            </a:xfrm>
          </p:grpSpPr>
          <p:cxnSp>
            <p:nvCxnSpPr>
              <p:cNvPr id="768" name="Connecteur droit 767">
                <a:extLst>
                  <a:ext uri="{FF2B5EF4-FFF2-40B4-BE49-F238E27FC236}">
                    <a16:creationId xmlns:a16="http://schemas.microsoft.com/office/drawing/2014/main" id="{699AC472-83A7-9345-9752-BEE672757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78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Connecteur droit 768">
                <a:extLst>
                  <a:ext uri="{FF2B5EF4-FFF2-40B4-BE49-F238E27FC236}">
                    <a16:creationId xmlns:a16="http://schemas.microsoft.com/office/drawing/2014/main" id="{1468BC38-3DA0-4A49-BEA0-1483DEC80F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Connecteur droit 769">
                <a:extLst>
                  <a:ext uri="{FF2B5EF4-FFF2-40B4-BE49-F238E27FC236}">
                    <a16:creationId xmlns:a16="http://schemas.microsoft.com/office/drawing/2014/main" id="{2DFD6BA8-92D8-634E-A02F-AFE941D2D2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6" name="Connecteur droit 765">
              <a:extLst>
                <a:ext uri="{FF2B5EF4-FFF2-40B4-BE49-F238E27FC236}">
                  <a16:creationId xmlns:a16="http://schemas.microsoft.com/office/drawing/2014/main" id="{2C07C895-47EE-9E4C-B074-2CA2D951E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Connecteur droit 766">
              <a:extLst>
                <a:ext uri="{FF2B5EF4-FFF2-40B4-BE49-F238E27FC236}">
                  <a16:creationId xmlns:a16="http://schemas.microsoft.com/office/drawing/2014/main" id="{881BF613-6F99-2D49-A22D-B4BC4FC88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2" name="Ellipse 731">
            <a:extLst>
              <a:ext uri="{FF2B5EF4-FFF2-40B4-BE49-F238E27FC236}">
                <a16:creationId xmlns:a16="http://schemas.microsoft.com/office/drawing/2014/main" id="{8862401A-6FB7-524F-B28F-D36F85291D23}"/>
              </a:ext>
            </a:extLst>
          </p:cNvPr>
          <p:cNvSpPr/>
          <p:nvPr/>
        </p:nvSpPr>
        <p:spPr>
          <a:xfrm>
            <a:off x="351572" y="5738064"/>
            <a:ext cx="324000" cy="32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ZoneTexte 732">
            <a:extLst>
              <a:ext uri="{FF2B5EF4-FFF2-40B4-BE49-F238E27FC236}">
                <a16:creationId xmlns:a16="http://schemas.microsoft.com/office/drawing/2014/main" id="{C57B5C9E-D306-134A-8776-B578AF7F1A75}"/>
              </a:ext>
            </a:extLst>
          </p:cNvPr>
          <p:cNvSpPr txBox="1"/>
          <p:nvPr/>
        </p:nvSpPr>
        <p:spPr>
          <a:xfrm>
            <a:off x="255154" y="5499607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Cond</a:t>
            </a:r>
          </a:p>
        </p:txBody>
      </p:sp>
      <p:sp>
        <p:nvSpPr>
          <p:cNvPr id="734" name="ZoneTexte 733">
            <a:extLst>
              <a:ext uri="{FF2B5EF4-FFF2-40B4-BE49-F238E27FC236}">
                <a16:creationId xmlns:a16="http://schemas.microsoft.com/office/drawing/2014/main" id="{0D9FB060-8E6B-FC42-86BB-4F577D15CA15}"/>
              </a:ext>
            </a:extLst>
          </p:cNvPr>
          <p:cNvSpPr txBox="1"/>
          <p:nvPr/>
        </p:nvSpPr>
        <p:spPr>
          <a:xfrm>
            <a:off x="1316432" y="5499529"/>
            <a:ext cx="327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IF</a:t>
            </a:r>
          </a:p>
        </p:txBody>
      </p:sp>
      <p:grpSp>
        <p:nvGrpSpPr>
          <p:cNvPr id="735" name="Groupe 734">
            <a:extLst>
              <a:ext uri="{FF2B5EF4-FFF2-40B4-BE49-F238E27FC236}">
                <a16:creationId xmlns:a16="http://schemas.microsoft.com/office/drawing/2014/main" id="{BA4DF8A7-2550-BE44-8B1E-A55A38CBF7FC}"/>
              </a:ext>
            </a:extLst>
          </p:cNvPr>
          <p:cNvGrpSpPr/>
          <p:nvPr/>
        </p:nvGrpSpPr>
        <p:grpSpPr>
          <a:xfrm rot="11933359">
            <a:off x="304042" y="5843228"/>
            <a:ext cx="91562" cy="65428"/>
            <a:chOff x="656765" y="4264185"/>
            <a:chExt cx="91562" cy="65428"/>
          </a:xfrm>
        </p:grpSpPr>
        <p:sp>
          <p:nvSpPr>
            <p:cNvPr id="763" name="Ellipse 762">
              <a:extLst>
                <a:ext uri="{FF2B5EF4-FFF2-40B4-BE49-F238E27FC236}">
                  <a16:creationId xmlns:a16="http://schemas.microsoft.com/office/drawing/2014/main" id="{8562192E-D3EE-0A4D-88BC-D2A2389B56F6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Ellipse 763">
              <a:extLst>
                <a:ext uri="{FF2B5EF4-FFF2-40B4-BE49-F238E27FC236}">
                  <a16:creationId xmlns:a16="http://schemas.microsoft.com/office/drawing/2014/main" id="{F7CA0B2B-E143-7C41-ACB8-C714A28654A3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6" name="Groupe 735">
            <a:extLst>
              <a:ext uri="{FF2B5EF4-FFF2-40B4-BE49-F238E27FC236}">
                <a16:creationId xmlns:a16="http://schemas.microsoft.com/office/drawing/2014/main" id="{CE88D844-2EA2-654D-942A-3CA49DDDC88C}"/>
              </a:ext>
            </a:extLst>
          </p:cNvPr>
          <p:cNvGrpSpPr/>
          <p:nvPr/>
        </p:nvGrpSpPr>
        <p:grpSpPr>
          <a:xfrm rot="16378999">
            <a:off x="436344" y="5716433"/>
            <a:ext cx="89840" cy="67597"/>
            <a:chOff x="651269" y="4262392"/>
            <a:chExt cx="89840" cy="67597"/>
          </a:xfrm>
        </p:grpSpPr>
        <p:sp>
          <p:nvSpPr>
            <p:cNvPr id="761" name="Ellipse 760">
              <a:extLst>
                <a:ext uri="{FF2B5EF4-FFF2-40B4-BE49-F238E27FC236}">
                  <a16:creationId xmlns:a16="http://schemas.microsoft.com/office/drawing/2014/main" id="{A6DB921B-0DD1-6446-A351-45214380FE29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Ellipse 761">
              <a:extLst>
                <a:ext uri="{FF2B5EF4-FFF2-40B4-BE49-F238E27FC236}">
                  <a16:creationId xmlns:a16="http://schemas.microsoft.com/office/drawing/2014/main" id="{DF687BEE-B0F8-6747-B2CD-97CC7ECC0142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7" name="Forme libre 736">
            <a:extLst>
              <a:ext uri="{FF2B5EF4-FFF2-40B4-BE49-F238E27FC236}">
                <a16:creationId xmlns:a16="http://schemas.microsoft.com/office/drawing/2014/main" id="{726D264F-0755-E648-990E-89A0F9893262}"/>
              </a:ext>
            </a:extLst>
          </p:cNvPr>
          <p:cNvSpPr/>
          <p:nvPr/>
        </p:nvSpPr>
        <p:spPr>
          <a:xfrm>
            <a:off x="760519" y="5825671"/>
            <a:ext cx="214870" cy="194259"/>
          </a:xfrm>
          <a:custGeom>
            <a:avLst/>
            <a:gdLst>
              <a:gd name="connsiteX0" fmla="*/ 0 w 126498"/>
              <a:gd name="connsiteY0" fmla="*/ 242833 h 286006"/>
              <a:gd name="connsiteX1" fmla="*/ 50599 w 126498"/>
              <a:gd name="connsiteY1" fmla="*/ 195848 h 286006"/>
              <a:gd name="connsiteX2" fmla="*/ 65056 w 126498"/>
              <a:gd name="connsiteY2" fmla="*/ 680 h 286006"/>
              <a:gd name="connsiteX3" fmla="*/ 72285 w 126498"/>
              <a:gd name="connsiteY3" fmla="*/ 271747 h 286006"/>
              <a:gd name="connsiteX4" fmla="*/ 97584 w 126498"/>
              <a:gd name="connsiteY4" fmla="*/ 246447 h 286006"/>
              <a:gd name="connsiteX5" fmla="*/ 126498 w 126498"/>
              <a:gd name="connsiteY5" fmla="*/ 231990 h 28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498" h="286006">
                <a:moveTo>
                  <a:pt x="0" y="242833"/>
                </a:moveTo>
                <a:cubicBezTo>
                  <a:pt x="19878" y="239520"/>
                  <a:pt x="39756" y="236207"/>
                  <a:pt x="50599" y="195848"/>
                </a:cubicBezTo>
                <a:cubicBezTo>
                  <a:pt x="61442" y="155489"/>
                  <a:pt x="61442" y="-11970"/>
                  <a:pt x="65056" y="680"/>
                </a:cubicBezTo>
                <a:cubicBezTo>
                  <a:pt x="68670" y="13330"/>
                  <a:pt x="66864" y="230786"/>
                  <a:pt x="72285" y="271747"/>
                </a:cubicBezTo>
                <a:cubicBezTo>
                  <a:pt x="77706" y="312708"/>
                  <a:pt x="88549" y="253073"/>
                  <a:pt x="97584" y="246447"/>
                </a:cubicBezTo>
                <a:cubicBezTo>
                  <a:pt x="106619" y="239821"/>
                  <a:pt x="116558" y="235905"/>
                  <a:pt x="126498" y="23199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ZoneTexte 737">
            <a:extLst>
              <a:ext uri="{FF2B5EF4-FFF2-40B4-BE49-F238E27FC236}">
                <a16:creationId xmlns:a16="http://schemas.microsoft.com/office/drawing/2014/main" id="{E4252AC6-F912-9543-879A-7D6B6297F291}"/>
              </a:ext>
            </a:extLst>
          </p:cNvPr>
          <p:cNvSpPr txBox="1"/>
          <p:nvPr/>
        </p:nvSpPr>
        <p:spPr>
          <a:xfrm>
            <a:off x="696661" y="5610915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739" name="Groupe 738">
            <a:extLst>
              <a:ext uri="{FF2B5EF4-FFF2-40B4-BE49-F238E27FC236}">
                <a16:creationId xmlns:a16="http://schemas.microsoft.com/office/drawing/2014/main" id="{48493495-6D51-BB40-91CE-9912066AA1C3}"/>
              </a:ext>
            </a:extLst>
          </p:cNvPr>
          <p:cNvGrpSpPr/>
          <p:nvPr/>
        </p:nvGrpSpPr>
        <p:grpSpPr>
          <a:xfrm rot="2340953">
            <a:off x="610857" y="5690246"/>
            <a:ext cx="132930" cy="219630"/>
            <a:chOff x="1257204" y="639358"/>
            <a:chExt cx="349852" cy="480992"/>
          </a:xfrm>
        </p:grpSpPr>
        <p:cxnSp>
          <p:nvCxnSpPr>
            <p:cNvPr id="756" name="Connecteur droit 755">
              <a:extLst>
                <a:ext uri="{FF2B5EF4-FFF2-40B4-BE49-F238E27FC236}">
                  <a16:creationId xmlns:a16="http://schemas.microsoft.com/office/drawing/2014/main" id="{C187127D-8059-334F-B158-923D48E0CB35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263337" y="639358"/>
              <a:ext cx="343719" cy="473011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7" name="Groupe 756">
              <a:extLst>
                <a:ext uri="{FF2B5EF4-FFF2-40B4-BE49-F238E27FC236}">
                  <a16:creationId xmlns:a16="http://schemas.microsoft.com/office/drawing/2014/main" id="{A40397A8-2BEC-8A4C-B498-02105D65F772}"/>
                </a:ext>
              </a:extLst>
            </p:cNvPr>
            <p:cNvGrpSpPr/>
            <p:nvPr/>
          </p:nvGrpSpPr>
          <p:grpSpPr>
            <a:xfrm>
              <a:off x="1257204" y="743730"/>
              <a:ext cx="285878" cy="376620"/>
              <a:chOff x="458838" y="921651"/>
              <a:chExt cx="162692" cy="223696"/>
            </a:xfrm>
          </p:grpSpPr>
          <p:cxnSp>
            <p:nvCxnSpPr>
              <p:cNvPr id="758" name="Connecteur droit 757">
                <a:extLst>
                  <a:ext uri="{FF2B5EF4-FFF2-40B4-BE49-F238E27FC236}">
                    <a16:creationId xmlns:a16="http://schemas.microsoft.com/office/drawing/2014/main" id="{2FCC0FFD-9DA3-8A44-AD92-C74B8713DE0D}"/>
                  </a:ext>
                </a:extLst>
              </p:cNvPr>
              <p:cNvCxnSpPr>
                <a:cxnSpLocks noChangeAspect="1"/>
                <a:endCxn id="760" idx="2"/>
              </p:cNvCxnSpPr>
              <p:nvPr/>
            </p:nvCxnSpPr>
            <p:spPr>
              <a:xfrm flipV="1">
                <a:off x="458838" y="955361"/>
                <a:ext cx="119712" cy="1899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Connecteur droit 758">
                <a:extLst>
                  <a:ext uri="{FF2B5EF4-FFF2-40B4-BE49-F238E27FC236}">
                    <a16:creationId xmlns:a16="http://schemas.microsoft.com/office/drawing/2014/main" id="{91A64C84-F238-6D46-ACA0-9A72A7555AFE}"/>
                  </a:ext>
                </a:extLst>
              </p:cNvPr>
              <p:cNvCxnSpPr>
                <a:cxnSpLocks/>
                <a:endCxn id="760" idx="0"/>
              </p:cNvCxnSpPr>
              <p:nvPr/>
            </p:nvCxnSpPr>
            <p:spPr>
              <a:xfrm flipV="1">
                <a:off x="459981" y="967043"/>
                <a:ext cx="134841" cy="17830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0" name="Arc 759">
                <a:extLst>
                  <a:ext uri="{FF2B5EF4-FFF2-40B4-BE49-F238E27FC236}">
                    <a16:creationId xmlns:a16="http://schemas.microsoft.com/office/drawing/2014/main" id="{D607EA46-779E-054D-B7BC-0D3FB630E0C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84997">
                <a:off x="575811" y="921651"/>
                <a:ext cx="45719" cy="45719"/>
              </a:xfrm>
              <a:prstGeom prst="arc">
                <a:avLst>
                  <a:gd name="adj1" fmla="val 17396457"/>
                  <a:gd name="adj2" fmla="val 20514833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0" name="Forme libre 739">
            <a:extLst>
              <a:ext uri="{FF2B5EF4-FFF2-40B4-BE49-F238E27FC236}">
                <a16:creationId xmlns:a16="http://schemas.microsoft.com/office/drawing/2014/main" id="{7351E42E-07EE-6844-BEAB-78989886C48B}"/>
              </a:ext>
            </a:extLst>
          </p:cNvPr>
          <p:cNvSpPr/>
          <p:nvPr/>
        </p:nvSpPr>
        <p:spPr>
          <a:xfrm>
            <a:off x="1731726" y="5833436"/>
            <a:ext cx="96253" cy="84221"/>
          </a:xfrm>
          <a:custGeom>
            <a:avLst/>
            <a:gdLst>
              <a:gd name="connsiteX0" fmla="*/ 0 w 96253"/>
              <a:gd name="connsiteY0" fmla="*/ 84221 h 84221"/>
              <a:gd name="connsiteX1" fmla="*/ 36095 w 96253"/>
              <a:gd name="connsiteY1" fmla="*/ 32084 h 84221"/>
              <a:gd name="connsiteX2" fmla="*/ 96253 w 96253"/>
              <a:gd name="connsiteY2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53" h="84221">
                <a:moveTo>
                  <a:pt x="0" y="84221"/>
                </a:moveTo>
                <a:cubicBezTo>
                  <a:pt x="10026" y="65171"/>
                  <a:pt x="20053" y="46121"/>
                  <a:pt x="36095" y="32084"/>
                </a:cubicBezTo>
                <a:cubicBezTo>
                  <a:pt x="52137" y="18047"/>
                  <a:pt x="74195" y="9023"/>
                  <a:pt x="96253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Forme libre 740">
            <a:extLst>
              <a:ext uri="{FF2B5EF4-FFF2-40B4-BE49-F238E27FC236}">
                <a16:creationId xmlns:a16="http://schemas.microsoft.com/office/drawing/2014/main" id="{CBFEED1C-AE36-0841-8347-4FA49C72E2CB}"/>
              </a:ext>
            </a:extLst>
          </p:cNvPr>
          <p:cNvSpPr/>
          <p:nvPr/>
        </p:nvSpPr>
        <p:spPr>
          <a:xfrm>
            <a:off x="1834806" y="5834107"/>
            <a:ext cx="96253" cy="84221"/>
          </a:xfrm>
          <a:custGeom>
            <a:avLst/>
            <a:gdLst>
              <a:gd name="connsiteX0" fmla="*/ 0 w 96253"/>
              <a:gd name="connsiteY0" fmla="*/ 84221 h 84221"/>
              <a:gd name="connsiteX1" fmla="*/ 36095 w 96253"/>
              <a:gd name="connsiteY1" fmla="*/ 32084 h 84221"/>
              <a:gd name="connsiteX2" fmla="*/ 96253 w 96253"/>
              <a:gd name="connsiteY2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53" h="84221">
                <a:moveTo>
                  <a:pt x="0" y="84221"/>
                </a:moveTo>
                <a:cubicBezTo>
                  <a:pt x="10026" y="65171"/>
                  <a:pt x="20053" y="46121"/>
                  <a:pt x="36095" y="32084"/>
                </a:cubicBezTo>
                <a:cubicBezTo>
                  <a:pt x="52137" y="18047"/>
                  <a:pt x="74195" y="9023"/>
                  <a:pt x="96253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2" name="Connecteur droit 741">
            <a:extLst>
              <a:ext uri="{FF2B5EF4-FFF2-40B4-BE49-F238E27FC236}">
                <a16:creationId xmlns:a16="http://schemas.microsoft.com/office/drawing/2014/main" id="{3D24F0DD-E0ED-9244-B4FB-2818F6FE4A15}"/>
              </a:ext>
            </a:extLst>
          </p:cNvPr>
          <p:cNvCxnSpPr>
            <a:cxnSpLocks/>
          </p:cNvCxnSpPr>
          <p:nvPr/>
        </p:nvCxnSpPr>
        <p:spPr>
          <a:xfrm>
            <a:off x="1667088" y="5917657"/>
            <a:ext cx="36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Connecteur droit 742">
            <a:extLst>
              <a:ext uri="{FF2B5EF4-FFF2-40B4-BE49-F238E27FC236}">
                <a16:creationId xmlns:a16="http://schemas.microsoft.com/office/drawing/2014/main" id="{EFA8469E-0A9D-A744-A74E-4A19417FCE79}"/>
              </a:ext>
            </a:extLst>
          </p:cNvPr>
          <p:cNvCxnSpPr>
            <a:cxnSpLocks/>
          </p:cNvCxnSpPr>
          <p:nvPr/>
        </p:nvCxnSpPr>
        <p:spPr>
          <a:xfrm>
            <a:off x="1667088" y="5833436"/>
            <a:ext cx="36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Connecteur droit 743">
            <a:extLst>
              <a:ext uri="{FF2B5EF4-FFF2-40B4-BE49-F238E27FC236}">
                <a16:creationId xmlns:a16="http://schemas.microsoft.com/office/drawing/2014/main" id="{D3EFE9C1-09EB-5949-84EA-1CD45D60C33E}"/>
              </a:ext>
            </a:extLst>
          </p:cNvPr>
          <p:cNvCxnSpPr>
            <a:cxnSpLocks/>
          </p:cNvCxnSpPr>
          <p:nvPr/>
        </p:nvCxnSpPr>
        <p:spPr>
          <a:xfrm flipV="1">
            <a:off x="1829040" y="5685635"/>
            <a:ext cx="0" cy="147801"/>
          </a:xfrm>
          <a:prstGeom prst="line">
            <a:avLst/>
          </a:prstGeom>
          <a:ln w="6350">
            <a:solidFill>
              <a:srgbClr val="91B1B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Connecteur droit 744">
            <a:extLst>
              <a:ext uri="{FF2B5EF4-FFF2-40B4-BE49-F238E27FC236}">
                <a16:creationId xmlns:a16="http://schemas.microsoft.com/office/drawing/2014/main" id="{3EFA2A29-2821-6646-8F34-8DED5DECB80B}"/>
              </a:ext>
            </a:extLst>
          </p:cNvPr>
          <p:cNvCxnSpPr>
            <a:cxnSpLocks/>
          </p:cNvCxnSpPr>
          <p:nvPr/>
        </p:nvCxnSpPr>
        <p:spPr>
          <a:xfrm flipV="1">
            <a:off x="1931059" y="5689221"/>
            <a:ext cx="0" cy="147801"/>
          </a:xfrm>
          <a:prstGeom prst="line">
            <a:avLst/>
          </a:prstGeom>
          <a:ln w="6350">
            <a:solidFill>
              <a:srgbClr val="91B1B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ZoneTexte 745">
            <a:extLst>
              <a:ext uri="{FF2B5EF4-FFF2-40B4-BE49-F238E27FC236}">
                <a16:creationId xmlns:a16="http://schemas.microsoft.com/office/drawing/2014/main" id="{9306F68A-60B5-DA48-AC02-A21F2AD8046E}"/>
              </a:ext>
            </a:extLst>
          </p:cNvPr>
          <p:cNvSpPr txBox="1"/>
          <p:nvPr/>
        </p:nvSpPr>
        <p:spPr>
          <a:xfrm>
            <a:off x="1434895" y="5815608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reset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47" name="ZoneTexte 746">
            <a:extLst>
              <a:ext uri="{FF2B5EF4-FFF2-40B4-BE49-F238E27FC236}">
                <a16:creationId xmlns:a16="http://schemas.microsoft.com/office/drawing/2014/main" id="{DFA1C405-FA1F-9A45-8287-233A910E9A7B}"/>
              </a:ext>
            </a:extLst>
          </p:cNvPr>
          <p:cNvSpPr txBox="1"/>
          <p:nvPr/>
        </p:nvSpPr>
        <p:spPr>
          <a:xfrm>
            <a:off x="1436101" y="5718019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</a:t>
            </a:r>
          </a:p>
        </p:txBody>
      </p:sp>
      <p:cxnSp>
        <p:nvCxnSpPr>
          <p:cNvPr id="748" name="Connecteur droit 747">
            <a:extLst>
              <a:ext uri="{FF2B5EF4-FFF2-40B4-BE49-F238E27FC236}">
                <a16:creationId xmlns:a16="http://schemas.microsoft.com/office/drawing/2014/main" id="{C17D1D5D-8059-3D49-9A70-A756AE406935}"/>
              </a:ext>
            </a:extLst>
          </p:cNvPr>
          <p:cNvCxnSpPr>
            <a:cxnSpLocks/>
          </p:cNvCxnSpPr>
          <p:nvPr/>
        </p:nvCxnSpPr>
        <p:spPr>
          <a:xfrm flipV="1">
            <a:off x="1828365" y="5828767"/>
            <a:ext cx="0" cy="90000"/>
          </a:xfrm>
          <a:prstGeom prst="line">
            <a:avLst/>
          </a:prstGeom>
          <a:ln w="3175">
            <a:solidFill>
              <a:srgbClr val="91B1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Connecteur droit 748">
            <a:extLst>
              <a:ext uri="{FF2B5EF4-FFF2-40B4-BE49-F238E27FC236}">
                <a16:creationId xmlns:a16="http://schemas.microsoft.com/office/drawing/2014/main" id="{06B1DCB5-C7E8-5A42-B35F-F449DC8E9612}"/>
              </a:ext>
            </a:extLst>
          </p:cNvPr>
          <p:cNvCxnSpPr>
            <a:cxnSpLocks/>
          </p:cNvCxnSpPr>
          <p:nvPr/>
        </p:nvCxnSpPr>
        <p:spPr>
          <a:xfrm flipV="1">
            <a:off x="1929831" y="5828767"/>
            <a:ext cx="0" cy="90000"/>
          </a:xfrm>
          <a:prstGeom prst="line">
            <a:avLst/>
          </a:prstGeom>
          <a:ln w="3175">
            <a:solidFill>
              <a:srgbClr val="91B1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" name="Rectangle 749">
            <a:extLst>
              <a:ext uri="{FF2B5EF4-FFF2-40B4-BE49-F238E27FC236}">
                <a16:creationId xmlns:a16="http://schemas.microsoft.com/office/drawing/2014/main" id="{8F2874A6-91E6-6046-BC8B-3EED400FBBC4}"/>
              </a:ext>
            </a:extLst>
          </p:cNvPr>
          <p:cNvSpPr/>
          <p:nvPr/>
        </p:nvSpPr>
        <p:spPr>
          <a:xfrm>
            <a:off x="1436174" y="6311506"/>
            <a:ext cx="150148" cy="4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Ellipse 750">
            <a:extLst>
              <a:ext uri="{FF2B5EF4-FFF2-40B4-BE49-F238E27FC236}">
                <a16:creationId xmlns:a16="http://schemas.microsoft.com/office/drawing/2014/main" id="{B7667A00-EE1A-B440-A121-315A8E8E1071}"/>
              </a:ext>
            </a:extLst>
          </p:cNvPr>
          <p:cNvSpPr/>
          <p:nvPr/>
        </p:nvSpPr>
        <p:spPr>
          <a:xfrm>
            <a:off x="1571045" y="6267067"/>
            <a:ext cx="133127" cy="13440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ZoneTexte 751">
            <a:extLst>
              <a:ext uri="{FF2B5EF4-FFF2-40B4-BE49-F238E27FC236}">
                <a16:creationId xmlns:a16="http://schemas.microsoft.com/office/drawing/2014/main" id="{613FB04A-4BD3-8A4A-AB02-C844243A81AC}"/>
              </a:ext>
            </a:extLst>
          </p:cNvPr>
          <p:cNvSpPr txBox="1"/>
          <p:nvPr/>
        </p:nvSpPr>
        <p:spPr>
          <a:xfrm>
            <a:off x="1531300" y="6355877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8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</a:p>
        </p:txBody>
      </p:sp>
      <p:sp>
        <p:nvSpPr>
          <p:cNvPr id="753" name="ZoneTexte 752">
            <a:extLst>
              <a:ext uri="{FF2B5EF4-FFF2-40B4-BE49-F238E27FC236}">
                <a16:creationId xmlns:a16="http://schemas.microsoft.com/office/drawing/2014/main" id="{EB0F94D7-A3F3-254B-9FCB-932E829B4809}"/>
              </a:ext>
            </a:extLst>
          </p:cNvPr>
          <p:cNvSpPr txBox="1"/>
          <p:nvPr/>
        </p:nvSpPr>
        <p:spPr>
          <a:xfrm>
            <a:off x="1378135" y="634843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8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54" name="ZoneTexte 753">
            <a:extLst>
              <a:ext uri="{FF2B5EF4-FFF2-40B4-BE49-F238E27FC236}">
                <a16:creationId xmlns:a16="http://schemas.microsoft.com/office/drawing/2014/main" id="{1C614344-F8E5-A649-9EE2-F73D4E87FB41}"/>
              </a:ext>
            </a:extLst>
          </p:cNvPr>
          <p:cNvSpPr txBox="1"/>
          <p:nvPr/>
        </p:nvSpPr>
        <p:spPr>
          <a:xfrm>
            <a:off x="697090" y="6265225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spike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55" name="Forme libre 754">
            <a:extLst>
              <a:ext uri="{FF2B5EF4-FFF2-40B4-BE49-F238E27FC236}">
                <a16:creationId xmlns:a16="http://schemas.microsoft.com/office/drawing/2014/main" id="{9E1220FE-1348-2A45-A78B-F65EC800E347}"/>
              </a:ext>
            </a:extLst>
          </p:cNvPr>
          <p:cNvSpPr/>
          <p:nvPr/>
        </p:nvSpPr>
        <p:spPr>
          <a:xfrm>
            <a:off x="1841944" y="6282131"/>
            <a:ext cx="190280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ZoneTexte 770">
            <a:extLst>
              <a:ext uri="{FF2B5EF4-FFF2-40B4-BE49-F238E27FC236}">
                <a16:creationId xmlns:a16="http://schemas.microsoft.com/office/drawing/2014/main" id="{D85C340A-3850-2F47-8C01-CC5344E1DB42}"/>
              </a:ext>
            </a:extLst>
          </p:cNvPr>
          <p:cNvSpPr txBox="1"/>
          <p:nvPr/>
        </p:nvSpPr>
        <p:spPr>
          <a:xfrm>
            <a:off x="1724463" y="6386885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EPSP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BE80B2B-4501-804E-A24D-CF621B78B9C1}"/>
              </a:ext>
            </a:extLst>
          </p:cNvPr>
          <p:cNvGrpSpPr/>
          <p:nvPr/>
        </p:nvGrpSpPr>
        <p:grpSpPr>
          <a:xfrm>
            <a:off x="2052473" y="4789264"/>
            <a:ext cx="1655006" cy="1163462"/>
            <a:chOff x="6245078" y="3084450"/>
            <a:chExt cx="1655006" cy="1163462"/>
          </a:xfrm>
        </p:grpSpPr>
        <p:grpSp>
          <p:nvGrpSpPr>
            <p:cNvPr id="436" name="Groupe 435">
              <a:extLst>
                <a:ext uri="{FF2B5EF4-FFF2-40B4-BE49-F238E27FC236}">
                  <a16:creationId xmlns:a16="http://schemas.microsoft.com/office/drawing/2014/main" id="{80D1070E-3819-7043-BAC1-7BE5DDF12C6D}"/>
                </a:ext>
              </a:extLst>
            </p:cNvPr>
            <p:cNvGrpSpPr/>
            <p:nvPr/>
          </p:nvGrpSpPr>
          <p:grpSpPr>
            <a:xfrm>
              <a:off x="6245078" y="3084450"/>
              <a:ext cx="1655006" cy="1111988"/>
              <a:chOff x="1224719" y="1301453"/>
              <a:chExt cx="1376164" cy="972584"/>
            </a:xfrm>
          </p:grpSpPr>
          <p:grpSp>
            <p:nvGrpSpPr>
              <p:cNvPr id="437" name="Groupe 436">
                <a:extLst>
                  <a:ext uri="{FF2B5EF4-FFF2-40B4-BE49-F238E27FC236}">
                    <a16:creationId xmlns:a16="http://schemas.microsoft.com/office/drawing/2014/main" id="{68E2D97A-929C-BB45-9F8F-0FF434912D7F}"/>
                  </a:ext>
                </a:extLst>
              </p:cNvPr>
              <p:cNvGrpSpPr/>
              <p:nvPr/>
            </p:nvGrpSpPr>
            <p:grpSpPr>
              <a:xfrm>
                <a:off x="1224719" y="1301453"/>
                <a:ext cx="1376164" cy="972584"/>
                <a:chOff x="1182637" y="1618102"/>
                <a:chExt cx="1011027" cy="765170"/>
              </a:xfrm>
            </p:grpSpPr>
            <p:sp>
              <p:nvSpPr>
                <p:cNvPr id="582" name="Rectangle : coins arrondis 581">
                  <a:extLst>
                    <a:ext uri="{FF2B5EF4-FFF2-40B4-BE49-F238E27FC236}">
                      <a16:creationId xmlns:a16="http://schemas.microsoft.com/office/drawing/2014/main" id="{C2821216-5569-764D-BFAC-3F97BBF67485}"/>
                    </a:ext>
                  </a:extLst>
                </p:cNvPr>
                <p:cNvSpPr/>
                <p:nvPr/>
              </p:nvSpPr>
              <p:spPr>
                <a:xfrm>
                  <a:off x="1182637" y="1618102"/>
                  <a:ext cx="1011027" cy="765170"/>
                </a:xfrm>
                <a:prstGeom prst="roundRect">
                  <a:avLst>
                    <a:gd name="adj" fmla="val 13693"/>
                  </a:avLst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42133"/>
                            <a:gd name="connsiteY0" fmla="*/ 73417 h 536162"/>
                            <a:gd name="connsiteX1" fmla="*/ 73417 w 1042133"/>
                            <a:gd name="connsiteY1" fmla="*/ 0 h 536162"/>
                            <a:gd name="connsiteX2" fmla="*/ 968716 w 1042133"/>
                            <a:gd name="connsiteY2" fmla="*/ 0 h 536162"/>
                            <a:gd name="connsiteX3" fmla="*/ 1042133 w 1042133"/>
                            <a:gd name="connsiteY3" fmla="*/ 73417 h 536162"/>
                            <a:gd name="connsiteX4" fmla="*/ 1042133 w 1042133"/>
                            <a:gd name="connsiteY4" fmla="*/ 462745 h 536162"/>
                            <a:gd name="connsiteX5" fmla="*/ 968716 w 1042133"/>
                            <a:gd name="connsiteY5" fmla="*/ 536162 h 536162"/>
                            <a:gd name="connsiteX6" fmla="*/ 73417 w 1042133"/>
                            <a:gd name="connsiteY6" fmla="*/ 536162 h 536162"/>
                            <a:gd name="connsiteX7" fmla="*/ 0 w 1042133"/>
                            <a:gd name="connsiteY7" fmla="*/ 462745 h 536162"/>
                            <a:gd name="connsiteX8" fmla="*/ 0 w 1042133"/>
                            <a:gd name="connsiteY8" fmla="*/ 73417 h 5361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042133" h="536162" fill="none" extrusionOk="0">
                              <a:moveTo>
                                <a:pt x="0" y="73417"/>
                              </a:moveTo>
                              <a:cubicBezTo>
                                <a:pt x="-6728" y="31782"/>
                                <a:pt x="33299" y="351"/>
                                <a:pt x="73417" y="0"/>
                              </a:cubicBezTo>
                              <a:cubicBezTo>
                                <a:pt x="336218" y="45469"/>
                                <a:pt x="748071" y="-42250"/>
                                <a:pt x="968716" y="0"/>
                              </a:cubicBezTo>
                              <a:cubicBezTo>
                                <a:pt x="1011010" y="2691"/>
                                <a:pt x="1047196" y="39072"/>
                                <a:pt x="1042133" y="73417"/>
                              </a:cubicBezTo>
                              <a:cubicBezTo>
                                <a:pt x="1036805" y="267113"/>
                                <a:pt x="1056949" y="379903"/>
                                <a:pt x="1042133" y="462745"/>
                              </a:cubicBezTo>
                              <a:cubicBezTo>
                                <a:pt x="1041578" y="503383"/>
                                <a:pt x="1007000" y="534601"/>
                                <a:pt x="968716" y="536162"/>
                              </a:cubicBezTo>
                              <a:cubicBezTo>
                                <a:pt x="636633" y="488611"/>
                                <a:pt x="272705" y="561875"/>
                                <a:pt x="73417" y="536162"/>
                              </a:cubicBezTo>
                              <a:cubicBezTo>
                                <a:pt x="33055" y="533665"/>
                                <a:pt x="-4322" y="505815"/>
                                <a:pt x="0" y="462745"/>
                              </a:cubicBezTo>
                              <a:cubicBezTo>
                                <a:pt x="20553" y="305307"/>
                                <a:pt x="-11779" y="117235"/>
                                <a:pt x="0" y="73417"/>
                              </a:cubicBezTo>
                              <a:close/>
                            </a:path>
                            <a:path w="1042133" h="536162" stroke="0" extrusionOk="0">
                              <a:moveTo>
                                <a:pt x="0" y="73417"/>
                              </a:moveTo>
                              <a:cubicBezTo>
                                <a:pt x="-5361" y="29563"/>
                                <a:pt x="31015" y="696"/>
                                <a:pt x="73417" y="0"/>
                              </a:cubicBezTo>
                              <a:cubicBezTo>
                                <a:pt x="470466" y="14647"/>
                                <a:pt x="860807" y="58790"/>
                                <a:pt x="968716" y="0"/>
                              </a:cubicBezTo>
                              <a:cubicBezTo>
                                <a:pt x="1004837" y="4322"/>
                                <a:pt x="1041782" y="34808"/>
                                <a:pt x="1042133" y="73417"/>
                              </a:cubicBezTo>
                              <a:cubicBezTo>
                                <a:pt x="1039374" y="255931"/>
                                <a:pt x="1031581" y="321425"/>
                                <a:pt x="1042133" y="462745"/>
                              </a:cubicBezTo>
                              <a:cubicBezTo>
                                <a:pt x="1044464" y="503569"/>
                                <a:pt x="1010304" y="534021"/>
                                <a:pt x="968716" y="536162"/>
                              </a:cubicBezTo>
                              <a:cubicBezTo>
                                <a:pt x="588989" y="512197"/>
                                <a:pt x="316752" y="582427"/>
                                <a:pt x="73417" y="536162"/>
                              </a:cubicBezTo>
                              <a:cubicBezTo>
                                <a:pt x="32767" y="535177"/>
                                <a:pt x="-507" y="503996"/>
                                <a:pt x="0" y="462745"/>
                              </a:cubicBezTo>
                              <a:cubicBezTo>
                                <a:pt x="23955" y="306008"/>
                                <a:pt x="28339" y="265272"/>
                                <a:pt x="0" y="73417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Forme libre 582">
                  <a:extLst>
                    <a:ext uri="{FF2B5EF4-FFF2-40B4-BE49-F238E27FC236}">
                      <a16:creationId xmlns:a16="http://schemas.microsoft.com/office/drawing/2014/main" id="{83257140-CF25-6B4E-AC7E-308DFA68D81F}"/>
                    </a:ext>
                  </a:extLst>
                </p:cNvPr>
                <p:cNvSpPr/>
                <p:nvPr/>
              </p:nvSpPr>
              <p:spPr>
                <a:xfrm>
                  <a:off x="1251968" y="1698421"/>
                  <a:ext cx="363663" cy="534702"/>
                </a:xfrm>
                <a:custGeom>
                  <a:avLst/>
                  <a:gdLst>
                    <a:gd name="connsiteX0" fmla="*/ 32892 w 1592563"/>
                    <a:gd name="connsiteY0" fmla="*/ 524646 h 1597845"/>
                    <a:gd name="connsiteX1" fmla="*/ 427597 w 1592563"/>
                    <a:gd name="connsiteY1" fmla="*/ 518068 h 1597845"/>
                    <a:gd name="connsiteX2" fmla="*/ 644685 w 1592563"/>
                    <a:gd name="connsiteY2" fmla="*/ 399656 h 1597845"/>
                    <a:gd name="connsiteX3" fmla="*/ 776253 w 1592563"/>
                    <a:gd name="connsiteY3" fmla="*/ 235196 h 1597845"/>
                    <a:gd name="connsiteX4" fmla="*/ 953870 w 1592563"/>
                    <a:gd name="connsiteY4" fmla="*/ 57578 h 1597845"/>
                    <a:gd name="connsiteX5" fmla="*/ 1184115 w 1592563"/>
                    <a:gd name="connsiteY5" fmla="*/ 4951 h 1597845"/>
                    <a:gd name="connsiteX6" fmla="*/ 1434095 w 1592563"/>
                    <a:gd name="connsiteY6" fmla="*/ 162833 h 1597845"/>
                    <a:gd name="connsiteX7" fmla="*/ 1591977 w 1592563"/>
                    <a:gd name="connsiteY7" fmla="*/ 800940 h 1597845"/>
                    <a:gd name="connsiteX8" fmla="*/ 1473565 w 1592563"/>
                    <a:gd name="connsiteY8" fmla="*/ 1419311 h 1597845"/>
                    <a:gd name="connsiteX9" fmla="*/ 1138066 w 1592563"/>
                    <a:gd name="connsiteY9" fmla="*/ 1596928 h 1597845"/>
                    <a:gd name="connsiteX10" fmla="*/ 769675 w 1592563"/>
                    <a:gd name="connsiteY10" fmla="*/ 1366683 h 1597845"/>
                    <a:gd name="connsiteX11" fmla="*/ 638106 w 1592563"/>
                    <a:gd name="connsiteY11" fmla="*/ 1314056 h 1597845"/>
                    <a:gd name="connsiteX12" fmla="*/ 467067 w 1592563"/>
                    <a:gd name="connsiteY12" fmla="*/ 1300899 h 1597845"/>
                    <a:gd name="connsiteX13" fmla="*/ 0 w 1592563"/>
                    <a:gd name="connsiteY13" fmla="*/ 1340370 h 159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92563" h="1597845">
                      <a:moveTo>
                        <a:pt x="32892" y="524646"/>
                      </a:moveTo>
                      <a:cubicBezTo>
                        <a:pt x="179261" y="531773"/>
                        <a:pt x="325631" y="538900"/>
                        <a:pt x="427597" y="518068"/>
                      </a:cubicBezTo>
                      <a:cubicBezTo>
                        <a:pt x="529563" y="497236"/>
                        <a:pt x="586576" y="446801"/>
                        <a:pt x="644685" y="399656"/>
                      </a:cubicBezTo>
                      <a:cubicBezTo>
                        <a:pt x="702794" y="352511"/>
                        <a:pt x="724722" y="292209"/>
                        <a:pt x="776253" y="235196"/>
                      </a:cubicBezTo>
                      <a:cubicBezTo>
                        <a:pt x="827784" y="178183"/>
                        <a:pt x="885893" y="95952"/>
                        <a:pt x="953870" y="57578"/>
                      </a:cubicBezTo>
                      <a:cubicBezTo>
                        <a:pt x="1021847" y="19204"/>
                        <a:pt x="1104078" y="-12592"/>
                        <a:pt x="1184115" y="4951"/>
                      </a:cubicBezTo>
                      <a:cubicBezTo>
                        <a:pt x="1264153" y="22493"/>
                        <a:pt x="1366118" y="30168"/>
                        <a:pt x="1434095" y="162833"/>
                      </a:cubicBezTo>
                      <a:cubicBezTo>
                        <a:pt x="1502072" y="295498"/>
                        <a:pt x="1585399" y="591527"/>
                        <a:pt x="1591977" y="800940"/>
                      </a:cubicBezTo>
                      <a:cubicBezTo>
                        <a:pt x="1598555" y="1010353"/>
                        <a:pt x="1549217" y="1286646"/>
                        <a:pt x="1473565" y="1419311"/>
                      </a:cubicBezTo>
                      <a:cubicBezTo>
                        <a:pt x="1397913" y="1551976"/>
                        <a:pt x="1255381" y="1605699"/>
                        <a:pt x="1138066" y="1596928"/>
                      </a:cubicBezTo>
                      <a:cubicBezTo>
                        <a:pt x="1020751" y="1588157"/>
                        <a:pt x="853002" y="1413828"/>
                        <a:pt x="769675" y="1366683"/>
                      </a:cubicBezTo>
                      <a:cubicBezTo>
                        <a:pt x="686348" y="1319538"/>
                        <a:pt x="688541" y="1325020"/>
                        <a:pt x="638106" y="1314056"/>
                      </a:cubicBezTo>
                      <a:cubicBezTo>
                        <a:pt x="587671" y="1303092"/>
                        <a:pt x="573418" y="1296513"/>
                        <a:pt x="467067" y="1300899"/>
                      </a:cubicBezTo>
                      <a:cubicBezTo>
                        <a:pt x="360716" y="1305285"/>
                        <a:pt x="180358" y="1322827"/>
                        <a:pt x="0" y="1340370"/>
                      </a:cubicBezTo>
                    </a:path>
                  </a:pathLst>
                </a:cu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Forme libre 583">
                  <a:extLst>
                    <a:ext uri="{FF2B5EF4-FFF2-40B4-BE49-F238E27FC236}">
                      <a16:creationId xmlns:a16="http://schemas.microsoft.com/office/drawing/2014/main" id="{E8C4510D-BEDC-264C-AE54-31AB3E9BA5FC}"/>
                    </a:ext>
                  </a:extLst>
                </p:cNvPr>
                <p:cNvSpPr/>
                <p:nvPr/>
              </p:nvSpPr>
              <p:spPr>
                <a:xfrm>
                  <a:off x="1754780" y="1707038"/>
                  <a:ext cx="363663" cy="517468"/>
                </a:xfrm>
                <a:custGeom>
                  <a:avLst/>
                  <a:gdLst>
                    <a:gd name="connsiteX0" fmla="*/ 366651 w 366651"/>
                    <a:gd name="connsiteY0" fmla="*/ 144923 h 517468"/>
                    <a:gd name="connsiteX1" fmla="*/ 234380 w 366651"/>
                    <a:gd name="connsiteY1" fmla="*/ 127671 h 517468"/>
                    <a:gd name="connsiteX2" fmla="*/ 188372 w 366651"/>
                    <a:gd name="connsiteY2" fmla="*/ 93165 h 517468"/>
                    <a:gd name="connsiteX3" fmla="*/ 136614 w 366651"/>
                    <a:gd name="connsiteY3" fmla="*/ 18403 h 517468"/>
                    <a:gd name="connsiteX4" fmla="*/ 90606 w 366651"/>
                    <a:gd name="connsiteY4" fmla="*/ 1150 h 517468"/>
                    <a:gd name="connsiteX5" fmla="*/ 33097 w 366651"/>
                    <a:gd name="connsiteY5" fmla="*/ 41406 h 517468"/>
                    <a:gd name="connsiteX6" fmla="*/ 4342 w 366651"/>
                    <a:gd name="connsiteY6" fmla="*/ 144923 h 517468"/>
                    <a:gd name="connsiteX7" fmla="*/ 4342 w 366651"/>
                    <a:gd name="connsiteY7" fmla="*/ 334704 h 517468"/>
                    <a:gd name="connsiteX8" fmla="*/ 44598 w 366651"/>
                    <a:gd name="connsiteY8" fmla="*/ 478478 h 517468"/>
                    <a:gd name="connsiteX9" fmla="*/ 130863 w 366651"/>
                    <a:gd name="connsiteY9" fmla="*/ 512984 h 517468"/>
                    <a:gd name="connsiteX10" fmla="*/ 228629 w 366651"/>
                    <a:gd name="connsiteY10" fmla="*/ 397965 h 517468"/>
                    <a:gd name="connsiteX11" fmla="*/ 355149 w 366651"/>
                    <a:gd name="connsiteY11" fmla="*/ 357708 h 517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6651" h="517468">
                      <a:moveTo>
                        <a:pt x="366651" y="144923"/>
                      </a:moveTo>
                      <a:cubicBezTo>
                        <a:pt x="315372" y="140610"/>
                        <a:pt x="264093" y="136297"/>
                        <a:pt x="234380" y="127671"/>
                      </a:cubicBezTo>
                      <a:cubicBezTo>
                        <a:pt x="204667" y="119045"/>
                        <a:pt x="204666" y="111376"/>
                        <a:pt x="188372" y="93165"/>
                      </a:cubicBezTo>
                      <a:cubicBezTo>
                        <a:pt x="172078" y="74954"/>
                        <a:pt x="152908" y="33739"/>
                        <a:pt x="136614" y="18403"/>
                      </a:cubicBezTo>
                      <a:cubicBezTo>
                        <a:pt x="120320" y="3067"/>
                        <a:pt x="107859" y="-2684"/>
                        <a:pt x="90606" y="1150"/>
                      </a:cubicBezTo>
                      <a:cubicBezTo>
                        <a:pt x="73353" y="4984"/>
                        <a:pt x="47474" y="17444"/>
                        <a:pt x="33097" y="41406"/>
                      </a:cubicBezTo>
                      <a:cubicBezTo>
                        <a:pt x="18720" y="65368"/>
                        <a:pt x="9135" y="96040"/>
                        <a:pt x="4342" y="144923"/>
                      </a:cubicBezTo>
                      <a:cubicBezTo>
                        <a:pt x="-451" y="193806"/>
                        <a:pt x="-2367" y="279112"/>
                        <a:pt x="4342" y="334704"/>
                      </a:cubicBezTo>
                      <a:cubicBezTo>
                        <a:pt x="11051" y="390296"/>
                        <a:pt x="23511" y="448765"/>
                        <a:pt x="44598" y="478478"/>
                      </a:cubicBezTo>
                      <a:cubicBezTo>
                        <a:pt x="65685" y="508191"/>
                        <a:pt x="100191" y="526403"/>
                        <a:pt x="130863" y="512984"/>
                      </a:cubicBezTo>
                      <a:cubicBezTo>
                        <a:pt x="161535" y="499565"/>
                        <a:pt x="191248" y="423844"/>
                        <a:pt x="228629" y="397965"/>
                      </a:cubicBezTo>
                      <a:cubicBezTo>
                        <a:pt x="266010" y="372086"/>
                        <a:pt x="310579" y="364897"/>
                        <a:pt x="355149" y="357708"/>
                      </a:cubicBezTo>
                    </a:path>
                  </a:pathLst>
                </a:cu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5" name="Groupe 584">
                  <a:extLst>
                    <a:ext uri="{FF2B5EF4-FFF2-40B4-BE49-F238E27FC236}">
                      <a16:creationId xmlns:a16="http://schemas.microsoft.com/office/drawing/2014/main" id="{7CBB5240-D903-EE49-BBA6-2D1166A504F1}"/>
                    </a:ext>
                  </a:extLst>
                </p:cNvPr>
                <p:cNvGrpSpPr/>
                <p:nvPr/>
              </p:nvGrpSpPr>
              <p:grpSpPr>
                <a:xfrm rot="355401">
                  <a:off x="1699375" y="1822262"/>
                  <a:ext cx="116591" cy="72095"/>
                  <a:chOff x="2152541" y="1763597"/>
                  <a:chExt cx="116591" cy="72095"/>
                </a:xfrm>
              </p:grpSpPr>
              <p:sp>
                <p:nvSpPr>
                  <p:cNvPr id="624" name="Ellipse 623">
                    <a:extLst>
                      <a:ext uri="{FF2B5EF4-FFF2-40B4-BE49-F238E27FC236}">
                        <a16:creationId xmlns:a16="http://schemas.microsoft.com/office/drawing/2014/main" id="{693ADDAC-C88F-5C4F-B48D-0BF4D13C7BCF}"/>
                      </a:ext>
                    </a:extLst>
                  </p:cNvPr>
                  <p:cNvSpPr/>
                  <p:nvPr/>
                </p:nvSpPr>
                <p:spPr>
                  <a:xfrm>
                    <a:off x="2152541" y="1763597"/>
                    <a:ext cx="115956" cy="36000"/>
                  </a:xfrm>
                  <a:prstGeom prst="ellipse">
                    <a:avLst/>
                  </a:prstGeom>
                  <a:solidFill>
                    <a:srgbClr val="99B7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Ellipse 624">
                    <a:extLst>
                      <a:ext uri="{FF2B5EF4-FFF2-40B4-BE49-F238E27FC236}">
                        <a16:creationId xmlns:a16="http://schemas.microsoft.com/office/drawing/2014/main" id="{BFE677F7-D1E0-1641-ABAE-5B54957C71F7}"/>
                      </a:ext>
                    </a:extLst>
                  </p:cNvPr>
                  <p:cNvSpPr/>
                  <p:nvPr/>
                </p:nvSpPr>
                <p:spPr>
                  <a:xfrm>
                    <a:off x="2153176" y="1799692"/>
                    <a:ext cx="115956" cy="36000"/>
                  </a:xfrm>
                  <a:prstGeom prst="ellipse">
                    <a:avLst/>
                  </a:prstGeom>
                  <a:solidFill>
                    <a:srgbClr val="99B7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6" name="Groupe 585">
                  <a:extLst>
                    <a:ext uri="{FF2B5EF4-FFF2-40B4-BE49-F238E27FC236}">
                      <a16:creationId xmlns:a16="http://schemas.microsoft.com/office/drawing/2014/main" id="{2AF92AF5-4209-9749-98FB-D3B70DC292C9}"/>
                    </a:ext>
                  </a:extLst>
                </p:cNvPr>
                <p:cNvGrpSpPr/>
                <p:nvPr/>
              </p:nvGrpSpPr>
              <p:grpSpPr>
                <a:xfrm rot="20802483">
                  <a:off x="1713222" y="2075333"/>
                  <a:ext cx="116591" cy="72095"/>
                  <a:chOff x="2166388" y="2016668"/>
                  <a:chExt cx="116591" cy="72095"/>
                </a:xfrm>
              </p:grpSpPr>
              <p:sp>
                <p:nvSpPr>
                  <p:cNvPr id="622" name="Ellipse 621">
                    <a:extLst>
                      <a:ext uri="{FF2B5EF4-FFF2-40B4-BE49-F238E27FC236}">
                        <a16:creationId xmlns:a16="http://schemas.microsoft.com/office/drawing/2014/main" id="{EB80B3B5-B0D1-4B44-8D29-A4A1949AD789}"/>
                      </a:ext>
                    </a:extLst>
                  </p:cNvPr>
                  <p:cNvSpPr/>
                  <p:nvPr/>
                </p:nvSpPr>
                <p:spPr>
                  <a:xfrm>
                    <a:off x="2166388" y="2016668"/>
                    <a:ext cx="115956" cy="36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" name="Ellipse 622">
                    <a:extLst>
                      <a:ext uri="{FF2B5EF4-FFF2-40B4-BE49-F238E27FC236}">
                        <a16:creationId xmlns:a16="http://schemas.microsoft.com/office/drawing/2014/main" id="{D5CE05A1-F34E-0747-B89C-240CC883F39E}"/>
                      </a:ext>
                    </a:extLst>
                  </p:cNvPr>
                  <p:cNvSpPr/>
                  <p:nvPr/>
                </p:nvSpPr>
                <p:spPr>
                  <a:xfrm>
                    <a:off x="2167023" y="2052763"/>
                    <a:ext cx="115956" cy="36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05" name="Ellipse 604">
                  <a:extLst>
                    <a:ext uri="{FF2B5EF4-FFF2-40B4-BE49-F238E27FC236}">
                      <a16:creationId xmlns:a16="http://schemas.microsoft.com/office/drawing/2014/main" id="{83A6E6E5-084D-3C48-B26E-0FFD29A3BC1C}"/>
                    </a:ext>
                  </a:extLst>
                </p:cNvPr>
                <p:cNvSpPr/>
                <p:nvPr/>
              </p:nvSpPr>
              <p:spPr>
                <a:xfrm>
                  <a:off x="1290383" y="1952625"/>
                  <a:ext cx="72000" cy="7143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Ellipse 605">
                  <a:extLst>
                    <a:ext uri="{FF2B5EF4-FFF2-40B4-BE49-F238E27FC236}">
                      <a16:creationId xmlns:a16="http://schemas.microsoft.com/office/drawing/2014/main" id="{D2D7412F-B5FC-A048-B96B-68A752FD5DC8}"/>
                    </a:ext>
                  </a:extLst>
                </p:cNvPr>
                <p:cNvSpPr/>
                <p:nvPr/>
              </p:nvSpPr>
              <p:spPr>
                <a:xfrm>
                  <a:off x="1468791" y="1808975"/>
                  <a:ext cx="72000" cy="7143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Ellipse 606">
                  <a:extLst>
                    <a:ext uri="{FF2B5EF4-FFF2-40B4-BE49-F238E27FC236}">
                      <a16:creationId xmlns:a16="http://schemas.microsoft.com/office/drawing/2014/main" id="{DB8DC6C0-DBCB-D440-9C97-68FC0CEFD005}"/>
                    </a:ext>
                  </a:extLst>
                </p:cNvPr>
                <p:cNvSpPr/>
                <p:nvPr/>
              </p:nvSpPr>
              <p:spPr>
                <a:xfrm>
                  <a:off x="1980059" y="1889252"/>
                  <a:ext cx="190150" cy="148018"/>
                </a:xfrm>
                <a:prstGeom prst="ellipse">
                  <a:avLst/>
                </a:prstGeom>
                <a:solidFill>
                  <a:srgbClr val="E4E7EE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8" name="Groupe 607">
                  <a:extLst>
                    <a:ext uri="{FF2B5EF4-FFF2-40B4-BE49-F238E27FC236}">
                      <a16:creationId xmlns:a16="http://schemas.microsoft.com/office/drawing/2014/main" id="{24C2DE0F-323B-E142-8EC4-FF69B6755839}"/>
                    </a:ext>
                  </a:extLst>
                </p:cNvPr>
                <p:cNvGrpSpPr/>
                <p:nvPr/>
              </p:nvGrpSpPr>
              <p:grpSpPr>
                <a:xfrm rot="1647510">
                  <a:off x="2058898" y="1913329"/>
                  <a:ext cx="79162" cy="45719"/>
                  <a:chOff x="2152541" y="1763597"/>
                  <a:chExt cx="116591" cy="72095"/>
                </a:xfrm>
              </p:grpSpPr>
              <p:sp>
                <p:nvSpPr>
                  <p:cNvPr id="620" name="Ellipse 619">
                    <a:extLst>
                      <a:ext uri="{FF2B5EF4-FFF2-40B4-BE49-F238E27FC236}">
                        <a16:creationId xmlns:a16="http://schemas.microsoft.com/office/drawing/2014/main" id="{FCF7C180-36CB-264A-A89C-4F66948D582E}"/>
                      </a:ext>
                    </a:extLst>
                  </p:cNvPr>
                  <p:cNvSpPr/>
                  <p:nvPr/>
                </p:nvSpPr>
                <p:spPr>
                  <a:xfrm>
                    <a:off x="2152541" y="1763597"/>
                    <a:ext cx="115956" cy="36000"/>
                  </a:xfrm>
                  <a:prstGeom prst="ellipse">
                    <a:avLst/>
                  </a:prstGeom>
                  <a:solidFill>
                    <a:srgbClr val="99B7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Ellipse 620">
                    <a:extLst>
                      <a:ext uri="{FF2B5EF4-FFF2-40B4-BE49-F238E27FC236}">
                        <a16:creationId xmlns:a16="http://schemas.microsoft.com/office/drawing/2014/main" id="{50ECB37F-D8FB-8C40-96A5-B3614B5C9A1B}"/>
                      </a:ext>
                    </a:extLst>
                  </p:cNvPr>
                  <p:cNvSpPr/>
                  <p:nvPr/>
                </p:nvSpPr>
                <p:spPr>
                  <a:xfrm>
                    <a:off x="2153176" y="1799692"/>
                    <a:ext cx="115956" cy="36000"/>
                  </a:xfrm>
                  <a:prstGeom prst="ellipse">
                    <a:avLst/>
                  </a:prstGeom>
                  <a:solidFill>
                    <a:srgbClr val="99B7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9" name="Groupe 608">
                  <a:extLst>
                    <a:ext uri="{FF2B5EF4-FFF2-40B4-BE49-F238E27FC236}">
                      <a16:creationId xmlns:a16="http://schemas.microsoft.com/office/drawing/2014/main" id="{34F84C61-7872-1A4E-B8BD-44CE8F7657D7}"/>
                    </a:ext>
                  </a:extLst>
                </p:cNvPr>
                <p:cNvGrpSpPr/>
                <p:nvPr/>
              </p:nvGrpSpPr>
              <p:grpSpPr>
                <a:xfrm rot="18867938">
                  <a:off x="2032645" y="1973115"/>
                  <a:ext cx="54202" cy="45719"/>
                  <a:chOff x="2152541" y="1763597"/>
                  <a:chExt cx="116591" cy="72095"/>
                </a:xfrm>
              </p:grpSpPr>
              <p:sp>
                <p:nvSpPr>
                  <p:cNvPr id="618" name="Ellipse 617">
                    <a:extLst>
                      <a:ext uri="{FF2B5EF4-FFF2-40B4-BE49-F238E27FC236}">
                        <a16:creationId xmlns:a16="http://schemas.microsoft.com/office/drawing/2014/main" id="{B7B33993-28F4-F540-A039-1DA3DDCF679E}"/>
                      </a:ext>
                    </a:extLst>
                  </p:cNvPr>
                  <p:cNvSpPr/>
                  <p:nvPr/>
                </p:nvSpPr>
                <p:spPr>
                  <a:xfrm>
                    <a:off x="2152541" y="1763597"/>
                    <a:ext cx="115956" cy="36000"/>
                  </a:xfrm>
                  <a:prstGeom prst="ellipse">
                    <a:avLst/>
                  </a:prstGeom>
                  <a:solidFill>
                    <a:srgbClr val="99B7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" name="Ellipse 618">
                    <a:extLst>
                      <a:ext uri="{FF2B5EF4-FFF2-40B4-BE49-F238E27FC236}">
                        <a16:creationId xmlns:a16="http://schemas.microsoft.com/office/drawing/2014/main" id="{1434319B-D06A-6F42-9F84-864E9C36A30B}"/>
                      </a:ext>
                    </a:extLst>
                  </p:cNvPr>
                  <p:cNvSpPr/>
                  <p:nvPr/>
                </p:nvSpPr>
                <p:spPr>
                  <a:xfrm>
                    <a:off x="2153176" y="1799692"/>
                    <a:ext cx="115956" cy="36000"/>
                  </a:xfrm>
                  <a:prstGeom prst="ellipse">
                    <a:avLst/>
                  </a:prstGeom>
                  <a:solidFill>
                    <a:srgbClr val="99B7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10" name="Forme libre 609">
                  <a:extLst>
                    <a:ext uri="{FF2B5EF4-FFF2-40B4-BE49-F238E27FC236}">
                      <a16:creationId xmlns:a16="http://schemas.microsoft.com/office/drawing/2014/main" id="{BF52B3C9-1133-4A45-9D8B-16F7E5F299DC}"/>
                    </a:ext>
                  </a:extLst>
                </p:cNvPr>
                <p:cNvSpPr/>
                <p:nvPr/>
              </p:nvSpPr>
              <p:spPr>
                <a:xfrm rot="21023419">
                  <a:off x="1647623" y="1822992"/>
                  <a:ext cx="256706" cy="45719"/>
                </a:xfrm>
                <a:custGeom>
                  <a:avLst/>
                  <a:gdLst>
                    <a:gd name="connsiteX0" fmla="*/ 0 w 189297"/>
                    <a:gd name="connsiteY0" fmla="*/ 0 h 17585"/>
                    <a:gd name="connsiteX1" fmla="*/ 105878 w 189297"/>
                    <a:gd name="connsiteY1" fmla="*/ 16042 h 17585"/>
                    <a:gd name="connsiteX2" fmla="*/ 189297 w 189297"/>
                    <a:gd name="connsiteY2" fmla="*/ 16042 h 17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9297" h="17585">
                      <a:moveTo>
                        <a:pt x="0" y="0"/>
                      </a:moveTo>
                      <a:cubicBezTo>
                        <a:pt x="37164" y="6684"/>
                        <a:pt x="74329" y="13368"/>
                        <a:pt x="105878" y="16042"/>
                      </a:cubicBezTo>
                      <a:cubicBezTo>
                        <a:pt x="137427" y="18716"/>
                        <a:pt x="163362" y="17379"/>
                        <a:pt x="189297" y="16042"/>
                      </a:cubicBezTo>
                    </a:path>
                  </a:pathLst>
                </a:custGeom>
                <a:noFill/>
                <a:ln w="6350">
                  <a:solidFill>
                    <a:srgbClr val="91B1B3"/>
                  </a:solidFill>
                  <a:headEnd type="none"/>
                  <a:tailEnd type="triangl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Ellipse 610">
                  <a:extLst>
                    <a:ext uri="{FF2B5EF4-FFF2-40B4-BE49-F238E27FC236}">
                      <a16:creationId xmlns:a16="http://schemas.microsoft.com/office/drawing/2014/main" id="{A38B7836-AF40-2144-B539-8DF2E23CEFBB}"/>
                    </a:ext>
                  </a:extLst>
                </p:cNvPr>
                <p:cNvSpPr/>
                <p:nvPr/>
              </p:nvSpPr>
              <p:spPr>
                <a:xfrm>
                  <a:off x="1494152" y="1827367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Ellipse 611">
                  <a:extLst>
                    <a:ext uri="{FF2B5EF4-FFF2-40B4-BE49-F238E27FC236}">
                      <a16:creationId xmlns:a16="http://schemas.microsoft.com/office/drawing/2014/main" id="{4CC088B0-537D-AA4A-BED5-1196424182EC}"/>
                    </a:ext>
                  </a:extLst>
                </p:cNvPr>
                <p:cNvSpPr/>
                <p:nvPr/>
              </p:nvSpPr>
              <p:spPr>
                <a:xfrm>
                  <a:off x="1519144" y="1836726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Ellipse 612">
                  <a:extLst>
                    <a:ext uri="{FF2B5EF4-FFF2-40B4-BE49-F238E27FC236}">
                      <a16:creationId xmlns:a16="http://schemas.microsoft.com/office/drawing/2014/main" id="{7A337A08-252C-0543-934E-42551903BEE6}"/>
                    </a:ext>
                  </a:extLst>
                </p:cNvPr>
                <p:cNvSpPr/>
                <p:nvPr/>
              </p:nvSpPr>
              <p:spPr>
                <a:xfrm>
                  <a:off x="1485696" y="1856092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Ellipse 613">
                  <a:extLst>
                    <a:ext uri="{FF2B5EF4-FFF2-40B4-BE49-F238E27FC236}">
                      <a16:creationId xmlns:a16="http://schemas.microsoft.com/office/drawing/2014/main" id="{03820D26-7186-224D-8879-B1E92BA17D1D}"/>
                    </a:ext>
                  </a:extLst>
                </p:cNvPr>
                <p:cNvSpPr/>
                <p:nvPr/>
              </p:nvSpPr>
              <p:spPr>
                <a:xfrm>
                  <a:off x="1318029" y="1970595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Ellipse 614">
                  <a:extLst>
                    <a:ext uri="{FF2B5EF4-FFF2-40B4-BE49-F238E27FC236}">
                      <a16:creationId xmlns:a16="http://schemas.microsoft.com/office/drawing/2014/main" id="{11E055A4-2893-BA48-BEF1-62B929965049}"/>
                    </a:ext>
                  </a:extLst>
                </p:cNvPr>
                <p:cNvSpPr/>
                <p:nvPr/>
              </p:nvSpPr>
              <p:spPr>
                <a:xfrm>
                  <a:off x="1335908" y="1980207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Ellipse 615">
                  <a:extLst>
                    <a:ext uri="{FF2B5EF4-FFF2-40B4-BE49-F238E27FC236}">
                      <a16:creationId xmlns:a16="http://schemas.microsoft.com/office/drawing/2014/main" id="{F27F708D-3F35-1149-A487-48A4E6FCAA20}"/>
                    </a:ext>
                  </a:extLst>
                </p:cNvPr>
                <p:cNvSpPr/>
                <p:nvPr/>
              </p:nvSpPr>
              <p:spPr>
                <a:xfrm>
                  <a:off x="1311050" y="1996336"/>
                  <a:ext cx="3600" cy="36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Forme libre 616">
                  <a:extLst>
                    <a:ext uri="{FF2B5EF4-FFF2-40B4-BE49-F238E27FC236}">
                      <a16:creationId xmlns:a16="http://schemas.microsoft.com/office/drawing/2014/main" id="{6976F61A-DD96-974B-83E5-035340F2DC94}"/>
                    </a:ext>
                  </a:extLst>
                </p:cNvPr>
                <p:cNvSpPr/>
                <p:nvPr/>
              </p:nvSpPr>
              <p:spPr>
                <a:xfrm rot="20043091">
                  <a:off x="1655723" y="2078717"/>
                  <a:ext cx="256706" cy="35969"/>
                </a:xfrm>
                <a:custGeom>
                  <a:avLst/>
                  <a:gdLst>
                    <a:gd name="connsiteX0" fmla="*/ 0 w 189297"/>
                    <a:gd name="connsiteY0" fmla="*/ 0 h 17585"/>
                    <a:gd name="connsiteX1" fmla="*/ 105878 w 189297"/>
                    <a:gd name="connsiteY1" fmla="*/ 16042 h 17585"/>
                    <a:gd name="connsiteX2" fmla="*/ 189297 w 189297"/>
                    <a:gd name="connsiteY2" fmla="*/ 16042 h 17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9297" h="17585">
                      <a:moveTo>
                        <a:pt x="0" y="0"/>
                      </a:moveTo>
                      <a:cubicBezTo>
                        <a:pt x="37164" y="6684"/>
                        <a:pt x="74329" y="13368"/>
                        <a:pt x="105878" y="16042"/>
                      </a:cubicBezTo>
                      <a:cubicBezTo>
                        <a:pt x="137427" y="18716"/>
                        <a:pt x="163362" y="17379"/>
                        <a:pt x="189297" y="16042"/>
                      </a:cubicBezTo>
                    </a:path>
                  </a:pathLst>
                </a:custGeom>
                <a:noFill/>
                <a:ln w="6350">
                  <a:solidFill>
                    <a:srgbClr val="F39723"/>
                  </a:solidFill>
                  <a:headEnd type="none"/>
                  <a:tailEnd type="triangl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8" name="ZoneTexte 437">
                <a:extLst>
                  <a:ext uri="{FF2B5EF4-FFF2-40B4-BE49-F238E27FC236}">
                    <a16:creationId xmlns:a16="http://schemas.microsoft.com/office/drawing/2014/main" id="{36DC1C50-38B1-D04E-A3D8-99EE1BCAC777}"/>
                  </a:ext>
                </a:extLst>
              </p:cNvPr>
              <p:cNvSpPr txBox="1"/>
              <p:nvPr/>
            </p:nvSpPr>
            <p:spPr>
              <a:xfrm>
                <a:off x="2000902" y="1651408"/>
                <a:ext cx="297508" cy="22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F39723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Ca</a:t>
                </a:r>
              </a:p>
            </p:txBody>
          </p:sp>
          <p:sp>
            <p:nvSpPr>
              <p:cNvPr id="439" name="Forme libre 438">
                <a:extLst>
                  <a:ext uri="{FF2B5EF4-FFF2-40B4-BE49-F238E27FC236}">
                    <a16:creationId xmlns:a16="http://schemas.microsoft.com/office/drawing/2014/main" id="{FB80D437-57DE-334B-B930-506D110A7813}"/>
                  </a:ext>
                </a:extLst>
              </p:cNvPr>
              <p:cNvSpPr/>
              <p:nvPr/>
            </p:nvSpPr>
            <p:spPr>
              <a:xfrm rot="20759741">
                <a:off x="1878684" y="1984274"/>
                <a:ext cx="95754" cy="62973"/>
              </a:xfrm>
              <a:custGeom>
                <a:avLst/>
                <a:gdLst>
                  <a:gd name="connsiteX0" fmla="*/ 60325 w 60325"/>
                  <a:gd name="connsiteY0" fmla="*/ 0 h 52856"/>
                  <a:gd name="connsiteX1" fmla="*/ 41275 w 60325"/>
                  <a:gd name="connsiteY1" fmla="*/ 50800 h 52856"/>
                  <a:gd name="connsiteX2" fmla="*/ 0 w 60325"/>
                  <a:gd name="connsiteY2" fmla="*/ 3810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325" h="52856">
                    <a:moveTo>
                      <a:pt x="60325" y="0"/>
                    </a:moveTo>
                    <a:cubicBezTo>
                      <a:pt x="55827" y="22225"/>
                      <a:pt x="51329" y="44450"/>
                      <a:pt x="41275" y="50800"/>
                    </a:cubicBezTo>
                    <a:cubicBezTo>
                      <a:pt x="31221" y="57150"/>
                      <a:pt x="15610" y="47625"/>
                      <a:pt x="0" y="38100"/>
                    </a:cubicBezTo>
                  </a:path>
                </a:pathLst>
              </a:custGeom>
              <a:noFill/>
              <a:ln w="3175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Ellipse 444">
                <a:extLst>
                  <a:ext uri="{FF2B5EF4-FFF2-40B4-BE49-F238E27FC236}">
                    <a16:creationId xmlns:a16="http://schemas.microsoft.com/office/drawing/2014/main" id="{BC28748E-ED24-6245-B8C2-33E85094503A}"/>
                  </a:ext>
                </a:extLst>
              </p:cNvPr>
              <p:cNvSpPr/>
              <p:nvPr/>
            </p:nvSpPr>
            <p:spPr>
              <a:xfrm>
                <a:off x="1867751" y="2021121"/>
                <a:ext cx="46800" cy="468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Ellipse 445">
                <a:extLst>
                  <a:ext uri="{FF2B5EF4-FFF2-40B4-BE49-F238E27FC236}">
                    <a16:creationId xmlns:a16="http://schemas.microsoft.com/office/drawing/2014/main" id="{EE444E0A-8292-AE42-9A41-A48F2057DA0C}"/>
                  </a:ext>
                </a:extLst>
              </p:cNvPr>
              <p:cNvSpPr/>
              <p:nvPr/>
            </p:nvSpPr>
            <p:spPr>
              <a:xfrm>
                <a:off x="1892033" y="1519671"/>
                <a:ext cx="4900" cy="45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Ellipse 446">
                <a:extLst>
                  <a:ext uri="{FF2B5EF4-FFF2-40B4-BE49-F238E27FC236}">
                    <a16:creationId xmlns:a16="http://schemas.microsoft.com/office/drawing/2014/main" id="{FF806739-A0A4-0D4F-8F13-8891CC68EF3F}"/>
                  </a:ext>
                </a:extLst>
              </p:cNvPr>
              <p:cNvSpPr/>
              <p:nvPr/>
            </p:nvSpPr>
            <p:spPr>
              <a:xfrm>
                <a:off x="1953840" y="1559732"/>
                <a:ext cx="4900" cy="45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Ellipse 570">
                <a:extLst>
                  <a:ext uri="{FF2B5EF4-FFF2-40B4-BE49-F238E27FC236}">
                    <a16:creationId xmlns:a16="http://schemas.microsoft.com/office/drawing/2014/main" id="{A73DE27B-62B5-274E-A6F4-640B1F7ABA0C}"/>
                  </a:ext>
                </a:extLst>
              </p:cNvPr>
              <p:cNvSpPr/>
              <p:nvPr/>
            </p:nvSpPr>
            <p:spPr>
              <a:xfrm>
                <a:off x="1852788" y="1676648"/>
                <a:ext cx="4900" cy="45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Ellipse 571">
                <a:extLst>
                  <a:ext uri="{FF2B5EF4-FFF2-40B4-BE49-F238E27FC236}">
                    <a16:creationId xmlns:a16="http://schemas.microsoft.com/office/drawing/2014/main" id="{F1C2AE8A-8D55-0842-B55B-82FC84C12763}"/>
                  </a:ext>
                </a:extLst>
              </p:cNvPr>
              <p:cNvSpPr/>
              <p:nvPr/>
            </p:nvSpPr>
            <p:spPr>
              <a:xfrm>
                <a:off x="1814091" y="1450546"/>
                <a:ext cx="4900" cy="45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Ellipse 573">
                <a:extLst>
                  <a:ext uri="{FF2B5EF4-FFF2-40B4-BE49-F238E27FC236}">
                    <a16:creationId xmlns:a16="http://schemas.microsoft.com/office/drawing/2014/main" id="{4D63261F-1661-9C4A-9CFA-9BB24F51123A}"/>
                  </a:ext>
                </a:extLst>
              </p:cNvPr>
              <p:cNvSpPr/>
              <p:nvPr/>
            </p:nvSpPr>
            <p:spPr>
              <a:xfrm>
                <a:off x="1917921" y="1767686"/>
                <a:ext cx="4900" cy="45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Ellipse 578">
                <a:extLst>
                  <a:ext uri="{FF2B5EF4-FFF2-40B4-BE49-F238E27FC236}">
                    <a16:creationId xmlns:a16="http://schemas.microsoft.com/office/drawing/2014/main" id="{49D1B7BF-9738-5A4D-8D0E-29E6181C7349}"/>
                  </a:ext>
                </a:extLst>
              </p:cNvPr>
              <p:cNvSpPr/>
              <p:nvPr/>
            </p:nvSpPr>
            <p:spPr>
              <a:xfrm>
                <a:off x="1975743" y="1416776"/>
                <a:ext cx="4900" cy="45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26" name="Connecteur droit avec flèche 625">
              <a:extLst>
                <a:ext uri="{FF2B5EF4-FFF2-40B4-BE49-F238E27FC236}">
                  <a16:creationId xmlns:a16="http://schemas.microsoft.com/office/drawing/2014/main" id="{6B90BE8E-81E4-8F43-8BAE-3C0067A20B5B}"/>
                </a:ext>
              </a:extLst>
            </p:cNvPr>
            <p:cNvCxnSpPr>
              <a:cxnSpLocks/>
            </p:cNvCxnSpPr>
            <p:nvPr/>
          </p:nvCxnSpPr>
          <p:spPr>
            <a:xfrm>
              <a:off x="6913384" y="4042325"/>
              <a:ext cx="320727" cy="0"/>
            </a:xfrm>
            <a:prstGeom prst="straightConnector1">
              <a:avLst/>
            </a:prstGeom>
            <a:ln>
              <a:solidFill>
                <a:srgbClr val="B80D47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ZoneTexte 626">
              <a:extLst>
                <a:ext uri="{FF2B5EF4-FFF2-40B4-BE49-F238E27FC236}">
                  <a16:creationId xmlns:a16="http://schemas.microsoft.com/office/drawing/2014/main" id="{9C163FF9-9196-A24C-B462-2B134A1F4AC4}"/>
                </a:ext>
              </a:extLst>
            </p:cNvPr>
            <p:cNvSpPr txBox="1"/>
            <p:nvPr/>
          </p:nvSpPr>
          <p:spPr>
            <a:xfrm>
              <a:off x="6941002" y="3986302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B80D47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w</a:t>
              </a:r>
            </a:p>
          </p:txBody>
        </p:sp>
      </p:grpSp>
      <p:sp>
        <p:nvSpPr>
          <p:cNvPr id="772" name="Rectangle : coins arrondis 771">
            <a:extLst>
              <a:ext uri="{FF2B5EF4-FFF2-40B4-BE49-F238E27FC236}">
                <a16:creationId xmlns:a16="http://schemas.microsoft.com/office/drawing/2014/main" id="{2F1E56C8-E1B8-434A-BAD3-1B394C005C44}"/>
              </a:ext>
            </a:extLst>
          </p:cNvPr>
          <p:cNvSpPr/>
          <p:nvPr/>
        </p:nvSpPr>
        <p:spPr>
          <a:xfrm>
            <a:off x="180968" y="795985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ZoneTexte 772">
            <a:extLst>
              <a:ext uri="{FF2B5EF4-FFF2-40B4-BE49-F238E27FC236}">
                <a16:creationId xmlns:a16="http://schemas.microsoft.com/office/drawing/2014/main" id="{6C57D039-BAC6-C144-B516-E40A29AA469C}"/>
              </a:ext>
            </a:extLst>
          </p:cNvPr>
          <p:cNvSpPr txBox="1"/>
          <p:nvPr/>
        </p:nvSpPr>
        <p:spPr>
          <a:xfrm>
            <a:off x="1100481" y="911870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Hippocampus</a:t>
            </a:r>
          </a:p>
        </p:txBody>
      </p:sp>
      <p:sp>
        <p:nvSpPr>
          <p:cNvPr id="774" name="ZoneTexte 773">
            <a:extLst>
              <a:ext uri="{FF2B5EF4-FFF2-40B4-BE49-F238E27FC236}">
                <a16:creationId xmlns:a16="http://schemas.microsoft.com/office/drawing/2014/main" id="{E7FDF819-AC2F-0F41-95C1-D7F3F7611355}"/>
              </a:ext>
            </a:extLst>
          </p:cNvPr>
          <p:cNvSpPr txBox="1"/>
          <p:nvPr/>
        </p:nvSpPr>
        <p:spPr>
          <a:xfrm>
            <a:off x="1100481" y="106784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Cortex</a:t>
            </a:r>
          </a:p>
        </p:txBody>
      </p:sp>
      <p:sp>
        <p:nvSpPr>
          <p:cNvPr id="775" name="ZoneTexte 774">
            <a:extLst>
              <a:ext uri="{FF2B5EF4-FFF2-40B4-BE49-F238E27FC236}">
                <a16:creationId xmlns:a16="http://schemas.microsoft.com/office/drawing/2014/main" id="{19986C70-00FC-5545-9D9F-8C4C60C9125D}"/>
              </a:ext>
            </a:extLst>
          </p:cNvPr>
          <p:cNvSpPr txBox="1"/>
          <p:nvPr/>
        </p:nvSpPr>
        <p:spPr>
          <a:xfrm>
            <a:off x="209533" y="65645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Cell Region</a:t>
            </a:r>
          </a:p>
        </p:txBody>
      </p:sp>
      <p:sp>
        <p:nvSpPr>
          <p:cNvPr id="776" name="ZoneTexte 775">
            <a:extLst>
              <a:ext uri="{FF2B5EF4-FFF2-40B4-BE49-F238E27FC236}">
                <a16:creationId xmlns:a16="http://schemas.microsoft.com/office/drawing/2014/main" id="{406E4568-F0B8-E447-A23D-866C7AA02CFC}"/>
              </a:ext>
            </a:extLst>
          </p:cNvPr>
          <p:cNvSpPr txBox="1"/>
          <p:nvPr/>
        </p:nvSpPr>
        <p:spPr>
          <a:xfrm>
            <a:off x="1100481" y="1379795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Adaptable</a:t>
            </a:r>
          </a:p>
        </p:txBody>
      </p:sp>
      <p:sp>
        <p:nvSpPr>
          <p:cNvPr id="777" name="ZoneTexte 776">
            <a:extLst>
              <a:ext uri="{FF2B5EF4-FFF2-40B4-BE49-F238E27FC236}">
                <a16:creationId xmlns:a16="http://schemas.microsoft.com/office/drawing/2014/main" id="{BD1B7D9D-C633-1F4F-838B-AE600B9B4C68}"/>
              </a:ext>
            </a:extLst>
          </p:cNvPr>
          <p:cNvSpPr txBox="1"/>
          <p:nvPr/>
        </p:nvSpPr>
        <p:spPr>
          <a:xfrm>
            <a:off x="1100481" y="1674870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Abstract</a:t>
            </a:r>
          </a:p>
        </p:txBody>
      </p:sp>
      <p:sp>
        <p:nvSpPr>
          <p:cNvPr id="778" name="ZoneTexte 777">
            <a:extLst>
              <a:ext uri="{FF2B5EF4-FFF2-40B4-BE49-F238E27FC236}">
                <a16:creationId xmlns:a16="http://schemas.microsoft.com/office/drawing/2014/main" id="{8F26DFA7-9E7E-1B48-8B22-201288234685}"/>
              </a:ext>
            </a:extLst>
          </p:cNvPr>
          <p:cNvSpPr txBox="1"/>
          <p:nvPr/>
        </p:nvSpPr>
        <p:spPr>
          <a:xfrm>
            <a:off x="1100481" y="1223820"/>
            <a:ext cx="88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Striatum</a:t>
            </a:r>
          </a:p>
        </p:txBody>
      </p:sp>
      <p:grpSp>
        <p:nvGrpSpPr>
          <p:cNvPr id="779" name="Group 113">
            <a:extLst>
              <a:ext uri="{FF2B5EF4-FFF2-40B4-BE49-F238E27FC236}">
                <a16:creationId xmlns:a16="http://schemas.microsoft.com/office/drawing/2014/main" id="{2465C1F6-9A75-B644-99C4-46D44C48E1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523" y="1094515"/>
            <a:ext cx="649906" cy="481357"/>
            <a:chOff x="619" y="1392"/>
            <a:chExt cx="6609" cy="4895"/>
          </a:xfrm>
        </p:grpSpPr>
        <p:grpSp>
          <p:nvGrpSpPr>
            <p:cNvPr id="780" name="Group 88">
              <a:extLst>
                <a:ext uri="{FF2B5EF4-FFF2-40B4-BE49-F238E27FC236}">
                  <a16:creationId xmlns:a16="http://schemas.microsoft.com/office/drawing/2014/main" id="{0BE4C968-CB72-9F46-992A-194EA840DA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9" y="1392"/>
              <a:ext cx="6609" cy="4895"/>
              <a:chOff x="619" y="1392"/>
              <a:chExt cx="6609" cy="4895"/>
            </a:xfrm>
          </p:grpSpPr>
          <p:grpSp>
            <p:nvGrpSpPr>
              <p:cNvPr id="782" name="Group 80">
                <a:extLst>
                  <a:ext uri="{FF2B5EF4-FFF2-40B4-BE49-F238E27FC236}">
                    <a16:creationId xmlns:a16="http://schemas.microsoft.com/office/drawing/2014/main" id="{D7EE6283-539C-124A-86FC-7A8BD396E07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19" y="1392"/>
                <a:ext cx="6609" cy="4149"/>
                <a:chOff x="619" y="1392"/>
                <a:chExt cx="6609" cy="4149"/>
              </a:xfrm>
            </p:grpSpPr>
            <p:sp>
              <p:nvSpPr>
                <p:cNvPr id="823" name="Freeform 45">
                  <a:extLst>
                    <a:ext uri="{FF2B5EF4-FFF2-40B4-BE49-F238E27FC236}">
                      <a16:creationId xmlns:a16="http://schemas.microsoft.com/office/drawing/2014/main" id="{453747B9-4DCB-1D4E-8CCC-5C7DD64A283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9" y="1392"/>
                  <a:ext cx="6609" cy="4149"/>
                </a:xfrm>
                <a:custGeom>
                  <a:avLst/>
                  <a:gdLst>
                    <a:gd name="T0" fmla="*/ 3101 w 6609"/>
                    <a:gd name="T1" fmla="*/ 4121 h 4149"/>
                    <a:gd name="T2" fmla="*/ 2149 w 6609"/>
                    <a:gd name="T3" fmla="*/ 4083 h 4149"/>
                    <a:gd name="T4" fmla="*/ 1684 w 6609"/>
                    <a:gd name="T5" fmla="*/ 3543 h 4149"/>
                    <a:gd name="T6" fmla="*/ 611 w 6609"/>
                    <a:gd name="T7" fmla="*/ 3228 h 4149"/>
                    <a:gd name="T8" fmla="*/ 424 w 6609"/>
                    <a:gd name="T9" fmla="*/ 3048 h 4149"/>
                    <a:gd name="T10" fmla="*/ 191 w 6609"/>
                    <a:gd name="T11" fmla="*/ 2876 h 4149"/>
                    <a:gd name="T12" fmla="*/ 101 w 6609"/>
                    <a:gd name="T13" fmla="*/ 2553 h 4149"/>
                    <a:gd name="T14" fmla="*/ 34 w 6609"/>
                    <a:gd name="T15" fmla="*/ 2013 h 4149"/>
                    <a:gd name="T16" fmla="*/ 184 w 6609"/>
                    <a:gd name="T17" fmla="*/ 1436 h 4149"/>
                    <a:gd name="T18" fmla="*/ 589 w 6609"/>
                    <a:gd name="T19" fmla="*/ 1008 h 4149"/>
                    <a:gd name="T20" fmla="*/ 1039 w 6609"/>
                    <a:gd name="T21" fmla="*/ 618 h 4149"/>
                    <a:gd name="T22" fmla="*/ 1219 w 6609"/>
                    <a:gd name="T23" fmla="*/ 498 h 4149"/>
                    <a:gd name="T24" fmla="*/ 1459 w 6609"/>
                    <a:gd name="T25" fmla="*/ 431 h 4149"/>
                    <a:gd name="T26" fmla="*/ 1864 w 6609"/>
                    <a:gd name="T27" fmla="*/ 266 h 4149"/>
                    <a:gd name="T28" fmla="*/ 2036 w 6609"/>
                    <a:gd name="T29" fmla="*/ 198 h 4149"/>
                    <a:gd name="T30" fmla="*/ 2531 w 6609"/>
                    <a:gd name="T31" fmla="*/ 108 h 4149"/>
                    <a:gd name="T32" fmla="*/ 3214 w 6609"/>
                    <a:gd name="T33" fmla="*/ 33 h 4149"/>
                    <a:gd name="T34" fmla="*/ 3401 w 6609"/>
                    <a:gd name="T35" fmla="*/ 3 h 4149"/>
                    <a:gd name="T36" fmla="*/ 4331 w 6609"/>
                    <a:gd name="T37" fmla="*/ 123 h 4149"/>
                    <a:gd name="T38" fmla="*/ 4414 w 6609"/>
                    <a:gd name="T39" fmla="*/ 273 h 4149"/>
                    <a:gd name="T40" fmla="*/ 5021 w 6609"/>
                    <a:gd name="T41" fmla="*/ 273 h 4149"/>
                    <a:gd name="T42" fmla="*/ 5171 w 6609"/>
                    <a:gd name="T43" fmla="*/ 506 h 4149"/>
                    <a:gd name="T44" fmla="*/ 5696 w 6609"/>
                    <a:gd name="T45" fmla="*/ 708 h 4149"/>
                    <a:gd name="T46" fmla="*/ 5831 w 6609"/>
                    <a:gd name="T47" fmla="*/ 911 h 4149"/>
                    <a:gd name="T48" fmla="*/ 6244 w 6609"/>
                    <a:gd name="T49" fmla="*/ 1428 h 4149"/>
                    <a:gd name="T50" fmla="*/ 6281 w 6609"/>
                    <a:gd name="T51" fmla="*/ 1743 h 4149"/>
                    <a:gd name="T52" fmla="*/ 6409 w 6609"/>
                    <a:gd name="T53" fmla="*/ 2013 h 4149"/>
                    <a:gd name="T54" fmla="*/ 6544 w 6609"/>
                    <a:gd name="T55" fmla="*/ 2358 h 4149"/>
                    <a:gd name="T56" fmla="*/ 6431 w 6609"/>
                    <a:gd name="T57" fmla="*/ 2598 h 4149"/>
                    <a:gd name="T58" fmla="*/ 6551 w 6609"/>
                    <a:gd name="T59" fmla="*/ 2853 h 4149"/>
                    <a:gd name="T60" fmla="*/ 6386 w 6609"/>
                    <a:gd name="T61" fmla="*/ 3386 h 4149"/>
                    <a:gd name="T62" fmla="*/ 6184 w 6609"/>
                    <a:gd name="T63" fmla="*/ 3431 h 4149"/>
                    <a:gd name="T64" fmla="*/ 6169 w 6609"/>
                    <a:gd name="T65" fmla="*/ 3603 h 4149"/>
                    <a:gd name="T66" fmla="*/ 5966 w 6609"/>
                    <a:gd name="T67" fmla="*/ 3911 h 4149"/>
                    <a:gd name="T68" fmla="*/ 5629 w 6609"/>
                    <a:gd name="T69" fmla="*/ 4023 h 4149"/>
                    <a:gd name="T70" fmla="*/ 5261 w 6609"/>
                    <a:gd name="T71" fmla="*/ 4143 h 4149"/>
                    <a:gd name="T72" fmla="*/ 4729 w 6609"/>
                    <a:gd name="T73" fmla="*/ 4128 h 4149"/>
                    <a:gd name="T74" fmla="*/ 3581 w 6609"/>
                    <a:gd name="T75" fmla="*/ 4068 h 4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609" h="4149">
                      <a:moveTo>
                        <a:pt x="3461" y="4091"/>
                      </a:moveTo>
                      <a:cubicBezTo>
                        <a:pt x="3381" y="4100"/>
                        <a:pt x="3243" y="4121"/>
                        <a:pt x="3101" y="4121"/>
                      </a:cubicBezTo>
                      <a:cubicBezTo>
                        <a:pt x="2959" y="4121"/>
                        <a:pt x="2765" y="4097"/>
                        <a:pt x="2606" y="4091"/>
                      </a:cubicBezTo>
                      <a:cubicBezTo>
                        <a:pt x="2447" y="4085"/>
                        <a:pt x="2278" y="4133"/>
                        <a:pt x="2149" y="4083"/>
                      </a:cubicBezTo>
                      <a:cubicBezTo>
                        <a:pt x="2020" y="4033"/>
                        <a:pt x="1911" y="3881"/>
                        <a:pt x="1834" y="3791"/>
                      </a:cubicBezTo>
                      <a:cubicBezTo>
                        <a:pt x="1757" y="3701"/>
                        <a:pt x="1783" y="3598"/>
                        <a:pt x="1684" y="3543"/>
                      </a:cubicBezTo>
                      <a:cubicBezTo>
                        <a:pt x="1585" y="3488"/>
                        <a:pt x="1420" y="3514"/>
                        <a:pt x="1241" y="3461"/>
                      </a:cubicBezTo>
                      <a:cubicBezTo>
                        <a:pt x="1062" y="3408"/>
                        <a:pt x="755" y="3293"/>
                        <a:pt x="611" y="3228"/>
                      </a:cubicBezTo>
                      <a:cubicBezTo>
                        <a:pt x="467" y="3163"/>
                        <a:pt x="410" y="3101"/>
                        <a:pt x="379" y="3071"/>
                      </a:cubicBezTo>
                      <a:cubicBezTo>
                        <a:pt x="348" y="3041"/>
                        <a:pt x="429" y="3052"/>
                        <a:pt x="424" y="3048"/>
                      </a:cubicBezTo>
                      <a:cubicBezTo>
                        <a:pt x="419" y="3044"/>
                        <a:pt x="388" y="3077"/>
                        <a:pt x="349" y="3048"/>
                      </a:cubicBezTo>
                      <a:cubicBezTo>
                        <a:pt x="310" y="3019"/>
                        <a:pt x="245" y="2952"/>
                        <a:pt x="191" y="2876"/>
                      </a:cubicBezTo>
                      <a:cubicBezTo>
                        <a:pt x="137" y="2800"/>
                        <a:pt x="41" y="2645"/>
                        <a:pt x="26" y="2591"/>
                      </a:cubicBezTo>
                      <a:cubicBezTo>
                        <a:pt x="11" y="2537"/>
                        <a:pt x="103" y="2560"/>
                        <a:pt x="101" y="2553"/>
                      </a:cubicBezTo>
                      <a:cubicBezTo>
                        <a:pt x="99" y="2546"/>
                        <a:pt x="22" y="2636"/>
                        <a:pt x="11" y="2546"/>
                      </a:cubicBezTo>
                      <a:cubicBezTo>
                        <a:pt x="0" y="2456"/>
                        <a:pt x="7" y="2163"/>
                        <a:pt x="34" y="2013"/>
                      </a:cubicBezTo>
                      <a:cubicBezTo>
                        <a:pt x="61" y="1863"/>
                        <a:pt x="151" y="1742"/>
                        <a:pt x="176" y="1646"/>
                      </a:cubicBezTo>
                      <a:cubicBezTo>
                        <a:pt x="201" y="1550"/>
                        <a:pt x="155" y="1517"/>
                        <a:pt x="184" y="1436"/>
                      </a:cubicBezTo>
                      <a:cubicBezTo>
                        <a:pt x="213" y="1355"/>
                        <a:pt x="282" y="1229"/>
                        <a:pt x="349" y="1158"/>
                      </a:cubicBezTo>
                      <a:cubicBezTo>
                        <a:pt x="416" y="1087"/>
                        <a:pt x="519" y="1075"/>
                        <a:pt x="589" y="1008"/>
                      </a:cubicBezTo>
                      <a:cubicBezTo>
                        <a:pt x="659" y="941"/>
                        <a:pt x="694" y="818"/>
                        <a:pt x="769" y="753"/>
                      </a:cubicBezTo>
                      <a:cubicBezTo>
                        <a:pt x="844" y="688"/>
                        <a:pt x="973" y="633"/>
                        <a:pt x="1039" y="618"/>
                      </a:cubicBezTo>
                      <a:cubicBezTo>
                        <a:pt x="1105" y="603"/>
                        <a:pt x="1136" y="683"/>
                        <a:pt x="1166" y="663"/>
                      </a:cubicBezTo>
                      <a:cubicBezTo>
                        <a:pt x="1196" y="643"/>
                        <a:pt x="1177" y="542"/>
                        <a:pt x="1219" y="498"/>
                      </a:cubicBezTo>
                      <a:cubicBezTo>
                        <a:pt x="1261" y="454"/>
                        <a:pt x="1381" y="412"/>
                        <a:pt x="1421" y="401"/>
                      </a:cubicBezTo>
                      <a:cubicBezTo>
                        <a:pt x="1461" y="390"/>
                        <a:pt x="1447" y="443"/>
                        <a:pt x="1459" y="431"/>
                      </a:cubicBezTo>
                      <a:cubicBezTo>
                        <a:pt x="1471" y="419"/>
                        <a:pt x="1429" y="353"/>
                        <a:pt x="1496" y="326"/>
                      </a:cubicBezTo>
                      <a:cubicBezTo>
                        <a:pt x="1563" y="299"/>
                        <a:pt x="1788" y="271"/>
                        <a:pt x="1864" y="266"/>
                      </a:cubicBezTo>
                      <a:cubicBezTo>
                        <a:pt x="1940" y="261"/>
                        <a:pt x="1925" y="307"/>
                        <a:pt x="1954" y="296"/>
                      </a:cubicBezTo>
                      <a:cubicBezTo>
                        <a:pt x="1983" y="285"/>
                        <a:pt x="1952" y="234"/>
                        <a:pt x="2036" y="198"/>
                      </a:cubicBezTo>
                      <a:cubicBezTo>
                        <a:pt x="2120" y="162"/>
                        <a:pt x="2374" y="93"/>
                        <a:pt x="2456" y="78"/>
                      </a:cubicBezTo>
                      <a:cubicBezTo>
                        <a:pt x="2538" y="63"/>
                        <a:pt x="2510" y="117"/>
                        <a:pt x="2531" y="108"/>
                      </a:cubicBezTo>
                      <a:cubicBezTo>
                        <a:pt x="2552" y="99"/>
                        <a:pt x="2470" y="38"/>
                        <a:pt x="2584" y="26"/>
                      </a:cubicBezTo>
                      <a:cubicBezTo>
                        <a:pt x="2698" y="14"/>
                        <a:pt x="3097" y="24"/>
                        <a:pt x="3214" y="33"/>
                      </a:cubicBezTo>
                      <a:cubicBezTo>
                        <a:pt x="3331" y="42"/>
                        <a:pt x="3258" y="83"/>
                        <a:pt x="3289" y="78"/>
                      </a:cubicBezTo>
                      <a:cubicBezTo>
                        <a:pt x="3320" y="73"/>
                        <a:pt x="3282" y="6"/>
                        <a:pt x="3401" y="3"/>
                      </a:cubicBezTo>
                      <a:cubicBezTo>
                        <a:pt x="3520" y="0"/>
                        <a:pt x="3846" y="43"/>
                        <a:pt x="4001" y="63"/>
                      </a:cubicBezTo>
                      <a:cubicBezTo>
                        <a:pt x="4156" y="83"/>
                        <a:pt x="4260" y="97"/>
                        <a:pt x="4331" y="123"/>
                      </a:cubicBezTo>
                      <a:cubicBezTo>
                        <a:pt x="4402" y="149"/>
                        <a:pt x="4415" y="196"/>
                        <a:pt x="4429" y="221"/>
                      </a:cubicBezTo>
                      <a:cubicBezTo>
                        <a:pt x="4443" y="246"/>
                        <a:pt x="4407" y="280"/>
                        <a:pt x="4414" y="273"/>
                      </a:cubicBezTo>
                      <a:cubicBezTo>
                        <a:pt x="4421" y="266"/>
                        <a:pt x="4373" y="176"/>
                        <a:pt x="4474" y="176"/>
                      </a:cubicBezTo>
                      <a:cubicBezTo>
                        <a:pt x="4575" y="176"/>
                        <a:pt x="4901" y="234"/>
                        <a:pt x="5021" y="273"/>
                      </a:cubicBezTo>
                      <a:cubicBezTo>
                        <a:pt x="5141" y="312"/>
                        <a:pt x="5169" y="369"/>
                        <a:pt x="5194" y="408"/>
                      </a:cubicBezTo>
                      <a:cubicBezTo>
                        <a:pt x="5219" y="447"/>
                        <a:pt x="5165" y="499"/>
                        <a:pt x="5171" y="506"/>
                      </a:cubicBezTo>
                      <a:cubicBezTo>
                        <a:pt x="5177" y="513"/>
                        <a:pt x="5143" y="419"/>
                        <a:pt x="5231" y="453"/>
                      </a:cubicBezTo>
                      <a:cubicBezTo>
                        <a:pt x="5319" y="487"/>
                        <a:pt x="5610" y="627"/>
                        <a:pt x="5696" y="708"/>
                      </a:cubicBezTo>
                      <a:cubicBezTo>
                        <a:pt x="5782" y="789"/>
                        <a:pt x="5727" y="907"/>
                        <a:pt x="5749" y="941"/>
                      </a:cubicBezTo>
                      <a:cubicBezTo>
                        <a:pt x="5771" y="975"/>
                        <a:pt x="5780" y="875"/>
                        <a:pt x="5831" y="911"/>
                      </a:cubicBezTo>
                      <a:cubicBezTo>
                        <a:pt x="5882" y="947"/>
                        <a:pt x="5987" y="1072"/>
                        <a:pt x="6056" y="1158"/>
                      </a:cubicBezTo>
                      <a:cubicBezTo>
                        <a:pt x="6125" y="1244"/>
                        <a:pt x="6204" y="1352"/>
                        <a:pt x="6244" y="1428"/>
                      </a:cubicBezTo>
                      <a:cubicBezTo>
                        <a:pt x="6284" y="1504"/>
                        <a:pt x="6290" y="1564"/>
                        <a:pt x="6296" y="1616"/>
                      </a:cubicBezTo>
                      <a:cubicBezTo>
                        <a:pt x="6302" y="1668"/>
                        <a:pt x="6271" y="1717"/>
                        <a:pt x="6281" y="1743"/>
                      </a:cubicBezTo>
                      <a:cubicBezTo>
                        <a:pt x="6291" y="1769"/>
                        <a:pt x="6335" y="1728"/>
                        <a:pt x="6356" y="1773"/>
                      </a:cubicBezTo>
                      <a:cubicBezTo>
                        <a:pt x="6377" y="1818"/>
                        <a:pt x="6387" y="1956"/>
                        <a:pt x="6409" y="2013"/>
                      </a:cubicBezTo>
                      <a:cubicBezTo>
                        <a:pt x="6431" y="2070"/>
                        <a:pt x="6469" y="2060"/>
                        <a:pt x="6491" y="2118"/>
                      </a:cubicBezTo>
                      <a:cubicBezTo>
                        <a:pt x="6513" y="2176"/>
                        <a:pt x="6542" y="2286"/>
                        <a:pt x="6544" y="2358"/>
                      </a:cubicBezTo>
                      <a:cubicBezTo>
                        <a:pt x="6546" y="2430"/>
                        <a:pt x="6525" y="2513"/>
                        <a:pt x="6506" y="2553"/>
                      </a:cubicBezTo>
                      <a:cubicBezTo>
                        <a:pt x="6487" y="2593"/>
                        <a:pt x="6429" y="2591"/>
                        <a:pt x="6431" y="2598"/>
                      </a:cubicBezTo>
                      <a:cubicBezTo>
                        <a:pt x="6433" y="2605"/>
                        <a:pt x="6501" y="2556"/>
                        <a:pt x="6521" y="2598"/>
                      </a:cubicBezTo>
                      <a:cubicBezTo>
                        <a:pt x="6541" y="2640"/>
                        <a:pt x="6541" y="2764"/>
                        <a:pt x="6551" y="2853"/>
                      </a:cubicBezTo>
                      <a:cubicBezTo>
                        <a:pt x="6561" y="2942"/>
                        <a:pt x="6609" y="3042"/>
                        <a:pt x="6581" y="3131"/>
                      </a:cubicBezTo>
                      <a:cubicBezTo>
                        <a:pt x="6553" y="3220"/>
                        <a:pt x="6435" y="3330"/>
                        <a:pt x="6386" y="3386"/>
                      </a:cubicBezTo>
                      <a:cubicBezTo>
                        <a:pt x="6337" y="3442"/>
                        <a:pt x="6323" y="3461"/>
                        <a:pt x="6289" y="3468"/>
                      </a:cubicBezTo>
                      <a:cubicBezTo>
                        <a:pt x="6255" y="3475"/>
                        <a:pt x="6193" y="3422"/>
                        <a:pt x="6184" y="3431"/>
                      </a:cubicBezTo>
                      <a:cubicBezTo>
                        <a:pt x="6175" y="3440"/>
                        <a:pt x="6239" y="3492"/>
                        <a:pt x="6236" y="3521"/>
                      </a:cubicBezTo>
                      <a:cubicBezTo>
                        <a:pt x="6233" y="3550"/>
                        <a:pt x="6194" y="3566"/>
                        <a:pt x="6169" y="3603"/>
                      </a:cubicBezTo>
                      <a:cubicBezTo>
                        <a:pt x="6144" y="3640"/>
                        <a:pt x="6120" y="3695"/>
                        <a:pt x="6086" y="3746"/>
                      </a:cubicBezTo>
                      <a:cubicBezTo>
                        <a:pt x="6052" y="3797"/>
                        <a:pt x="6022" y="3878"/>
                        <a:pt x="5966" y="3911"/>
                      </a:cubicBezTo>
                      <a:cubicBezTo>
                        <a:pt x="5910" y="3944"/>
                        <a:pt x="5805" y="3922"/>
                        <a:pt x="5749" y="3941"/>
                      </a:cubicBezTo>
                      <a:cubicBezTo>
                        <a:pt x="5693" y="3960"/>
                        <a:pt x="5659" y="3993"/>
                        <a:pt x="5629" y="4023"/>
                      </a:cubicBezTo>
                      <a:cubicBezTo>
                        <a:pt x="5599" y="4053"/>
                        <a:pt x="5630" y="4101"/>
                        <a:pt x="5569" y="4121"/>
                      </a:cubicBezTo>
                      <a:cubicBezTo>
                        <a:pt x="5508" y="4141"/>
                        <a:pt x="5355" y="4149"/>
                        <a:pt x="5261" y="4143"/>
                      </a:cubicBezTo>
                      <a:cubicBezTo>
                        <a:pt x="5167" y="4137"/>
                        <a:pt x="5095" y="4086"/>
                        <a:pt x="5006" y="4083"/>
                      </a:cubicBezTo>
                      <a:cubicBezTo>
                        <a:pt x="4917" y="4080"/>
                        <a:pt x="4890" y="4137"/>
                        <a:pt x="4729" y="4128"/>
                      </a:cubicBezTo>
                      <a:cubicBezTo>
                        <a:pt x="4568" y="4119"/>
                        <a:pt x="4230" y="4041"/>
                        <a:pt x="4039" y="4031"/>
                      </a:cubicBezTo>
                      <a:cubicBezTo>
                        <a:pt x="3848" y="4021"/>
                        <a:pt x="3677" y="4059"/>
                        <a:pt x="3581" y="4068"/>
                      </a:cubicBezTo>
                      <a:cubicBezTo>
                        <a:pt x="3485" y="4077"/>
                        <a:pt x="3541" y="4082"/>
                        <a:pt x="3461" y="40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FFFF">
                        <a:gamma/>
                        <a:tint val="3137"/>
                        <a:invGamma/>
                      </a:srgbClr>
                    </a:gs>
                    <a:gs pos="100000">
                      <a:srgbClr val="F7D9E4"/>
                    </a:gs>
                  </a:gsLst>
                  <a:lin ang="0" scaled="1"/>
                </a:gra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824" name="Freeform 46">
                  <a:extLst>
                    <a:ext uri="{FF2B5EF4-FFF2-40B4-BE49-F238E27FC236}">
                      <a16:creationId xmlns:a16="http://schemas.microsoft.com/office/drawing/2014/main" id="{174BF834-5DCF-4C41-BBCB-5F87D89D421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923" y="1470"/>
                  <a:ext cx="229" cy="923"/>
                </a:xfrm>
                <a:custGeom>
                  <a:avLst/>
                  <a:gdLst>
                    <a:gd name="T0" fmla="*/ 0 w 229"/>
                    <a:gd name="T1" fmla="*/ 0 h 923"/>
                    <a:gd name="T2" fmla="*/ 97 w 229"/>
                    <a:gd name="T3" fmla="*/ 180 h 923"/>
                    <a:gd name="T4" fmla="*/ 187 w 229"/>
                    <a:gd name="T5" fmla="*/ 315 h 923"/>
                    <a:gd name="T6" fmla="*/ 210 w 229"/>
                    <a:gd name="T7" fmla="*/ 608 h 923"/>
                    <a:gd name="T8" fmla="*/ 75 w 229"/>
                    <a:gd name="T9" fmla="*/ 923 h 9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923">
                      <a:moveTo>
                        <a:pt x="0" y="0"/>
                      </a:moveTo>
                      <a:cubicBezTo>
                        <a:pt x="33" y="64"/>
                        <a:pt x="66" y="128"/>
                        <a:pt x="97" y="180"/>
                      </a:cubicBezTo>
                      <a:cubicBezTo>
                        <a:pt x="128" y="232"/>
                        <a:pt x="168" y="244"/>
                        <a:pt x="187" y="315"/>
                      </a:cubicBezTo>
                      <a:cubicBezTo>
                        <a:pt x="206" y="386"/>
                        <a:pt x="229" y="507"/>
                        <a:pt x="210" y="608"/>
                      </a:cubicBezTo>
                      <a:cubicBezTo>
                        <a:pt x="191" y="709"/>
                        <a:pt x="133" y="816"/>
                        <a:pt x="75" y="923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5" name="Freeform 47">
                  <a:extLst>
                    <a:ext uri="{FF2B5EF4-FFF2-40B4-BE49-F238E27FC236}">
                      <a16:creationId xmlns:a16="http://schemas.microsoft.com/office/drawing/2014/main" id="{A7E2473C-5643-AD4B-90CD-2E5C650799F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093" y="2715"/>
                  <a:ext cx="382" cy="1313"/>
                </a:xfrm>
                <a:custGeom>
                  <a:avLst/>
                  <a:gdLst>
                    <a:gd name="T0" fmla="*/ 0 w 382"/>
                    <a:gd name="T1" fmla="*/ 1313 h 1313"/>
                    <a:gd name="T2" fmla="*/ 210 w 382"/>
                    <a:gd name="T3" fmla="*/ 1088 h 1313"/>
                    <a:gd name="T4" fmla="*/ 172 w 382"/>
                    <a:gd name="T5" fmla="*/ 758 h 1313"/>
                    <a:gd name="T6" fmla="*/ 307 w 382"/>
                    <a:gd name="T7" fmla="*/ 623 h 1313"/>
                    <a:gd name="T8" fmla="*/ 330 w 382"/>
                    <a:gd name="T9" fmla="*/ 405 h 1313"/>
                    <a:gd name="T10" fmla="*/ 142 w 382"/>
                    <a:gd name="T11" fmla="*/ 323 h 1313"/>
                    <a:gd name="T12" fmla="*/ 217 w 382"/>
                    <a:gd name="T13" fmla="*/ 83 h 1313"/>
                    <a:gd name="T14" fmla="*/ 382 w 382"/>
                    <a:gd name="T15" fmla="*/ 0 h 1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2" h="1313">
                      <a:moveTo>
                        <a:pt x="0" y="1313"/>
                      </a:moveTo>
                      <a:cubicBezTo>
                        <a:pt x="90" y="1246"/>
                        <a:pt x="181" y="1180"/>
                        <a:pt x="210" y="1088"/>
                      </a:cubicBezTo>
                      <a:cubicBezTo>
                        <a:pt x="239" y="996"/>
                        <a:pt x="156" y="835"/>
                        <a:pt x="172" y="758"/>
                      </a:cubicBezTo>
                      <a:cubicBezTo>
                        <a:pt x="188" y="681"/>
                        <a:pt x="281" y="682"/>
                        <a:pt x="307" y="623"/>
                      </a:cubicBezTo>
                      <a:cubicBezTo>
                        <a:pt x="333" y="564"/>
                        <a:pt x="357" y="455"/>
                        <a:pt x="330" y="405"/>
                      </a:cubicBezTo>
                      <a:cubicBezTo>
                        <a:pt x="303" y="355"/>
                        <a:pt x="161" y="377"/>
                        <a:pt x="142" y="323"/>
                      </a:cubicBezTo>
                      <a:cubicBezTo>
                        <a:pt x="123" y="269"/>
                        <a:pt x="177" y="137"/>
                        <a:pt x="217" y="83"/>
                      </a:cubicBezTo>
                      <a:cubicBezTo>
                        <a:pt x="257" y="29"/>
                        <a:pt x="319" y="14"/>
                        <a:pt x="38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6" name="Freeform 48">
                  <a:extLst>
                    <a:ext uri="{FF2B5EF4-FFF2-40B4-BE49-F238E27FC236}">
                      <a16:creationId xmlns:a16="http://schemas.microsoft.com/office/drawing/2014/main" id="{4DF72661-1419-354D-B743-742036F3F36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58" y="2355"/>
                  <a:ext cx="802" cy="1353"/>
                </a:xfrm>
                <a:custGeom>
                  <a:avLst/>
                  <a:gdLst>
                    <a:gd name="T0" fmla="*/ 0 w 802"/>
                    <a:gd name="T1" fmla="*/ 1335 h 1353"/>
                    <a:gd name="T2" fmla="*/ 45 w 802"/>
                    <a:gd name="T3" fmla="*/ 1305 h 1353"/>
                    <a:gd name="T4" fmla="*/ 82 w 802"/>
                    <a:gd name="T5" fmla="*/ 1050 h 1353"/>
                    <a:gd name="T6" fmla="*/ 30 w 802"/>
                    <a:gd name="T7" fmla="*/ 870 h 1353"/>
                    <a:gd name="T8" fmla="*/ 187 w 802"/>
                    <a:gd name="T9" fmla="*/ 893 h 1353"/>
                    <a:gd name="T10" fmla="*/ 450 w 802"/>
                    <a:gd name="T11" fmla="*/ 728 h 1353"/>
                    <a:gd name="T12" fmla="*/ 570 w 802"/>
                    <a:gd name="T13" fmla="*/ 435 h 1353"/>
                    <a:gd name="T14" fmla="*/ 727 w 802"/>
                    <a:gd name="T15" fmla="*/ 323 h 1353"/>
                    <a:gd name="T16" fmla="*/ 765 w 802"/>
                    <a:gd name="T17" fmla="*/ 105 h 1353"/>
                    <a:gd name="T18" fmla="*/ 802 w 802"/>
                    <a:gd name="T19" fmla="*/ 0 h 1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2" h="1353">
                      <a:moveTo>
                        <a:pt x="0" y="1335"/>
                      </a:moveTo>
                      <a:cubicBezTo>
                        <a:pt x="15" y="1344"/>
                        <a:pt x="31" y="1353"/>
                        <a:pt x="45" y="1305"/>
                      </a:cubicBezTo>
                      <a:cubicBezTo>
                        <a:pt x="59" y="1257"/>
                        <a:pt x="84" y="1122"/>
                        <a:pt x="82" y="1050"/>
                      </a:cubicBezTo>
                      <a:cubicBezTo>
                        <a:pt x="80" y="978"/>
                        <a:pt x="13" y="896"/>
                        <a:pt x="30" y="870"/>
                      </a:cubicBezTo>
                      <a:cubicBezTo>
                        <a:pt x="47" y="844"/>
                        <a:pt x="117" y="917"/>
                        <a:pt x="187" y="893"/>
                      </a:cubicBezTo>
                      <a:cubicBezTo>
                        <a:pt x="257" y="869"/>
                        <a:pt x="386" y="804"/>
                        <a:pt x="450" y="728"/>
                      </a:cubicBezTo>
                      <a:cubicBezTo>
                        <a:pt x="514" y="652"/>
                        <a:pt x="524" y="503"/>
                        <a:pt x="570" y="435"/>
                      </a:cubicBezTo>
                      <a:cubicBezTo>
                        <a:pt x="616" y="367"/>
                        <a:pt x="695" y="378"/>
                        <a:pt x="727" y="323"/>
                      </a:cubicBezTo>
                      <a:cubicBezTo>
                        <a:pt x="759" y="268"/>
                        <a:pt x="753" y="159"/>
                        <a:pt x="765" y="105"/>
                      </a:cubicBezTo>
                      <a:cubicBezTo>
                        <a:pt x="777" y="51"/>
                        <a:pt x="789" y="25"/>
                        <a:pt x="80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7" name="Freeform 49">
                  <a:extLst>
                    <a:ext uri="{FF2B5EF4-FFF2-40B4-BE49-F238E27FC236}">
                      <a16:creationId xmlns:a16="http://schemas.microsoft.com/office/drawing/2014/main" id="{FD6009B4-9940-7749-8842-F339B2D66DD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08" y="4058"/>
                  <a:ext cx="502" cy="239"/>
                </a:xfrm>
                <a:custGeom>
                  <a:avLst/>
                  <a:gdLst>
                    <a:gd name="T0" fmla="*/ 0 w 502"/>
                    <a:gd name="T1" fmla="*/ 0 h 239"/>
                    <a:gd name="T2" fmla="*/ 210 w 502"/>
                    <a:gd name="T3" fmla="*/ 180 h 239"/>
                    <a:gd name="T4" fmla="*/ 187 w 502"/>
                    <a:gd name="T5" fmla="*/ 225 h 239"/>
                    <a:gd name="T6" fmla="*/ 322 w 502"/>
                    <a:gd name="T7" fmla="*/ 97 h 239"/>
                    <a:gd name="T8" fmla="*/ 502 w 502"/>
                    <a:gd name="T9" fmla="*/ 157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2" h="239">
                      <a:moveTo>
                        <a:pt x="0" y="0"/>
                      </a:moveTo>
                      <a:cubicBezTo>
                        <a:pt x="89" y="71"/>
                        <a:pt x="179" y="142"/>
                        <a:pt x="210" y="180"/>
                      </a:cubicBezTo>
                      <a:cubicBezTo>
                        <a:pt x="241" y="218"/>
                        <a:pt x="168" y="239"/>
                        <a:pt x="187" y="225"/>
                      </a:cubicBezTo>
                      <a:cubicBezTo>
                        <a:pt x="206" y="211"/>
                        <a:pt x="270" y="108"/>
                        <a:pt x="322" y="97"/>
                      </a:cubicBezTo>
                      <a:cubicBezTo>
                        <a:pt x="374" y="86"/>
                        <a:pt x="471" y="147"/>
                        <a:pt x="502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8" name="Freeform 50">
                  <a:extLst>
                    <a:ext uri="{FF2B5EF4-FFF2-40B4-BE49-F238E27FC236}">
                      <a16:creationId xmlns:a16="http://schemas.microsoft.com/office/drawing/2014/main" id="{7253E837-5564-214F-97A0-2EED0F81759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35" y="4326"/>
                  <a:ext cx="893" cy="417"/>
                </a:xfrm>
                <a:custGeom>
                  <a:avLst/>
                  <a:gdLst>
                    <a:gd name="T0" fmla="*/ 0 w 893"/>
                    <a:gd name="T1" fmla="*/ 377 h 417"/>
                    <a:gd name="T2" fmla="*/ 53 w 893"/>
                    <a:gd name="T3" fmla="*/ 92 h 417"/>
                    <a:gd name="T4" fmla="*/ 53 w 893"/>
                    <a:gd name="T5" fmla="*/ 24 h 417"/>
                    <a:gd name="T6" fmla="*/ 83 w 893"/>
                    <a:gd name="T7" fmla="*/ 234 h 417"/>
                    <a:gd name="T8" fmla="*/ 225 w 893"/>
                    <a:gd name="T9" fmla="*/ 309 h 417"/>
                    <a:gd name="T10" fmla="*/ 270 w 893"/>
                    <a:gd name="T11" fmla="*/ 407 h 417"/>
                    <a:gd name="T12" fmla="*/ 398 w 893"/>
                    <a:gd name="T13" fmla="*/ 249 h 417"/>
                    <a:gd name="T14" fmla="*/ 713 w 893"/>
                    <a:gd name="T15" fmla="*/ 294 h 417"/>
                    <a:gd name="T16" fmla="*/ 863 w 893"/>
                    <a:gd name="T17" fmla="*/ 167 h 417"/>
                    <a:gd name="T18" fmla="*/ 893 w 893"/>
                    <a:gd name="T19" fmla="*/ 77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93" h="417">
                      <a:moveTo>
                        <a:pt x="0" y="377"/>
                      </a:moveTo>
                      <a:cubicBezTo>
                        <a:pt x="22" y="264"/>
                        <a:pt x="44" y="151"/>
                        <a:pt x="53" y="92"/>
                      </a:cubicBezTo>
                      <a:cubicBezTo>
                        <a:pt x="62" y="33"/>
                        <a:pt x="48" y="0"/>
                        <a:pt x="53" y="24"/>
                      </a:cubicBezTo>
                      <a:cubicBezTo>
                        <a:pt x="58" y="48"/>
                        <a:pt x="54" y="186"/>
                        <a:pt x="83" y="234"/>
                      </a:cubicBezTo>
                      <a:cubicBezTo>
                        <a:pt x="112" y="282"/>
                        <a:pt x="194" y="280"/>
                        <a:pt x="225" y="309"/>
                      </a:cubicBezTo>
                      <a:cubicBezTo>
                        <a:pt x="256" y="338"/>
                        <a:pt x="241" y="417"/>
                        <a:pt x="270" y="407"/>
                      </a:cubicBezTo>
                      <a:cubicBezTo>
                        <a:pt x="299" y="397"/>
                        <a:pt x="324" y="268"/>
                        <a:pt x="398" y="249"/>
                      </a:cubicBezTo>
                      <a:cubicBezTo>
                        <a:pt x="472" y="230"/>
                        <a:pt x="636" y="308"/>
                        <a:pt x="713" y="294"/>
                      </a:cubicBezTo>
                      <a:cubicBezTo>
                        <a:pt x="790" y="280"/>
                        <a:pt x="833" y="203"/>
                        <a:pt x="863" y="167"/>
                      </a:cubicBezTo>
                      <a:cubicBezTo>
                        <a:pt x="893" y="131"/>
                        <a:pt x="893" y="104"/>
                        <a:pt x="893" y="7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9" name="Freeform 51">
                  <a:extLst>
                    <a:ext uri="{FF2B5EF4-FFF2-40B4-BE49-F238E27FC236}">
                      <a16:creationId xmlns:a16="http://schemas.microsoft.com/office/drawing/2014/main" id="{F3488297-2C37-AA42-A70C-69BB228874E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548" y="4560"/>
                  <a:ext cx="562" cy="330"/>
                </a:xfrm>
                <a:custGeom>
                  <a:avLst/>
                  <a:gdLst>
                    <a:gd name="T0" fmla="*/ 0 w 562"/>
                    <a:gd name="T1" fmla="*/ 330 h 330"/>
                    <a:gd name="T2" fmla="*/ 195 w 562"/>
                    <a:gd name="T3" fmla="*/ 218 h 330"/>
                    <a:gd name="T4" fmla="*/ 352 w 562"/>
                    <a:gd name="T5" fmla="*/ 173 h 330"/>
                    <a:gd name="T6" fmla="*/ 450 w 562"/>
                    <a:gd name="T7" fmla="*/ 38 h 330"/>
                    <a:gd name="T8" fmla="*/ 562 w 562"/>
                    <a:gd name="T9" fmla="*/ 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330">
                      <a:moveTo>
                        <a:pt x="0" y="330"/>
                      </a:moveTo>
                      <a:cubicBezTo>
                        <a:pt x="68" y="287"/>
                        <a:pt x="136" y="244"/>
                        <a:pt x="195" y="218"/>
                      </a:cubicBezTo>
                      <a:cubicBezTo>
                        <a:pt x="254" y="192"/>
                        <a:pt x="310" y="203"/>
                        <a:pt x="352" y="173"/>
                      </a:cubicBezTo>
                      <a:cubicBezTo>
                        <a:pt x="394" y="143"/>
                        <a:pt x="415" y="67"/>
                        <a:pt x="450" y="38"/>
                      </a:cubicBezTo>
                      <a:cubicBezTo>
                        <a:pt x="485" y="9"/>
                        <a:pt x="523" y="4"/>
                        <a:pt x="562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0" name="Freeform 52">
                  <a:extLst>
                    <a:ext uri="{FF2B5EF4-FFF2-40B4-BE49-F238E27FC236}">
                      <a16:creationId xmlns:a16="http://schemas.microsoft.com/office/drawing/2014/main" id="{A35A23D9-E5DD-4E41-B760-0B9B885D365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045" y="4740"/>
                  <a:ext cx="743" cy="74"/>
                </a:xfrm>
                <a:custGeom>
                  <a:avLst/>
                  <a:gdLst>
                    <a:gd name="T0" fmla="*/ 0 w 743"/>
                    <a:gd name="T1" fmla="*/ 0 h 74"/>
                    <a:gd name="T2" fmla="*/ 165 w 743"/>
                    <a:gd name="T3" fmla="*/ 68 h 74"/>
                    <a:gd name="T4" fmla="*/ 435 w 743"/>
                    <a:gd name="T5" fmla="*/ 38 h 74"/>
                    <a:gd name="T6" fmla="*/ 653 w 743"/>
                    <a:gd name="T7" fmla="*/ 23 h 74"/>
                    <a:gd name="T8" fmla="*/ 743 w 743"/>
                    <a:gd name="T9" fmla="*/ 15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3" h="74">
                      <a:moveTo>
                        <a:pt x="0" y="0"/>
                      </a:moveTo>
                      <a:cubicBezTo>
                        <a:pt x="46" y="31"/>
                        <a:pt x="93" y="62"/>
                        <a:pt x="165" y="68"/>
                      </a:cubicBezTo>
                      <a:cubicBezTo>
                        <a:pt x="237" y="74"/>
                        <a:pt x="354" y="46"/>
                        <a:pt x="435" y="38"/>
                      </a:cubicBezTo>
                      <a:cubicBezTo>
                        <a:pt x="516" y="30"/>
                        <a:pt x="602" y="27"/>
                        <a:pt x="653" y="23"/>
                      </a:cubicBezTo>
                      <a:cubicBezTo>
                        <a:pt x="704" y="19"/>
                        <a:pt x="727" y="16"/>
                        <a:pt x="743" y="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1" name="Freeform 53">
                  <a:extLst>
                    <a:ext uri="{FF2B5EF4-FFF2-40B4-BE49-F238E27FC236}">
                      <a16:creationId xmlns:a16="http://schemas.microsoft.com/office/drawing/2014/main" id="{3FE04AE4-441F-F848-BDE6-27C670B152C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83" y="3602"/>
                  <a:ext cx="1222" cy="402"/>
                </a:xfrm>
                <a:custGeom>
                  <a:avLst/>
                  <a:gdLst>
                    <a:gd name="T0" fmla="*/ 0 w 1222"/>
                    <a:gd name="T1" fmla="*/ 208 h 402"/>
                    <a:gd name="T2" fmla="*/ 270 w 1222"/>
                    <a:gd name="T3" fmla="*/ 126 h 402"/>
                    <a:gd name="T4" fmla="*/ 292 w 1222"/>
                    <a:gd name="T5" fmla="*/ 13 h 402"/>
                    <a:gd name="T6" fmla="*/ 352 w 1222"/>
                    <a:gd name="T7" fmla="*/ 201 h 402"/>
                    <a:gd name="T8" fmla="*/ 667 w 1222"/>
                    <a:gd name="T9" fmla="*/ 156 h 402"/>
                    <a:gd name="T10" fmla="*/ 652 w 1222"/>
                    <a:gd name="T11" fmla="*/ 81 h 402"/>
                    <a:gd name="T12" fmla="*/ 690 w 1222"/>
                    <a:gd name="T13" fmla="*/ 171 h 402"/>
                    <a:gd name="T14" fmla="*/ 622 w 1222"/>
                    <a:gd name="T15" fmla="*/ 373 h 402"/>
                    <a:gd name="T16" fmla="*/ 870 w 1222"/>
                    <a:gd name="T17" fmla="*/ 223 h 402"/>
                    <a:gd name="T18" fmla="*/ 1020 w 1222"/>
                    <a:gd name="T19" fmla="*/ 373 h 402"/>
                    <a:gd name="T20" fmla="*/ 1222 w 1222"/>
                    <a:gd name="T21" fmla="*/ 396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22" h="402">
                      <a:moveTo>
                        <a:pt x="0" y="208"/>
                      </a:moveTo>
                      <a:cubicBezTo>
                        <a:pt x="110" y="183"/>
                        <a:pt x="221" y="158"/>
                        <a:pt x="270" y="126"/>
                      </a:cubicBezTo>
                      <a:cubicBezTo>
                        <a:pt x="319" y="94"/>
                        <a:pt x="278" y="0"/>
                        <a:pt x="292" y="13"/>
                      </a:cubicBezTo>
                      <a:cubicBezTo>
                        <a:pt x="306" y="26"/>
                        <a:pt x="290" y="177"/>
                        <a:pt x="352" y="201"/>
                      </a:cubicBezTo>
                      <a:cubicBezTo>
                        <a:pt x="414" y="225"/>
                        <a:pt x="617" y="176"/>
                        <a:pt x="667" y="156"/>
                      </a:cubicBezTo>
                      <a:cubicBezTo>
                        <a:pt x="717" y="136"/>
                        <a:pt x="648" y="79"/>
                        <a:pt x="652" y="81"/>
                      </a:cubicBezTo>
                      <a:cubicBezTo>
                        <a:pt x="656" y="83"/>
                        <a:pt x="695" y="122"/>
                        <a:pt x="690" y="171"/>
                      </a:cubicBezTo>
                      <a:cubicBezTo>
                        <a:pt x="685" y="220"/>
                        <a:pt x="592" y="364"/>
                        <a:pt x="622" y="373"/>
                      </a:cubicBezTo>
                      <a:cubicBezTo>
                        <a:pt x="652" y="382"/>
                        <a:pt x="804" y="223"/>
                        <a:pt x="870" y="223"/>
                      </a:cubicBezTo>
                      <a:cubicBezTo>
                        <a:pt x="936" y="223"/>
                        <a:pt x="961" y="344"/>
                        <a:pt x="1020" y="373"/>
                      </a:cubicBezTo>
                      <a:cubicBezTo>
                        <a:pt x="1079" y="402"/>
                        <a:pt x="1186" y="394"/>
                        <a:pt x="1222" y="396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2" name="Freeform 54">
                  <a:extLst>
                    <a:ext uri="{FF2B5EF4-FFF2-40B4-BE49-F238E27FC236}">
                      <a16:creationId xmlns:a16="http://schemas.microsoft.com/office/drawing/2014/main" id="{68A04080-5243-0843-9727-3F98A9E39385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355" y="2895"/>
                  <a:ext cx="155" cy="660"/>
                </a:xfrm>
                <a:custGeom>
                  <a:avLst/>
                  <a:gdLst>
                    <a:gd name="T0" fmla="*/ 148 w 155"/>
                    <a:gd name="T1" fmla="*/ 0 h 660"/>
                    <a:gd name="T2" fmla="*/ 5 w 155"/>
                    <a:gd name="T3" fmla="*/ 300 h 660"/>
                    <a:gd name="T4" fmla="*/ 118 w 155"/>
                    <a:gd name="T5" fmla="*/ 578 h 660"/>
                    <a:gd name="T6" fmla="*/ 155 w 155"/>
                    <a:gd name="T7" fmla="*/ 660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5" h="660">
                      <a:moveTo>
                        <a:pt x="148" y="0"/>
                      </a:moveTo>
                      <a:cubicBezTo>
                        <a:pt x="79" y="102"/>
                        <a:pt x="10" y="204"/>
                        <a:pt x="5" y="300"/>
                      </a:cubicBezTo>
                      <a:cubicBezTo>
                        <a:pt x="0" y="396"/>
                        <a:pt x="93" y="518"/>
                        <a:pt x="118" y="578"/>
                      </a:cubicBezTo>
                      <a:cubicBezTo>
                        <a:pt x="143" y="638"/>
                        <a:pt x="149" y="649"/>
                        <a:pt x="155" y="66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3" name="Freeform 55">
                  <a:extLst>
                    <a:ext uri="{FF2B5EF4-FFF2-40B4-BE49-F238E27FC236}">
                      <a16:creationId xmlns:a16="http://schemas.microsoft.com/office/drawing/2014/main" id="{5FD80C14-093A-9F44-8CBE-9D452A78E4B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750" y="3263"/>
                  <a:ext cx="618" cy="405"/>
                </a:xfrm>
                <a:custGeom>
                  <a:avLst/>
                  <a:gdLst>
                    <a:gd name="T0" fmla="*/ 618 w 618"/>
                    <a:gd name="T1" fmla="*/ 0 h 405"/>
                    <a:gd name="T2" fmla="*/ 528 w 618"/>
                    <a:gd name="T3" fmla="*/ 187 h 405"/>
                    <a:gd name="T4" fmla="*/ 273 w 618"/>
                    <a:gd name="T5" fmla="*/ 285 h 405"/>
                    <a:gd name="T6" fmla="*/ 25 w 618"/>
                    <a:gd name="T7" fmla="*/ 232 h 405"/>
                    <a:gd name="T8" fmla="*/ 123 w 618"/>
                    <a:gd name="T9" fmla="*/ 262 h 405"/>
                    <a:gd name="T10" fmla="*/ 153 w 618"/>
                    <a:gd name="T11" fmla="*/ 405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8" h="405">
                      <a:moveTo>
                        <a:pt x="618" y="0"/>
                      </a:moveTo>
                      <a:cubicBezTo>
                        <a:pt x="602" y="69"/>
                        <a:pt x="586" y="139"/>
                        <a:pt x="528" y="187"/>
                      </a:cubicBezTo>
                      <a:cubicBezTo>
                        <a:pt x="470" y="235"/>
                        <a:pt x="357" y="278"/>
                        <a:pt x="273" y="285"/>
                      </a:cubicBezTo>
                      <a:cubicBezTo>
                        <a:pt x="189" y="292"/>
                        <a:pt x="50" y="236"/>
                        <a:pt x="25" y="232"/>
                      </a:cubicBezTo>
                      <a:cubicBezTo>
                        <a:pt x="0" y="228"/>
                        <a:pt x="102" y="233"/>
                        <a:pt x="123" y="262"/>
                      </a:cubicBezTo>
                      <a:cubicBezTo>
                        <a:pt x="144" y="291"/>
                        <a:pt x="148" y="348"/>
                        <a:pt x="153" y="40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4" name="Freeform 56">
                  <a:extLst>
                    <a:ext uri="{FF2B5EF4-FFF2-40B4-BE49-F238E27FC236}">
                      <a16:creationId xmlns:a16="http://schemas.microsoft.com/office/drawing/2014/main" id="{F22E40D0-275F-F945-9FAA-FDF795F2BE7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705" y="3083"/>
                  <a:ext cx="180" cy="502"/>
                </a:xfrm>
                <a:custGeom>
                  <a:avLst/>
                  <a:gdLst>
                    <a:gd name="T0" fmla="*/ 0 w 180"/>
                    <a:gd name="T1" fmla="*/ 0 h 502"/>
                    <a:gd name="T2" fmla="*/ 68 w 180"/>
                    <a:gd name="T3" fmla="*/ 157 h 502"/>
                    <a:gd name="T4" fmla="*/ 165 w 180"/>
                    <a:gd name="T5" fmla="*/ 262 h 502"/>
                    <a:gd name="T6" fmla="*/ 158 w 180"/>
                    <a:gd name="T7" fmla="*/ 502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502">
                      <a:moveTo>
                        <a:pt x="0" y="0"/>
                      </a:moveTo>
                      <a:cubicBezTo>
                        <a:pt x="20" y="56"/>
                        <a:pt x="41" y="113"/>
                        <a:pt x="68" y="157"/>
                      </a:cubicBezTo>
                      <a:cubicBezTo>
                        <a:pt x="95" y="201"/>
                        <a:pt x="150" y="205"/>
                        <a:pt x="165" y="262"/>
                      </a:cubicBezTo>
                      <a:cubicBezTo>
                        <a:pt x="180" y="319"/>
                        <a:pt x="169" y="410"/>
                        <a:pt x="158" y="50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5" name="Freeform 57">
                  <a:extLst>
                    <a:ext uri="{FF2B5EF4-FFF2-40B4-BE49-F238E27FC236}">
                      <a16:creationId xmlns:a16="http://schemas.microsoft.com/office/drawing/2014/main" id="{F617E9FF-FF70-8246-BBF0-11E3CC211C2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723" y="3000"/>
                  <a:ext cx="340" cy="540"/>
                </a:xfrm>
                <a:custGeom>
                  <a:avLst/>
                  <a:gdLst>
                    <a:gd name="T0" fmla="*/ 115 w 340"/>
                    <a:gd name="T1" fmla="*/ 540 h 540"/>
                    <a:gd name="T2" fmla="*/ 257 w 340"/>
                    <a:gd name="T3" fmla="*/ 458 h 540"/>
                    <a:gd name="T4" fmla="*/ 340 w 340"/>
                    <a:gd name="T5" fmla="*/ 330 h 540"/>
                    <a:gd name="T6" fmla="*/ 257 w 340"/>
                    <a:gd name="T7" fmla="*/ 255 h 540"/>
                    <a:gd name="T8" fmla="*/ 40 w 340"/>
                    <a:gd name="T9" fmla="*/ 203 h 540"/>
                    <a:gd name="T10" fmla="*/ 17 w 340"/>
                    <a:gd name="T11" fmla="*/ 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0" h="540">
                      <a:moveTo>
                        <a:pt x="115" y="540"/>
                      </a:moveTo>
                      <a:cubicBezTo>
                        <a:pt x="167" y="516"/>
                        <a:pt x="220" y="493"/>
                        <a:pt x="257" y="458"/>
                      </a:cubicBezTo>
                      <a:cubicBezTo>
                        <a:pt x="294" y="423"/>
                        <a:pt x="340" y="364"/>
                        <a:pt x="340" y="330"/>
                      </a:cubicBezTo>
                      <a:cubicBezTo>
                        <a:pt x="340" y="296"/>
                        <a:pt x="307" y="276"/>
                        <a:pt x="257" y="255"/>
                      </a:cubicBezTo>
                      <a:cubicBezTo>
                        <a:pt x="207" y="234"/>
                        <a:pt x="80" y="245"/>
                        <a:pt x="40" y="203"/>
                      </a:cubicBezTo>
                      <a:cubicBezTo>
                        <a:pt x="0" y="161"/>
                        <a:pt x="21" y="36"/>
                        <a:pt x="17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6" name="Freeform 58">
                  <a:extLst>
                    <a:ext uri="{FF2B5EF4-FFF2-40B4-BE49-F238E27FC236}">
                      <a16:creationId xmlns:a16="http://schemas.microsoft.com/office/drawing/2014/main" id="{C42717AF-5222-6A4C-965A-379E092B5A0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035" y="1958"/>
                  <a:ext cx="1695" cy="1267"/>
                </a:xfrm>
                <a:custGeom>
                  <a:avLst/>
                  <a:gdLst>
                    <a:gd name="T0" fmla="*/ 0 w 1695"/>
                    <a:gd name="T1" fmla="*/ 1267 h 1267"/>
                    <a:gd name="T2" fmla="*/ 135 w 1695"/>
                    <a:gd name="T3" fmla="*/ 1117 h 1267"/>
                    <a:gd name="T4" fmla="*/ 285 w 1695"/>
                    <a:gd name="T5" fmla="*/ 1080 h 1267"/>
                    <a:gd name="T6" fmla="*/ 345 w 1695"/>
                    <a:gd name="T7" fmla="*/ 967 h 1267"/>
                    <a:gd name="T8" fmla="*/ 413 w 1695"/>
                    <a:gd name="T9" fmla="*/ 855 h 1267"/>
                    <a:gd name="T10" fmla="*/ 743 w 1695"/>
                    <a:gd name="T11" fmla="*/ 742 h 1267"/>
                    <a:gd name="T12" fmla="*/ 968 w 1695"/>
                    <a:gd name="T13" fmla="*/ 495 h 1267"/>
                    <a:gd name="T14" fmla="*/ 1410 w 1695"/>
                    <a:gd name="T15" fmla="*/ 270 h 1267"/>
                    <a:gd name="T16" fmla="*/ 1485 w 1695"/>
                    <a:gd name="T17" fmla="*/ 82 h 1267"/>
                    <a:gd name="T18" fmla="*/ 1695 w 1695"/>
                    <a:gd name="T19" fmla="*/ 0 h 1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95" h="1267">
                      <a:moveTo>
                        <a:pt x="0" y="1267"/>
                      </a:moveTo>
                      <a:cubicBezTo>
                        <a:pt x="44" y="1207"/>
                        <a:pt x="88" y="1148"/>
                        <a:pt x="135" y="1117"/>
                      </a:cubicBezTo>
                      <a:cubicBezTo>
                        <a:pt x="182" y="1086"/>
                        <a:pt x="250" y="1105"/>
                        <a:pt x="285" y="1080"/>
                      </a:cubicBezTo>
                      <a:cubicBezTo>
                        <a:pt x="320" y="1055"/>
                        <a:pt x="324" y="1004"/>
                        <a:pt x="345" y="967"/>
                      </a:cubicBezTo>
                      <a:cubicBezTo>
                        <a:pt x="366" y="930"/>
                        <a:pt x="347" y="893"/>
                        <a:pt x="413" y="855"/>
                      </a:cubicBezTo>
                      <a:cubicBezTo>
                        <a:pt x="479" y="817"/>
                        <a:pt x="651" y="802"/>
                        <a:pt x="743" y="742"/>
                      </a:cubicBezTo>
                      <a:cubicBezTo>
                        <a:pt x="835" y="682"/>
                        <a:pt x="857" y="574"/>
                        <a:pt x="968" y="495"/>
                      </a:cubicBezTo>
                      <a:cubicBezTo>
                        <a:pt x="1079" y="416"/>
                        <a:pt x="1324" y="339"/>
                        <a:pt x="1410" y="270"/>
                      </a:cubicBezTo>
                      <a:cubicBezTo>
                        <a:pt x="1496" y="201"/>
                        <a:pt x="1438" y="127"/>
                        <a:pt x="1485" y="82"/>
                      </a:cubicBezTo>
                      <a:cubicBezTo>
                        <a:pt x="1532" y="37"/>
                        <a:pt x="1613" y="18"/>
                        <a:pt x="16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7" name="Freeform 59">
                  <a:extLst>
                    <a:ext uri="{FF2B5EF4-FFF2-40B4-BE49-F238E27FC236}">
                      <a16:creationId xmlns:a16="http://schemas.microsoft.com/office/drawing/2014/main" id="{6F0B7513-E498-E048-A76C-9D6A241DDE8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535" y="2130"/>
                  <a:ext cx="567" cy="840"/>
                </a:xfrm>
                <a:custGeom>
                  <a:avLst/>
                  <a:gdLst>
                    <a:gd name="T0" fmla="*/ 180 w 567"/>
                    <a:gd name="T1" fmla="*/ 0 h 840"/>
                    <a:gd name="T2" fmla="*/ 173 w 567"/>
                    <a:gd name="T3" fmla="*/ 120 h 840"/>
                    <a:gd name="T4" fmla="*/ 525 w 567"/>
                    <a:gd name="T5" fmla="*/ 210 h 840"/>
                    <a:gd name="T6" fmla="*/ 428 w 567"/>
                    <a:gd name="T7" fmla="*/ 480 h 840"/>
                    <a:gd name="T8" fmla="*/ 375 w 567"/>
                    <a:gd name="T9" fmla="*/ 585 h 840"/>
                    <a:gd name="T10" fmla="*/ 413 w 567"/>
                    <a:gd name="T11" fmla="*/ 690 h 840"/>
                    <a:gd name="T12" fmla="*/ 360 w 567"/>
                    <a:gd name="T13" fmla="*/ 593 h 840"/>
                    <a:gd name="T14" fmla="*/ 255 w 567"/>
                    <a:gd name="T15" fmla="*/ 675 h 840"/>
                    <a:gd name="T16" fmla="*/ 218 w 567"/>
                    <a:gd name="T17" fmla="*/ 758 h 840"/>
                    <a:gd name="T18" fmla="*/ 90 w 567"/>
                    <a:gd name="T19" fmla="*/ 825 h 840"/>
                    <a:gd name="T20" fmla="*/ 0 w 567"/>
                    <a:gd name="T21" fmla="*/ 840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7" h="840">
                      <a:moveTo>
                        <a:pt x="180" y="0"/>
                      </a:moveTo>
                      <a:cubicBezTo>
                        <a:pt x="147" y="42"/>
                        <a:pt x="115" y="85"/>
                        <a:pt x="173" y="120"/>
                      </a:cubicBezTo>
                      <a:cubicBezTo>
                        <a:pt x="231" y="155"/>
                        <a:pt x="483" y="150"/>
                        <a:pt x="525" y="210"/>
                      </a:cubicBezTo>
                      <a:cubicBezTo>
                        <a:pt x="567" y="270"/>
                        <a:pt x="453" y="417"/>
                        <a:pt x="428" y="480"/>
                      </a:cubicBezTo>
                      <a:cubicBezTo>
                        <a:pt x="403" y="543"/>
                        <a:pt x="377" y="550"/>
                        <a:pt x="375" y="585"/>
                      </a:cubicBezTo>
                      <a:cubicBezTo>
                        <a:pt x="373" y="620"/>
                        <a:pt x="415" y="689"/>
                        <a:pt x="413" y="690"/>
                      </a:cubicBezTo>
                      <a:cubicBezTo>
                        <a:pt x="411" y="691"/>
                        <a:pt x="386" y="596"/>
                        <a:pt x="360" y="593"/>
                      </a:cubicBezTo>
                      <a:cubicBezTo>
                        <a:pt x="334" y="590"/>
                        <a:pt x="279" y="648"/>
                        <a:pt x="255" y="675"/>
                      </a:cubicBezTo>
                      <a:cubicBezTo>
                        <a:pt x="231" y="702"/>
                        <a:pt x="245" y="733"/>
                        <a:pt x="218" y="758"/>
                      </a:cubicBezTo>
                      <a:cubicBezTo>
                        <a:pt x="191" y="783"/>
                        <a:pt x="126" y="811"/>
                        <a:pt x="90" y="825"/>
                      </a:cubicBezTo>
                      <a:cubicBezTo>
                        <a:pt x="54" y="839"/>
                        <a:pt x="27" y="839"/>
                        <a:pt x="0" y="8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8" name="Freeform 60">
                  <a:extLst>
                    <a:ext uri="{FF2B5EF4-FFF2-40B4-BE49-F238E27FC236}">
                      <a16:creationId xmlns:a16="http://schemas.microsoft.com/office/drawing/2014/main" id="{59F4E8EA-F74A-DA4A-B905-C9342CAB56D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628" y="1658"/>
                  <a:ext cx="405" cy="556"/>
                </a:xfrm>
                <a:custGeom>
                  <a:avLst/>
                  <a:gdLst>
                    <a:gd name="T0" fmla="*/ 405 w 405"/>
                    <a:gd name="T1" fmla="*/ 0 h 556"/>
                    <a:gd name="T2" fmla="*/ 360 w 405"/>
                    <a:gd name="T3" fmla="*/ 255 h 556"/>
                    <a:gd name="T4" fmla="*/ 217 w 405"/>
                    <a:gd name="T5" fmla="*/ 427 h 556"/>
                    <a:gd name="T6" fmla="*/ 7 w 405"/>
                    <a:gd name="T7" fmla="*/ 555 h 556"/>
                    <a:gd name="T8" fmla="*/ 262 w 405"/>
                    <a:gd name="T9" fmla="*/ 435 h 556"/>
                    <a:gd name="T10" fmla="*/ 322 w 405"/>
                    <a:gd name="T11" fmla="*/ 555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5" h="556">
                      <a:moveTo>
                        <a:pt x="405" y="0"/>
                      </a:moveTo>
                      <a:cubicBezTo>
                        <a:pt x="398" y="92"/>
                        <a:pt x="391" y="184"/>
                        <a:pt x="360" y="255"/>
                      </a:cubicBezTo>
                      <a:cubicBezTo>
                        <a:pt x="329" y="326"/>
                        <a:pt x="276" y="377"/>
                        <a:pt x="217" y="427"/>
                      </a:cubicBezTo>
                      <a:cubicBezTo>
                        <a:pt x="158" y="477"/>
                        <a:pt x="0" y="554"/>
                        <a:pt x="7" y="555"/>
                      </a:cubicBezTo>
                      <a:cubicBezTo>
                        <a:pt x="14" y="556"/>
                        <a:pt x="210" y="435"/>
                        <a:pt x="262" y="435"/>
                      </a:cubicBezTo>
                      <a:cubicBezTo>
                        <a:pt x="314" y="435"/>
                        <a:pt x="311" y="534"/>
                        <a:pt x="322" y="55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39" name="Freeform 61">
                  <a:extLst>
                    <a:ext uri="{FF2B5EF4-FFF2-40B4-BE49-F238E27FC236}">
                      <a16:creationId xmlns:a16="http://schemas.microsoft.com/office/drawing/2014/main" id="{ADEFC7DE-DA7E-1A47-BFD3-921422F1C76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53" y="1678"/>
                  <a:ext cx="825" cy="456"/>
                </a:xfrm>
                <a:custGeom>
                  <a:avLst/>
                  <a:gdLst>
                    <a:gd name="T0" fmla="*/ 0 w 825"/>
                    <a:gd name="T1" fmla="*/ 17 h 456"/>
                    <a:gd name="T2" fmla="*/ 165 w 825"/>
                    <a:gd name="T3" fmla="*/ 47 h 456"/>
                    <a:gd name="T4" fmla="*/ 202 w 825"/>
                    <a:gd name="T5" fmla="*/ 302 h 456"/>
                    <a:gd name="T6" fmla="*/ 367 w 825"/>
                    <a:gd name="T7" fmla="*/ 437 h 456"/>
                    <a:gd name="T8" fmla="*/ 607 w 825"/>
                    <a:gd name="T9" fmla="*/ 415 h 456"/>
                    <a:gd name="T10" fmla="*/ 780 w 825"/>
                    <a:gd name="T11" fmla="*/ 235 h 456"/>
                    <a:gd name="T12" fmla="*/ 705 w 825"/>
                    <a:gd name="T13" fmla="*/ 340 h 456"/>
                    <a:gd name="T14" fmla="*/ 825 w 825"/>
                    <a:gd name="T15" fmla="*/ 43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5" h="456">
                      <a:moveTo>
                        <a:pt x="0" y="17"/>
                      </a:moveTo>
                      <a:cubicBezTo>
                        <a:pt x="65" y="8"/>
                        <a:pt x="131" y="0"/>
                        <a:pt x="165" y="47"/>
                      </a:cubicBezTo>
                      <a:cubicBezTo>
                        <a:pt x="199" y="94"/>
                        <a:pt x="168" y="237"/>
                        <a:pt x="202" y="302"/>
                      </a:cubicBezTo>
                      <a:cubicBezTo>
                        <a:pt x="236" y="367"/>
                        <a:pt x="299" y="418"/>
                        <a:pt x="367" y="437"/>
                      </a:cubicBezTo>
                      <a:cubicBezTo>
                        <a:pt x="435" y="456"/>
                        <a:pt x="538" y="449"/>
                        <a:pt x="607" y="415"/>
                      </a:cubicBezTo>
                      <a:cubicBezTo>
                        <a:pt x="676" y="381"/>
                        <a:pt x="764" y="248"/>
                        <a:pt x="780" y="235"/>
                      </a:cubicBezTo>
                      <a:cubicBezTo>
                        <a:pt x="796" y="222"/>
                        <a:pt x="698" y="308"/>
                        <a:pt x="705" y="340"/>
                      </a:cubicBezTo>
                      <a:cubicBezTo>
                        <a:pt x="712" y="372"/>
                        <a:pt x="768" y="401"/>
                        <a:pt x="825" y="4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0" name="Freeform 62">
                  <a:extLst>
                    <a:ext uri="{FF2B5EF4-FFF2-40B4-BE49-F238E27FC236}">
                      <a16:creationId xmlns:a16="http://schemas.microsoft.com/office/drawing/2014/main" id="{9EAADB50-1642-DB46-A1A3-87CF4E86CF1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306" y="2108"/>
                  <a:ext cx="77" cy="232"/>
                </a:xfrm>
                <a:custGeom>
                  <a:avLst/>
                  <a:gdLst>
                    <a:gd name="T0" fmla="*/ 77 w 77"/>
                    <a:gd name="T1" fmla="*/ 0 h 232"/>
                    <a:gd name="T2" fmla="*/ 9 w 77"/>
                    <a:gd name="T3" fmla="*/ 75 h 232"/>
                    <a:gd name="T4" fmla="*/ 24 w 77"/>
                    <a:gd name="T5" fmla="*/ 232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" h="232">
                      <a:moveTo>
                        <a:pt x="77" y="0"/>
                      </a:moveTo>
                      <a:cubicBezTo>
                        <a:pt x="47" y="18"/>
                        <a:pt x="18" y="36"/>
                        <a:pt x="9" y="75"/>
                      </a:cubicBezTo>
                      <a:cubicBezTo>
                        <a:pt x="0" y="114"/>
                        <a:pt x="18" y="205"/>
                        <a:pt x="24" y="23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1" name="Freeform 63">
                  <a:extLst>
                    <a:ext uri="{FF2B5EF4-FFF2-40B4-BE49-F238E27FC236}">
                      <a16:creationId xmlns:a16="http://schemas.microsoft.com/office/drawing/2014/main" id="{BDBA818C-9B5C-7C4D-8B9D-07AB2EE5C36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098" y="2550"/>
                  <a:ext cx="343" cy="398"/>
                </a:xfrm>
                <a:custGeom>
                  <a:avLst/>
                  <a:gdLst>
                    <a:gd name="T0" fmla="*/ 0 w 343"/>
                    <a:gd name="T1" fmla="*/ 398 h 398"/>
                    <a:gd name="T2" fmla="*/ 247 w 343"/>
                    <a:gd name="T3" fmla="*/ 293 h 398"/>
                    <a:gd name="T4" fmla="*/ 337 w 343"/>
                    <a:gd name="T5" fmla="*/ 120 h 398"/>
                    <a:gd name="T6" fmla="*/ 285 w 343"/>
                    <a:gd name="T7" fmla="*/ 0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3" h="398">
                      <a:moveTo>
                        <a:pt x="0" y="398"/>
                      </a:moveTo>
                      <a:cubicBezTo>
                        <a:pt x="95" y="368"/>
                        <a:pt x="191" y="339"/>
                        <a:pt x="247" y="293"/>
                      </a:cubicBezTo>
                      <a:cubicBezTo>
                        <a:pt x="303" y="247"/>
                        <a:pt x="331" y="169"/>
                        <a:pt x="337" y="120"/>
                      </a:cubicBezTo>
                      <a:cubicBezTo>
                        <a:pt x="343" y="71"/>
                        <a:pt x="314" y="35"/>
                        <a:pt x="28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2" name="Freeform 64">
                  <a:extLst>
                    <a:ext uri="{FF2B5EF4-FFF2-40B4-BE49-F238E27FC236}">
                      <a16:creationId xmlns:a16="http://schemas.microsoft.com/office/drawing/2014/main" id="{870DB14A-FF75-3D46-83B3-6B6CA2325DC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700" y="1937"/>
                  <a:ext cx="363" cy="568"/>
                </a:xfrm>
                <a:custGeom>
                  <a:avLst/>
                  <a:gdLst>
                    <a:gd name="T0" fmla="*/ 0 w 363"/>
                    <a:gd name="T1" fmla="*/ 6 h 568"/>
                    <a:gd name="T2" fmla="*/ 150 w 363"/>
                    <a:gd name="T3" fmla="*/ 51 h 568"/>
                    <a:gd name="T4" fmla="*/ 263 w 363"/>
                    <a:gd name="T5" fmla="*/ 313 h 568"/>
                    <a:gd name="T6" fmla="*/ 353 w 363"/>
                    <a:gd name="T7" fmla="*/ 433 h 568"/>
                    <a:gd name="T8" fmla="*/ 323 w 363"/>
                    <a:gd name="T9" fmla="*/ 568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3" h="568">
                      <a:moveTo>
                        <a:pt x="0" y="6"/>
                      </a:moveTo>
                      <a:cubicBezTo>
                        <a:pt x="53" y="3"/>
                        <a:pt x="106" y="0"/>
                        <a:pt x="150" y="51"/>
                      </a:cubicBezTo>
                      <a:cubicBezTo>
                        <a:pt x="194" y="102"/>
                        <a:pt x="229" y="249"/>
                        <a:pt x="263" y="313"/>
                      </a:cubicBezTo>
                      <a:cubicBezTo>
                        <a:pt x="297" y="377"/>
                        <a:pt x="343" y="391"/>
                        <a:pt x="353" y="433"/>
                      </a:cubicBezTo>
                      <a:cubicBezTo>
                        <a:pt x="363" y="475"/>
                        <a:pt x="343" y="521"/>
                        <a:pt x="323" y="568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3" name="Freeform 65">
                  <a:extLst>
                    <a:ext uri="{FF2B5EF4-FFF2-40B4-BE49-F238E27FC236}">
                      <a16:creationId xmlns:a16="http://schemas.microsoft.com/office/drawing/2014/main" id="{B7FF69F5-D109-814A-B3CF-91AD38E7C7B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205" y="1793"/>
                  <a:ext cx="487" cy="412"/>
                </a:xfrm>
                <a:custGeom>
                  <a:avLst/>
                  <a:gdLst>
                    <a:gd name="T0" fmla="*/ 0 w 487"/>
                    <a:gd name="T1" fmla="*/ 0 h 412"/>
                    <a:gd name="T2" fmla="*/ 120 w 487"/>
                    <a:gd name="T3" fmla="*/ 75 h 412"/>
                    <a:gd name="T4" fmla="*/ 255 w 487"/>
                    <a:gd name="T5" fmla="*/ 22 h 412"/>
                    <a:gd name="T6" fmla="*/ 188 w 487"/>
                    <a:gd name="T7" fmla="*/ 187 h 412"/>
                    <a:gd name="T8" fmla="*/ 255 w 487"/>
                    <a:gd name="T9" fmla="*/ 262 h 412"/>
                    <a:gd name="T10" fmla="*/ 450 w 487"/>
                    <a:gd name="T11" fmla="*/ 315 h 412"/>
                    <a:gd name="T12" fmla="*/ 480 w 487"/>
                    <a:gd name="T13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7" h="412">
                      <a:moveTo>
                        <a:pt x="0" y="0"/>
                      </a:moveTo>
                      <a:cubicBezTo>
                        <a:pt x="39" y="35"/>
                        <a:pt x="78" y="71"/>
                        <a:pt x="120" y="75"/>
                      </a:cubicBezTo>
                      <a:cubicBezTo>
                        <a:pt x="162" y="79"/>
                        <a:pt x="244" y="3"/>
                        <a:pt x="255" y="22"/>
                      </a:cubicBezTo>
                      <a:cubicBezTo>
                        <a:pt x="266" y="41"/>
                        <a:pt x="188" y="147"/>
                        <a:pt x="188" y="187"/>
                      </a:cubicBezTo>
                      <a:cubicBezTo>
                        <a:pt x="188" y="227"/>
                        <a:pt x="211" y="241"/>
                        <a:pt x="255" y="262"/>
                      </a:cubicBezTo>
                      <a:cubicBezTo>
                        <a:pt x="299" y="283"/>
                        <a:pt x="413" y="290"/>
                        <a:pt x="450" y="315"/>
                      </a:cubicBezTo>
                      <a:cubicBezTo>
                        <a:pt x="487" y="340"/>
                        <a:pt x="475" y="395"/>
                        <a:pt x="480" y="4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4" name="Freeform 66">
                  <a:extLst>
                    <a:ext uri="{FF2B5EF4-FFF2-40B4-BE49-F238E27FC236}">
                      <a16:creationId xmlns:a16="http://schemas.microsoft.com/office/drawing/2014/main" id="{54D6C2DF-A5E4-7F41-9761-A98C1633186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021" y="1830"/>
                  <a:ext cx="709" cy="665"/>
                </a:xfrm>
                <a:custGeom>
                  <a:avLst/>
                  <a:gdLst>
                    <a:gd name="T0" fmla="*/ 49 w 709"/>
                    <a:gd name="T1" fmla="*/ 0 h 665"/>
                    <a:gd name="T2" fmla="*/ 34 w 709"/>
                    <a:gd name="T3" fmla="*/ 158 h 665"/>
                    <a:gd name="T4" fmla="*/ 252 w 709"/>
                    <a:gd name="T5" fmla="*/ 450 h 665"/>
                    <a:gd name="T6" fmla="*/ 297 w 709"/>
                    <a:gd name="T7" fmla="*/ 653 h 665"/>
                    <a:gd name="T8" fmla="*/ 327 w 709"/>
                    <a:gd name="T9" fmla="*/ 525 h 665"/>
                    <a:gd name="T10" fmla="*/ 484 w 709"/>
                    <a:gd name="T11" fmla="*/ 518 h 665"/>
                    <a:gd name="T12" fmla="*/ 582 w 709"/>
                    <a:gd name="T13" fmla="*/ 488 h 665"/>
                    <a:gd name="T14" fmla="*/ 709 w 709"/>
                    <a:gd name="T15" fmla="*/ 630 h 6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665">
                      <a:moveTo>
                        <a:pt x="49" y="0"/>
                      </a:moveTo>
                      <a:cubicBezTo>
                        <a:pt x="24" y="41"/>
                        <a:pt x="0" y="83"/>
                        <a:pt x="34" y="158"/>
                      </a:cubicBezTo>
                      <a:cubicBezTo>
                        <a:pt x="68" y="233"/>
                        <a:pt x="208" y="368"/>
                        <a:pt x="252" y="450"/>
                      </a:cubicBezTo>
                      <a:cubicBezTo>
                        <a:pt x="296" y="532"/>
                        <a:pt x="285" y="641"/>
                        <a:pt x="297" y="653"/>
                      </a:cubicBezTo>
                      <a:cubicBezTo>
                        <a:pt x="309" y="665"/>
                        <a:pt x="296" y="548"/>
                        <a:pt x="327" y="525"/>
                      </a:cubicBezTo>
                      <a:cubicBezTo>
                        <a:pt x="358" y="502"/>
                        <a:pt x="442" y="524"/>
                        <a:pt x="484" y="518"/>
                      </a:cubicBezTo>
                      <a:cubicBezTo>
                        <a:pt x="526" y="512"/>
                        <a:pt x="545" y="469"/>
                        <a:pt x="582" y="488"/>
                      </a:cubicBezTo>
                      <a:cubicBezTo>
                        <a:pt x="619" y="507"/>
                        <a:pt x="664" y="568"/>
                        <a:pt x="709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5" name="Freeform 67">
                  <a:extLst>
                    <a:ext uri="{FF2B5EF4-FFF2-40B4-BE49-F238E27FC236}">
                      <a16:creationId xmlns:a16="http://schemas.microsoft.com/office/drawing/2014/main" id="{CA88199C-C013-6E45-AE39-364D5A0364D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2298"/>
                  <a:ext cx="637" cy="725"/>
                </a:xfrm>
                <a:custGeom>
                  <a:avLst/>
                  <a:gdLst>
                    <a:gd name="T0" fmla="*/ 0 w 637"/>
                    <a:gd name="T1" fmla="*/ 702 h 725"/>
                    <a:gd name="T2" fmla="*/ 60 w 637"/>
                    <a:gd name="T3" fmla="*/ 680 h 725"/>
                    <a:gd name="T4" fmla="*/ 255 w 637"/>
                    <a:gd name="T5" fmla="*/ 432 h 725"/>
                    <a:gd name="T6" fmla="*/ 195 w 637"/>
                    <a:gd name="T7" fmla="*/ 42 h 725"/>
                    <a:gd name="T8" fmla="*/ 247 w 637"/>
                    <a:gd name="T9" fmla="*/ 177 h 725"/>
                    <a:gd name="T10" fmla="*/ 367 w 637"/>
                    <a:gd name="T11" fmla="*/ 290 h 725"/>
                    <a:gd name="T12" fmla="*/ 450 w 637"/>
                    <a:gd name="T13" fmla="*/ 117 h 725"/>
                    <a:gd name="T14" fmla="*/ 472 w 637"/>
                    <a:gd name="T15" fmla="*/ 177 h 725"/>
                    <a:gd name="T16" fmla="*/ 637 w 637"/>
                    <a:gd name="T17" fmla="*/ 215 h 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7" h="725">
                      <a:moveTo>
                        <a:pt x="0" y="702"/>
                      </a:moveTo>
                      <a:cubicBezTo>
                        <a:pt x="8" y="713"/>
                        <a:pt x="17" y="725"/>
                        <a:pt x="60" y="680"/>
                      </a:cubicBezTo>
                      <a:cubicBezTo>
                        <a:pt x="103" y="635"/>
                        <a:pt x="233" y="538"/>
                        <a:pt x="255" y="432"/>
                      </a:cubicBezTo>
                      <a:cubicBezTo>
                        <a:pt x="277" y="326"/>
                        <a:pt x="196" y="84"/>
                        <a:pt x="195" y="42"/>
                      </a:cubicBezTo>
                      <a:cubicBezTo>
                        <a:pt x="194" y="0"/>
                        <a:pt x="218" y="136"/>
                        <a:pt x="247" y="177"/>
                      </a:cubicBezTo>
                      <a:cubicBezTo>
                        <a:pt x="276" y="218"/>
                        <a:pt x="333" y="300"/>
                        <a:pt x="367" y="290"/>
                      </a:cubicBezTo>
                      <a:cubicBezTo>
                        <a:pt x="401" y="280"/>
                        <a:pt x="433" y="136"/>
                        <a:pt x="450" y="117"/>
                      </a:cubicBezTo>
                      <a:cubicBezTo>
                        <a:pt x="467" y="98"/>
                        <a:pt x="441" y="161"/>
                        <a:pt x="472" y="177"/>
                      </a:cubicBezTo>
                      <a:cubicBezTo>
                        <a:pt x="503" y="193"/>
                        <a:pt x="607" y="209"/>
                        <a:pt x="637" y="21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6" name="Freeform 68">
                  <a:extLst>
                    <a:ext uri="{FF2B5EF4-FFF2-40B4-BE49-F238E27FC236}">
                      <a16:creationId xmlns:a16="http://schemas.microsoft.com/office/drawing/2014/main" id="{0D7315DC-C541-6C41-85D6-A192A156AFC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684" y="2693"/>
                  <a:ext cx="1384" cy="936"/>
                </a:xfrm>
                <a:custGeom>
                  <a:avLst/>
                  <a:gdLst>
                    <a:gd name="T0" fmla="*/ 109 w 1384"/>
                    <a:gd name="T1" fmla="*/ 930 h 936"/>
                    <a:gd name="T2" fmla="*/ 41 w 1384"/>
                    <a:gd name="T3" fmla="*/ 855 h 936"/>
                    <a:gd name="T4" fmla="*/ 56 w 1384"/>
                    <a:gd name="T5" fmla="*/ 442 h 936"/>
                    <a:gd name="T6" fmla="*/ 379 w 1384"/>
                    <a:gd name="T7" fmla="*/ 262 h 936"/>
                    <a:gd name="T8" fmla="*/ 746 w 1384"/>
                    <a:gd name="T9" fmla="*/ 247 h 936"/>
                    <a:gd name="T10" fmla="*/ 1256 w 1384"/>
                    <a:gd name="T11" fmla="*/ 45 h 936"/>
                    <a:gd name="T12" fmla="*/ 1384 w 1384"/>
                    <a:gd name="T13" fmla="*/ 0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84" h="936">
                      <a:moveTo>
                        <a:pt x="109" y="930"/>
                      </a:moveTo>
                      <a:cubicBezTo>
                        <a:pt x="79" y="933"/>
                        <a:pt x="50" y="936"/>
                        <a:pt x="41" y="855"/>
                      </a:cubicBezTo>
                      <a:cubicBezTo>
                        <a:pt x="32" y="774"/>
                        <a:pt x="0" y="541"/>
                        <a:pt x="56" y="442"/>
                      </a:cubicBezTo>
                      <a:cubicBezTo>
                        <a:pt x="112" y="343"/>
                        <a:pt x="264" y="294"/>
                        <a:pt x="379" y="262"/>
                      </a:cubicBezTo>
                      <a:cubicBezTo>
                        <a:pt x="494" y="230"/>
                        <a:pt x="600" y="283"/>
                        <a:pt x="746" y="247"/>
                      </a:cubicBezTo>
                      <a:cubicBezTo>
                        <a:pt x="892" y="211"/>
                        <a:pt x="1150" y="86"/>
                        <a:pt x="1256" y="45"/>
                      </a:cubicBezTo>
                      <a:cubicBezTo>
                        <a:pt x="1362" y="4"/>
                        <a:pt x="1373" y="2"/>
                        <a:pt x="1384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7" name="Freeform 69">
                  <a:extLst>
                    <a:ext uri="{FF2B5EF4-FFF2-40B4-BE49-F238E27FC236}">
                      <a16:creationId xmlns:a16="http://schemas.microsoft.com/office/drawing/2014/main" id="{17212EF5-0AC3-4644-A891-3715CF55A7D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733" y="4590"/>
                  <a:ext cx="1080" cy="195"/>
                </a:xfrm>
                <a:custGeom>
                  <a:avLst/>
                  <a:gdLst>
                    <a:gd name="T0" fmla="*/ 1080 w 1080"/>
                    <a:gd name="T1" fmla="*/ 0 h 195"/>
                    <a:gd name="T2" fmla="*/ 772 w 1080"/>
                    <a:gd name="T3" fmla="*/ 90 h 195"/>
                    <a:gd name="T4" fmla="*/ 600 w 1080"/>
                    <a:gd name="T5" fmla="*/ 150 h 195"/>
                    <a:gd name="T6" fmla="*/ 277 w 1080"/>
                    <a:gd name="T7" fmla="*/ 195 h 195"/>
                    <a:gd name="T8" fmla="*/ 0 w 1080"/>
                    <a:gd name="T9" fmla="*/ 15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0" h="195">
                      <a:moveTo>
                        <a:pt x="1080" y="0"/>
                      </a:moveTo>
                      <a:cubicBezTo>
                        <a:pt x="966" y="32"/>
                        <a:pt x="852" y="65"/>
                        <a:pt x="772" y="90"/>
                      </a:cubicBezTo>
                      <a:cubicBezTo>
                        <a:pt x="692" y="115"/>
                        <a:pt x="682" y="133"/>
                        <a:pt x="600" y="150"/>
                      </a:cubicBezTo>
                      <a:cubicBezTo>
                        <a:pt x="518" y="167"/>
                        <a:pt x="377" y="195"/>
                        <a:pt x="277" y="195"/>
                      </a:cubicBezTo>
                      <a:cubicBezTo>
                        <a:pt x="177" y="195"/>
                        <a:pt x="88" y="172"/>
                        <a:pt x="0" y="1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8" name="Freeform 70">
                  <a:extLst>
                    <a:ext uri="{FF2B5EF4-FFF2-40B4-BE49-F238E27FC236}">
                      <a16:creationId xmlns:a16="http://schemas.microsoft.com/office/drawing/2014/main" id="{7AAAC949-D1AF-3740-B894-ACCB7FE5E2B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930" y="4276"/>
                  <a:ext cx="1673" cy="242"/>
                </a:xfrm>
                <a:custGeom>
                  <a:avLst/>
                  <a:gdLst>
                    <a:gd name="T0" fmla="*/ 0 w 1673"/>
                    <a:gd name="T1" fmla="*/ 22 h 242"/>
                    <a:gd name="T2" fmla="*/ 315 w 1673"/>
                    <a:gd name="T3" fmla="*/ 29 h 242"/>
                    <a:gd name="T4" fmla="*/ 780 w 1673"/>
                    <a:gd name="T5" fmla="*/ 194 h 242"/>
                    <a:gd name="T6" fmla="*/ 1253 w 1673"/>
                    <a:gd name="T7" fmla="*/ 239 h 242"/>
                    <a:gd name="T8" fmla="*/ 1508 w 1673"/>
                    <a:gd name="T9" fmla="*/ 209 h 242"/>
                    <a:gd name="T10" fmla="*/ 1673 w 1673"/>
                    <a:gd name="T11" fmla="*/ 157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73" h="242">
                      <a:moveTo>
                        <a:pt x="0" y="22"/>
                      </a:moveTo>
                      <a:cubicBezTo>
                        <a:pt x="92" y="11"/>
                        <a:pt x="185" y="0"/>
                        <a:pt x="315" y="29"/>
                      </a:cubicBezTo>
                      <a:cubicBezTo>
                        <a:pt x="445" y="58"/>
                        <a:pt x="624" y="159"/>
                        <a:pt x="780" y="194"/>
                      </a:cubicBezTo>
                      <a:cubicBezTo>
                        <a:pt x="936" y="229"/>
                        <a:pt x="1132" y="236"/>
                        <a:pt x="1253" y="239"/>
                      </a:cubicBezTo>
                      <a:cubicBezTo>
                        <a:pt x="1374" y="242"/>
                        <a:pt x="1438" y="223"/>
                        <a:pt x="1508" y="209"/>
                      </a:cubicBezTo>
                      <a:cubicBezTo>
                        <a:pt x="1578" y="195"/>
                        <a:pt x="1625" y="176"/>
                        <a:pt x="1673" y="1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49" name="Freeform 71">
                  <a:extLst>
                    <a:ext uri="{FF2B5EF4-FFF2-40B4-BE49-F238E27FC236}">
                      <a16:creationId xmlns:a16="http://schemas.microsoft.com/office/drawing/2014/main" id="{2409F461-485A-3F41-B9AF-7DD86741BFB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523" y="3833"/>
                  <a:ext cx="1406" cy="630"/>
                </a:xfrm>
                <a:custGeom>
                  <a:avLst/>
                  <a:gdLst>
                    <a:gd name="T0" fmla="*/ 0 w 1406"/>
                    <a:gd name="T1" fmla="*/ 0 h 630"/>
                    <a:gd name="T2" fmla="*/ 120 w 1406"/>
                    <a:gd name="T3" fmla="*/ 217 h 630"/>
                    <a:gd name="T4" fmla="*/ 555 w 1406"/>
                    <a:gd name="T5" fmla="*/ 292 h 630"/>
                    <a:gd name="T6" fmla="*/ 727 w 1406"/>
                    <a:gd name="T7" fmla="*/ 187 h 630"/>
                    <a:gd name="T8" fmla="*/ 1005 w 1406"/>
                    <a:gd name="T9" fmla="*/ 165 h 630"/>
                    <a:gd name="T10" fmla="*/ 877 w 1406"/>
                    <a:gd name="T11" fmla="*/ 172 h 630"/>
                    <a:gd name="T12" fmla="*/ 967 w 1406"/>
                    <a:gd name="T13" fmla="*/ 232 h 630"/>
                    <a:gd name="T14" fmla="*/ 1200 w 1406"/>
                    <a:gd name="T15" fmla="*/ 202 h 630"/>
                    <a:gd name="T16" fmla="*/ 1395 w 1406"/>
                    <a:gd name="T17" fmla="*/ 345 h 630"/>
                    <a:gd name="T18" fmla="*/ 1267 w 1406"/>
                    <a:gd name="T19" fmla="*/ 63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06" h="630">
                      <a:moveTo>
                        <a:pt x="0" y="0"/>
                      </a:moveTo>
                      <a:cubicBezTo>
                        <a:pt x="14" y="84"/>
                        <a:pt x="28" y="168"/>
                        <a:pt x="120" y="217"/>
                      </a:cubicBezTo>
                      <a:cubicBezTo>
                        <a:pt x="212" y="266"/>
                        <a:pt x="454" y="297"/>
                        <a:pt x="555" y="292"/>
                      </a:cubicBezTo>
                      <a:cubicBezTo>
                        <a:pt x="656" y="287"/>
                        <a:pt x="652" y="208"/>
                        <a:pt x="727" y="187"/>
                      </a:cubicBezTo>
                      <a:cubicBezTo>
                        <a:pt x="802" y="166"/>
                        <a:pt x="980" y="167"/>
                        <a:pt x="1005" y="165"/>
                      </a:cubicBezTo>
                      <a:cubicBezTo>
                        <a:pt x="1030" y="163"/>
                        <a:pt x="883" y="161"/>
                        <a:pt x="877" y="172"/>
                      </a:cubicBezTo>
                      <a:cubicBezTo>
                        <a:pt x="871" y="183"/>
                        <a:pt x="913" y="227"/>
                        <a:pt x="967" y="232"/>
                      </a:cubicBezTo>
                      <a:cubicBezTo>
                        <a:pt x="1021" y="237"/>
                        <a:pt x="1129" y="183"/>
                        <a:pt x="1200" y="202"/>
                      </a:cubicBezTo>
                      <a:cubicBezTo>
                        <a:pt x="1271" y="221"/>
                        <a:pt x="1384" y="274"/>
                        <a:pt x="1395" y="345"/>
                      </a:cubicBezTo>
                      <a:cubicBezTo>
                        <a:pt x="1406" y="416"/>
                        <a:pt x="1336" y="523"/>
                        <a:pt x="1267" y="63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0" name="Freeform 72">
                  <a:extLst>
                    <a:ext uri="{FF2B5EF4-FFF2-40B4-BE49-F238E27FC236}">
                      <a16:creationId xmlns:a16="http://schemas.microsoft.com/office/drawing/2014/main" id="{DE884771-76B0-EF48-B6DF-CE41960E8C5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810" y="3668"/>
                  <a:ext cx="585" cy="392"/>
                </a:xfrm>
                <a:custGeom>
                  <a:avLst/>
                  <a:gdLst>
                    <a:gd name="T0" fmla="*/ 0 w 585"/>
                    <a:gd name="T1" fmla="*/ 262 h 392"/>
                    <a:gd name="T2" fmla="*/ 285 w 585"/>
                    <a:gd name="T3" fmla="*/ 187 h 392"/>
                    <a:gd name="T4" fmla="*/ 518 w 585"/>
                    <a:gd name="T5" fmla="*/ 270 h 392"/>
                    <a:gd name="T6" fmla="*/ 585 w 585"/>
                    <a:gd name="T7" fmla="*/ 390 h 392"/>
                    <a:gd name="T8" fmla="*/ 518 w 585"/>
                    <a:gd name="T9" fmla="*/ 255 h 392"/>
                    <a:gd name="T10" fmla="*/ 495 w 585"/>
                    <a:gd name="T11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5" h="392">
                      <a:moveTo>
                        <a:pt x="0" y="262"/>
                      </a:moveTo>
                      <a:cubicBezTo>
                        <a:pt x="99" y="224"/>
                        <a:pt x="199" y="186"/>
                        <a:pt x="285" y="187"/>
                      </a:cubicBezTo>
                      <a:cubicBezTo>
                        <a:pt x="371" y="188"/>
                        <a:pt x="468" y="236"/>
                        <a:pt x="518" y="270"/>
                      </a:cubicBezTo>
                      <a:cubicBezTo>
                        <a:pt x="568" y="304"/>
                        <a:pt x="585" y="392"/>
                        <a:pt x="585" y="390"/>
                      </a:cubicBezTo>
                      <a:cubicBezTo>
                        <a:pt x="585" y="388"/>
                        <a:pt x="533" y="320"/>
                        <a:pt x="518" y="255"/>
                      </a:cubicBezTo>
                      <a:cubicBezTo>
                        <a:pt x="503" y="190"/>
                        <a:pt x="497" y="47"/>
                        <a:pt x="495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1" name="Freeform 73">
                  <a:extLst>
                    <a:ext uri="{FF2B5EF4-FFF2-40B4-BE49-F238E27FC236}">
                      <a16:creationId xmlns:a16="http://schemas.microsoft.com/office/drawing/2014/main" id="{4CC198F6-477D-C947-8BFF-2D165AE58EE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28" y="3208"/>
                  <a:ext cx="622" cy="162"/>
                </a:xfrm>
                <a:custGeom>
                  <a:avLst/>
                  <a:gdLst>
                    <a:gd name="T0" fmla="*/ 0 w 622"/>
                    <a:gd name="T1" fmla="*/ 77 h 162"/>
                    <a:gd name="T2" fmla="*/ 120 w 622"/>
                    <a:gd name="T3" fmla="*/ 2 h 162"/>
                    <a:gd name="T4" fmla="*/ 450 w 622"/>
                    <a:gd name="T5" fmla="*/ 62 h 162"/>
                    <a:gd name="T6" fmla="*/ 517 w 622"/>
                    <a:gd name="T7" fmla="*/ 152 h 162"/>
                    <a:gd name="T8" fmla="*/ 622 w 622"/>
                    <a:gd name="T9" fmla="*/ 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2" h="162">
                      <a:moveTo>
                        <a:pt x="0" y="77"/>
                      </a:moveTo>
                      <a:cubicBezTo>
                        <a:pt x="22" y="40"/>
                        <a:pt x="45" y="4"/>
                        <a:pt x="120" y="2"/>
                      </a:cubicBezTo>
                      <a:cubicBezTo>
                        <a:pt x="195" y="0"/>
                        <a:pt x="384" y="37"/>
                        <a:pt x="450" y="62"/>
                      </a:cubicBezTo>
                      <a:cubicBezTo>
                        <a:pt x="516" y="87"/>
                        <a:pt x="488" y="162"/>
                        <a:pt x="517" y="152"/>
                      </a:cubicBezTo>
                      <a:cubicBezTo>
                        <a:pt x="546" y="142"/>
                        <a:pt x="584" y="72"/>
                        <a:pt x="622" y="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2" name="Freeform 74">
                  <a:extLst>
                    <a:ext uri="{FF2B5EF4-FFF2-40B4-BE49-F238E27FC236}">
                      <a16:creationId xmlns:a16="http://schemas.microsoft.com/office/drawing/2014/main" id="{9D66DD52-D820-9A44-B766-EDE178D08F4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095" y="2648"/>
                  <a:ext cx="699" cy="757"/>
                </a:xfrm>
                <a:custGeom>
                  <a:avLst/>
                  <a:gdLst>
                    <a:gd name="T0" fmla="*/ 0 w 699"/>
                    <a:gd name="T1" fmla="*/ 0 h 757"/>
                    <a:gd name="T2" fmla="*/ 210 w 699"/>
                    <a:gd name="T3" fmla="*/ 255 h 757"/>
                    <a:gd name="T4" fmla="*/ 308 w 699"/>
                    <a:gd name="T5" fmla="*/ 292 h 757"/>
                    <a:gd name="T6" fmla="*/ 330 w 699"/>
                    <a:gd name="T7" fmla="*/ 442 h 757"/>
                    <a:gd name="T8" fmla="*/ 435 w 699"/>
                    <a:gd name="T9" fmla="*/ 570 h 757"/>
                    <a:gd name="T10" fmla="*/ 675 w 699"/>
                    <a:gd name="T11" fmla="*/ 367 h 757"/>
                    <a:gd name="T12" fmla="*/ 578 w 699"/>
                    <a:gd name="T13" fmla="*/ 525 h 757"/>
                    <a:gd name="T14" fmla="*/ 600 w 699"/>
                    <a:gd name="T15" fmla="*/ 720 h 757"/>
                    <a:gd name="T16" fmla="*/ 638 w 699"/>
                    <a:gd name="T17" fmla="*/ 75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9" h="757">
                      <a:moveTo>
                        <a:pt x="0" y="0"/>
                      </a:moveTo>
                      <a:cubicBezTo>
                        <a:pt x="79" y="103"/>
                        <a:pt x="159" y="206"/>
                        <a:pt x="210" y="255"/>
                      </a:cubicBezTo>
                      <a:cubicBezTo>
                        <a:pt x="261" y="304"/>
                        <a:pt x="288" y="261"/>
                        <a:pt x="308" y="292"/>
                      </a:cubicBezTo>
                      <a:cubicBezTo>
                        <a:pt x="328" y="323"/>
                        <a:pt x="309" y="396"/>
                        <a:pt x="330" y="442"/>
                      </a:cubicBezTo>
                      <a:cubicBezTo>
                        <a:pt x="351" y="488"/>
                        <a:pt x="378" y="582"/>
                        <a:pt x="435" y="570"/>
                      </a:cubicBezTo>
                      <a:cubicBezTo>
                        <a:pt x="492" y="558"/>
                        <a:pt x="651" y="374"/>
                        <a:pt x="675" y="367"/>
                      </a:cubicBezTo>
                      <a:cubicBezTo>
                        <a:pt x="699" y="360"/>
                        <a:pt x="590" y="466"/>
                        <a:pt x="578" y="525"/>
                      </a:cubicBezTo>
                      <a:cubicBezTo>
                        <a:pt x="566" y="584"/>
                        <a:pt x="590" y="683"/>
                        <a:pt x="600" y="720"/>
                      </a:cubicBezTo>
                      <a:cubicBezTo>
                        <a:pt x="610" y="757"/>
                        <a:pt x="624" y="753"/>
                        <a:pt x="638" y="75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3" name="Freeform 75">
                  <a:extLst>
                    <a:ext uri="{FF2B5EF4-FFF2-40B4-BE49-F238E27FC236}">
                      <a16:creationId xmlns:a16="http://schemas.microsoft.com/office/drawing/2014/main" id="{5C42C4CF-D026-CF4C-8661-94AC4BEBB49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38" y="2413"/>
                  <a:ext cx="202" cy="265"/>
                </a:xfrm>
                <a:custGeom>
                  <a:avLst/>
                  <a:gdLst>
                    <a:gd name="T0" fmla="*/ 0 w 202"/>
                    <a:gd name="T1" fmla="*/ 25 h 265"/>
                    <a:gd name="T2" fmla="*/ 127 w 202"/>
                    <a:gd name="T3" fmla="*/ 40 h 265"/>
                    <a:gd name="T4" fmla="*/ 202 w 202"/>
                    <a:gd name="T5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65">
                      <a:moveTo>
                        <a:pt x="0" y="25"/>
                      </a:moveTo>
                      <a:cubicBezTo>
                        <a:pt x="46" y="12"/>
                        <a:pt x="93" y="0"/>
                        <a:pt x="127" y="40"/>
                      </a:cubicBezTo>
                      <a:cubicBezTo>
                        <a:pt x="161" y="80"/>
                        <a:pt x="190" y="221"/>
                        <a:pt x="202" y="26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4" name="Freeform 76">
                  <a:extLst>
                    <a:ext uri="{FF2B5EF4-FFF2-40B4-BE49-F238E27FC236}">
                      <a16:creationId xmlns:a16="http://schemas.microsoft.com/office/drawing/2014/main" id="{6E44D82B-F8E8-A64B-826D-1B951FFBF83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275" y="4478"/>
                  <a:ext cx="713" cy="183"/>
                </a:xfrm>
                <a:custGeom>
                  <a:avLst/>
                  <a:gdLst>
                    <a:gd name="T0" fmla="*/ 0 w 713"/>
                    <a:gd name="T1" fmla="*/ 0 h 183"/>
                    <a:gd name="T2" fmla="*/ 195 w 713"/>
                    <a:gd name="T3" fmla="*/ 172 h 183"/>
                    <a:gd name="T4" fmla="*/ 225 w 713"/>
                    <a:gd name="T5" fmla="*/ 67 h 183"/>
                    <a:gd name="T6" fmla="*/ 428 w 713"/>
                    <a:gd name="T7" fmla="*/ 90 h 183"/>
                    <a:gd name="T8" fmla="*/ 623 w 713"/>
                    <a:gd name="T9" fmla="*/ 142 h 183"/>
                    <a:gd name="T10" fmla="*/ 713 w 713"/>
                    <a:gd name="T11" fmla="*/ 112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3" h="183">
                      <a:moveTo>
                        <a:pt x="0" y="0"/>
                      </a:moveTo>
                      <a:cubicBezTo>
                        <a:pt x="79" y="80"/>
                        <a:pt x="158" y="161"/>
                        <a:pt x="195" y="172"/>
                      </a:cubicBezTo>
                      <a:cubicBezTo>
                        <a:pt x="232" y="183"/>
                        <a:pt x="186" y="81"/>
                        <a:pt x="225" y="67"/>
                      </a:cubicBezTo>
                      <a:cubicBezTo>
                        <a:pt x="264" y="53"/>
                        <a:pt x="362" y="78"/>
                        <a:pt x="428" y="90"/>
                      </a:cubicBezTo>
                      <a:cubicBezTo>
                        <a:pt x="494" y="102"/>
                        <a:pt x="575" y="138"/>
                        <a:pt x="623" y="142"/>
                      </a:cubicBezTo>
                      <a:cubicBezTo>
                        <a:pt x="671" y="146"/>
                        <a:pt x="692" y="129"/>
                        <a:pt x="713" y="112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5" name="Freeform 77">
                  <a:extLst>
                    <a:ext uri="{FF2B5EF4-FFF2-40B4-BE49-F238E27FC236}">
                      <a16:creationId xmlns:a16="http://schemas.microsoft.com/office/drawing/2014/main" id="{18F4696D-2EE2-8944-9391-FE438E3026F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655" y="4995"/>
                  <a:ext cx="833" cy="164"/>
                </a:xfrm>
                <a:custGeom>
                  <a:avLst/>
                  <a:gdLst>
                    <a:gd name="T0" fmla="*/ 0 w 833"/>
                    <a:gd name="T1" fmla="*/ 38 h 164"/>
                    <a:gd name="T2" fmla="*/ 210 w 833"/>
                    <a:gd name="T3" fmla="*/ 128 h 164"/>
                    <a:gd name="T4" fmla="*/ 570 w 833"/>
                    <a:gd name="T5" fmla="*/ 143 h 164"/>
                    <a:gd name="T6" fmla="*/ 833 w 833"/>
                    <a:gd name="T7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3" h="164">
                      <a:moveTo>
                        <a:pt x="0" y="38"/>
                      </a:moveTo>
                      <a:cubicBezTo>
                        <a:pt x="57" y="74"/>
                        <a:pt x="115" y="111"/>
                        <a:pt x="210" y="128"/>
                      </a:cubicBezTo>
                      <a:cubicBezTo>
                        <a:pt x="305" y="145"/>
                        <a:pt x="466" y="164"/>
                        <a:pt x="570" y="143"/>
                      </a:cubicBezTo>
                      <a:cubicBezTo>
                        <a:pt x="674" y="122"/>
                        <a:pt x="788" y="25"/>
                        <a:pt x="833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6" name="Freeform 78">
                  <a:extLst>
                    <a:ext uri="{FF2B5EF4-FFF2-40B4-BE49-F238E27FC236}">
                      <a16:creationId xmlns:a16="http://schemas.microsoft.com/office/drawing/2014/main" id="{5F4FC698-A227-044B-B2F6-0E0031484CE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5" y="4779"/>
                  <a:ext cx="548" cy="186"/>
                </a:xfrm>
                <a:custGeom>
                  <a:avLst/>
                  <a:gdLst>
                    <a:gd name="T0" fmla="*/ 0 w 548"/>
                    <a:gd name="T1" fmla="*/ 186 h 186"/>
                    <a:gd name="T2" fmla="*/ 278 w 548"/>
                    <a:gd name="T3" fmla="*/ 29 h 186"/>
                    <a:gd name="T4" fmla="*/ 548 w 548"/>
                    <a:gd name="T5" fmla="*/ 14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48" h="186">
                      <a:moveTo>
                        <a:pt x="0" y="186"/>
                      </a:moveTo>
                      <a:cubicBezTo>
                        <a:pt x="93" y="122"/>
                        <a:pt x="187" y="58"/>
                        <a:pt x="278" y="29"/>
                      </a:cubicBezTo>
                      <a:cubicBezTo>
                        <a:pt x="369" y="0"/>
                        <a:pt x="499" y="17"/>
                        <a:pt x="548" y="14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57" name="Freeform 79">
                  <a:extLst>
                    <a:ext uri="{FF2B5EF4-FFF2-40B4-BE49-F238E27FC236}">
                      <a16:creationId xmlns:a16="http://schemas.microsoft.com/office/drawing/2014/main" id="{2007B0D1-66BC-7541-AF8D-601CDD56A00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1800" y="2060"/>
                  <a:ext cx="230" cy="242"/>
                </a:xfrm>
                <a:custGeom>
                  <a:avLst/>
                  <a:gdLst>
                    <a:gd name="T0" fmla="*/ 0 w 230"/>
                    <a:gd name="T1" fmla="*/ 0 h 242"/>
                    <a:gd name="T2" fmla="*/ 90 w 230"/>
                    <a:gd name="T3" fmla="*/ 160 h 242"/>
                    <a:gd name="T4" fmla="*/ 50 w 230"/>
                    <a:gd name="T5" fmla="*/ 240 h 242"/>
                    <a:gd name="T6" fmla="*/ 140 w 230"/>
                    <a:gd name="T7" fmla="*/ 170 h 242"/>
                    <a:gd name="T8" fmla="*/ 230 w 230"/>
                    <a:gd name="T9" fmla="*/ 240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242">
                      <a:moveTo>
                        <a:pt x="0" y="0"/>
                      </a:moveTo>
                      <a:cubicBezTo>
                        <a:pt x="41" y="60"/>
                        <a:pt x="82" y="120"/>
                        <a:pt x="90" y="160"/>
                      </a:cubicBezTo>
                      <a:cubicBezTo>
                        <a:pt x="98" y="200"/>
                        <a:pt x="42" y="238"/>
                        <a:pt x="50" y="240"/>
                      </a:cubicBezTo>
                      <a:cubicBezTo>
                        <a:pt x="58" y="242"/>
                        <a:pt x="110" y="170"/>
                        <a:pt x="140" y="170"/>
                      </a:cubicBezTo>
                      <a:cubicBezTo>
                        <a:pt x="170" y="170"/>
                        <a:pt x="208" y="222"/>
                        <a:pt x="230" y="24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783" name="Group 44">
                <a:extLst>
                  <a:ext uri="{FF2B5EF4-FFF2-40B4-BE49-F238E27FC236}">
                    <a16:creationId xmlns:a16="http://schemas.microsoft.com/office/drawing/2014/main" id="{08C08A76-42F6-DE41-840B-4E825A320C5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14" y="3254"/>
                <a:ext cx="2725" cy="2763"/>
                <a:chOff x="2414" y="3254"/>
                <a:chExt cx="2725" cy="2763"/>
              </a:xfrm>
            </p:grpSpPr>
            <p:sp>
              <p:nvSpPr>
                <p:cNvPr id="821" name="Freeform 43">
                  <a:extLst>
                    <a:ext uri="{FF2B5EF4-FFF2-40B4-BE49-F238E27FC236}">
                      <a16:creationId xmlns:a16="http://schemas.microsoft.com/office/drawing/2014/main" id="{3A4E9E10-EFCF-E04A-856E-0847600CF9D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414" y="3254"/>
                  <a:ext cx="2664" cy="2763"/>
                </a:xfrm>
                <a:custGeom>
                  <a:avLst/>
                  <a:gdLst>
                    <a:gd name="T0" fmla="*/ 2536 w 2664"/>
                    <a:gd name="T1" fmla="*/ 2679 h 2763"/>
                    <a:gd name="T2" fmla="*/ 2214 w 2664"/>
                    <a:gd name="T3" fmla="*/ 1891 h 2763"/>
                    <a:gd name="T4" fmla="*/ 1929 w 2664"/>
                    <a:gd name="T5" fmla="*/ 1156 h 2763"/>
                    <a:gd name="T6" fmla="*/ 1666 w 2664"/>
                    <a:gd name="T7" fmla="*/ 901 h 2763"/>
                    <a:gd name="T8" fmla="*/ 1411 w 2664"/>
                    <a:gd name="T9" fmla="*/ 864 h 2763"/>
                    <a:gd name="T10" fmla="*/ 1224 w 2664"/>
                    <a:gd name="T11" fmla="*/ 969 h 2763"/>
                    <a:gd name="T12" fmla="*/ 1006 w 2664"/>
                    <a:gd name="T13" fmla="*/ 1216 h 2763"/>
                    <a:gd name="T14" fmla="*/ 916 w 2664"/>
                    <a:gd name="T15" fmla="*/ 1104 h 2763"/>
                    <a:gd name="T16" fmla="*/ 826 w 2664"/>
                    <a:gd name="T17" fmla="*/ 1156 h 2763"/>
                    <a:gd name="T18" fmla="*/ 796 w 2664"/>
                    <a:gd name="T19" fmla="*/ 1104 h 2763"/>
                    <a:gd name="T20" fmla="*/ 774 w 2664"/>
                    <a:gd name="T21" fmla="*/ 811 h 2763"/>
                    <a:gd name="T22" fmla="*/ 661 w 2664"/>
                    <a:gd name="T23" fmla="*/ 594 h 2763"/>
                    <a:gd name="T24" fmla="*/ 451 w 2664"/>
                    <a:gd name="T25" fmla="*/ 504 h 2763"/>
                    <a:gd name="T26" fmla="*/ 174 w 2664"/>
                    <a:gd name="T27" fmla="*/ 519 h 2763"/>
                    <a:gd name="T28" fmla="*/ 1 w 2664"/>
                    <a:gd name="T29" fmla="*/ 369 h 2763"/>
                    <a:gd name="T30" fmla="*/ 166 w 2664"/>
                    <a:gd name="T31" fmla="*/ 121 h 2763"/>
                    <a:gd name="T32" fmla="*/ 519 w 2664"/>
                    <a:gd name="T33" fmla="*/ 24 h 2763"/>
                    <a:gd name="T34" fmla="*/ 946 w 2664"/>
                    <a:gd name="T35" fmla="*/ 24 h 2763"/>
                    <a:gd name="T36" fmla="*/ 1591 w 2664"/>
                    <a:gd name="T37" fmla="*/ 166 h 2763"/>
                    <a:gd name="T38" fmla="*/ 2041 w 2664"/>
                    <a:gd name="T39" fmla="*/ 376 h 2763"/>
                    <a:gd name="T40" fmla="*/ 2289 w 2664"/>
                    <a:gd name="T41" fmla="*/ 654 h 2763"/>
                    <a:gd name="T42" fmla="*/ 2206 w 2664"/>
                    <a:gd name="T43" fmla="*/ 759 h 2763"/>
                    <a:gd name="T44" fmla="*/ 2086 w 2664"/>
                    <a:gd name="T45" fmla="*/ 781 h 2763"/>
                    <a:gd name="T46" fmla="*/ 1891 w 2664"/>
                    <a:gd name="T47" fmla="*/ 759 h 2763"/>
                    <a:gd name="T48" fmla="*/ 1839 w 2664"/>
                    <a:gd name="T49" fmla="*/ 796 h 2763"/>
                    <a:gd name="T50" fmla="*/ 1869 w 2664"/>
                    <a:gd name="T51" fmla="*/ 856 h 2763"/>
                    <a:gd name="T52" fmla="*/ 1996 w 2664"/>
                    <a:gd name="T53" fmla="*/ 939 h 2763"/>
                    <a:gd name="T54" fmla="*/ 2161 w 2664"/>
                    <a:gd name="T55" fmla="*/ 1119 h 2763"/>
                    <a:gd name="T56" fmla="*/ 2214 w 2664"/>
                    <a:gd name="T57" fmla="*/ 1314 h 2763"/>
                    <a:gd name="T58" fmla="*/ 2319 w 2664"/>
                    <a:gd name="T59" fmla="*/ 1509 h 2763"/>
                    <a:gd name="T60" fmla="*/ 2424 w 2664"/>
                    <a:gd name="T61" fmla="*/ 1689 h 2763"/>
                    <a:gd name="T62" fmla="*/ 2559 w 2664"/>
                    <a:gd name="T63" fmla="*/ 1801 h 2763"/>
                    <a:gd name="T64" fmla="*/ 2656 w 2664"/>
                    <a:gd name="T65" fmla="*/ 1846 h 2763"/>
                    <a:gd name="T66" fmla="*/ 2604 w 2664"/>
                    <a:gd name="T67" fmla="*/ 2019 h 2763"/>
                    <a:gd name="T68" fmla="*/ 2551 w 2664"/>
                    <a:gd name="T69" fmla="*/ 2116 h 2763"/>
                    <a:gd name="T70" fmla="*/ 2536 w 2664"/>
                    <a:gd name="T71" fmla="*/ 2191 h 2763"/>
                    <a:gd name="T72" fmla="*/ 2536 w 2664"/>
                    <a:gd name="T73" fmla="*/ 2394 h 2763"/>
                    <a:gd name="T74" fmla="*/ 2536 w 2664"/>
                    <a:gd name="T75" fmla="*/ 2679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64" h="2763">
                      <a:moveTo>
                        <a:pt x="2536" y="2679"/>
                      </a:moveTo>
                      <a:cubicBezTo>
                        <a:pt x="2482" y="2595"/>
                        <a:pt x="2315" y="2145"/>
                        <a:pt x="2214" y="1891"/>
                      </a:cubicBezTo>
                      <a:cubicBezTo>
                        <a:pt x="2113" y="1637"/>
                        <a:pt x="2020" y="1321"/>
                        <a:pt x="1929" y="1156"/>
                      </a:cubicBezTo>
                      <a:cubicBezTo>
                        <a:pt x="1838" y="991"/>
                        <a:pt x="1752" y="950"/>
                        <a:pt x="1666" y="901"/>
                      </a:cubicBezTo>
                      <a:cubicBezTo>
                        <a:pt x="1580" y="852"/>
                        <a:pt x="1485" y="853"/>
                        <a:pt x="1411" y="864"/>
                      </a:cubicBezTo>
                      <a:cubicBezTo>
                        <a:pt x="1337" y="875"/>
                        <a:pt x="1291" y="910"/>
                        <a:pt x="1224" y="969"/>
                      </a:cubicBezTo>
                      <a:cubicBezTo>
                        <a:pt x="1157" y="1028"/>
                        <a:pt x="1057" y="1194"/>
                        <a:pt x="1006" y="1216"/>
                      </a:cubicBezTo>
                      <a:cubicBezTo>
                        <a:pt x="955" y="1238"/>
                        <a:pt x="946" y="1114"/>
                        <a:pt x="916" y="1104"/>
                      </a:cubicBezTo>
                      <a:cubicBezTo>
                        <a:pt x="886" y="1094"/>
                        <a:pt x="846" y="1156"/>
                        <a:pt x="826" y="1156"/>
                      </a:cubicBezTo>
                      <a:cubicBezTo>
                        <a:pt x="806" y="1156"/>
                        <a:pt x="805" y="1161"/>
                        <a:pt x="796" y="1104"/>
                      </a:cubicBezTo>
                      <a:cubicBezTo>
                        <a:pt x="787" y="1047"/>
                        <a:pt x="796" y="896"/>
                        <a:pt x="774" y="811"/>
                      </a:cubicBezTo>
                      <a:cubicBezTo>
                        <a:pt x="752" y="726"/>
                        <a:pt x="715" y="645"/>
                        <a:pt x="661" y="594"/>
                      </a:cubicBezTo>
                      <a:cubicBezTo>
                        <a:pt x="607" y="543"/>
                        <a:pt x="532" y="516"/>
                        <a:pt x="451" y="504"/>
                      </a:cubicBezTo>
                      <a:cubicBezTo>
                        <a:pt x="370" y="492"/>
                        <a:pt x="249" y="541"/>
                        <a:pt x="174" y="519"/>
                      </a:cubicBezTo>
                      <a:cubicBezTo>
                        <a:pt x="99" y="497"/>
                        <a:pt x="2" y="435"/>
                        <a:pt x="1" y="369"/>
                      </a:cubicBezTo>
                      <a:cubicBezTo>
                        <a:pt x="0" y="303"/>
                        <a:pt x="80" y="178"/>
                        <a:pt x="166" y="121"/>
                      </a:cubicBezTo>
                      <a:cubicBezTo>
                        <a:pt x="252" y="64"/>
                        <a:pt x="389" y="40"/>
                        <a:pt x="519" y="24"/>
                      </a:cubicBezTo>
                      <a:cubicBezTo>
                        <a:pt x="649" y="8"/>
                        <a:pt x="767" y="0"/>
                        <a:pt x="946" y="24"/>
                      </a:cubicBezTo>
                      <a:cubicBezTo>
                        <a:pt x="1125" y="48"/>
                        <a:pt x="1408" y="107"/>
                        <a:pt x="1591" y="166"/>
                      </a:cubicBezTo>
                      <a:cubicBezTo>
                        <a:pt x="1774" y="225"/>
                        <a:pt x="1925" y="295"/>
                        <a:pt x="2041" y="376"/>
                      </a:cubicBezTo>
                      <a:cubicBezTo>
                        <a:pt x="2157" y="457"/>
                        <a:pt x="2262" y="590"/>
                        <a:pt x="2289" y="654"/>
                      </a:cubicBezTo>
                      <a:cubicBezTo>
                        <a:pt x="2316" y="718"/>
                        <a:pt x="2240" y="738"/>
                        <a:pt x="2206" y="759"/>
                      </a:cubicBezTo>
                      <a:cubicBezTo>
                        <a:pt x="2172" y="780"/>
                        <a:pt x="2138" y="781"/>
                        <a:pt x="2086" y="781"/>
                      </a:cubicBezTo>
                      <a:cubicBezTo>
                        <a:pt x="2034" y="781"/>
                        <a:pt x="1932" y="757"/>
                        <a:pt x="1891" y="759"/>
                      </a:cubicBezTo>
                      <a:cubicBezTo>
                        <a:pt x="1850" y="761"/>
                        <a:pt x="1843" y="780"/>
                        <a:pt x="1839" y="796"/>
                      </a:cubicBezTo>
                      <a:cubicBezTo>
                        <a:pt x="1835" y="812"/>
                        <a:pt x="1843" y="832"/>
                        <a:pt x="1869" y="856"/>
                      </a:cubicBezTo>
                      <a:cubicBezTo>
                        <a:pt x="1895" y="880"/>
                        <a:pt x="1947" y="895"/>
                        <a:pt x="1996" y="939"/>
                      </a:cubicBezTo>
                      <a:cubicBezTo>
                        <a:pt x="2045" y="983"/>
                        <a:pt x="2125" y="1057"/>
                        <a:pt x="2161" y="1119"/>
                      </a:cubicBezTo>
                      <a:cubicBezTo>
                        <a:pt x="2197" y="1181"/>
                        <a:pt x="2188" y="1249"/>
                        <a:pt x="2214" y="1314"/>
                      </a:cubicBezTo>
                      <a:cubicBezTo>
                        <a:pt x="2240" y="1379"/>
                        <a:pt x="2284" y="1446"/>
                        <a:pt x="2319" y="1509"/>
                      </a:cubicBezTo>
                      <a:cubicBezTo>
                        <a:pt x="2354" y="1572"/>
                        <a:pt x="2384" y="1640"/>
                        <a:pt x="2424" y="1689"/>
                      </a:cubicBezTo>
                      <a:cubicBezTo>
                        <a:pt x="2464" y="1738"/>
                        <a:pt x="2520" y="1775"/>
                        <a:pt x="2559" y="1801"/>
                      </a:cubicBezTo>
                      <a:cubicBezTo>
                        <a:pt x="2598" y="1827"/>
                        <a:pt x="2648" y="1810"/>
                        <a:pt x="2656" y="1846"/>
                      </a:cubicBezTo>
                      <a:cubicBezTo>
                        <a:pt x="2664" y="1882"/>
                        <a:pt x="2621" y="1974"/>
                        <a:pt x="2604" y="2019"/>
                      </a:cubicBezTo>
                      <a:cubicBezTo>
                        <a:pt x="2587" y="2064"/>
                        <a:pt x="2562" y="2087"/>
                        <a:pt x="2551" y="2116"/>
                      </a:cubicBezTo>
                      <a:cubicBezTo>
                        <a:pt x="2540" y="2145"/>
                        <a:pt x="2538" y="2145"/>
                        <a:pt x="2536" y="2191"/>
                      </a:cubicBezTo>
                      <a:cubicBezTo>
                        <a:pt x="2534" y="2237"/>
                        <a:pt x="2536" y="2317"/>
                        <a:pt x="2536" y="2394"/>
                      </a:cubicBezTo>
                      <a:cubicBezTo>
                        <a:pt x="2536" y="2471"/>
                        <a:pt x="2590" y="2763"/>
                        <a:pt x="2536" y="267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822" name="Freeform 41">
                  <a:extLst>
                    <a:ext uri="{FF2B5EF4-FFF2-40B4-BE49-F238E27FC236}">
                      <a16:creationId xmlns:a16="http://schemas.microsoft.com/office/drawing/2014/main" id="{FF2C0119-4169-D04F-8F70-9C67A26A9C3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195" y="3878"/>
                  <a:ext cx="944" cy="1984"/>
                </a:xfrm>
                <a:custGeom>
                  <a:avLst/>
                  <a:gdLst>
                    <a:gd name="T0" fmla="*/ 748 w 944"/>
                    <a:gd name="T1" fmla="*/ 1980 h 1984"/>
                    <a:gd name="T2" fmla="*/ 703 w 944"/>
                    <a:gd name="T3" fmla="*/ 1740 h 1984"/>
                    <a:gd name="T4" fmla="*/ 763 w 944"/>
                    <a:gd name="T5" fmla="*/ 1470 h 1984"/>
                    <a:gd name="T6" fmla="*/ 875 w 944"/>
                    <a:gd name="T7" fmla="*/ 1305 h 1984"/>
                    <a:gd name="T8" fmla="*/ 778 w 944"/>
                    <a:gd name="T9" fmla="*/ 1192 h 1984"/>
                    <a:gd name="T10" fmla="*/ 508 w 944"/>
                    <a:gd name="T11" fmla="*/ 1012 h 1984"/>
                    <a:gd name="T12" fmla="*/ 380 w 944"/>
                    <a:gd name="T13" fmla="*/ 720 h 1984"/>
                    <a:gd name="T14" fmla="*/ 275 w 944"/>
                    <a:gd name="T15" fmla="*/ 457 h 1984"/>
                    <a:gd name="T16" fmla="*/ 200 w 944"/>
                    <a:gd name="T17" fmla="*/ 367 h 1984"/>
                    <a:gd name="T18" fmla="*/ 140 w 944"/>
                    <a:gd name="T19" fmla="*/ 292 h 1984"/>
                    <a:gd name="T20" fmla="*/ 20 w 944"/>
                    <a:gd name="T21" fmla="*/ 225 h 1984"/>
                    <a:gd name="T22" fmla="*/ 20 w 944"/>
                    <a:gd name="T23" fmla="*/ 120 h 1984"/>
                    <a:gd name="T24" fmla="*/ 125 w 944"/>
                    <a:gd name="T25" fmla="*/ 112 h 1984"/>
                    <a:gd name="T26" fmla="*/ 200 w 944"/>
                    <a:gd name="T27" fmla="*/ 112 h 1984"/>
                    <a:gd name="T28" fmla="*/ 238 w 944"/>
                    <a:gd name="T29" fmla="*/ 7 h 1984"/>
                    <a:gd name="T30" fmla="*/ 328 w 944"/>
                    <a:gd name="T31" fmla="*/ 67 h 1984"/>
                    <a:gd name="T32" fmla="*/ 358 w 944"/>
                    <a:gd name="T33" fmla="*/ 112 h 1984"/>
                    <a:gd name="T34" fmla="*/ 463 w 944"/>
                    <a:gd name="T35" fmla="*/ 90 h 1984"/>
                    <a:gd name="T36" fmla="*/ 515 w 944"/>
                    <a:gd name="T37" fmla="*/ 120 h 1984"/>
                    <a:gd name="T38" fmla="*/ 455 w 944"/>
                    <a:gd name="T39" fmla="*/ 157 h 1984"/>
                    <a:gd name="T40" fmla="*/ 373 w 944"/>
                    <a:gd name="T41" fmla="*/ 232 h 1984"/>
                    <a:gd name="T42" fmla="*/ 275 w 944"/>
                    <a:gd name="T43" fmla="*/ 217 h 1984"/>
                    <a:gd name="T44" fmla="*/ 215 w 944"/>
                    <a:gd name="T45" fmla="*/ 172 h 1984"/>
                    <a:gd name="T46" fmla="*/ 140 w 944"/>
                    <a:gd name="T47" fmla="*/ 165 h 1984"/>
                    <a:gd name="T48" fmla="*/ 95 w 944"/>
                    <a:gd name="T49" fmla="*/ 180 h 1984"/>
                    <a:gd name="T50" fmla="*/ 133 w 944"/>
                    <a:gd name="T51" fmla="*/ 240 h 1984"/>
                    <a:gd name="T52" fmla="*/ 275 w 944"/>
                    <a:gd name="T53" fmla="*/ 292 h 1984"/>
                    <a:gd name="T54" fmla="*/ 418 w 944"/>
                    <a:gd name="T55" fmla="*/ 472 h 1984"/>
                    <a:gd name="T56" fmla="*/ 515 w 944"/>
                    <a:gd name="T57" fmla="*/ 675 h 1984"/>
                    <a:gd name="T58" fmla="*/ 560 w 944"/>
                    <a:gd name="T59" fmla="*/ 817 h 1984"/>
                    <a:gd name="T60" fmla="*/ 650 w 944"/>
                    <a:gd name="T61" fmla="*/ 1012 h 1984"/>
                    <a:gd name="T62" fmla="*/ 860 w 944"/>
                    <a:gd name="T63" fmla="*/ 1170 h 1984"/>
                    <a:gd name="T64" fmla="*/ 943 w 944"/>
                    <a:gd name="T65" fmla="*/ 1290 h 1984"/>
                    <a:gd name="T66" fmla="*/ 853 w 944"/>
                    <a:gd name="T67" fmla="*/ 1515 h 1984"/>
                    <a:gd name="T68" fmla="*/ 755 w 944"/>
                    <a:gd name="T69" fmla="*/ 1717 h 1984"/>
                    <a:gd name="T70" fmla="*/ 748 w 944"/>
                    <a:gd name="T71" fmla="*/ 1980 h 1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44" h="1984">
                      <a:moveTo>
                        <a:pt x="748" y="1980"/>
                      </a:moveTo>
                      <a:cubicBezTo>
                        <a:pt x="740" y="1984"/>
                        <a:pt x="701" y="1825"/>
                        <a:pt x="703" y="1740"/>
                      </a:cubicBezTo>
                      <a:cubicBezTo>
                        <a:pt x="705" y="1655"/>
                        <a:pt x="734" y="1542"/>
                        <a:pt x="763" y="1470"/>
                      </a:cubicBezTo>
                      <a:cubicBezTo>
                        <a:pt x="792" y="1398"/>
                        <a:pt x="873" y="1351"/>
                        <a:pt x="875" y="1305"/>
                      </a:cubicBezTo>
                      <a:cubicBezTo>
                        <a:pt x="877" y="1259"/>
                        <a:pt x="839" y="1241"/>
                        <a:pt x="778" y="1192"/>
                      </a:cubicBezTo>
                      <a:cubicBezTo>
                        <a:pt x="717" y="1143"/>
                        <a:pt x="574" y="1091"/>
                        <a:pt x="508" y="1012"/>
                      </a:cubicBezTo>
                      <a:cubicBezTo>
                        <a:pt x="442" y="933"/>
                        <a:pt x="419" y="812"/>
                        <a:pt x="380" y="720"/>
                      </a:cubicBezTo>
                      <a:cubicBezTo>
                        <a:pt x="341" y="628"/>
                        <a:pt x="305" y="516"/>
                        <a:pt x="275" y="457"/>
                      </a:cubicBezTo>
                      <a:cubicBezTo>
                        <a:pt x="245" y="398"/>
                        <a:pt x="222" y="394"/>
                        <a:pt x="200" y="367"/>
                      </a:cubicBezTo>
                      <a:cubicBezTo>
                        <a:pt x="178" y="340"/>
                        <a:pt x="170" y="316"/>
                        <a:pt x="140" y="292"/>
                      </a:cubicBezTo>
                      <a:cubicBezTo>
                        <a:pt x="110" y="268"/>
                        <a:pt x="40" y="254"/>
                        <a:pt x="20" y="225"/>
                      </a:cubicBezTo>
                      <a:cubicBezTo>
                        <a:pt x="0" y="196"/>
                        <a:pt x="3" y="139"/>
                        <a:pt x="20" y="120"/>
                      </a:cubicBezTo>
                      <a:cubicBezTo>
                        <a:pt x="37" y="101"/>
                        <a:pt x="95" y="113"/>
                        <a:pt x="125" y="112"/>
                      </a:cubicBezTo>
                      <a:cubicBezTo>
                        <a:pt x="155" y="111"/>
                        <a:pt x="181" y="129"/>
                        <a:pt x="200" y="112"/>
                      </a:cubicBezTo>
                      <a:cubicBezTo>
                        <a:pt x="219" y="95"/>
                        <a:pt x="217" y="14"/>
                        <a:pt x="238" y="7"/>
                      </a:cubicBezTo>
                      <a:cubicBezTo>
                        <a:pt x="259" y="0"/>
                        <a:pt x="308" y="50"/>
                        <a:pt x="328" y="67"/>
                      </a:cubicBezTo>
                      <a:cubicBezTo>
                        <a:pt x="348" y="84"/>
                        <a:pt x="336" y="108"/>
                        <a:pt x="358" y="112"/>
                      </a:cubicBezTo>
                      <a:cubicBezTo>
                        <a:pt x="380" y="116"/>
                        <a:pt x="437" y="89"/>
                        <a:pt x="463" y="90"/>
                      </a:cubicBezTo>
                      <a:cubicBezTo>
                        <a:pt x="489" y="91"/>
                        <a:pt x="516" y="109"/>
                        <a:pt x="515" y="120"/>
                      </a:cubicBezTo>
                      <a:cubicBezTo>
                        <a:pt x="514" y="131"/>
                        <a:pt x="479" y="138"/>
                        <a:pt x="455" y="157"/>
                      </a:cubicBezTo>
                      <a:cubicBezTo>
                        <a:pt x="431" y="176"/>
                        <a:pt x="403" y="222"/>
                        <a:pt x="373" y="232"/>
                      </a:cubicBezTo>
                      <a:cubicBezTo>
                        <a:pt x="343" y="242"/>
                        <a:pt x="301" y="227"/>
                        <a:pt x="275" y="217"/>
                      </a:cubicBezTo>
                      <a:cubicBezTo>
                        <a:pt x="249" y="207"/>
                        <a:pt x="237" y="181"/>
                        <a:pt x="215" y="172"/>
                      </a:cubicBezTo>
                      <a:cubicBezTo>
                        <a:pt x="193" y="163"/>
                        <a:pt x="160" y="164"/>
                        <a:pt x="140" y="165"/>
                      </a:cubicBezTo>
                      <a:cubicBezTo>
                        <a:pt x="120" y="166"/>
                        <a:pt x="96" y="168"/>
                        <a:pt x="95" y="180"/>
                      </a:cubicBezTo>
                      <a:cubicBezTo>
                        <a:pt x="94" y="192"/>
                        <a:pt x="103" y="221"/>
                        <a:pt x="133" y="240"/>
                      </a:cubicBezTo>
                      <a:cubicBezTo>
                        <a:pt x="163" y="259"/>
                        <a:pt x="228" y="253"/>
                        <a:pt x="275" y="292"/>
                      </a:cubicBezTo>
                      <a:cubicBezTo>
                        <a:pt x="322" y="331"/>
                        <a:pt x="378" y="408"/>
                        <a:pt x="418" y="472"/>
                      </a:cubicBezTo>
                      <a:cubicBezTo>
                        <a:pt x="458" y="536"/>
                        <a:pt x="491" y="618"/>
                        <a:pt x="515" y="675"/>
                      </a:cubicBezTo>
                      <a:cubicBezTo>
                        <a:pt x="539" y="732"/>
                        <a:pt x="538" y="761"/>
                        <a:pt x="560" y="817"/>
                      </a:cubicBezTo>
                      <a:cubicBezTo>
                        <a:pt x="582" y="873"/>
                        <a:pt x="600" y="953"/>
                        <a:pt x="650" y="1012"/>
                      </a:cubicBezTo>
                      <a:cubicBezTo>
                        <a:pt x="700" y="1071"/>
                        <a:pt x="811" y="1124"/>
                        <a:pt x="860" y="1170"/>
                      </a:cubicBezTo>
                      <a:cubicBezTo>
                        <a:pt x="909" y="1216"/>
                        <a:pt x="944" y="1233"/>
                        <a:pt x="943" y="1290"/>
                      </a:cubicBezTo>
                      <a:cubicBezTo>
                        <a:pt x="942" y="1347"/>
                        <a:pt x="884" y="1444"/>
                        <a:pt x="853" y="1515"/>
                      </a:cubicBezTo>
                      <a:cubicBezTo>
                        <a:pt x="822" y="1586"/>
                        <a:pt x="771" y="1638"/>
                        <a:pt x="755" y="1717"/>
                      </a:cubicBezTo>
                      <a:cubicBezTo>
                        <a:pt x="739" y="1796"/>
                        <a:pt x="756" y="1976"/>
                        <a:pt x="748" y="19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784" name="Group 40">
                <a:extLst>
                  <a:ext uri="{FF2B5EF4-FFF2-40B4-BE49-F238E27FC236}">
                    <a16:creationId xmlns:a16="http://schemas.microsoft.com/office/drawing/2014/main" id="{19DEE5C5-7085-5D41-93BA-2C59E5EDA3F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15" y="4123"/>
                <a:ext cx="1887" cy="2164"/>
                <a:chOff x="4615" y="4123"/>
                <a:chExt cx="1887" cy="2164"/>
              </a:xfrm>
            </p:grpSpPr>
            <p:grpSp>
              <p:nvGrpSpPr>
                <p:cNvPr id="785" name="Group 39">
                  <a:extLst>
                    <a:ext uri="{FF2B5EF4-FFF2-40B4-BE49-F238E27FC236}">
                      <a16:creationId xmlns:a16="http://schemas.microsoft.com/office/drawing/2014/main" id="{FE6CB111-A448-EE4B-B49C-8E6066746FA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44" y="4133"/>
                  <a:ext cx="1858" cy="2154"/>
                  <a:chOff x="4644" y="4133"/>
                  <a:chExt cx="1858" cy="2154"/>
                </a:xfrm>
              </p:grpSpPr>
              <p:sp>
                <p:nvSpPr>
                  <p:cNvPr id="809" name="Freeform 4">
                    <a:extLst>
                      <a:ext uri="{FF2B5EF4-FFF2-40B4-BE49-F238E27FC236}">
                        <a16:creationId xmlns:a16="http://schemas.microsoft.com/office/drawing/2014/main" id="{1661A94B-A1E3-694E-B4CF-6C96F506BE4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44" y="4133"/>
                    <a:ext cx="1858" cy="2154"/>
                  </a:xfrm>
                  <a:custGeom>
                    <a:avLst/>
                    <a:gdLst>
                      <a:gd name="T0" fmla="*/ 272 w 1858"/>
                      <a:gd name="T1" fmla="*/ 1692 h 2154"/>
                      <a:gd name="T2" fmla="*/ 677 w 1858"/>
                      <a:gd name="T3" fmla="*/ 2082 h 2154"/>
                      <a:gd name="T4" fmla="*/ 954 w 1858"/>
                      <a:gd name="T5" fmla="*/ 2052 h 2154"/>
                      <a:gd name="T6" fmla="*/ 1089 w 1858"/>
                      <a:gd name="T7" fmla="*/ 1969 h 2154"/>
                      <a:gd name="T8" fmla="*/ 1224 w 1858"/>
                      <a:gd name="T9" fmla="*/ 1894 h 2154"/>
                      <a:gd name="T10" fmla="*/ 1359 w 1858"/>
                      <a:gd name="T11" fmla="*/ 1819 h 2154"/>
                      <a:gd name="T12" fmla="*/ 1509 w 1858"/>
                      <a:gd name="T13" fmla="*/ 1662 h 2154"/>
                      <a:gd name="T14" fmla="*/ 1659 w 1858"/>
                      <a:gd name="T15" fmla="*/ 1512 h 2154"/>
                      <a:gd name="T16" fmla="*/ 1757 w 1858"/>
                      <a:gd name="T17" fmla="*/ 1279 h 2154"/>
                      <a:gd name="T18" fmla="*/ 1839 w 1858"/>
                      <a:gd name="T19" fmla="*/ 1092 h 2154"/>
                      <a:gd name="T20" fmla="*/ 1787 w 1858"/>
                      <a:gd name="T21" fmla="*/ 1002 h 2154"/>
                      <a:gd name="T22" fmla="*/ 1809 w 1858"/>
                      <a:gd name="T23" fmla="*/ 844 h 2154"/>
                      <a:gd name="T24" fmla="*/ 1832 w 1858"/>
                      <a:gd name="T25" fmla="*/ 724 h 2154"/>
                      <a:gd name="T26" fmla="*/ 1719 w 1858"/>
                      <a:gd name="T27" fmla="*/ 679 h 2154"/>
                      <a:gd name="T28" fmla="*/ 1487 w 1858"/>
                      <a:gd name="T29" fmla="*/ 717 h 2154"/>
                      <a:gd name="T30" fmla="*/ 1404 w 1858"/>
                      <a:gd name="T31" fmla="*/ 604 h 2154"/>
                      <a:gd name="T32" fmla="*/ 1359 w 1858"/>
                      <a:gd name="T33" fmla="*/ 507 h 2154"/>
                      <a:gd name="T34" fmla="*/ 1277 w 1858"/>
                      <a:gd name="T35" fmla="*/ 424 h 2154"/>
                      <a:gd name="T36" fmla="*/ 1179 w 1858"/>
                      <a:gd name="T37" fmla="*/ 342 h 2154"/>
                      <a:gd name="T38" fmla="*/ 1082 w 1858"/>
                      <a:gd name="T39" fmla="*/ 222 h 2154"/>
                      <a:gd name="T40" fmla="*/ 1014 w 1858"/>
                      <a:gd name="T41" fmla="*/ 184 h 2154"/>
                      <a:gd name="T42" fmla="*/ 932 w 1858"/>
                      <a:gd name="T43" fmla="*/ 102 h 2154"/>
                      <a:gd name="T44" fmla="*/ 827 w 1858"/>
                      <a:gd name="T45" fmla="*/ 72 h 2154"/>
                      <a:gd name="T46" fmla="*/ 692 w 1858"/>
                      <a:gd name="T47" fmla="*/ 4 h 2154"/>
                      <a:gd name="T48" fmla="*/ 542 w 1858"/>
                      <a:gd name="T49" fmla="*/ 12 h 2154"/>
                      <a:gd name="T50" fmla="*/ 392 w 1858"/>
                      <a:gd name="T51" fmla="*/ 42 h 2154"/>
                      <a:gd name="T52" fmla="*/ 309 w 1858"/>
                      <a:gd name="T53" fmla="*/ 117 h 2154"/>
                      <a:gd name="T54" fmla="*/ 197 w 1858"/>
                      <a:gd name="T55" fmla="*/ 154 h 2154"/>
                      <a:gd name="T56" fmla="*/ 129 w 1858"/>
                      <a:gd name="T57" fmla="*/ 312 h 2154"/>
                      <a:gd name="T58" fmla="*/ 47 w 1858"/>
                      <a:gd name="T59" fmla="*/ 357 h 2154"/>
                      <a:gd name="T60" fmla="*/ 24 w 1858"/>
                      <a:gd name="T61" fmla="*/ 477 h 2154"/>
                      <a:gd name="T62" fmla="*/ 9 w 1858"/>
                      <a:gd name="T63" fmla="*/ 544 h 2154"/>
                      <a:gd name="T64" fmla="*/ 2 w 1858"/>
                      <a:gd name="T65" fmla="*/ 687 h 2154"/>
                      <a:gd name="T66" fmla="*/ 24 w 1858"/>
                      <a:gd name="T67" fmla="*/ 792 h 2154"/>
                      <a:gd name="T68" fmla="*/ 77 w 1858"/>
                      <a:gd name="T69" fmla="*/ 844 h 2154"/>
                      <a:gd name="T70" fmla="*/ 129 w 1858"/>
                      <a:gd name="T71" fmla="*/ 912 h 2154"/>
                      <a:gd name="T72" fmla="*/ 279 w 1858"/>
                      <a:gd name="T73" fmla="*/ 934 h 2154"/>
                      <a:gd name="T74" fmla="*/ 384 w 1858"/>
                      <a:gd name="T75" fmla="*/ 942 h 2154"/>
                      <a:gd name="T76" fmla="*/ 369 w 1858"/>
                      <a:gd name="T77" fmla="*/ 1032 h 2154"/>
                      <a:gd name="T78" fmla="*/ 317 w 1858"/>
                      <a:gd name="T79" fmla="*/ 1114 h 2154"/>
                      <a:gd name="T80" fmla="*/ 219 w 1858"/>
                      <a:gd name="T81" fmla="*/ 1332 h 2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858" h="2154">
                        <a:moveTo>
                          <a:pt x="219" y="1332"/>
                        </a:moveTo>
                        <a:cubicBezTo>
                          <a:pt x="220" y="1422"/>
                          <a:pt x="228" y="1566"/>
                          <a:pt x="272" y="1692"/>
                        </a:cubicBezTo>
                        <a:cubicBezTo>
                          <a:pt x="316" y="1818"/>
                          <a:pt x="415" y="2024"/>
                          <a:pt x="482" y="2089"/>
                        </a:cubicBezTo>
                        <a:cubicBezTo>
                          <a:pt x="549" y="2154"/>
                          <a:pt x="606" y="2077"/>
                          <a:pt x="677" y="2082"/>
                        </a:cubicBezTo>
                        <a:cubicBezTo>
                          <a:pt x="748" y="2087"/>
                          <a:pt x="863" y="2124"/>
                          <a:pt x="909" y="2119"/>
                        </a:cubicBezTo>
                        <a:cubicBezTo>
                          <a:pt x="955" y="2114"/>
                          <a:pt x="930" y="2062"/>
                          <a:pt x="954" y="2052"/>
                        </a:cubicBezTo>
                        <a:cubicBezTo>
                          <a:pt x="978" y="2042"/>
                          <a:pt x="1030" y="2073"/>
                          <a:pt x="1052" y="2059"/>
                        </a:cubicBezTo>
                        <a:cubicBezTo>
                          <a:pt x="1074" y="2045"/>
                          <a:pt x="1064" y="1985"/>
                          <a:pt x="1089" y="1969"/>
                        </a:cubicBezTo>
                        <a:cubicBezTo>
                          <a:pt x="1114" y="1953"/>
                          <a:pt x="1179" y="1974"/>
                          <a:pt x="1202" y="1962"/>
                        </a:cubicBezTo>
                        <a:cubicBezTo>
                          <a:pt x="1225" y="1950"/>
                          <a:pt x="1204" y="1906"/>
                          <a:pt x="1224" y="1894"/>
                        </a:cubicBezTo>
                        <a:cubicBezTo>
                          <a:pt x="1244" y="1882"/>
                          <a:pt x="1299" y="1900"/>
                          <a:pt x="1322" y="1887"/>
                        </a:cubicBezTo>
                        <a:cubicBezTo>
                          <a:pt x="1345" y="1874"/>
                          <a:pt x="1340" y="1836"/>
                          <a:pt x="1359" y="1819"/>
                        </a:cubicBezTo>
                        <a:cubicBezTo>
                          <a:pt x="1378" y="1802"/>
                          <a:pt x="1409" y="1808"/>
                          <a:pt x="1434" y="1782"/>
                        </a:cubicBezTo>
                        <a:cubicBezTo>
                          <a:pt x="1459" y="1756"/>
                          <a:pt x="1483" y="1691"/>
                          <a:pt x="1509" y="1662"/>
                        </a:cubicBezTo>
                        <a:cubicBezTo>
                          <a:pt x="1535" y="1633"/>
                          <a:pt x="1567" y="1634"/>
                          <a:pt x="1592" y="1609"/>
                        </a:cubicBezTo>
                        <a:cubicBezTo>
                          <a:pt x="1617" y="1584"/>
                          <a:pt x="1642" y="1547"/>
                          <a:pt x="1659" y="1512"/>
                        </a:cubicBezTo>
                        <a:cubicBezTo>
                          <a:pt x="1676" y="1477"/>
                          <a:pt x="1681" y="1438"/>
                          <a:pt x="1697" y="1399"/>
                        </a:cubicBezTo>
                        <a:cubicBezTo>
                          <a:pt x="1713" y="1360"/>
                          <a:pt x="1737" y="1314"/>
                          <a:pt x="1757" y="1279"/>
                        </a:cubicBezTo>
                        <a:cubicBezTo>
                          <a:pt x="1777" y="1244"/>
                          <a:pt x="1803" y="1220"/>
                          <a:pt x="1817" y="1189"/>
                        </a:cubicBezTo>
                        <a:cubicBezTo>
                          <a:pt x="1831" y="1158"/>
                          <a:pt x="1835" y="1121"/>
                          <a:pt x="1839" y="1092"/>
                        </a:cubicBezTo>
                        <a:cubicBezTo>
                          <a:pt x="1843" y="1063"/>
                          <a:pt x="1848" y="1032"/>
                          <a:pt x="1839" y="1017"/>
                        </a:cubicBezTo>
                        <a:cubicBezTo>
                          <a:pt x="1830" y="1002"/>
                          <a:pt x="1786" y="1019"/>
                          <a:pt x="1787" y="1002"/>
                        </a:cubicBezTo>
                        <a:cubicBezTo>
                          <a:pt x="1788" y="985"/>
                          <a:pt x="1843" y="938"/>
                          <a:pt x="1847" y="912"/>
                        </a:cubicBezTo>
                        <a:cubicBezTo>
                          <a:pt x="1851" y="886"/>
                          <a:pt x="1808" y="866"/>
                          <a:pt x="1809" y="844"/>
                        </a:cubicBezTo>
                        <a:cubicBezTo>
                          <a:pt x="1810" y="822"/>
                          <a:pt x="1850" y="797"/>
                          <a:pt x="1854" y="777"/>
                        </a:cubicBezTo>
                        <a:cubicBezTo>
                          <a:pt x="1858" y="757"/>
                          <a:pt x="1834" y="743"/>
                          <a:pt x="1832" y="724"/>
                        </a:cubicBezTo>
                        <a:cubicBezTo>
                          <a:pt x="1830" y="705"/>
                          <a:pt x="1858" y="672"/>
                          <a:pt x="1839" y="664"/>
                        </a:cubicBezTo>
                        <a:cubicBezTo>
                          <a:pt x="1820" y="656"/>
                          <a:pt x="1754" y="673"/>
                          <a:pt x="1719" y="679"/>
                        </a:cubicBezTo>
                        <a:cubicBezTo>
                          <a:pt x="1684" y="685"/>
                          <a:pt x="1668" y="696"/>
                          <a:pt x="1629" y="702"/>
                        </a:cubicBezTo>
                        <a:cubicBezTo>
                          <a:pt x="1590" y="708"/>
                          <a:pt x="1516" y="724"/>
                          <a:pt x="1487" y="717"/>
                        </a:cubicBezTo>
                        <a:cubicBezTo>
                          <a:pt x="1458" y="710"/>
                          <a:pt x="1471" y="676"/>
                          <a:pt x="1457" y="657"/>
                        </a:cubicBezTo>
                        <a:cubicBezTo>
                          <a:pt x="1443" y="638"/>
                          <a:pt x="1419" y="619"/>
                          <a:pt x="1404" y="604"/>
                        </a:cubicBezTo>
                        <a:cubicBezTo>
                          <a:pt x="1389" y="589"/>
                          <a:pt x="1374" y="583"/>
                          <a:pt x="1367" y="567"/>
                        </a:cubicBezTo>
                        <a:cubicBezTo>
                          <a:pt x="1360" y="551"/>
                          <a:pt x="1369" y="519"/>
                          <a:pt x="1359" y="507"/>
                        </a:cubicBezTo>
                        <a:cubicBezTo>
                          <a:pt x="1349" y="495"/>
                          <a:pt x="1321" y="506"/>
                          <a:pt x="1307" y="492"/>
                        </a:cubicBezTo>
                        <a:cubicBezTo>
                          <a:pt x="1293" y="478"/>
                          <a:pt x="1288" y="442"/>
                          <a:pt x="1277" y="424"/>
                        </a:cubicBezTo>
                        <a:cubicBezTo>
                          <a:pt x="1266" y="406"/>
                          <a:pt x="1255" y="401"/>
                          <a:pt x="1239" y="387"/>
                        </a:cubicBezTo>
                        <a:cubicBezTo>
                          <a:pt x="1223" y="373"/>
                          <a:pt x="1194" y="361"/>
                          <a:pt x="1179" y="342"/>
                        </a:cubicBezTo>
                        <a:cubicBezTo>
                          <a:pt x="1164" y="323"/>
                          <a:pt x="1165" y="294"/>
                          <a:pt x="1149" y="274"/>
                        </a:cubicBezTo>
                        <a:cubicBezTo>
                          <a:pt x="1133" y="254"/>
                          <a:pt x="1101" y="228"/>
                          <a:pt x="1082" y="222"/>
                        </a:cubicBezTo>
                        <a:cubicBezTo>
                          <a:pt x="1063" y="216"/>
                          <a:pt x="1048" y="243"/>
                          <a:pt x="1037" y="237"/>
                        </a:cubicBezTo>
                        <a:cubicBezTo>
                          <a:pt x="1026" y="231"/>
                          <a:pt x="1024" y="198"/>
                          <a:pt x="1014" y="184"/>
                        </a:cubicBezTo>
                        <a:cubicBezTo>
                          <a:pt x="1004" y="170"/>
                          <a:pt x="991" y="168"/>
                          <a:pt x="977" y="154"/>
                        </a:cubicBezTo>
                        <a:cubicBezTo>
                          <a:pt x="963" y="140"/>
                          <a:pt x="947" y="120"/>
                          <a:pt x="932" y="102"/>
                        </a:cubicBezTo>
                        <a:cubicBezTo>
                          <a:pt x="917" y="84"/>
                          <a:pt x="904" y="54"/>
                          <a:pt x="887" y="49"/>
                        </a:cubicBezTo>
                        <a:cubicBezTo>
                          <a:pt x="870" y="44"/>
                          <a:pt x="849" y="76"/>
                          <a:pt x="827" y="72"/>
                        </a:cubicBezTo>
                        <a:cubicBezTo>
                          <a:pt x="805" y="68"/>
                          <a:pt x="774" y="38"/>
                          <a:pt x="752" y="27"/>
                        </a:cubicBezTo>
                        <a:cubicBezTo>
                          <a:pt x="730" y="16"/>
                          <a:pt x="717" y="8"/>
                          <a:pt x="692" y="4"/>
                        </a:cubicBezTo>
                        <a:cubicBezTo>
                          <a:pt x="667" y="0"/>
                          <a:pt x="627" y="3"/>
                          <a:pt x="602" y="4"/>
                        </a:cubicBezTo>
                        <a:cubicBezTo>
                          <a:pt x="577" y="5"/>
                          <a:pt x="559" y="10"/>
                          <a:pt x="542" y="12"/>
                        </a:cubicBezTo>
                        <a:cubicBezTo>
                          <a:pt x="525" y="14"/>
                          <a:pt x="522" y="14"/>
                          <a:pt x="497" y="19"/>
                        </a:cubicBezTo>
                        <a:cubicBezTo>
                          <a:pt x="472" y="24"/>
                          <a:pt x="414" y="32"/>
                          <a:pt x="392" y="42"/>
                        </a:cubicBezTo>
                        <a:cubicBezTo>
                          <a:pt x="370" y="52"/>
                          <a:pt x="376" y="67"/>
                          <a:pt x="362" y="79"/>
                        </a:cubicBezTo>
                        <a:cubicBezTo>
                          <a:pt x="348" y="91"/>
                          <a:pt x="329" y="113"/>
                          <a:pt x="309" y="117"/>
                        </a:cubicBezTo>
                        <a:cubicBezTo>
                          <a:pt x="289" y="121"/>
                          <a:pt x="261" y="96"/>
                          <a:pt x="242" y="102"/>
                        </a:cubicBezTo>
                        <a:cubicBezTo>
                          <a:pt x="223" y="108"/>
                          <a:pt x="208" y="135"/>
                          <a:pt x="197" y="154"/>
                        </a:cubicBezTo>
                        <a:cubicBezTo>
                          <a:pt x="186" y="173"/>
                          <a:pt x="185" y="188"/>
                          <a:pt x="174" y="214"/>
                        </a:cubicBezTo>
                        <a:cubicBezTo>
                          <a:pt x="163" y="240"/>
                          <a:pt x="143" y="290"/>
                          <a:pt x="129" y="312"/>
                        </a:cubicBezTo>
                        <a:cubicBezTo>
                          <a:pt x="115" y="334"/>
                          <a:pt x="106" y="341"/>
                          <a:pt x="92" y="349"/>
                        </a:cubicBezTo>
                        <a:cubicBezTo>
                          <a:pt x="78" y="357"/>
                          <a:pt x="55" y="346"/>
                          <a:pt x="47" y="357"/>
                        </a:cubicBezTo>
                        <a:cubicBezTo>
                          <a:pt x="39" y="368"/>
                          <a:pt x="51" y="397"/>
                          <a:pt x="47" y="417"/>
                        </a:cubicBezTo>
                        <a:cubicBezTo>
                          <a:pt x="43" y="437"/>
                          <a:pt x="20" y="456"/>
                          <a:pt x="24" y="477"/>
                        </a:cubicBezTo>
                        <a:cubicBezTo>
                          <a:pt x="28" y="498"/>
                          <a:pt x="71" y="533"/>
                          <a:pt x="69" y="544"/>
                        </a:cubicBezTo>
                        <a:cubicBezTo>
                          <a:pt x="67" y="555"/>
                          <a:pt x="18" y="532"/>
                          <a:pt x="9" y="544"/>
                        </a:cubicBezTo>
                        <a:cubicBezTo>
                          <a:pt x="0" y="556"/>
                          <a:pt x="18" y="595"/>
                          <a:pt x="17" y="619"/>
                        </a:cubicBezTo>
                        <a:cubicBezTo>
                          <a:pt x="16" y="643"/>
                          <a:pt x="0" y="666"/>
                          <a:pt x="2" y="687"/>
                        </a:cubicBezTo>
                        <a:cubicBezTo>
                          <a:pt x="4" y="708"/>
                          <a:pt x="28" y="730"/>
                          <a:pt x="32" y="747"/>
                        </a:cubicBezTo>
                        <a:cubicBezTo>
                          <a:pt x="36" y="764"/>
                          <a:pt x="18" y="785"/>
                          <a:pt x="24" y="792"/>
                        </a:cubicBezTo>
                        <a:cubicBezTo>
                          <a:pt x="30" y="799"/>
                          <a:pt x="60" y="783"/>
                          <a:pt x="69" y="792"/>
                        </a:cubicBezTo>
                        <a:cubicBezTo>
                          <a:pt x="78" y="801"/>
                          <a:pt x="68" y="835"/>
                          <a:pt x="77" y="844"/>
                        </a:cubicBezTo>
                        <a:cubicBezTo>
                          <a:pt x="86" y="853"/>
                          <a:pt x="113" y="833"/>
                          <a:pt x="122" y="844"/>
                        </a:cubicBezTo>
                        <a:cubicBezTo>
                          <a:pt x="131" y="855"/>
                          <a:pt x="119" y="898"/>
                          <a:pt x="129" y="912"/>
                        </a:cubicBezTo>
                        <a:cubicBezTo>
                          <a:pt x="139" y="926"/>
                          <a:pt x="157" y="923"/>
                          <a:pt x="182" y="927"/>
                        </a:cubicBezTo>
                        <a:cubicBezTo>
                          <a:pt x="207" y="931"/>
                          <a:pt x="257" y="924"/>
                          <a:pt x="279" y="934"/>
                        </a:cubicBezTo>
                        <a:cubicBezTo>
                          <a:pt x="301" y="944"/>
                          <a:pt x="300" y="986"/>
                          <a:pt x="317" y="987"/>
                        </a:cubicBezTo>
                        <a:cubicBezTo>
                          <a:pt x="334" y="988"/>
                          <a:pt x="365" y="943"/>
                          <a:pt x="384" y="942"/>
                        </a:cubicBezTo>
                        <a:cubicBezTo>
                          <a:pt x="403" y="941"/>
                          <a:pt x="431" y="964"/>
                          <a:pt x="429" y="979"/>
                        </a:cubicBezTo>
                        <a:cubicBezTo>
                          <a:pt x="427" y="994"/>
                          <a:pt x="374" y="1013"/>
                          <a:pt x="369" y="1032"/>
                        </a:cubicBezTo>
                        <a:cubicBezTo>
                          <a:pt x="364" y="1051"/>
                          <a:pt x="408" y="1078"/>
                          <a:pt x="399" y="1092"/>
                        </a:cubicBezTo>
                        <a:cubicBezTo>
                          <a:pt x="390" y="1106"/>
                          <a:pt x="339" y="1104"/>
                          <a:pt x="317" y="1114"/>
                        </a:cubicBezTo>
                        <a:cubicBezTo>
                          <a:pt x="295" y="1124"/>
                          <a:pt x="276" y="1113"/>
                          <a:pt x="264" y="1152"/>
                        </a:cubicBezTo>
                        <a:cubicBezTo>
                          <a:pt x="252" y="1191"/>
                          <a:pt x="218" y="1242"/>
                          <a:pt x="219" y="1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0" name="Freeform 28">
                    <a:extLst>
                      <a:ext uri="{FF2B5EF4-FFF2-40B4-BE49-F238E27FC236}">
                        <a16:creationId xmlns:a16="http://schemas.microsoft.com/office/drawing/2014/main" id="{E6610661-A4ED-F74B-83B6-7A6BF4D45F4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23" y="6118"/>
                    <a:ext cx="547" cy="40"/>
                  </a:xfrm>
                  <a:custGeom>
                    <a:avLst/>
                    <a:gdLst>
                      <a:gd name="T0" fmla="*/ 0 w 547"/>
                      <a:gd name="T1" fmla="*/ 40 h 40"/>
                      <a:gd name="T2" fmla="*/ 165 w 547"/>
                      <a:gd name="T3" fmla="*/ 17 h 40"/>
                      <a:gd name="T4" fmla="*/ 375 w 547"/>
                      <a:gd name="T5" fmla="*/ 2 h 40"/>
                      <a:gd name="T6" fmla="*/ 547 w 547"/>
                      <a:gd name="T7" fmla="*/ 3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47" h="40">
                        <a:moveTo>
                          <a:pt x="0" y="40"/>
                        </a:moveTo>
                        <a:cubicBezTo>
                          <a:pt x="51" y="31"/>
                          <a:pt x="103" y="23"/>
                          <a:pt x="165" y="17"/>
                        </a:cubicBezTo>
                        <a:cubicBezTo>
                          <a:pt x="227" y="11"/>
                          <a:pt x="311" y="0"/>
                          <a:pt x="375" y="2"/>
                        </a:cubicBezTo>
                        <a:cubicBezTo>
                          <a:pt x="439" y="4"/>
                          <a:pt x="493" y="18"/>
                          <a:pt x="547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1" name="Freeform 29">
                    <a:extLst>
                      <a:ext uri="{FF2B5EF4-FFF2-40B4-BE49-F238E27FC236}">
                        <a16:creationId xmlns:a16="http://schemas.microsoft.com/office/drawing/2014/main" id="{F6FDC40C-0375-FE46-B18B-980834C43E6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00" y="5978"/>
                    <a:ext cx="698" cy="82"/>
                  </a:xfrm>
                  <a:custGeom>
                    <a:avLst/>
                    <a:gdLst>
                      <a:gd name="T0" fmla="*/ 0 w 698"/>
                      <a:gd name="T1" fmla="*/ 82 h 82"/>
                      <a:gd name="T2" fmla="*/ 300 w 698"/>
                      <a:gd name="T3" fmla="*/ 7 h 82"/>
                      <a:gd name="T4" fmla="*/ 698 w 698"/>
                      <a:gd name="T5" fmla="*/ 37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98" h="82">
                        <a:moveTo>
                          <a:pt x="0" y="82"/>
                        </a:moveTo>
                        <a:cubicBezTo>
                          <a:pt x="92" y="48"/>
                          <a:pt x="184" y="14"/>
                          <a:pt x="300" y="7"/>
                        </a:cubicBezTo>
                        <a:cubicBezTo>
                          <a:pt x="416" y="0"/>
                          <a:pt x="631" y="32"/>
                          <a:pt x="698" y="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2" name="Freeform 30">
                    <a:extLst>
                      <a:ext uri="{FF2B5EF4-FFF2-40B4-BE49-F238E27FC236}">
                        <a16:creationId xmlns:a16="http://schemas.microsoft.com/office/drawing/2014/main" id="{8833B080-CBEF-3347-A832-F6A6C46E5F2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040" y="5841"/>
                    <a:ext cx="998" cy="122"/>
                  </a:xfrm>
                  <a:custGeom>
                    <a:avLst/>
                    <a:gdLst>
                      <a:gd name="T0" fmla="*/ 0 w 998"/>
                      <a:gd name="T1" fmla="*/ 122 h 122"/>
                      <a:gd name="T2" fmla="*/ 330 w 998"/>
                      <a:gd name="T3" fmla="*/ 84 h 122"/>
                      <a:gd name="T4" fmla="*/ 548 w 998"/>
                      <a:gd name="T5" fmla="*/ 9 h 122"/>
                      <a:gd name="T6" fmla="*/ 998 w 998"/>
                      <a:gd name="T7" fmla="*/ 32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98" h="122">
                        <a:moveTo>
                          <a:pt x="0" y="122"/>
                        </a:moveTo>
                        <a:cubicBezTo>
                          <a:pt x="119" y="112"/>
                          <a:pt x="239" y="103"/>
                          <a:pt x="330" y="84"/>
                        </a:cubicBezTo>
                        <a:cubicBezTo>
                          <a:pt x="421" y="65"/>
                          <a:pt x="437" y="18"/>
                          <a:pt x="548" y="9"/>
                        </a:cubicBezTo>
                        <a:cubicBezTo>
                          <a:pt x="659" y="0"/>
                          <a:pt x="828" y="16"/>
                          <a:pt x="998" y="3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3" name="Freeform 31">
                    <a:extLst>
                      <a:ext uri="{FF2B5EF4-FFF2-40B4-BE49-F238E27FC236}">
                        <a16:creationId xmlns:a16="http://schemas.microsoft.com/office/drawing/2014/main" id="{666AFA89-70A1-014F-A3B8-39D37BACDA3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0" y="5729"/>
                    <a:ext cx="1170" cy="129"/>
                  </a:xfrm>
                  <a:custGeom>
                    <a:avLst/>
                    <a:gdLst>
                      <a:gd name="T0" fmla="*/ 0 w 1170"/>
                      <a:gd name="T1" fmla="*/ 129 h 129"/>
                      <a:gd name="T2" fmla="*/ 345 w 1170"/>
                      <a:gd name="T3" fmla="*/ 91 h 129"/>
                      <a:gd name="T4" fmla="*/ 623 w 1170"/>
                      <a:gd name="T5" fmla="*/ 9 h 129"/>
                      <a:gd name="T6" fmla="*/ 1170 w 1170"/>
                      <a:gd name="T7" fmla="*/ 39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70" h="129">
                        <a:moveTo>
                          <a:pt x="0" y="129"/>
                        </a:moveTo>
                        <a:cubicBezTo>
                          <a:pt x="120" y="120"/>
                          <a:pt x="241" y="111"/>
                          <a:pt x="345" y="91"/>
                        </a:cubicBezTo>
                        <a:cubicBezTo>
                          <a:pt x="449" y="71"/>
                          <a:pt x="486" y="18"/>
                          <a:pt x="623" y="9"/>
                        </a:cubicBezTo>
                        <a:cubicBezTo>
                          <a:pt x="760" y="0"/>
                          <a:pt x="965" y="19"/>
                          <a:pt x="1170" y="39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4" name="Freeform 32">
                    <a:extLst>
                      <a:ext uri="{FF2B5EF4-FFF2-40B4-BE49-F238E27FC236}">
                        <a16:creationId xmlns:a16="http://schemas.microsoft.com/office/drawing/2014/main" id="{2B7D899A-E889-9A48-8F0D-829625D7A70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43" y="5723"/>
                    <a:ext cx="307" cy="22"/>
                  </a:xfrm>
                  <a:custGeom>
                    <a:avLst/>
                    <a:gdLst>
                      <a:gd name="T0" fmla="*/ 0 w 307"/>
                      <a:gd name="T1" fmla="*/ 22 h 22"/>
                      <a:gd name="T2" fmla="*/ 307 w 307"/>
                      <a:gd name="T3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07" h="22">
                        <a:moveTo>
                          <a:pt x="0" y="22"/>
                        </a:moveTo>
                        <a:cubicBezTo>
                          <a:pt x="77" y="22"/>
                          <a:pt x="256" y="4"/>
                          <a:pt x="307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5" name="Freeform 33">
                    <a:extLst>
                      <a:ext uri="{FF2B5EF4-FFF2-40B4-BE49-F238E27FC236}">
                        <a16:creationId xmlns:a16="http://schemas.microsoft.com/office/drawing/2014/main" id="{89148A65-B3EF-BE42-9697-46675DA4B98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5599"/>
                    <a:ext cx="555" cy="49"/>
                  </a:xfrm>
                  <a:custGeom>
                    <a:avLst/>
                    <a:gdLst>
                      <a:gd name="T0" fmla="*/ 0 w 555"/>
                      <a:gd name="T1" fmla="*/ 49 h 49"/>
                      <a:gd name="T2" fmla="*/ 173 w 555"/>
                      <a:gd name="T3" fmla="*/ 4 h 49"/>
                      <a:gd name="T4" fmla="*/ 555 w 555"/>
                      <a:gd name="T5" fmla="*/ 26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55" h="49">
                        <a:moveTo>
                          <a:pt x="0" y="49"/>
                        </a:moveTo>
                        <a:cubicBezTo>
                          <a:pt x="40" y="28"/>
                          <a:pt x="81" y="8"/>
                          <a:pt x="173" y="4"/>
                        </a:cubicBezTo>
                        <a:cubicBezTo>
                          <a:pt x="265" y="0"/>
                          <a:pt x="410" y="13"/>
                          <a:pt x="555" y="26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6" name="Freeform 34">
                    <a:extLst>
                      <a:ext uri="{FF2B5EF4-FFF2-40B4-BE49-F238E27FC236}">
                        <a16:creationId xmlns:a16="http://schemas.microsoft.com/office/drawing/2014/main" id="{691068E9-DB85-4E47-8FAD-610E2FF2DA3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25" y="5475"/>
                    <a:ext cx="420" cy="53"/>
                  </a:xfrm>
                  <a:custGeom>
                    <a:avLst/>
                    <a:gdLst>
                      <a:gd name="T0" fmla="*/ 0 w 420"/>
                      <a:gd name="T1" fmla="*/ 53 h 53"/>
                      <a:gd name="T2" fmla="*/ 195 w 420"/>
                      <a:gd name="T3" fmla="*/ 15 h 53"/>
                      <a:gd name="T4" fmla="*/ 420 w 420"/>
                      <a:gd name="T5" fmla="*/ 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0" h="53">
                        <a:moveTo>
                          <a:pt x="0" y="53"/>
                        </a:moveTo>
                        <a:cubicBezTo>
                          <a:pt x="62" y="38"/>
                          <a:pt x="125" y="24"/>
                          <a:pt x="195" y="15"/>
                        </a:cubicBezTo>
                        <a:cubicBezTo>
                          <a:pt x="265" y="6"/>
                          <a:pt x="342" y="3"/>
                          <a:pt x="420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7" name="Freeform 35">
                    <a:extLst>
                      <a:ext uri="{FF2B5EF4-FFF2-40B4-BE49-F238E27FC236}">
                        <a16:creationId xmlns:a16="http://schemas.microsoft.com/office/drawing/2014/main" id="{E61A13E4-6A10-3B48-956A-0EDB85DCB2C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40" y="5325"/>
                    <a:ext cx="465" cy="45"/>
                  </a:xfrm>
                  <a:custGeom>
                    <a:avLst/>
                    <a:gdLst>
                      <a:gd name="T0" fmla="*/ 0 w 465"/>
                      <a:gd name="T1" fmla="*/ 45 h 45"/>
                      <a:gd name="T2" fmla="*/ 465 w 465"/>
                      <a:gd name="T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65" h="45">
                        <a:moveTo>
                          <a:pt x="0" y="45"/>
                        </a:moveTo>
                        <a:cubicBezTo>
                          <a:pt x="0" y="45"/>
                          <a:pt x="232" y="22"/>
                          <a:pt x="465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8" name="Freeform 36">
                    <a:extLst>
                      <a:ext uri="{FF2B5EF4-FFF2-40B4-BE49-F238E27FC236}">
                        <a16:creationId xmlns:a16="http://schemas.microsoft.com/office/drawing/2014/main" id="{CA064B19-1116-3241-B306-A2293C0EBEE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060" y="5193"/>
                    <a:ext cx="398" cy="50"/>
                  </a:xfrm>
                  <a:custGeom>
                    <a:avLst/>
                    <a:gdLst>
                      <a:gd name="T0" fmla="*/ 0 w 398"/>
                      <a:gd name="T1" fmla="*/ 50 h 50"/>
                      <a:gd name="T2" fmla="*/ 270 w 398"/>
                      <a:gd name="T3" fmla="*/ 5 h 50"/>
                      <a:gd name="T4" fmla="*/ 398 w 398"/>
                      <a:gd name="T5" fmla="*/ 2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8" h="50">
                        <a:moveTo>
                          <a:pt x="0" y="50"/>
                        </a:moveTo>
                        <a:cubicBezTo>
                          <a:pt x="102" y="30"/>
                          <a:pt x="204" y="10"/>
                          <a:pt x="270" y="5"/>
                        </a:cubicBezTo>
                        <a:cubicBezTo>
                          <a:pt x="336" y="0"/>
                          <a:pt x="367" y="10"/>
                          <a:pt x="398" y="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19" name="Freeform 37">
                    <a:extLst>
                      <a:ext uri="{FF2B5EF4-FFF2-40B4-BE49-F238E27FC236}">
                        <a16:creationId xmlns:a16="http://schemas.microsoft.com/office/drawing/2014/main" id="{8766AE26-34A8-1B4F-B5A0-F002A84468F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05" y="5061"/>
                    <a:ext cx="345" cy="54"/>
                  </a:xfrm>
                  <a:custGeom>
                    <a:avLst/>
                    <a:gdLst>
                      <a:gd name="T0" fmla="*/ 0 w 345"/>
                      <a:gd name="T1" fmla="*/ 54 h 54"/>
                      <a:gd name="T2" fmla="*/ 218 w 345"/>
                      <a:gd name="T3" fmla="*/ 9 h 54"/>
                      <a:gd name="T4" fmla="*/ 345 w 345"/>
                      <a:gd name="T5" fmla="*/ 2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5" h="54">
                        <a:moveTo>
                          <a:pt x="0" y="54"/>
                        </a:moveTo>
                        <a:cubicBezTo>
                          <a:pt x="80" y="36"/>
                          <a:pt x="161" y="18"/>
                          <a:pt x="218" y="9"/>
                        </a:cubicBezTo>
                        <a:cubicBezTo>
                          <a:pt x="275" y="0"/>
                          <a:pt x="310" y="1"/>
                          <a:pt x="345" y="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20" name="Freeform 38">
                    <a:extLst>
                      <a:ext uri="{FF2B5EF4-FFF2-40B4-BE49-F238E27FC236}">
                        <a16:creationId xmlns:a16="http://schemas.microsoft.com/office/drawing/2014/main" id="{3395D483-FD92-6C4D-B8A8-28843E758FD3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135" y="4929"/>
                    <a:ext cx="330" cy="51"/>
                  </a:xfrm>
                  <a:custGeom>
                    <a:avLst/>
                    <a:gdLst>
                      <a:gd name="T0" fmla="*/ 0 w 330"/>
                      <a:gd name="T1" fmla="*/ 51 h 51"/>
                      <a:gd name="T2" fmla="*/ 218 w 330"/>
                      <a:gd name="T3" fmla="*/ 6 h 51"/>
                      <a:gd name="T4" fmla="*/ 330 w 330"/>
                      <a:gd name="T5" fmla="*/ 14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1">
                        <a:moveTo>
                          <a:pt x="0" y="51"/>
                        </a:moveTo>
                        <a:cubicBezTo>
                          <a:pt x="81" y="31"/>
                          <a:pt x="163" y="12"/>
                          <a:pt x="218" y="6"/>
                        </a:cubicBezTo>
                        <a:cubicBezTo>
                          <a:pt x="273" y="0"/>
                          <a:pt x="301" y="7"/>
                          <a:pt x="330" y="14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6" name="Group 27">
                  <a:extLst>
                    <a:ext uri="{FF2B5EF4-FFF2-40B4-BE49-F238E27FC236}">
                      <a16:creationId xmlns:a16="http://schemas.microsoft.com/office/drawing/2014/main" id="{29412B2B-9B68-C247-A95E-473A3B71531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615" y="4123"/>
                  <a:ext cx="1511" cy="1644"/>
                  <a:chOff x="4615" y="4123"/>
                  <a:chExt cx="1511" cy="1644"/>
                </a:xfrm>
              </p:grpSpPr>
              <p:sp>
                <p:nvSpPr>
                  <p:cNvPr id="787" name="Freeform 5">
                    <a:extLst>
                      <a:ext uri="{FF2B5EF4-FFF2-40B4-BE49-F238E27FC236}">
                        <a16:creationId xmlns:a16="http://schemas.microsoft.com/office/drawing/2014/main" id="{AACB3DC5-8B95-F544-B04E-BA26607C96B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15" y="4123"/>
                    <a:ext cx="1511" cy="1644"/>
                  </a:xfrm>
                  <a:custGeom>
                    <a:avLst/>
                    <a:gdLst>
                      <a:gd name="T0" fmla="*/ 325 w 1511"/>
                      <a:gd name="T1" fmla="*/ 1420 h 1644"/>
                      <a:gd name="T2" fmla="*/ 377 w 1511"/>
                      <a:gd name="T3" fmla="*/ 1517 h 1644"/>
                      <a:gd name="T4" fmla="*/ 430 w 1511"/>
                      <a:gd name="T5" fmla="*/ 1525 h 1644"/>
                      <a:gd name="T6" fmla="*/ 490 w 1511"/>
                      <a:gd name="T7" fmla="*/ 1532 h 1644"/>
                      <a:gd name="T8" fmla="*/ 467 w 1511"/>
                      <a:gd name="T9" fmla="*/ 1562 h 1644"/>
                      <a:gd name="T10" fmla="*/ 527 w 1511"/>
                      <a:gd name="T11" fmla="*/ 1562 h 1644"/>
                      <a:gd name="T12" fmla="*/ 617 w 1511"/>
                      <a:gd name="T13" fmla="*/ 1585 h 1644"/>
                      <a:gd name="T14" fmla="*/ 685 w 1511"/>
                      <a:gd name="T15" fmla="*/ 1615 h 1644"/>
                      <a:gd name="T16" fmla="*/ 730 w 1511"/>
                      <a:gd name="T17" fmla="*/ 1637 h 1644"/>
                      <a:gd name="T18" fmla="*/ 797 w 1511"/>
                      <a:gd name="T19" fmla="*/ 1607 h 1644"/>
                      <a:gd name="T20" fmla="*/ 842 w 1511"/>
                      <a:gd name="T21" fmla="*/ 1637 h 1644"/>
                      <a:gd name="T22" fmla="*/ 925 w 1511"/>
                      <a:gd name="T23" fmla="*/ 1637 h 1644"/>
                      <a:gd name="T24" fmla="*/ 1030 w 1511"/>
                      <a:gd name="T25" fmla="*/ 1562 h 1644"/>
                      <a:gd name="T26" fmla="*/ 1075 w 1511"/>
                      <a:gd name="T27" fmla="*/ 1532 h 1644"/>
                      <a:gd name="T28" fmla="*/ 1180 w 1511"/>
                      <a:gd name="T29" fmla="*/ 1457 h 1644"/>
                      <a:gd name="T30" fmla="*/ 1240 w 1511"/>
                      <a:gd name="T31" fmla="*/ 1375 h 1644"/>
                      <a:gd name="T32" fmla="*/ 1322 w 1511"/>
                      <a:gd name="T33" fmla="*/ 1262 h 1644"/>
                      <a:gd name="T34" fmla="*/ 1345 w 1511"/>
                      <a:gd name="T35" fmla="*/ 1202 h 1644"/>
                      <a:gd name="T36" fmla="*/ 1420 w 1511"/>
                      <a:gd name="T37" fmla="*/ 1082 h 1644"/>
                      <a:gd name="T38" fmla="*/ 1420 w 1511"/>
                      <a:gd name="T39" fmla="*/ 1015 h 1644"/>
                      <a:gd name="T40" fmla="*/ 1472 w 1511"/>
                      <a:gd name="T41" fmla="*/ 970 h 1644"/>
                      <a:gd name="T42" fmla="*/ 1472 w 1511"/>
                      <a:gd name="T43" fmla="*/ 827 h 1644"/>
                      <a:gd name="T44" fmla="*/ 1480 w 1511"/>
                      <a:gd name="T45" fmla="*/ 722 h 1644"/>
                      <a:gd name="T46" fmla="*/ 1405 w 1511"/>
                      <a:gd name="T47" fmla="*/ 677 h 1644"/>
                      <a:gd name="T48" fmla="*/ 1420 w 1511"/>
                      <a:gd name="T49" fmla="*/ 572 h 1644"/>
                      <a:gd name="T50" fmla="*/ 1330 w 1511"/>
                      <a:gd name="T51" fmla="*/ 505 h 1644"/>
                      <a:gd name="T52" fmla="*/ 1262 w 1511"/>
                      <a:gd name="T53" fmla="*/ 377 h 1644"/>
                      <a:gd name="T54" fmla="*/ 1187 w 1511"/>
                      <a:gd name="T55" fmla="*/ 287 h 1644"/>
                      <a:gd name="T56" fmla="*/ 1067 w 1511"/>
                      <a:gd name="T57" fmla="*/ 235 h 1644"/>
                      <a:gd name="T58" fmla="*/ 1045 w 1511"/>
                      <a:gd name="T59" fmla="*/ 145 h 1644"/>
                      <a:gd name="T60" fmla="*/ 940 w 1511"/>
                      <a:gd name="T61" fmla="*/ 100 h 1644"/>
                      <a:gd name="T62" fmla="*/ 850 w 1511"/>
                      <a:gd name="T63" fmla="*/ 77 h 1644"/>
                      <a:gd name="T64" fmla="*/ 767 w 1511"/>
                      <a:gd name="T65" fmla="*/ 40 h 1644"/>
                      <a:gd name="T66" fmla="*/ 565 w 1511"/>
                      <a:gd name="T67" fmla="*/ 10 h 1644"/>
                      <a:gd name="T68" fmla="*/ 565 w 1511"/>
                      <a:gd name="T69" fmla="*/ 62 h 1644"/>
                      <a:gd name="T70" fmla="*/ 490 w 1511"/>
                      <a:gd name="T71" fmla="*/ 40 h 1644"/>
                      <a:gd name="T72" fmla="*/ 422 w 1511"/>
                      <a:gd name="T73" fmla="*/ 62 h 1644"/>
                      <a:gd name="T74" fmla="*/ 355 w 1511"/>
                      <a:gd name="T75" fmla="*/ 122 h 1644"/>
                      <a:gd name="T76" fmla="*/ 287 w 1511"/>
                      <a:gd name="T77" fmla="*/ 115 h 1644"/>
                      <a:gd name="T78" fmla="*/ 257 w 1511"/>
                      <a:gd name="T79" fmla="*/ 182 h 1644"/>
                      <a:gd name="T80" fmla="*/ 190 w 1511"/>
                      <a:gd name="T81" fmla="*/ 227 h 1644"/>
                      <a:gd name="T82" fmla="*/ 137 w 1511"/>
                      <a:gd name="T83" fmla="*/ 302 h 1644"/>
                      <a:gd name="T84" fmla="*/ 190 w 1511"/>
                      <a:gd name="T85" fmla="*/ 340 h 1644"/>
                      <a:gd name="T86" fmla="*/ 70 w 1511"/>
                      <a:gd name="T87" fmla="*/ 430 h 1644"/>
                      <a:gd name="T88" fmla="*/ 62 w 1511"/>
                      <a:gd name="T89" fmla="*/ 422 h 1644"/>
                      <a:gd name="T90" fmla="*/ 92 w 1511"/>
                      <a:gd name="T91" fmla="*/ 535 h 1644"/>
                      <a:gd name="T92" fmla="*/ 92 w 1511"/>
                      <a:gd name="T93" fmla="*/ 580 h 1644"/>
                      <a:gd name="T94" fmla="*/ 25 w 1511"/>
                      <a:gd name="T95" fmla="*/ 550 h 1644"/>
                      <a:gd name="T96" fmla="*/ 47 w 1511"/>
                      <a:gd name="T97" fmla="*/ 677 h 1644"/>
                      <a:gd name="T98" fmla="*/ 47 w 1511"/>
                      <a:gd name="T99" fmla="*/ 752 h 1644"/>
                      <a:gd name="T100" fmla="*/ 122 w 1511"/>
                      <a:gd name="T101" fmla="*/ 797 h 1644"/>
                      <a:gd name="T102" fmla="*/ 92 w 1511"/>
                      <a:gd name="T103" fmla="*/ 812 h 1644"/>
                      <a:gd name="T104" fmla="*/ 152 w 1511"/>
                      <a:gd name="T105" fmla="*/ 865 h 1644"/>
                      <a:gd name="T106" fmla="*/ 235 w 1511"/>
                      <a:gd name="T107" fmla="*/ 932 h 1644"/>
                      <a:gd name="T108" fmla="*/ 287 w 1511"/>
                      <a:gd name="T109" fmla="*/ 962 h 1644"/>
                      <a:gd name="T110" fmla="*/ 370 w 1511"/>
                      <a:gd name="T111" fmla="*/ 977 h 1644"/>
                      <a:gd name="T112" fmla="*/ 415 w 1511"/>
                      <a:gd name="T113" fmla="*/ 985 h 1644"/>
                      <a:gd name="T114" fmla="*/ 355 w 1511"/>
                      <a:gd name="T115" fmla="*/ 1112 h 1644"/>
                      <a:gd name="T116" fmla="*/ 287 w 1511"/>
                      <a:gd name="T117" fmla="*/ 1120 h 1644"/>
                      <a:gd name="T118" fmla="*/ 280 w 1511"/>
                      <a:gd name="T119" fmla="*/ 1315 h 1644"/>
                      <a:gd name="T120" fmla="*/ 257 w 1511"/>
                      <a:gd name="T121" fmla="*/ 1382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511" h="1644">
                        <a:moveTo>
                          <a:pt x="257" y="1382"/>
                        </a:moveTo>
                        <a:cubicBezTo>
                          <a:pt x="269" y="1418"/>
                          <a:pt x="288" y="1412"/>
                          <a:pt x="325" y="1420"/>
                        </a:cubicBezTo>
                        <a:cubicBezTo>
                          <a:pt x="308" y="1444"/>
                          <a:pt x="306" y="1465"/>
                          <a:pt x="332" y="1487"/>
                        </a:cubicBezTo>
                        <a:cubicBezTo>
                          <a:pt x="346" y="1499"/>
                          <a:pt x="377" y="1517"/>
                          <a:pt x="377" y="1517"/>
                        </a:cubicBezTo>
                        <a:cubicBezTo>
                          <a:pt x="392" y="1512"/>
                          <a:pt x="408" y="1495"/>
                          <a:pt x="422" y="1502"/>
                        </a:cubicBezTo>
                        <a:cubicBezTo>
                          <a:pt x="429" y="1506"/>
                          <a:pt x="424" y="1519"/>
                          <a:pt x="430" y="1525"/>
                        </a:cubicBezTo>
                        <a:cubicBezTo>
                          <a:pt x="443" y="1538"/>
                          <a:pt x="475" y="1555"/>
                          <a:pt x="475" y="1555"/>
                        </a:cubicBezTo>
                        <a:cubicBezTo>
                          <a:pt x="480" y="1547"/>
                          <a:pt x="498" y="1537"/>
                          <a:pt x="490" y="1532"/>
                        </a:cubicBezTo>
                        <a:cubicBezTo>
                          <a:pt x="479" y="1525"/>
                          <a:pt x="460" y="1530"/>
                          <a:pt x="452" y="1540"/>
                        </a:cubicBezTo>
                        <a:cubicBezTo>
                          <a:pt x="447" y="1547"/>
                          <a:pt x="460" y="1557"/>
                          <a:pt x="467" y="1562"/>
                        </a:cubicBezTo>
                        <a:cubicBezTo>
                          <a:pt x="476" y="1568"/>
                          <a:pt x="487" y="1567"/>
                          <a:pt x="497" y="1570"/>
                        </a:cubicBezTo>
                        <a:cubicBezTo>
                          <a:pt x="507" y="1567"/>
                          <a:pt x="518" y="1566"/>
                          <a:pt x="527" y="1562"/>
                        </a:cubicBezTo>
                        <a:cubicBezTo>
                          <a:pt x="535" y="1558"/>
                          <a:pt x="541" y="1545"/>
                          <a:pt x="550" y="1547"/>
                        </a:cubicBezTo>
                        <a:cubicBezTo>
                          <a:pt x="575" y="1553"/>
                          <a:pt x="593" y="1576"/>
                          <a:pt x="617" y="1585"/>
                        </a:cubicBezTo>
                        <a:cubicBezTo>
                          <a:pt x="623" y="1583"/>
                          <a:pt x="666" y="1567"/>
                          <a:pt x="670" y="1570"/>
                        </a:cubicBezTo>
                        <a:cubicBezTo>
                          <a:pt x="682" y="1580"/>
                          <a:pt x="672" y="1606"/>
                          <a:pt x="685" y="1615"/>
                        </a:cubicBezTo>
                        <a:cubicBezTo>
                          <a:pt x="692" y="1620"/>
                          <a:pt x="699" y="1626"/>
                          <a:pt x="707" y="1630"/>
                        </a:cubicBezTo>
                        <a:cubicBezTo>
                          <a:pt x="714" y="1634"/>
                          <a:pt x="722" y="1635"/>
                          <a:pt x="730" y="1637"/>
                        </a:cubicBezTo>
                        <a:cubicBezTo>
                          <a:pt x="747" y="1635"/>
                          <a:pt x="766" y="1637"/>
                          <a:pt x="782" y="1630"/>
                        </a:cubicBezTo>
                        <a:cubicBezTo>
                          <a:pt x="790" y="1626"/>
                          <a:pt x="788" y="1607"/>
                          <a:pt x="797" y="1607"/>
                        </a:cubicBezTo>
                        <a:cubicBezTo>
                          <a:pt x="805" y="1607"/>
                          <a:pt x="798" y="1625"/>
                          <a:pt x="805" y="1630"/>
                        </a:cubicBezTo>
                        <a:cubicBezTo>
                          <a:pt x="815" y="1637"/>
                          <a:pt x="830" y="1635"/>
                          <a:pt x="842" y="1637"/>
                        </a:cubicBezTo>
                        <a:cubicBezTo>
                          <a:pt x="855" y="1635"/>
                          <a:pt x="868" y="1634"/>
                          <a:pt x="880" y="1630"/>
                        </a:cubicBezTo>
                        <a:cubicBezTo>
                          <a:pt x="918" y="1616"/>
                          <a:pt x="887" y="1600"/>
                          <a:pt x="925" y="1637"/>
                        </a:cubicBezTo>
                        <a:cubicBezTo>
                          <a:pt x="1014" y="1629"/>
                          <a:pt x="993" y="1644"/>
                          <a:pt x="1015" y="1585"/>
                        </a:cubicBezTo>
                        <a:cubicBezTo>
                          <a:pt x="1001" y="1534"/>
                          <a:pt x="1000" y="1562"/>
                          <a:pt x="1030" y="1562"/>
                        </a:cubicBezTo>
                        <a:cubicBezTo>
                          <a:pt x="1040" y="1562"/>
                          <a:pt x="1050" y="1557"/>
                          <a:pt x="1060" y="1555"/>
                        </a:cubicBezTo>
                        <a:cubicBezTo>
                          <a:pt x="1065" y="1547"/>
                          <a:pt x="1067" y="1537"/>
                          <a:pt x="1075" y="1532"/>
                        </a:cubicBezTo>
                        <a:cubicBezTo>
                          <a:pt x="1078" y="1530"/>
                          <a:pt x="1157" y="1498"/>
                          <a:pt x="1165" y="1495"/>
                        </a:cubicBezTo>
                        <a:cubicBezTo>
                          <a:pt x="1227" y="1453"/>
                          <a:pt x="1159" y="1509"/>
                          <a:pt x="1180" y="1457"/>
                        </a:cubicBezTo>
                        <a:cubicBezTo>
                          <a:pt x="1185" y="1445"/>
                          <a:pt x="1215" y="1438"/>
                          <a:pt x="1225" y="1435"/>
                        </a:cubicBezTo>
                        <a:cubicBezTo>
                          <a:pt x="1255" y="1414"/>
                          <a:pt x="1261" y="1406"/>
                          <a:pt x="1240" y="1375"/>
                        </a:cubicBezTo>
                        <a:cubicBezTo>
                          <a:pt x="1273" y="1366"/>
                          <a:pt x="1288" y="1363"/>
                          <a:pt x="1300" y="1330"/>
                        </a:cubicBezTo>
                        <a:cubicBezTo>
                          <a:pt x="1274" y="1290"/>
                          <a:pt x="1298" y="1298"/>
                          <a:pt x="1322" y="1262"/>
                        </a:cubicBezTo>
                        <a:cubicBezTo>
                          <a:pt x="1320" y="1252"/>
                          <a:pt x="1320" y="1241"/>
                          <a:pt x="1315" y="1232"/>
                        </a:cubicBezTo>
                        <a:cubicBezTo>
                          <a:pt x="1294" y="1195"/>
                          <a:pt x="1257" y="1215"/>
                          <a:pt x="1345" y="1202"/>
                        </a:cubicBezTo>
                        <a:cubicBezTo>
                          <a:pt x="1364" y="1174"/>
                          <a:pt x="1372" y="1144"/>
                          <a:pt x="1382" y="1112"/>
                        </a:cubicBezTo>
                        <a:cubicBezTo>
                          <a:pt x="1368" y="1067"/>
                          <a:pt x="1373" y="1109"/>
                          <a:pt x="1420" y="1082"/>
                        </a:cubicBezTo>
                        <a:cubicBezTo>
                          <a:pt x="1427" y="1078"/>
                          <a:pt x="1425" y="1067"/>
                          <a:pt x="1427" y="1060"/>
                        </a:cubicBezTo>
                        <a:cubicBezTo>
                          <a:pt x="1382" y="1013"/>
                          <a:pt x="1413" y="1060"/>
                          <a:pt x="1420" y="1015"/>
                        </a:cubicBezTo>
                        <a:cubicBezTo>
                          <a:pt x="1424" y="989"/>
                          <a:pt x="1390" y="984"/>
                          <a:pt x="1435" y="1000"/>
                        </a:cubicBezTo>
                        <a:cubicBezTo>
                          <a:pt x="1446" y="997"/>
                          <a:pt x="1481" y="997"/>
                          <a:pt x="1472" y="970"/>
                        </a:cubicBezTo>
                        <a:cubicBezTo>
                          <a:pt x="1466" y="953"/>
                          <a:pt x="1442" y="925"/>
                          <a:pt x="1442" y="925"/>
                        </a:cubicBezTo>
                        <a:cubicBezTo>
                          <a:pt x="1478" y="869"/>
                          <a:pt x="1484" y="905"/>
                          <a:pt x="1472" y="827"/>
                        </a:cubicBezTo>
                        <a:cubicBezTo>
                          <a:pt x="1511" y="815"/>
                          <a:pt x="1509" y="807"/>
                          <a:pt x="1487" y="775"/>
                        </a:cubicBezTo>
                        <a:cubicBezTo>
                          <a:pt x="1485" y="757"/>
                          <a:pt x="1486" y="739"/>
                          <a:pt x="1480" y="722"/>
                        </a:cubicBezTo>
                        <a:cubicBezTo>
                          <a:pt x="1474" y="705"/>
                          <a:pt x="1450" y="677"/>
                          <a:pt x="1450" y="677"/>
                        </a:cubicBezTo>
                        <a:cubicBezTo>
                          <a:pt x="1435" y="682"/>
                          <a:pt x="1405" y="696"/>
                          <a:pt x="1405" y="677"/>
                        </a:cubicBezTo>
                        <a:cubicBezTo>
                          <a:pt x="1405" y="667"/>
                          <a:pt x="1420" y="662"/>
                          <a:pt x="1427" y="655"/>
                        </a:cubicBezTo>
                        <a:cubicBezTo>
                          <a:pt x="1425" y="627"/>
                          <a:pt x="1428" y="599"/>
                          <a:pt x="1420" y="572"/>
                        </a:cubicBezTo>
                        <a:cubicBezTo>
                          <a:pt x="1417" y="563"/>
                          <a:pt x="1403" y="564"/>
                          <a:pt x="1397" y="557"/>
                        </a:cubicBezTo>
                        <a:cubicBezTo>
                          <a:pt x="1346" y="499"/>
                          <a:pt x="1395" y="517"/>
                          <a:pt x="1330" y="505"/>
                        </a:cubicBezTo>
                        <a:cubicBezTo>
                          <a:pt x="1321" y="480"/>
                          <a:pt x="1308" y="462"/>
                          <a:pt x="1300" y="437"/>
                        </a:cubicBezTo>
                        <a:cubicBezTo>
                          <a:pt x="1237" y="459"/>
                          <a:pt x="1289" y="404"/>
                          <a:pt x="1262" y="377"/>
                        </a:cubicBezTo>
                        <a:cubicBezTo>
                          <a:pt x="1246" y="361"/>
                          <a:pt x="1218" y="366"/>
                          <a:pt x="1195" y="362"/>
                        </a:cubicBezTo>
                        <a:cubicBezTo>
                          <a:pt x="1192" y="337"/>
                          <a:pt x="1191" y="312"/>
                          <a:pt x="1187" y="287"/>
                        </a:cubicBezTo>
                        <a:cubicBezTo>
                          <a:pt x="1186" y="279"/>
                          <a:pt x="1186" y="269"/>
                          <a:pt x="1180" y="265"/>
                        </a:cubicBezTo>
                        <a:cubicBezTo>
                          <a:pt x="1154" y="247"/>
                          <a:pt x="1098" y="240"/>
                          <a:pt x="1067" y="235"/>
                        </a:cubicBezTo>
                        <a:cubicBezTo>
                          <a:pt x="1052" y="187"/>
                          <a:pt x="1055" y="229"/>
                          <a:pt x="1007" y="212"/>
                        </a:cubicBezTo>
                        <a:cubicBezTo>
                          <a:pt x="1041" y="161"/>
                          <a:pt x="1031" y="184"/>
                          <a:pt x="1045" y="145"/>
                        </a:cubicBezTo>
                        <a:cubicBezTo>
                          <a:pt x="1029" y="100"/>
                          <a:pt x="1002" y="117"/>
                          <a:pt x="955" y="122"/>
                        </a:cubicBezTo>
                        <a:cubicBezTo>
                          <a:pt x="950" y="115"/>
                          <a:pt x="947" y="106"/>
                          <a:pt x="940" y="100"/>
                        </a:cubicBezTo>
                        <a:cubicBezTo>
                          <a:pt x="926" y="88"/>
                          <a:pt x="895" y="70"/>
                          <a:pt x="895" y="70"/>
                        </a:cubicBezTo>
                        <a:cubicBezTo>
                          <a:pt x="880" y="72"/>
                          <a:pt x="861" y="67"/>
                          <a:pt x="850" y="77"/>
                        </a:cubicBezTo>
                        <a:cubicBezTo>
                          <a:pt x="838" y="87"/>
                          <a:pt x="835" y="122"/>
                          <a:pt x="835" y="122"/>
                        </a:cubicBezTo>
                        <a:cubicBezTo>
                          <a:pt x="826" y="86"/>
                          <a:pt x="803" y="51"/>
                          <a:pt x="767" y="40"/>
                        </a:cubicBezTo>
                        <a:cubicBezTo>
                          <a:pt x="726" y="12"/>
                          <a:pt x="685" y="39"/>
                          <a:pt x="640" y="25"/>
                        </a:cubicBezTo>
                        <a:cubicBezTo>
                          <a:pt x="609" y="5"/>
                          <a:pt x="602" y="0"/>
                          <a:pt x="565" y="10"/>
                        </a:cubicBezTo>
                        <a:cubicBezTo>
                          <a:pt x="562" y="17"/>
                          <a:pt x="557" y="24"/>
                          <a:pt x="557" y="32"/>
                        </a:cubicBezTo>
                        <a:cubicBezTo>
                          <a:pt x="557" y="42"/>
                          <a:pt x="571" y="53"/>
                          <a:pt x="565" y="62"/>
                        </a:cubicBezTo>
                        <a:cubicBezTo>
                          <a:pt x="561" y="69"/>
                          <a:pt x="550" y="58"/>
                          <a:pt x="542" y="55"/>
                        </a:cubicBezTo>
                        <a:cubicBezTo>
                          <a:pt x="501" y="41"/>
                          <a:pt x="540" y="52"/>
                          <a:pt x="490" y="40"/>
                        </a:cubicBezTo>
                        <a:cubicBezTo>
                          <a:pt x="477" y="42"/>
                          <a:pt x="463" y="40"/>
                          <a:pt x="452" y="47"/>
                        </a:cubicBezTo>
                        <a:cubicBezTo>
                          <a:pt x="418" y="69"/>
                          <a:pt x="477" y="81"/>
                          <a:pt x="422" y="62"/>
                        </a:cubicBezTo>
                        <a:cubicBezTo>
                          <a:pt x="384" y="70"/>
                          <a:pt x="368" y="67"/>
                          <a:pt x="347" y="100"/>
                        </a:cubicBezTo>
                        <a:cubicBezTo>
                          <a:pt x="350" y="107"/>
                          <a:pt x="363" y="122"/>
                          <a:pt x="355" y="122"/>
                        </a:cubicBezTo>
                        <a:cubicBezTo>
                          <a:pt x="346" y="122"/>
                          <a:pt x="348" y="103"/>
                          <a:pt x="340" y="100"/>
                        </a:cubicBezTo>
                        <a:cubicBezTo>
                          <a:pt x="334" y="98"/>
                          <a:pt x="295" y="112"/>
                          <a:pt x="287" y="115"/>
                        </a:cubicBezTo>
                        <a:cubicBezTo>
                          <a:pt x="279" y="123"/>
                          <a:pt x="252" y="147"/>
                          <a:pt x="250" y="160"/>
                        </a:cubicBezTo>
                        <a:cubicBezTo>
                          <a:pt x="249" y="168"/>
                          <a:pt x="262" y="177"/>
                          <a:pt x="257" y="182"/>
                        </a:cubicBezTo>
                        <a:cubicBezTo>
                          <a:pt x="252" y="187"/>
                          <a:pt x="242" y="177"/>
                          <a:pt x="235" y="175"/>
                        </a:cubicBezTo>
                        <a:cubicBezTo>
                          <a:pt x="204" y="184"/>
                          <a:pt x="200" y="197"/>
                          <a:pt x="190" y="227"/>
                        </a:cubicBezTo>
                        <a:cubicBezTo>
                          <a:pt x="240" y="245"/>
                          <a:pt x="206" y="253"/>
                          <a:pt x="182" y="265"/>
                        </a:cubicBezTo>
                        <a:cubicBezTo>
                          <a:pt x="163" y="275"/>
                          <a:pt x="152" y="287"/>
                          <a:pt x="137" y="302"/>
                        </a:cubicBezTo>
                        <a:cubicBezTo>
                          <a:pt x="140" y="310"/>
                          <a:pt x="138" y="320"/>
                          <a:pt x="145" y="325"/>
                        </a:cubicBezTo>
                        <a:cubicBezTo>
                          <a:pt x="158" y="334"/>
                          <a:pt x="190" y="340"/>
                          <a:pt x="190" y="340"/>
                        </a:cubicBezTo>
                        <a:cubicBezTo>
                          <a:pt x="148" y="353"/>
                          <a:pt x="107" y="345"/>
                          <a:pt x="70" y="370"/>
                        </a:cubicBezTo>
                        <a:cubicBezTo>
                          <a:pt x="64" y="386"/>
                          <a:pt x="50" y="414"/>
                          <a:pt x="70" y="430"/>
                        </a:cubicBezTo>
                        <a:cubicBezTo>
                          <a:pt x="77" y="435"/>
                          <a:pt x="98" y="421"/>
                          <a:pt x="92" y="415"/>
                        </a:cubicBezTo>
                        <a:cubicBezTo>
                          <a:pt x="85" y="408"/>
                          <a:pt x="72" y="420"/>
                          <a:pt x="62" y="422"/>
                        </a:cubicBezTo>
                        <a:cubicBezTo>
                          <a:pt x="34" y="441"/>
                          <a:pt x="35" y="458"/>
                          <a:pt x="25" y="490"/>
                        </a:cubicBezTo>
                        <a:cubicBezTo>
                          <a:pt x="37" y="527"/>
                          <a:pt x="55" y="527"/>
                          <a:pt x="92" y="535"/>
                        </a:cubicBezTo>
                        <a:cubicBezTo>
                          <a:pt x="36" y="553"/>
                          <a:pt x="42" y="501"/>
                          <a:pt x="55" y="587"/>
                        </a:cubicBezTo>
                        <a:cubicBezTo>
                          <a:pt x="67" y="585"/>
                          <a:pt x="85" y="590"/>
                          <a:pt x="92" y="580"/>
                        </a:cubicBezTo>
                        <a:cubicBezTo>
                          <a:pt x="100" y="569"/>
                          <a:pt x="57" y="544"/>
                          <a:pt x="55" y="542"/>
                        </a:cubicBezTo>
                        <a:cubicBezTo>
                          <a:pt x="45" y="545"/>
                          <a:pt x="33" y="544"/>
                          <a:pt x="25" y="550"/>
                        </a:cubicBezTo>
                        <a:cubicBezTo>
                          <a:pt x="0" y="570"/>
                          <a:pt x="20" y="631"/>
                          <a:pt x="32" y="655"/>
                        </a:cubicBezTo>
                        <a:cubicBezTo>
                          <a:pt x="36" y="663"/>
                          <a:pt x="39" y="672"/>
                          <a:pt x="47" y="677"/>
                        </a:cubicBezTo>
                        <a:cubicBezTo>
                          <a:pt x="60" y="685"/>
                          <a:pt x="92" y="692"/>
                          <a:pt x="92" y="692"/>
                        </a:cubicBezTo>
                        <a:cubicBezTo>
                          <a:pt x="50" y="713"/>
                          <a:pt x="62" y="712"/>
                          <a:pt x="47" y="752"/>
                        </a:cubicBezTo>
                        <a:cubicBezTo>
                          <a:pt x="61" y="793"/>
                          <a:pt x="67" y="766"/>
                          <a:pt x="92" y="805"/>
                        </a:cubicBezTo>
                        <a:cubicBezTo>
                          <a:pt x="102" y="802"/>
                          <a:pt x="117" y="806"/>
                          <a:pt x="122" y="797"/>
                        </a:cubicBezTo>
                        <a:cubicBezTo>
                          <a:pt x="126" y="790"/>
                          <a:pt x="107" y="787"/>
                          <a:pt x="100" y="790"/>
                        </a:cubicBezTo>
                        <a:cubicBezTo>
                          <a:pt x="93" y="793"/>
                          <a:pt x="95" y="805"/>
                          <a:pt x="92" y="812"/>
                        </a:cubicBezTo>
                        <a:cubicBezTo>
                          <a:pt x="104" y="848"/>
                          <a:pt x="98" y="868"/>
                          <a:pt x="137" y="842"/>
                        </a:cubicBezTo>
                        <a:cubicBezTo>
                          <a:pt x="142" y="850"/>
                          <a:pt x="150" y="856"/>
                          <a:pt x="152" y="865"/>
                        </a:cubicBezTo>
                        <a:cubicBezTo>
                          <a:pt x="156" y="887"/>
                          <a:pt x="129" y="913"/>
                          <a:pt x="175" y="925"/>
                        </a:cubicBezTo>
                        <a:cubicBezTo>
                          <a:pt x="194" y="930"/>
                          <a:pt x="215" y="930"/>
                          <a:pt x="235" y="932"/>
                        </a:cubicBezTo>
                        <a:cubicBezTo>
                          <a:pt x="240" y="940"/>
                          <a:pt x="242" y="950"/>
                          <a:pt x="250" y="955"/>
                        </a:cubicBezTo>
                        <a:cubicBezTo>
                          <a:pt x="261" y="961"/>
                          <a:pt x="287" y="962"/>
                          <a:pt x="287" y="962"/>
                        </a:cubicBezTo>
                        <a:cubicBezTo>
                          <a:pt x="304" y="1010"/>
                          <a:pt x="348" y="990"/>
                          <a:pt x="392" y="985"/>
                        </a:cubicBezTo>
                        <a:cubicBezTo>
                          <a:pt x="385" y="982"/>
                          <a:pt x="370" y="969"/>
                          <a:pt x="370" y="977"/>
                        </a:cubicBezTo>
                        <a:cubicBezTo>
                          <a:pt x="370" y="986"/>
                          <a:pt x="383" y="990"/>
                          <a:pt x="392" y="992"/>
                        </a:cubicBezTo>
                        <a:cubicBezTo>
                          <a:pt x="400" y="993"/>
                          <a:pt x="415" y="985"/>
                          <a:pt x="415" y="985"/>
                        </a:cubicBezTo>
                        <a:cubicBezTo>
                          <a:pt x="393" y="1018"/>
                          <a:pt x="402" y="1017"/>
                          <a:pt x="415" y="1052"/>
                        </a:cubicBezTo>
                        <a:cubicBezTo>
                          <a:pt x="388" y="1072"/>
                          <a:pt x="365" y="1080"/>
                          <a:pt x="355" y="1112"/>
                        </a:cubicBezTo>
                        <a:cubicBezTo>
                          <a:pt x="371" y="1164"/>
                          <a:pt x="360" y="1116"/>
                          <a:pt x="340" y="1112"/>
                        </a:cubicBezTo>
                        <a:cubicBezTo>
                          <a:pt x="322" y="1108"/>
                          <a:pt x="305" y="1117"/>
                          <a:pt x="287" y="1120"/>
                        </a:cubicBezTo>
                        <a:cubicBezTo>
                          <a:pt x="251" y="1173"/>
                          <a:pt x="310" y="1247"/>
                          <a:pt x="265" y="1292"/>
                        </a:cubicBezTo>
                        <a:cubicBezTo>
                          <a:pt x="270" y="1300"/>
                          <a:pt x="280" y="1306"/>
                          <a:pt x="280" y="1315"/>
                        </a:cubicBezTo>
                        <a:cubicBezTo>
                          <a:pt x="280" y="1324"/>
                          <a:pt x="268" y="1329"/>
                          <a:pt x="265" y="1337"/>
                        </a:cubicBezTo>
                        <a:cubicBezTo>
                          <a:pt x="257" y="1359"/>
                          <a:pt x="257" y="1365"/>
                          <a:pt x="257" y="13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88" name="Freeform 6">
                    <a:extLst>
                      <a:ext uri="{FF2B5EF4-FFF2-40B4-BE49-F238E27FC236}">
                        <a16:creationId xmlns:a16="http://schemas.microsoft.com/office/drawing/2014/main" id="{2608A931-D61A-CD4E-BE5D-6DB7A94C0EC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712" y="4515"/>
                    <a:ext cx="418" cy="420"/>
                  </a:xfrm>
                  <a:custGeom>
                    <a:avLst/>
                    <a:gdLst>
                      <a:gd name="T0" fmla="*/ 28 w 418"/>
                      <a:gd name="T1" fmla="*/ 0 h 420"/>
                      <a:gd name="T2" fmla="*/ 43 w 418"/>
                      <a:gd name="T3" fmla="*/ 68 h 420"/>
                      <a:gd name="T4" fmla="*/ 66 w 418"/>
                      <a:gd name="T5" fmla="*/ 90 h 420"/>
                      <a:gd name="T6" fmla="*/ 88 w 418"/>
                      <a:gd name="T7" fmla="*/ 98 h 420"/>
                      <a:gd name="T8" fmla="*/ 96 w 418"/>
                      <a:gd name="T9" fmla="*/ 143 h 420"/>
                      <a:gd name="T10" fmla="*/ 141 w 418"/>
                      <a:gd name="T11" fmla="*/ 188 h 420"/>
                      <a:gd name="T12" fmla="*/ 163 w 418"/>
                      <a:gd name="T13" fmla="*/ 210 h 420"/>
                      <a:gd name="T14" fmla="*/ 276 w 418"/>
                      <a:gd name="T15" fmla="*/ 293 h 420"/>
                      <a:gd name="T16" fmla="*/ 343 w 418"/>
                      <a:gd name="T17" fmla="*/ 338 h 420"/>
                      <a:gd name="T18" fmla="*/ 396 w 418"/>
                      <a:gd name="T19" fmla="*/ 405 h 420"/>
                      <a:gd name="T20" fmla="*/ 418 w 418"/>
                      <a:gd name="T21" fmla="*/ 420 h 4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18" h="420">
                        <a:moveTo>
                          <a:pt x="28" y="0"/>
                        </a:moveTo>
                        <a:cubicBezTo>
                          <a:pt x="6" y="33"/>
                          <a:pt x="0" y="52"/>
                          <a:pt x="43" y="68"/>
                        </a:cubicBezTo>
                        <a:cubicBezTo>
                          <a:pt x="51" y="75"/>
                          <a:pt x="57" y="84"/>
                          <a:pt x="66" y="90"/>
                        </a:cubicBezTo>
                        <a:cubicBezTo>
                          <a:pt x="72" y="94"/>
                          <a:pt x="84" y="91"/>
                          <a:pt x="88" y="98"/>
                        </a:cubicBezTo>
                        <a:cubicBezTo>
                          <a:pt x="96" y="111"/>
                          <a:pt x="88" y="130"/>
                          <a:pt x="96" y="143"/>
                        </a:cubicBezTo>
                        <a:cubicBezTo>
                          <a:pt x="107" y="161"/>
                          <a:pt x="126" y="173"/>
                          <a:pt x="141" y="188"/>
                        </a:cubicBezTo>
                        <a:cubicBezTo>
                          <a:pt x="148" y="195"/>
                          <a:pt x="163" y="210"/>
                          <a:pt x="163" y="210"/>
                        </a:cubicBezTo>
                        <a:cubicBezTo>
                          <a:pt x="183" y="268"/>
                          <a:pt x="221" y="274"/>
                          <a:pt x="276" y="293"/>
                        </a:cubicBezTo>
                        <a:cubicBezTo>
                          <a:pt x="303" y="302"/>
                          <a:pt x="316" y="328"/>
                          <a:pt x="343" y="338"/>
                        </a:cubicBezTo>
                        <a:cubicBezTo>
                          <a:pt x="355" y="372"/>
                          <a:pt x="353" y="376"/>
                          <a:pt x="396" y="405"/>
                        </a:cubicBezTo>
                        <a:cubicBezTo>
                          <a:pt x="403" y="410"/>
                          <a:pt x="418" y="420"/>
                          <a:pt x="418" y="42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89" name="Freeform 7">
                    <a:extLst>
                      <a:ext uri="{FF2B5EF4-FFF2-40B4-BE49-F238E27FC236}">
                        <a16:creationId xmlns:a16="http://schemas.microsoft.com/office/drawing/2014/main" id="{0027CE3C-4FED-DE44-ADC5-022BD5E85E4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833" y="4350"/>
                    <a:ext cx="365" cy="510"/>
                  </a:xfrm>
                  <a:custGeom>
                    <a:avLst/>
                    <a:gdLst>
                      <a:gd name="T0" fmla="*/ 12 w 365"/>
                      <a:gd name="T1" fmla="*/ 0 h 510"/>
                      <a:gd name="T2" fmla="*/ 50 w 365"/>
                      <a:gd name="T3" fmla="*/ 83 h 510"/>
                      <a:gd name="T4" fmla="*/ 95 w 365"/>
                      <a:gd name="T5" fmla="*/ 158 h 510"/>
                      <a:gd name="T6" fmla="*/ 110 w 365"/>
                      <a:gd name="T7" fmla="*/ 180 h 510"/>
                      <a:gd name="T8" fmla="*/ 185 w 365"/>
                      <a:gd name="T9" fmla="*/ 248 h 510"/>
                      <a:gd name="T10" fmla="*/ 230 w 365"/>
                      <a:gd name="T11" fmla="*/ 315 h 510"/>
                      <a:gd name="T12" fmla="*/ 275 w 365"/>
                      <a:gd name="T13" fmla="*/ 383 h 510"/>
                      <a:gd name="T14" fmla="*/ 320 w 365"/>
                      <a:gd name="T15" fmla="*/ 435 h 510"/>
                      <a:gd name="T16" fmla="*/ 365 w 365"/>
                      <a:gd name="T17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5" h="510">
                        <a:moveTo>
                          <a:pt x="12" y="0"/>
                        </a:moveTo>
                        <a:cubicBezTo>
                          <a:pt x="0" y="39"/>
                          <a:pt x="17" y="61"/>
                          <a:pt x="50" y="83"/>
                        </a:cubicBezTo>
                        <a:cubicBezTo>
                          <a:pt x="73" y="128"/>
                          <a:pt x="60" y="105"/>
                          <a:pt x="95" y="158"/>
                        </a:cubicBezTo>
                        <a:cubicBezTo>
                          <a:pt x="100" y="165"/>
                          <a:pt x="110" y="180"/>
                          <a:pt x="110" y="180"/>
                        </a:cubicBezTo>
                        <a:cubicBezTo>
                          <a:pt x="123" y="223"/>
                          <a:pt x="142" y="237"/>
                          <a:pt x="185" y="248"/>
                        </a:cubicBezTo>
                        <a:cubicBezTo>
                          <a:pt x="195" y="278"/>
                          <a:pt x="207" y="293"/>
                          <a:pt x="230" y="315"/>
                        </a:cubicBezTo>
                        <a:cubicBezTo>
                          <a:pt x="240" y="347"/>
                          <a:pt x="247" y="364"/>
                          <a:pt x="275" y="383"/>
                        </a:cubicBezTo>
                        <a:cubicBezTo>
                          <a:pt x="296" y="413"/>
                          <a:pt x="284" y="424"/>
                          <a:pt x="320" y="435"/>
                        </a:cubicBezTo>
                        <a:cubicBezTo>
                          <a:pt x="348" y="454"/>
                          <a:pt x="365" y="475"/>
                          <a:pt x="365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0" name="Freeform 8">
                    <a:extLst>
                      <a:ext uri="{FF2B5EF4-FFF2-40B4-BE49-F238E27FC236}">
                        <a16:creationId xmlns:a16="http://schemas.microsoft.com/office/drawing/2014/main" id="{9A918E63-2B73-1749-ACFC-04CB2FDA0AB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35" y="5198"/>
                    <a:ext cx="210" cy="337"/>
                  </a:xfrm>
                  <a:custGeom>
                    <a:avLst/>
                    <a:gdLst>
                      <a:gd name="T0" fmla="*/ 210 w 210"/>
                      <a:gd name="T1" fmla="*/ 0 h 337"/>
                      <a:gd name="T2" fmla="*/ 173 w 210"/>
                      <a:gd name="T3" fmla="*/ 127 h 337"/>
                      <a:gd name="T4" fmla="*/ 128 w 210"/>
                      <a:gd name="T5" fmla="*/ 150 h 337"/>
                      <a:gd name="T6" fmla="*/ 60 w 210"/>
                      <a:gd name="T7" fmla="*/ 232 h 337"/>
                      <a:gd name="T8" fmla="*/ 45 w 210"/>
                      <a:gd name="T9" fmla="*/ 255 h 337"/>
                      <a:gd name="T10" fmla="*/ 38 w 210"/>
                      <a:gd name="T11" fmla="*/ 307 h 337"/>
                      <a:gd name="T12" fmla="*/ 0 w 210"/>
                      <a:gd name="T13" fmla="*/ 337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0" h="337">
                        <a:moveTo>
                          <a:pt x="210" y="0"/>
                        </a:moveTo>
                        <a:cubicBezTo>
                          <a:pt x="204" y="25"/>
                          <a:pt x="186" y="110"/>
                          <a:pt x="173" y="127"/>
                        </a:cubicBezTo>
                        <a:cubicBezTo>
                          <a:pt x="163" y="139"/>
                          <a:pt x="142" y="145"/>
                          <a:pt x="128" y="150"/>
                        </a:cubicBezTo>
                        <a:cubicBezTo>
                          <a:pt x="97" y="196"/>
                          <a:pt x="121" y="213"/>
                          <a:pt x="60" y="232"/>
                        </a:cubicBezTo>
                        <a:cubicBezTo>
                          <a:pt x="55" y="240"/>
                          <a:pt x="48" y="246"/>
                          <a:pt x="45" y="255"/>
                        </a:cubicBezTo>
                        <a:cubicBezTo>
                          <a:pt x="40" y="272"/>
                          <a:pt x="45" y="291"/>
                          <a:pt x="38" y="307"/>
                        </a:cubicBezTo>
                        <a:cubicBezTo>
                          <a:pt x="31" y="322"/>
                          <a:pt x="11" y="326"/>
                          <a:pt x="0" y="33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1" name="Freeform 9">
                    <a:extLst>
                      <a:ext uri="{FF2B5EF4-FFF2-40B4-BE49-F238E27FC236}">
                        <a16:creationId xmlns:a16="http://schemas.microsoft.com/office/drawing/2014/main" id="{C1FEAFAF-5FA2-7741-8B29-CF27CEFE1D5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695" y="4845"/>
                    <a:ext cx="413" cy="168"/>
                  </a:xfrm>
                  <a:custGeom>
                    <a:avLst/>
                    <a:gdLst>
                      <a:gd name="T0" fmla="*/ 0 w 413"/>
                      <a:gd name="T1" fmla="*/ 0 h 168"/>
                      <a:gd name="T2" fmla="*/ 98 w 413"/>
                      <a:gd name="T3" fmla="*/ 53 h 168"/>
                      <a:gd name="T4" fmla="*/ 120 w 413"/>
                      <a:gd name="T5" fmla="*/ 45 h 168"/>
                      <a:gd name="T6" fmla="*/ 128 w 413"/>
                      <a:gd name="T7" fmla="*/ 68 h 168"/>
                      <a:gd name="T8" fmla="*/ 188 w 413"/>
                      <a:gd name="T9" fmla="*/ 83 h 168"/>
                      <a:gd name="T10" fmla="*/ 225 w 413"/>
                      <a:gd name="T11" fmla="*/ 113 h 168"/>
                      <a:gd name="T12" fmla="*/ 248 w 413"/>
                      <a:gd name="T13" fmla="*/ 135 h 168"/>
                      <a:gd name="T14" fmla="*/ 330 w 413"/>
                      <a:gd name="T15" fmla="*/ 158 h 168"/>
                      <a:gd name="T16" fmla="*/ 360 w 413"/>
                      <a:gd name="T17" fmla="*/ 150 h 168"/>
                      <a:gd name="T18" fmla="*/ 405 w 413"/>
                      <a:gd name="T19" fmla="*/ 150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13" h="168">
                        <a:moveTo>
                          <a:pt x="0" y="0"/>
                        </a:moveTo>
                        <a:cubicBezTo>
                          <a:pt x="33" y="17"/>
                          <a:pt x="67" y="33"/>
                          <a:pt x="98" y="53"/>
                        </a:cubicBezTo>
                        <a:cubicBezTo>
                          <a:pt x="105" y="50"/>
                          <a:pt x="113" y="42"/>
                          <a:pt x="120" y="45"/>
                        </a:cubicBezTo>
                        <a:cubicBezTo>
                          <a:pt x="127" y="49"/>
                          <a:pt x="122" y="62"/>
                          <a:pt x="128" y="68"/>
                        </a:cubicBezTo>
                        <a:cubicBezTo>
                          <a:pt x="143" y="83"/>
                          <a:pt x="168" y="79"/>
                          <a:pt x="188" y="83"/>
                        </a:cubicBezTo>
                        <a:cubicBezTo>
                          <a:pt x="220" y="131"/>
                          <a:pt x="183" y="85"/>
                          <a:pt x="225" y="113"/>
                        </a:cubicBezTo>
                        <a:cubicBezTo>
                          <a:pt x="234" y="119"/>
                          <a:pt x="239" y="129"/>
                          <a:pt x="248" y="135"/>
                        </a:cubicBezTo>
                        <a:cubicBezTo>
                          <a:pt x="269" y="149"/>
                          <a:pt x="306" y="152"/>
                          <a:pt x="330" y="158"/>
                        </a:cubicBezTo>
                        <a:cubicBezTo>
                          <a:pt x="340" y="155"/>
                          <a:pt x="350" y="150"/>
                          <a:pt x="360" y="150"/>
                        </a:cubicBezTo>
                        <a:cubicBezTo>
                          <a:pt x="413" y="150"/>
                          <a:pt x="371" y="168"/>
                          <a:pt x="405" y="1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2" name="Freeform 10">
                    <a:extLst>
                      <a:ext uri="{FF2B5EF4-FFF2-40B4-BE49-F238E27FC236}">
                        <a16:creationId xmlns:a16="http://schemas.microsoft.com/office/drawing/2014/main" id="{FCCE2A53-B45F-0F48-BB07-32F0DAB43C8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4981" y="4245"/>
                    <a:ext cx="247" cy="503"/>
                  </a:xfrm>
                  <a:custGeom>
                    <a:avLst/>
                    <a:gdLst>
                      <a:gd name="T0" fmla="*/ 22 w 247"/>
                      <a:gd name="T1" fmla="*/ 0 h 503"/>
                      <a:gd name="T2" fmla="*/ 7 w 247"/>
                      <a:gd name="T3" fmla="*/ 30 h 503"/>
                      <a:gd name="T4" fmla="*/ 89 w 247"/>
                      <a:gd name="T5" fmla="*/ 98 h 503"/>
                      <a:gd name="T6" fmla="*/ 142 w 247"/>
                      <a:gd name="T7" fmla="*/ 248 h 503"/>
                      <a:gd name="T8" fmla="*/ 187 w 247"/>
                      <a:gd name="T9" fmla="*/ 368 h 503"/>
                      <a:gd name="T10" fmla="*/ 247 w 247"/>
                      <a:gd name="T11" fmla="*/ 503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7" h="503">
                        <a:moveTo>
                          <a:pt x="22" y="0"/>
                        </a:moveTo>
                        <a:cubicBezTo>
                          <a:pt x="17" y="10"/>
                          <a:pt x="8" y="19"/>
                          <a:pt x="7" y="30"/>
                        </a:cubicBezTo>
                        <a:cubicBezTo>
                          <a:pt x="0" y="81"/>
                          <a:pt x="56" y="86"/>
                          <a:pt x="89" y="98"/>
                        </a:cubicBezTo>
                        <a:cubicBezTo>
                          <a:pt x="69" y="162"/>
                          <a:pt x="100" y="206"/>
                          <a:pt x="142" y="248"/>
                        </a:cubicBezTo>
                        <a:cubicBezTo>
                          <a:pt x="155" y="290"/>
                          <a:pt x="163" y="331"/>
                          <a:pt x="187" y="368"/>
                        </a:cubicBezTo>
                        <a:cubicBezTo>
                          <a:pt x="198" y="402"/>
                          <a:pt x="217" y="487"/>
                          <a:pt x="247" y="503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3" name="Freeform 11">
                    <a:extLst>
                      <a:ext uri="{FF2B5EF4-FFF2-40B4-BE49-F238E27FC236}">
                        <a16:creationId xmlns:a16="http://schemas.microsoft.com/office/drawing/2014/main" id="{1365FE76-AF14-4744-A510-0DD09A8D54C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80" y="4470"/>
                    <a:ext cx="473" cy="503"/>
                  </a:xfrm>
                  <a:custGeom>
                    <a:avLst/>
                    <a:gdLst>
                      <a:gd name="T0" fmla="*/ 0 w 473"/>
                      <a:gd name="T1" fmla="*/ 503 h 503"/>
                      <a:gd name="T2" fmla="*/ 68 w 473"/>
                      <a:gd name="T3" fmla="*/ 458 h 503"/>
                      <a:gd name="T4" fmla="*/ 83 w 473"/>
                      <a:gd name="T5" fmla="*/ 390 h 503"/>
                      <a:gd name="T6" fmla="*/ 188 w 473"/>
                      <a:gd name="T7" fmla="*/ 300 h 503"/>
                      <a:gd name="T8" fmla="*/ 263 w 473"/>
                      <a:gd name="T9" fmla="*/ 225 h 503"/>
                      <a:gd name="T10" fmla="*/ 323 w 473"/>
                      <a:gd name="T11" fmla="*/ 173 h 503"/>
                      <a:gd name="T12" fmla="*/ 405 w 473"/>
                      <a:gd name="T13" fmla="*/ 98 h 503"/>
                      <a:gd name="T14" fmla="*/ 473 w 473"/>
                      <a:gd name="T15" fmla="*/ 0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3" h="503">
                        <a:moveTo>
                          <a:pt x="0" y="503"/>
                        </a:moveTo>
                        <a:cubicBezTo>
                          <a:pt x="23" y="480"/>
                          <a:pt x="37" y="467"/>
                          <a:pt x="68" y="458"/>
                        </a:cubicBezTo>
                        <a:cubicBezTo>
                          <a:pt x="86" y="431"/>
                          <a:pt x="93" y="421"/>
                          <a:pt x="83" y="390"/>
                        </a:cubicBezTo>
                        <a:cubicBezTo>
                          <a:pt x="126" y="362"/>
                          <a:pt x="160" y="343"/>
                          <a:pt x="188" y="300"/>
                        </a:cubicBezTo>
                        <a:cubicBezTo>
                          <a:pt x="202" y="255"/>
                          <a:pt x="231" y="257"/>
                          <a:pt x="263" y="225"/>
                        </a:cubicBezTo>
                        <a:cubicBezTo>
                          <a:pt x="286" y="202"/>
                          <a:pt x="293" y="182"/>
                          <a:pt x="323" y="173"/>
                        </a:cubicBezTo>
                        <a:cubicBezTo>
                          <a:pt x="355" y="151"/>
                          <a:pt x="374" y="119"/>
                          <a:pt x="405" y="98"/>
                        </a:cubicBezTo>
                        <a:cubicBezTo>
                          <a:pt x="425" y="67"/>
                          <a:pt x="429" y="0"/>
                          <a:pt x="47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4" name="Freeform 12">
                    <a:extLst>
                      <a:ext uri="{FF2B5EF4-FFF2-40B4-BE49-F238E27FC236}">
                        <a16:creationId xmlns:a16="http://schemas.microsoft.com/office/drawing/2014/main" id="{3716859C-6D64-A74F-BF5D-2D3F87F9AA51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175" y="5228"/>
                    <a:ext cx="83" cy="450"/>
                  </a:xfrm>
                  <a:custGeom>
                    <a:avLst/>
                    <a:gdLst>
                      <a:gd name="T0" fmla="*/ 83 w 83"/>
                      <a:gd name="T1" fmla="*/ 0 h 450"/>
                      <a:gd name="T2" fmla="*/ 30 w 83"/>
                      <a:gd name="T3" fmla="*/ 120 h 450"/>
                      <a:gd name="T4" fmla="*/ 0 w 83"/>
                      <a:gd name="T5" fmla="*/ 367 h 450"/>
                      <a:gd name="T6" fmla="*/ 15 w 83"/>
                      <a:gd name="T7" fmla="*/ 450 h 4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3" h="450">
                        <a:moveTo>
                          <a:pt x="83" y="0"/>
                        </a:moveTo>
                        <a:cubicBezTo>
                          <a:pt x="44" y="25"/>
                          <a:pt x="42" y="76"/>
                          <a:pt x="30" y="120"/>
                        </a:cubicBezTo>
                        <a:cubicBezTo>
                          <a:pt x="24" y="222"/>
                          <a:pt x="7" y="265"/>
                          <a:pt x="0" y="367"/>
                        </a:cubicBezTo>
                        <a:cubicBezTo>
                          <a:pt x="19" y="424"/>
                          <a:pt x="15" y="396"/>
                          <a:pt x="15" y="45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5" name="Freeform 13">
                    <a:extLst>
                      <a:ext uri="{FF2B5EF4-FFF2-40B4-BE49-F238E27FC236}">
                        <a16:creationId xmlns:a16="http://schemas.microsoft.com/office/drawing/2014/main" id="{5951CC54-7A3E-B547-BBD8-94F1AF98E2B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332" y="5235"/>
                    <a:ext cx="113" cy="510"/>
                  </a:xfrm>
                  <a:custGeom>
                    <a:avLst/>
                    <a:gdLst>
                      <a:gd name="T0" fmla="*/ 8 w 113"/>
                      <a:gd name="T1" fmla="*/ 0 h 510"/>
                      <a:gd name="T2" fmla="*/ 1 w 113"/>
                      <a:gd name="T3" fmla="*/ 23 h 510"/>
                      <a:gd name="T4" fmla="*/ 16 w 113"/>
                      <a:gd name="T5" fmla="*/ 68 h 510"/>
                      <a:gd name="T6" fmla="*/ 61 w 113"/>
                      <a:gd name="T7" fmla="*/ 315 h 510"/>
                      <a:gd name="T8" fmla="*/ 91 w 113"/>
                      <a:gd name="T9" fmla="*/ 413 h 510"/>
                      <a:gd name="T10" fmla="*/ 113 w 113"/>
                      <a:gd name="T11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3" h="510">
                        <a:moveTo>
                          <a:pt x="8" y="0"/>
                        </a:moveTo>
                        <a:cubicBezTo>
                          <a:pt x="6" y="8"/>
                          <a:pt x="0" y="15"/>
                          <a:pt x="1" y="23"/>
                        </a:cubicBezTo>
                        <a:cubicBezTo>
                          <a:pt x="3" y="39"/>
                          <a:pt x="16" y="68"/>
                          <a:pt x="16" y="68"/>
                        </a:cubicBezTo>
                        <a:cubicBezTo>
                          <a:pt x="27" y="149"/>
                          <a:pt x="39" y="237"/>
                          <a:pt x="61" y="315"/>
                        </a:cubicBezTo>
                        <a:cubicBezTo>
                          <a:pt x="71" y="350"/>
                          <a:pt x="71" y="382"/>
                          <a:pt x="91" y="413"/>
                        </a:cubicBezTo>
                        <a:cubicBezTo>
                          <a:pt x="73" y="462"/>
                          <a:pt x="69" y="466"/>
                          <a:pt x="113" y="51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6" name="Freeform 14">
                    <a:extLst>
                      <a:ext uri="{FF2B5EF4-FFF2-40B4-BE49-F238E27FC236}">
                        <a16:creationId xmlns:a16="http://schemas.microsoft.com/office/drawing/2014/main" id="{A4B04C48-734A-4442-9DC1-F65891165C2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75" y="5243"/>
                    <a:ext cx="212" cy="405"/>
                  </a:xfrm>
                  <a:custGeom>
                    <a:avLst/>
                    <a:gdLst>
                      <a:gd name="T0" fmla="*/ 0 w 212"/>
                      <a:gd name="T1" fmla="*/ 0 h 405"/>
                      <a:gd name="T2" fmla="*/ 38 w 212"/>
                      <a:gd name="T3" fmla="*/ 45 h 405"/>
                      <a:gd name="T4" fmla="*/ 68 w 212"/>
                      <a:gd name="T5" fmla="*/ 142 h 405"/>
                      <a:gd name="T6" fmla="*/ 90 w 212"/>
                      <a:gd name="T7" fmla="*/ 255 h 405"/>
                      <a:gd name="T8" fmla="*/ 135 w 212"/>
                      <a:gd name="T9" fmla="*/ 285 h 405"/>
                      <a:gd name="T10" fmla="*/ 188 w 212"/>
                      <a:gd name="T11" fmla="*/ 375 h 405"/>
                      <a:gd name="T12" fmla="*/ 210 w 212"/>
                      <a:gd name="T13" fmla="*/ 405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2" h="405">
                        <a:moveTo>
                          <a:pt x="0" y="0"/>
                        </a:moveTo>
                        <a:cubicBezTo>
                          <a:pt x="11" y="16"/>
                          <a:pt x="29" y="27"/>
                          <a:pt x="38" y="45"/>
                        </a:cubicBezTo>
                        <a:cubicBezTo>
                          <a:pt x="52" y="72"/>
                          <a:pt x="52" y="110"/>
                          <a:pt x="68" y="142"/>
                        </a:cubicBezTo>
                        <a:cubicBezTo>
                          <a:pt x="71" y="163"/>
                          <a:pt x="83" y="243"/>
                          <a:pt x="90" y="255"/>
                        </a:cubicBezTo>
                        <a:cubicBezTo>
                          <a:pt x="99" y="270"/>
                          <a:pt x="135" y="285"/>
                          <a:pt x="135" y="285"/>
                        </a:cubicBezTo>
                        <a:cubicBezTo>
                          <a:pt x="152" y="310"/>
                          <a:pt x="169" y="351"/>
                          <a:pt x="188" y="375"/>
                        </a:cubicBezTo>
                        <a:cubicBezTo>
                          <a:pt x="212" y="404"/>
                          <a:pt x="210" y="385"/>
                          <a:pt x="210" y="40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7" name="Freeform 15">
                    <a:extLst>
                      <a:ext uri="{FF2B5EF4-FFF2-40B4-BE49-F238E27FC236}">
                        <a16:creationId xmlns:a16="http://schemas.microsoft.com/office/drawing/2014/main" id="{8D2937F8-F71F-2848-9479-C88404CCE30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80" y="5220"/>
                    <a:ext cx="293" cy="300"/>
                  </a:xfrm>
                  <a:custGeom>
                    <a:avLst/>
                    <a:gdLst>
                      <a:gd name="T0" fmla="*/ 0 w 293"/>
                      <a:gd name="T1" fmla="*/ 0 h 300"/>
                      <a:gd name="T2" fmla="*/ 98 w 293"/>
                      <a:gd name="T3" fmla="*/ 120 h 300"/>
                      <a:gd name="T4" fmla="*/ 180 w 293"/>
                      <a:gd name="T5" fmla="*/ 225 h 300"/>
                      <a:gd name="T6" fmla="*/ 233 w 293"/>
                      <a:gd name="T7" fmla="*/ 263 h 300"/>
                      <a:gd name="T8" fmla="*/ 293 w 293"/>
                      <a:gd name="T9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3" h="300">
                        <a:moveTo>
                          <a:pt x="0" y="0"/>
                        </a:moveTo>
                        <a:cubicBezTo>
                          <a:pt x="46" y="30"/>
                          <a:pt x="46" y="104"/>
                          <a:pt x="98" y="120"/>
                        </a:cubicBezTo>
                        <a:cubicBezTo>
                          <a:pt x="130" y="169"/>
                          <a:pt x="112" y="209"/>
                          <a:pt x="180" y="225"/>
                        </a:cubicBezTo>
                        <a:cubicBezTo>
                          <a:pt x="195" y="235"/>
                          <a:pt x="221" y="251"/>
                          <a:pt x="233" y="263"/>
                        </a:cubicBezTo>
                        <a:cubicBezTo>
                          <a:pt x="257" y="287"/>
                          <a:pt x="256" y="300"/>
                          <a:pt x="293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8" name="Freeform 16">
                    <a:extLst>
                      <a:ext uri="{FF2B5EF4-FFF2-40B4-BE49-F238E27FC236}">
                        <a16:creationId xmlns:a16="http://schemas.microsoft.com/office/drawing/2014/main" id="{DAE7ADBE-A226-B643-85AA-D0B91BA7C15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25" y="5168"/>
                    <a:ext cx="270" cy="172"/>
                  </a:xfrm>
                  <a:custGeom>
                    <a:avLst/>
                    <a:gdLst>
                      <a:gd name="T0" fmla="*/ 0 w 270"/>
                      <a:gd name="T1" fmla="*/ 0 h 172"/>
                      <a:gd name="T2" fmla="*/ 45 w 270"/>
                      <a:gd name="T3" fmla="*/ 37 h 172"/>
                      <a:gd name="T4" fmla="*/ 75 w 270"/>
                      <a:gd name="T5" fmla="*/ 82 h 172"/>
                      <a:gd name="T6" fmla="*/ 165 w 270"/>
                      <a:gd name="T7" fmla="*/ 120 h 172"/>
                      <a:gd name="T8" fmla="*/ 188 w 270"/>
                      <a:gd name="T9" fmla="*/ 135 h 172"/>
                      <a:gd name="T10" fmla="*/ 270 w 270"/>
                      <a:gd name="T11" fmla="*/ 172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0" h="172">
                        <a:moveTo>
                          <a:pt x="0" y="0"/>
                        </a:moveTo>
                        <a:cubicBezTo>
                          <a:pt x="14" y="13"/>
                          <a:pt x="35" y="20"/>
                          <a:pt x="45" y="37"/>
                        </a:cubicBezTo>
                        <a:cubicBezTo>
                          <a:pt x="74" y="89"/>
                          <a:pt x="29" y="67"/>
                          <a:pt x="75" y="82"/>
                        </a:cubicBezTo>
                        <a:cubicBezTo>
                          <a:pt x="104" y="101"/>
                          <a:pt x="135" y="105"/>
                          <a:pt x="165" y="120"/>
                        </a:cubicBezTo>
                        <a:cubicBezTo>
                          <a:pt x="173" y="124"/>
                          <a:pt x="180" y="131"/>
                          <a:pt x="188" y="135"/>
                        </a:cubicBezTo>
                        <a:cubicBezTo>
                          <a:pt x="222" y="150"/>
                          <a:pt x="245" y="147"/>
                          <a:pt x="270" y="17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99" name="Freeform 17">
                    <a:extLst>
                      <a:ext uri="{FF2B5EF4-FFF2-40B4-BE49-F238E27FC236}">
                        <a16:creationId xmlns:a16="http://schemas.microsoft.com/office/drawing/2014/main" id="{9BD1AE6B-057D-1A44-AB7C-24DDEDB0967E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55" y="5025"/>
                    <a:ext cx="413" cy="110"/>
                  </a:xfrm>
                  <a:custGeom>
                    <a:avLst/>
                    <a:gdLst>
                      <a:gd name="T0" fmla="*/ 0 w 413"/>
                      <a:gd name="T1" fmla="*/ 90 h 110"/>
                      <a:gd name="T2" fmla="*/ 188 w 413"/>
                      <a:gd name="T3" fmla="*/ 68 h 110"/>
                      <a:gd name="T4" fmla="*/ 263 w 413"/>
                      <a:gd name="T5" fmla="*/ 45 h 110"/>
                      <a:gd name="T6" fmla="*/ 413 w 413"/>
                      <a:gd name="T7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13" h="110">
                        <a:moveTo>
                          <a:pt x="0" y="90"/>
                        </a:moveTo>
                        <a:cubicBezTo>
                          <a:pt x="58" y="110"/>
                          <a:pt x="129" y="76"/>
                          <a:pt x="188" y="68"/>
                        </a:cubicBezTo>
                        <a:cubicBezTo>
                          <a:pt x="212" y="59"/>
                          <a:pt x="240" y="57"/>
                          <a:pt x="263" y="45"/>
                        </a:cubicBezTo>
                        <a:cubicBezTo>
                          <a:pt x="311" y="20"/>
                          <a:pt x="358" y="0"/>
                          <a:pt x="413" y="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0" name="Freeform 18">
                    <a:extLst>
                      <a:ext uri="{FF2B5EF4-FFF2-40B4-BE49-F238E27FC236}">
                        <a16:creationId xmlns:a16="http://schemas.microsoft.com/office/drawing/2014/main" id="{B4C4C560-758A-614F-89DA-2F7848BA4E5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35" y="4823"/>
                    <a:ext cx="203" cy="187"/>
                  </a:xfrm>
                  <a:custGeom>
                    <a:avLst/>
                    <a:gdLst>
                      <a:gd name="T0" fmla="*/ 203 w 203"/>
                      <a:gd name="T1" fmla="*/ 0 h 187"/>
                      <a:gd name="T2" fmla="*/ 150 w 203"/>
                      <a:gd name="T3" fmla="*/ 82 h 187"/>
                      <a:gd name="T4" fmla="*/ 165 w 203"/>
                      <a:gd name="T5" fmla="*/ 105 h 187"/>
                      <a:gd name="T6" fmla="*/ 143 w 203"/>
                      <a:gd name="T7" fmla="*/ 112 h 187"/>
                      <a:gd name="T8" fmla="*/ 90 w 203"/>
                      <a:gd name="T9" fmla="*/ 142 h 187"/>
                      <a:gd name="T10" fmla="*/ 0 w 203"/>
                      <a:gd name="T11" fmla="*/ 187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03" h="187">
                        <a:moveTo>
                          <a:pt x="203" y="0"/>
                        </a:moveTo>
                        <a:cubicBezTo>
                          <a:pt x="175" y="18"/>
                          <a:pt x="162" y="50"/>
                          <a:pt x="150" y="82"/>
                        </a:cubicBezTo>
                        <a:cubicBezTo>
                          <a:pt x="155" y="90"/>
                          <a:pt x="167" y="96"/>
                          <a:pt x="165" y="105"/>
                        </a:cubicBezTo>
                        <a:cubicBezTo>
                          <a:pt x="163" y="112"/>
                          <a:pt x="150" y="109"/>
                          <a:pt x="143" y="112"/>
                        </a:cubicBezTo>
                        <a:cubicBezTo>
                          <a:pt x="125" y="121"/>
                          <a:pt x="108" y="133"/>
                          <a:pt x="90" y="142"/>
                        </a:cubicBezTo>
                        <a:cubicBezTo>
                          <a:pt x="78" y="181"/>
                          <a:pt x="38" y="187"/>
                          <a:pt x="0" y="187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1" name="Freeform 19">
                    <a:extLst>
                      <a:ext uri="{FF2B5EF4-FFF2-40B4-BE49-F238E27FC236}">
                        <a16:creationId xmlns:a16="http://schemas.microsoft.com/office/drawing/2014/main" id="{AF2C2572-E20C-9A41-931C-F44EFD27897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813" y="4658"/>
                    <a:ext cx="157" cy="306"/>
                  </a:xfrm>
                  <a:custGeom>
                    <a:avLst/>
                    <a:gdLst>
                      <a:gd name="T0" fmla="*/ 157 w 157"/>
                      <a:gd name="T1" fmla="*/ 0 h 306"/>
                      <a:gd name="T2" fmla="*/ 127 w 157"/>
                      <a:gd name="T3" fmla="*/ 52 h 306"/>
                      <a:gd name="T4" fmla="*/ 75 w 157"/>
                      <a:gd name="T5" fmla="*/ 157 h 306"/>
                      <a:gd name="T6" fmla="*/ 37 w 157"/>
                      <a:gd name="T7" fmla="*/ 255 h 306"/>
                      <a:gd name="T8" fmla="*/ 0 w 157"/>
                      <a:gd name="T9" fmla="*/ 285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7" h="306">
                        <a:moveTo>
                          <a:pt x="157" y="0"/>
                        </a:moveTo>
                        <a:cubicBezTo>
                          <a:pt x="126" y="10"/>
                          <a:pt x="117" y="20"/>
                          <a:pt x="127" y="52"/>
                        </a:cubicBezTo>
                        <a:cubicBezTo>
                          <a:pt x="118" y="90"/>
                          <a:pt x="97" y="124"/>
                          <a:pt x="75" y="157"/>
                        </a:cubicBezTo>
                        <a:cubicBezTo>
                          <a:pt x="65" y="193"/>
                          <a:pt x="57" y="224"/>
                          <a:pt x="37" y="255"/>
                        </a:cubicBezTo>
                        <a:cubicBezTo>
                          <a:pt x="32" y="270"/>
                          <a:pt x="21" y="306"/>
                          <a:pt x="0" y="28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2" name="Freeform 20">
                    <a:extLst>
                      <a:ext uri="{FF2B5EF4-FFF2-40B4-BE49-F238E27FC236}">
                        <a16:creationId xmlns:a16="http://schemas.microsoft.com/office/drawing/2014/main" id="{CE440DAD-3952-804C-AA61-98735459415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745" y="4568"/>
                    <a:ext cx="150" cy="360"/>
                  </a:xfrm>
                  <a:custGeom>
                    <a:avLst/>
                    <a:gdLst>
                      <a:gd name="T0" fmla="*/ 150 w 150"/>
                      <a:gd name="T1" fmla="*/ 0 h 360"/>
                      <a:gd name="T2" fmla="*/ 98 w 150"/>
                      <a:gd name="T3" fmla="*/ 52 h 360"/>
                      <a:gd name="T4" fmla="*/ 83 w 150"/>
                      <a:gd name="T5" fmla="*/ 142 h 360"/>
                      <a:gd name="T6" fmla="*/ 75 w 150"/>
                      <a:gd name="T7" fmla="*/ 165 h 360"/>
                      <a:gd name="T8" fmla="*/ 60 w 150"/>
                      <a:gd name="T9" fmla="*/ 187 h 360"/>
                      <a:gd name="T10" fmla="*/ 38 w 150"/>
                      <a:gd name="T11" fmla="*/ 277 h 360"/>
                      <a:gd name="T12" fmla="*/ 8 w 150"/>
                      <a:gd name="T13" fmla="*/ 322 h 360"/>
                      <a:gd name="T14" fmla="*/ 0 w 150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0" h="360">
                        <a:moveTo>
                          <a:pt x="150" y="0"/>
                        </a:moveTo>
                        <a:cubicBezTo>
                          <a:pt x="120" y="10"/>
                          <a:pt x="108" y="22"/>
                          <a:pt x="98" y="52"/>
                        </a:cubicBezTo>
                        <a:cubicBezTo>
                          <a:pt x="129" y="100"/>
                          <a:pt x="123" y="102"/>
                          <a:pt x="83" y="142"/>
                        </a:cubicBezTo>
                        <a:cubicBezTo>
                          <a:pt x="80" y="150"/>
                          <a:pt x="79" y="158"/>
                          <a:pt x="75" y="165"/>
                        </a:cubicBezTo>
                        <a:cubicBezTo>
                          <a:pt x="71" y="173"/>
                          <a:pt x="63" y="179"/>
                          <a:pt x="60" y="187"/>
                        </a:cubicBezTo>
                        <a:cubicBezTo>
                          <a:pt x="50" y="214"/>
                          <a:pt x="51" y="250"/>
                          <a:pt x="38" y="277"/>
                        </a:cubicBezTo>
                        <a:cubicBezTo>
                          <a:pt x="30" y="293"/>
                          <a:pt x="8" y="322"/>
                          <a:pt x="8" y="322"/>
                        </a:cubicBezTo>
                        <a:cubicBezTo>
                          <a:pt x="5" y="335"/>
                          <a:pt x="0" y="360"/>
                          <a:pt x="0" y="36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3" name="Freeform 21">
                    <a:extLst>
                      <a:ext uri="{FF2B5EF4-FFF2-40B4-BE49-F238E27FC236}">
                        <a16:creationId xmlns:a16="http://schemas.microsoft.com/office/drawing/2014/main" id="{A8A640F7-FB1A-A545-86F7-96F7CD1DA8FD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70" y="4540"/>
                    <a:ext cx="98" cy="395"/>
                  </a:xfrm>
                  <a:custGeom>
                    <a:avLst/>
                    <a:gdLst>
                      <a:gd name="T0" fmla="*/ 98 w 98"/>
                      <a:gd name="T1" fmla="*/ 58 h 395"/>
                      <a:gd name="T2" fmla="*/ 68 w 98"/>
                      <a:gd name="T3" fmla="*/ 88 h 395"/>
                      <a:gd name="T4" fmla="*/ 30 w 98"/>
                      <a:gd name="T5" fmla="*/ 298 h 395"/>
                      <a:gd name="T6" fmla="*/ 23 w 98"/>
                      <a:gd name="T7" fmla="*/ 343 h 395"/>
                      <a:gd name="T8" fmla="*/ 0 w 98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395">
                        <a:moveTo>
                          <a:pt x="98" y="58"/>
                        </a:moveTo>
                        <a:cubicBezTo>
                          <a:pt x="78" y="0"/>
                          <a:pt x="71" y="70"/>
                          <a:pt x="68" y="88"/>
                        </a:cubicBezTo>
                        <a:cubicBezTo>
                          <a:pt x="56" y="156"/>
                          <a:pt x="52" y="233"/>
                          <a:pt x="30" y="298"/>
                        </a:cubicBezTo>
                        <a:cubicBezTo>
                          <a:pt x="28" y="313"/>
                          <a:pt x="28" y="329"/>
                          <a:pt x="23" y="343"/>
                        </a:cubicBezTo>
                        <a:cubicBezTo>
                          <a:pt x="16" y="363"/>
                          <a:pt x="0" y="371"/>
                          <a:pt x="0" y="39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4" name="Freeform 22">
                    <a:extLst>
                      <a:ext uri="{FF2B5EF4-FFF2-40B4-BE49-F238E27FC236}">
                        <a16:creationId xmlns:a16="http://schemas.microsoft.com/office/drawing/2014/main" id="{E2043DCC-2B2E-4D44-86B8-192D093A65F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565" y="4665"/>
                    <a:ext cx="75" cy="300"/>
                  </a:xfrm>
                  <a:custGeom>
                    <a:avLst/>
                    <a:gdLst>
                      <a:gd name="T0" fmla="*/ 68 w 75"/>
                      <a:gd name="T1" fmla="*/ 0 h 300"/>
                      <a:gd name="T2" fmla="*/ 45 w 75"/>
                      <a:gd name="T3" fmla="*/ 75 h 300"/>
                      <a:gd name="T4" fmla="*/ 60 w 75"/>
                      <a:gd name="T5" fmla="*/ 120 h 300"/>
                      <a:gd name="T6" fmla="*/ 68 w 75"/>
                      <a:gd name="T7" fmla="*/ 143 h 300"/>
                      <a:gd name="T8" fmla="*/ 38 w 75"/>
                      <a:gd name="T9" fmla="*/ 188 h 300"/>
                      <a:gd name="T10" fmla="*/ 23 w 75"/>
                      <a:gd name="T11" fmla="*/ 233 h 300"/>
                      <a:gd name="T12" fmla="*/ 0 w 75"/>
                      <a:gd name="T13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300">
                        <a:moveTo>
                          <a:pt x="68" y="0"/>
                        </a:moveTo>
                        <a:cubicBezTo>
                          <a:pt x="50" y="55"/>
                          <a:pt x="57" y="30"/>
                          <a:pt x="45" y="75"/>
                        </a:cubicBezTo>
                        <a:cubicBezTo>
                          <a:pt x="50" y="90"/>
                          <a:pt x="55" y="105"/>
                          <a:pt x="60" y="120"/>
                        </a:cubicBezTo>
                        <a:cubicBezTo>
                          <a:pt x="63" y="128"/>
                          <a:pt x="68" y="143"/>
                          <a:pt x="68" y="143"/>
                        </a:cubicBezTo>
                        <a:cubicBezTo>
                          <a:pt x="49" y="195"/>
                          <a:pt x="75" y="132"/>
                          <a:pt x="38" y="188"/>
                        </a:cubicBezTo>
                        <a:cubicBezTo>
                          <a:pt x="35" y="193"/>
                          <a:pt x="25" y="228"/>
                          <a:pt x="23" y="233"/>
                        </a:cubicBezTo>
                        <a:cubicBezTo>
                          <a:pt x="14" y="298"/>
                          <a:pt x="33" y="284"/>
                          <a:pt x="0" y="300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5" name="Freeform 23">
                    <a:extLst>
                      <a:ext uri="{FF2B5EF4-FFF2-40B4-BE49-F238E27FC236}">
                        <a16:creationId xmlns:a16="http://schemas.microsoft.com/office/drawing/2014/main" id="{F48012C1-DF92-A443-AA43-940E4338FB0F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37" y="4748"/>
                    <a:ext cx="98" cy="292"/>
                  </a:xfrm>
                  <a:custGeom>
                    <a:avLst/>
                    <a:gdLst>
                      <a:gd name="T0" fmla="*/ 98 w 98"/>
                      <a:gd name="T1" fmla="*/ 0 h 292"/>
                      <a:gd name="T2" fmla="*/ 68 w 98"/>
                      <a:gd name="T3" fmla="*/ 67 h 292"/>
                      <a:gd name="T4" fmla="*/ 53 w 98"/>
                      <a:gd name="T5" fmla="*/ 165 h 292"/>
                      <a:gd name="T6" fmla="*/ 8 w 98"/>
                      <a:gd name="T7" fmla="*/ 262 h 292"/>
                      <a:gd name="T8" fmla="*/ 1 w 98"/>
                      <a:gd name="T9" fmla="*/ 292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292">
                        <a:moveTo>
                          <a:pt x="98" y="0"/>
                        </a:moveTo>
                        <a:cubicBezTo>
                          <a:pt x="83" y="22"/>
                          <a:pt x="77" y="42"/>
                          <a:pt x="68" y="67"/>
                        </a:cubicBezTo>
                        <a:cubicBezTo>
                          <a:pt x="77" y="109"/>
                          <a:pt x="76" y="129"/>
                          <a:pt x="53" y="165"/>
                        </a:cubicBezTo>
                        <a:cubicBezTo>
                          <a:pt x="43" y="196"/>
                          <a:pt x="26" y="236"/>
                          <a:pt x="8" y="262"/>
                        </a:cubicBezTo>
                        <a:cubicBezTo>
                          <a:pt x="0" y="287"/>
                          <a:pt x="1" y="277"/>
                          <a:pt x="1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6" name="Freeform 24">
                    <a:extLst>
                      <a:ext uri="{FF2B5EF4-FFF2-40B4-BE49-F238E27FC236}">
                        <a16:creationId xmlns:a16="http://schemas.microsoft.com/office/drawing/2014/main" id="{930B7B16-07B9-8C46-8E19-1BBEAE54A94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00" y="4358"/>
                    <a:ext cx="270" cy="315"/>
                  </a:xfrm>
                  <a:custGeom>
                    <a:avLst/>
                    <a:gdLst>
                      <a:gd name="T0" fmla="*/ 270 w 270"/>
                      <a:gd name="T1" fmla="*/ 0 h 315"/>
                      <a:gd name="T2" fmla="*/ 255 w 270"/>
                      <a:gd name="T3" fmla="*/ 45 h 315"/>
                      <a:gd name="T4" fmla="*/ 248 w 270"/>
                      <a:gd name="T5" fmla="*/ 97 h 315"/>
                      <a:gd name="T6" fmla="*/ 225 w 270"/>
                      <a:gd name="T7" fmla="*/ 105 h 315"/>
                      <a:gd name="T8" fmla="*/ 180 w 270"/>
                      <a:gd name="T9" fmla="*/ 135 h 315"/>
                      <a:gd name="T10" fmla="*/ 135 w 270"/>
                      <a:gd name="T11" fmla="*/ 217 h 315"/>
                      <a:gd name="T12" fmla="*/ 98 w 270"/>
                      <a:gd name="T13" fmla="*/ 262 h 315"/>
                      <a:gd name="T14" fmla="*/ 0 w 270"/>
                      <a:gd name="T15" fmla="*/ 315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0" h="315">
                        <a:moveTo>
                          <a:pt x="270" y="0"/>
                        </a:moveTo>
                        <a:cubicBezTo>
                          <a:pt x="265" y="15"/>
                          <a:pt x="260" y="30"/>
                          <a:pt x="255" y="45"/>
                        </a:cubicBezTo>
                        <a:cubicBezTo>
                          <a:pt x="249" y="62"/>
                          <a:pt x="256" y="81"/>
                          <a:pt x="248" y="97"/>
                        </a:cubicBezTo>
                        <a:cubicBezTo>
                          <a:pt x="244" y="104"/>
                          <a:pt x="232" y="101"/>
                          <a:pt x="225" y="105"/>
                        </a:cubicBezTo>
                        <a:cubicBezTo>
                          <a:pt x="209" y="114"/>
                          <a:pt x="180" y="135"/>
                          <a:pt x="180" y="135"/>
                        </a:cubicBezTo>
                        <a:cubicBezTo>
                          <a:pt x="166" y="178"/>
                          <a:pt x="170" y="194"/>
                          <a:pt x="135" y="217"/>
                        </a:cubicBezTo>
                        <a:cubicBezTo>
                          <a:pt x="126" y="231"/>
                          <a:pt x="113" y="253"/>
                          <a:pt x="98" y="262"/>
                        </a:cubicBezTo>
                        <a:cubicBezTo>
                          <a:pt x="61" y="283"/>
                          <a:pt x="22" y="274"/>
                          <a:pt x="0" y="31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7" name="Freeform 25">
                    <a:extLst>
                      <a:ext uri="{FF2B5EF4-FFF2-40B4-BE49-F238E27FC236}">
                        <a16:creationId xmlns:a16="http://schemas.microsoft.com/office/drawing/2014/main" id="{E05841DC-C725-7548-88BA-E715F38A389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415" y="4283"/>
                    <a:ext cx="188" cy="307"/>
                  </a:xfrm>
                  <a:custGeom>
                    <a:avLst/>
                    <a:gdLst>
                      <a:gd name="T0" fmla="*/ 188 w 188"/>
                      <a:gd name="T1" fmla="*/ 0 h 307"/>
                      <a:gd name="T2" fmla="*/ 135 w 188"/>
                      <a:gd name="T3" fmla="*/ 52 h 307"/>
                      <a:gd name="T4" fmla="*/ 143 w 188"/>
                      <a:gd name="T5" fmla="*/ 75 h 307"/>
                      <a:gd name="T6" fmla="*/ 90 w 188"/>
                      <a:gd name="T7" fmla="*/ 165 h 307"/>
                      <a:gd name="T8" fmla="*/ 75 w 188"/>
                      <a:gd name="T9" fmla="*/ 187 h 307"/>
                      <a:gd name="T10" fmla="*/ 23 w 188"/>
                      <a:gd name="T11" fmla="*/ 277 h 307"/>
                      <a:gd name="T12" fmla="*/ 0 w 188"/>
                      <a:gd name="T13" fmla="*/ 292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8" h="307">
                        <a:moveTo>
                          <a:pt x="188" y="0"/>
                        </a:moveTo>
                        <a:cubicBezTo>
                          <a:pt x="157" y="9"/>
                          <a:pt x="146" y="22"/>
                          <a:pt x="135" y="52"/>
                        </a:cubicBezTo>
                        <a:cubicBezTo>
                          <a:pt x="138" y="60"/>
                          <a:pt x="144" y="67"/>
                          <a:pt x="143" y="75"/>
                        </a:cubicBezTo>
                        <a:cubicBezTo>
                          <a:pt x="141" y="86"/>
                          <a:pt x="91" y="163"/>
                          <a:pt x="90" y="165"/>
                        </a:cubicBezTo>
                        <a:cubicBezTo>
                          <a:pt x="85" y="172"/>
                          <a:pt x="75" y="187"/>
                          <a:pt x="75" y="187"/>
                        </a:cubicBezTo>
                        <a:cubicBezTo>
                          <a:pt x="64" y="222"/>
                          <a:pt x="46" y="249"/>
                          <a:pt x="23" y="277"/>
                        </a:cubicBezTo>
                        <a:cubicBezTo>
                          <a:pt x="3" y="301"/>
                          <a:pt x="15" y="307"/>
                          <a:pt x="0" y="292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08" name="Freeform 26">
                    <a:extLst>
                      <a:ext uri="{FF2B5EF4-FFF2-40B4-BE49-F238E27FC236}">
                        <a16:creationId xmlns:a16="http://schemas.microsoft.com/office/drawing/2014/main" id="{DD93BF7E-BCF2-5C44-9BEE-3B10EBAB996C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226" y="4178"/>
                    <a:ext cx="99" cy="494"/>
                  </a:xfrm>
                  <a:custGeom>
                    <a:avLst/>
                    <a:gdLst>
                      <a:gd name="T0" fmla="*/ 77 w 99"/>
                      <a:gd name="T1" fmla="*/ 0 h 494"/>
                      <a:gd name="T2" fmla="*/ 54 w 99"/>
                      <a:gd name="T3" fmla="*/ 7 h 494"/>
                      <a:gd name="T4" fmla="*/ 47 w 99"/>
                      <a:gd name="T5" fmla="*/ 30 h 494"/>
                      <a:gd name="T6" fmla="*/ 9 w 99"/>
                      <a:gd name="T7" fmla="*/ 97 h 494"/>
                      <a:gd name="T8" fmla="*/ 62 w 99"/>
                      <a:gd name="T9" fmla="*/ 180 h 494"/>
                      <a:gd name="T10" fmla="*/ 32 w 99"/>
                      <a:gd name="T11" fmla="*/ 322 h 494"/>
                      <a:gd name="T12" fmla="*/ 47 w 99"/>
                      <a:gd name="T13" fmla="*/ 442 h 494"/>
                      <a:gd name="T14" fmla="*/ 99 w 99"/>
                      <a:gd name="T15" fmla="*/ 465 h 4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9" h="494">
                        <a:moveTo>
                          <a:pt x="77" y="0"/>
                        </a:moveTo>
                        <a:cubicBezTo>
                          <a:pt x="69" y="2"/>
                          <a:pt x="60" y="1"/>
                          <a:pt x="54" y="7"/>
                        </a:cubicBezTo>
                        <a:cubicBezTo>
                          <a:pt x="48" y="13"/>
                          <a:pt x="51" y="23"/>
                          <a:pt x="47" y="30"/>
                        </a:cubicBezTo>
                        <a:cubicBezTo>
                          <a:pt x="0" y="116"/>
                          <a:pt x="29" y="43"/>
                          <a:pt x="9" y="97"/>
                        </a:cubicBezTo>
                        <a:cubicBezTo>
                          <a:pt x="21" y="132"/>
                          <a:pt x="48" y="140"/>
                          <a:pt x="62" y="180"/>
                        </a:cubicBezTo>
                        <a:cubicBezTo>
                          <a:pt x="9" y="231"/>
                          <a:pt x="24" y="230"/>
                          <a:pt x="32" y="322"/>
                        </a:cubicBezTo>
                        <a:cubicBezTo>
                          <a:pt x="20" y="366"/>
                          <a:pt x="24" y="402"/>
                          <a:pt x="47" y="442"/>
                        </a:cubicBezTo>
                        <a:cubicBezTo>
                          <a:pt x="63" y="470"/>
                          <a:pt x="70" y="494"/>
                          <a:pt x="99" y="465"/>
                        </a:cubicBez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781" name="Freeform 85">
              <a:extLst>
                <a:ext uri="{FF2B5EF4-FFF2-40B4-BE49-F238E27FC236}">
                  <a16:creationId xmlns:a16="http://schemas.microsoft.com/office/drawing/2014/main" id="{83DF31A7-6882-194C-975E-355960C4208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9" y="5106"/>
              <a:ext cx="510" cy="398"/>
            </a:xfrm>
            <a:custGeom>
              <a:avLst/>
              <a:gdLst>
                <a:gd name="T0" fmla="*/ 29 w 510"/>
                <a:gd name="T1" fmla="*/ 212 h 398"/>
                <a:gd name="T2" fmla="*/ 6 w 510"/>
                <a:gd name="T3" fmla="*/ 324 h 398"/>
                <a:gd name="T4" fmla="*/ 66 w 510"/>
                <a:gd name="T5" fmla="*/ 369 h 398"/>
                <a:gd name="T6" fmla="*/ 224 w 510"/>
                <a:gd name="T7" fmla="*/ 392 h 398"/>
                <a:gd name="T8" fmla="*/ 374 w 510"/>
                <a:gd name="T9" fmla="*/ 362 h 398"/>
                <a:gd name="T10" fmla="*/ 501 w 510"/>
                <a:gd name="T11" fmla="*/ 174 h 398"/>
                <a:gd name="T12" fmla="*/ 426 w 510"/>
                <a:gd name="T13" fmla="*/ 9 h 398"/>
                <a:gd name="T14" fmla="*/ 119 w 510"/>
                <a:gd name="T15" fmla="*/ 122 h 398"/>
                <a:gd name="T16" fmla="*/ 29 w 510"/>
                <a:gd name="T17" fmla="*/ 21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0" h="398">
                  <a:moveTo>
                    <a:pt x="29" y="212"/>
                  </a:moveTo>
                  <a:cubicBezTo>
                    <a:pt x="10" y="246"/>
                    <a:pt x="0" y="298"/>
                    <a:pt x="6" y="324"/>
                  </a:cubicBezTo>
                  <a:cubicBezTo>
                    <a:pt x="12" y="350"/>
                    <a:pt x="30" y="358"/>
                    <a:pt x="66" y="369"/>
                  </a:cubicBezTo>
                  <a:cubicBezTo>
                    <a:pt x="102" y="380"/>
                    <a:pt x="173" y="393"/>
                    <a:pt x="224" y="392"/>
                  </a:cubicBezTo>
                  <a:cubicBezTo>
                    <a:pt x="275" y="391"/>
                    <a:pt x="328" y="398"/>
                    <a:pt x="374" y="362"/>
                  </a:cubicBezTo>
                  <a:cubicBezTo>
                    <a:pt x="420" y="326"/>
                    <a:pt x="492" y="233"/>
                    <a:pt x="501" y="174"/>
                  </a:cubicBezTo>
                  <a:cubicBezTo>
                    <a:pt x="510" y="115"/>
                    <a:pt x="490" y="18"/>
                    <a:pt x="426" y="9"/>
                  </a:cubicBezTo>
                  <a:cubicBezTo>
                    <a:pt x="362" y="0"/>
                    <a:pt x="185" y="92"/>
                    <a:pt x="119" y="122"/>
                  </a:cubicBezTo>
                  <a:cubicBezTo>
                    <a:pt x="53" y="152"/>
                    <a:pt x="48" y="178"/>
                    <a:pt x="29" y="212"/>
                  </a:cubicBez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  <p:sp>
        <p:nvSpPr>
          <p:cNvPr id="858" name="Ellipse 857">
            <a:extLst>
              <a:ext uri="{FF2B5EF4-FFF2-40B4-BE49-F238E27FC236}">
                <a16:creationId xmlns:a16="http://schemas.microsoft.com/office/drawing/2014/main" id="{FFAD8773-8B19-AC43-B652-C51B4707DB07}"/>
              </a:ext>
            </a:extLst>
          </p:cNvPr>
          <p:cNvSpPr/>
          <p:nvPr/>
        </p:nvSpPr>
        <p:spPr>
          <a:xfrm>
            <a:off x="966615" y="1173108"/>
            <a:ext cx="144000" cy="144000"/>
          </a:xfrm>
          <a:prstGeom prst="ellipse">
            <a:avLst/>
          </a:prstGeom>
          <a:solidFill>
            <a:srgbClr val="F6EBF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Ellipse 858">
            <a:extLst>
              <a:ext uri="{FF2B5EF4-FFF2-40B4-BE49-F238E27FC236}">
                <a16:creationId xmlns:a16="http://schemas.microsoft.com/office/drawing/2014/main" id="{9C3E67C7-786C-0B43-B75F-737537DD95E2}"/>
              </a:ext>
            </a:extLst>
          </p:cNvPr>
          <p:cNvSpPr/>
          <p:nvPr/>
        </p:nvSpPr>
        <p:spPr>
          <a:xfrm>
            <a:off x="966485" y="170588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0" name="Connecteur droit 859">
            <a:extLst>
              <a:ext uri="{FF2B5EF4-FFF2-40B4-BE49-F238E27FC236}">
                <a16:creationId xmlns:a16="http://schemas.microsoft.com/office/drawing/2014/main" id="{86CC6CF1-8261-EB4D-9C4E-B34DCD959F93}"/>
              </a:ext>
            </a:extLst>
          </p:cNvPr>
          <p:cNvCxnSpPr>
            <a:cxnSpLocks/>
          </p:cNvCxnSpPr>
          <p:nvPr/>
        </p:nvCxnSpPr>
        <p:spPr>
          <a:xfrm flipH="1">
            <a:off x="805447" y="1293479"/>
            <a:ext cx="189898" cy="7986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Connecteur droit 860">
            <a:extLst>
              <a:ext uri="{FF2B5EF4-FFF2-40B4-BE49-F238E27FC236}">
                <a16:creationId xmlns:a16="http://schemas.microsoft.com/office/drawing/2014/main" id="{D2C51047-6AD9-7441-AF91-00486F9A5B4D}"/>
              </a:ext>
            </a:extLst>
          </p:cNvPr>
          <p:cNvCxnSpPr>
            <a:cxnSpLocks/>
            <a:endCxn id="825" idx="4"/>
          </p:cNvCxnSpPr>
          <p:nvPr/>
        </p:nvCxnSpPr>
        <p:spPr>
          <a:xfrm flipH="1">
            <a:off x="720932" y="1234301"/>
            <a:ext cx="265115" cy="3013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1CFF5B2A-8CC6-1848-A7B3-83EC4D6883D1}"/>
              </a:ext>
            </a:extLst>
          </p:cNvPr>
          <p:cNvSpPr/>
          <p:nvPr/>
        </p:nvSpPr>
        <p:spPr>
          <a:xfrm>
            <a:off x="2312447" y="794853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3" name="ZoneTexte 862">
            <a:extLst>
              <a:ext uri="{FF2B5EF4-FFF2-40B4-BE49-F238E27FC236}">
                <a16:creationId xmlns:a16="http://schemas.microsoft.com/office/drawing/2014/main" id="{CB32D01A-DE0A-2B40-936D-0940472F93A4}"/>
              </a:ext>
            </a:extLst>
          </p:cNvPr>
          <p:cNvSpPr txBox="1"/>
          <p:nvPr/>
        </p:nvSpPr>
        <p:spPr>
          <a:xfrm>
            <a:off x="2363092" y="639863"/>
            <a:ext cx="79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Network size</a:t>
            </a:r>
          </a:p>
        </p:txBody>
      </p:sp>
      <p:grpSp>
        <p:nvGrpSpPr>
          <p:cNvPr id="864" name="Groupe 863">
            <a:extLst>
              <a:ext uri="{FF2B5EF4-FFF2-40B4-BE49-F238E27FC236}">
                <a16:creationId xmlns:a16="http://schemas.microsoft.com/office/drawing/2014/main" id="{6349650E-A44C-6A45-8DB1-F631C0882CA0}"/>
              </a:ext>
            </a:extLst>
          </p:cNvPr>
          <p:cNvGrpSpPr/>
          <p:nvPr/>
        </p:nvGrpSpPr>
        <p:grpSpPr>
          <a:xfrm>
            <a:off x="2598477" y="1037067"/>
            <a:ext cx="536518" cy="276999"/>
            <a:chOff x="2848054" y="1313408"/>
            <a:chExt cx="1418381" cy="777059"/>
          </a:xfrm>
        </p:grpSpPr>
        <p:sp>
          <p:nvSpPr>
            <p:cNvPr id="865" name="Forme libre 864">
              <a:extLst>
                <a:ext uri="{FF2B5EF4-FFF2-40B4-BE49-F238E27FC236}">
                  <a16:creationId xmlns:a16="http://schemas.microsoft.com/office/drawing/2014/main" id="{D48DC2AB-3813-AC40-A2F6-CA575019E9F4}"/>
                </a:ext>
              </a:extLst>
            </p:cNvPr>
            <p:cNvSpPr/>
            <p:nvPr/>
          </p:nvSpPr>
          <p:spPr>
            <a:xfrm>
              <a:off x="2848054" y="1313408"/>
              <a:ext cx="595300" cy="777059"/>
            </a:xfrm>
            <a:custGeom>
              <a:avLst/>
              <a:gdLst>
                <a:gd name="connsiteX0" fmla="*/ 32892 w 1592563"/>
                <a:gd name="connsiteY0" fmla="*/ 524646 h 1597845"/>
                <a:gd name="connsiteX1" fmla="*/ 427597 w 1592563"/>
                <a:gd name="connsiteY1" fmla="*/ 518068 h 1597845"/>
                <a:gd name="connsiteX2" fmla="*/ 644685 w 1592563"/>
                <a:gd name="connsiteY2" fmla="*/ 399656 h 1597845"/>
                <a:gd name="connsiteX3" fmla="*/ 776253 w 1592563"/>
                <a:gd name="connsiteY3" fmla="*/ 235196 h 1597845"/>
                <a:gd name="connsiteX4" fmla="*/ 953870 w 1592563"/>
                <a:gd name="connsiteY4" fmla="*/ 57578 h 1597845"/>
                <a:gd name="connsiteX5" fmla="*/ 1184115 w 1592563"/>
                <a:gd name="connsiteY5" fmla="*/ 4951 h 1597845"/>
                <a:gd name="connsiteX6" fmla="*/ 1434095 w 1592563"/>
                <a:gd name="connsiteY6" fmla="*/ 162833 h 1597845"/>
                <a:gd name="connsiteX7" fmla="*/ 1591977 w 1592563"/>
                <a:gd name="connsiteY7" fmla="*/ 800940 h 1597845"/>
                <a:gd name="connsiteX8" fmla="*/ 1473565 w 1592563"/>
                <a:gd name="connsiteY8" fmla="*/ 1419311 h 1597845"/>
                <a:gd name="connsiteX9" fmla="*/ 1138066 w 1592563"/>
                <a:gd name="connsiteY9" fmla="*/ 1596928 h 1597845"/>
                <a:gd name="connsiteX10" fmla="*/ 769675 w 1592563"/>
                <a:gd name="connsiteY10" fmla="*/ 1366683 h 1597845"/>
                <a:gd name="connsiteX11" fmla="*/ 638106 w 1592563"/>
                <a:gd name="connsiteY11" fmla="*/ 1314056 h 1597845"/>
                <a:gd name="connsiteX12" fmla="*/ 467067 w 1592563"/>
                <a:gd name="connsiteY12" fmla="*/ 1300899 h 1597845"/>
                <a:gd name="connsiteX13" fmla="*/ 0 w 1592563"/>
                <a:gd name="connsiteY13" fmla="*/ 1340370 h 159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2563" h="1597845">
                  <a:moveTo>
                    <a:pt x="32892" y="524646"/>
                  </a:moveTo>
                  <a:cubicBezTo>
                    <a:pt x="179261" y="531773"/>
                    <a:pt x="325631" y="538900"/>
                    <a:pt x="427597" y="518068"/>
                  </a:cubicBezTo>
                  <a:cubicBezTo>
                    <a:pt x="529563" y="497236"/>
                    <a:pt x="586576" y="446801"/>
                    <a:pt x="644685" y="399656"/>
                  </a:cubicBezTo>
                  <a:cubicBezTo>
                    <a:pt x="702794" y="352511"/>
                    <a:pt x="724722" y="292209"/>
                    <a:pt x="776253" y="235196"/>
                  </a:cubicBezTo>
                  <a:cubicBezTo>
                    <a:pt x="827784" y="178183"/>
                    <a:pt x="885893" y="95952"/>
                    <a:pt x="953870" y="57578"/>
                  </a:cubicBezTo>
                  <a:cubicBezTo>
                    <a:pt x="1021847" y="19204"/>
                    <a:pt x="1104078" y="-12592"/>
                    <a:pt x="1184115" y="4951"/>
                  </a:cubicBezTo>
                  <a:cubicBezTo>
                    <a:pt x="1264153" y="22493"/>
                    <a:pt x="1366118" y="30168"/>
                    <a:pt x="1434095" y="162833"/>
                  </a:cubicBezTo>
                  <a:cubicBezTo>
                    <a:pt x="1502072" y="295498"/>
                    <a:pt x="1585399" y="591527"/>
                    <a:pt x="1591977" y="800940"/>
                  </a:cubicBezTo>
                  <a:cubicBezTo>
                    <a:pt x="1598555" y="1010353"/>
                    <a:pt x="1549217" y="1286646"/>
                    <a:pt x="1473565" y="1419311"/>
                  </a:cubicBezTo>
                  <a:cubicBezTo>
                    <a:pt x="1397913" y="1551976"/>
                    <a:pt x="1255381" y="1605699"/>
                    <a:pt x="1138066" y="1596928"/>
                  </a:cubicBezTo>
                  <a:cubicBezTo>
                    <a:pt x="1020751" y="1588157"/>
                    <a:pt x="853002" y="1413828"/>
                    <a:pt x="769675" y="1366683"/>
                  </a:cubicBezTo>
                  <a:cubicBezTo>
                    <a:pt x="686348" y="1319538"/>
                    <a:pt x="688541" y="1325020"/>
                    <a:pt x="638106" y="1314056"/>
                  </a:cubicBezTo>
                  <a:cubicBezTo>
                    <a:pt x="587671" y="1303092"/>
                    <a:pt x="573418" y="1296513"/>
                    <a:pt x="467067" y="1300899"/>
                  </a:cubicBezTo>
                  <a:cubicBezTo>
                    <a:pt x="360716" y="1305285"/>
                    <a:pt x="180358" y="1322827"/>
                    <a:pt x="0" y="1340370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Forme libre 865">
              <a:extLst>
                <a:ext uri="{FF2B5EF4-FFF2-40B4-BE49-F238E27FC236}">
                  <a16:creationId xmlns:a16="http://schemas.microsoft.com/office/drawing/2014/main" id="{7E1F6B0F-16FC-CB4E-9BDA-47B70930082B}"/>
                </a:ext>
              </a:extLst>
            </p:cNvPr>
            <p:cNvSpPr/>
            <p:nvPr/>
          </p:nvSpPr>
          <p:spPr>
            <a:xfrm>
              <a:off x="3671135" y="1325931"/>
              <a:ext cx="595300" cy="752013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67" name="ZoneTexte 866">
            <a:extLst>
              <a:ext uri="{FF2B5EF4-FFF2-40B4-BE49-F238E27FC236}">
                <a16:creationId xmlns:a16="http://schemas.microsoft.com/office/drawing/2014/main" id="{DB7A0A45-8331-7544-AE75-0917EA234446}"/>
              </a:ext>
            </a:extLst>
          </p:cNvPr>
          <p:cNvSpPr txBox="1"/>
          <p:nvPr/>
        </p:nvSpPr>
        <p:spPr>
          <a:xfrm>
            <a:off x="2688642" y="82003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1-1</a:t>
            </a:r>
          </a:p>
        </p:txBody>
      </p:sp>
      <p:sp>
        <p:nvSpPr>
          <p:cNvPr id="868" name="ZoneTexte 867">
            <a:extLst>
              <a:ext uri="{FF2B5EF4-FFF2-40B4-BE49-F238E27FC236}">
                <a16:creationId xmlns:a16="http://schemas.microsoft.com/office/drawing/2014/main" id="{5F0F8CC9-0850-6842-B594-3F13376711B1}"/>
              </a:ext>
            </a:extLst>
          </p:cNvPr>
          <p:cNvSpPr txBox="1"/>
          <p:nvPr/>
        </p:nvSpPr>
        <p:spPr>
          <a:xfrm>
            <a:off x="2453183" y="129067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869" name="Forme libre 868">
            <a:extLst>
              <a:ext uri="{FF2B5EF4-FFF2-40B4-BE49-F238E27FC236}">
                <a16:creationId xmlns:a16="http://schemas.microsoft.com/office/drawing/2014/main" id="{D69EA49A-FE9C-6A45-90B3-ED7AEBF4165E}"/>
              </a:ext>
            </a:extLst>
          </p:cNvPr>
          <p:cNvSpPr/>
          <p:nvPr/>
        </p:nvSpPr>
        <p:spPr>
          <a:xfrm>
            <a:off x="2461136" y="1512712"/>
            <a:ext cx="225179" cy="268071"/>
          </a:xfrm>
          <a:custGeom>
            <a:avLst/>
            <a:gdLst>
              <a:gd name="connsiteX0" fmla="*/ 366651 w 366651"/>
              <a:gd name="connsiteY0" fmla="*/ 144923 h 517468"/>
              <a:gd name="connsiteX1" fmla="*/ 234380 w 366651"/>
              <a:gd name="connsiteY1" fmla="*/ 127671 h 517468"/>
              <a:gd name="connsiteX2" fmla="*/ 188372 w 366651"/>
              <a:gd name="connsiteY2" fmla="*/ 93165 h 517468"/>
              <a:gd name="connsiteX3" fmla="*/ 136614 w 366651"/>
              <a:gd name="connsiteY3" fmla="*/ 18403 h 517468"/>
              <a:gd name="connsiteX4" fmla="*/ 90606 w 366651"/>
              <a:gd name="connsiteY4" fmla="*/ 1150 h 517468"/>
              <a:gd name="connsiteX5" fmla="*/ 33097 w 366651"/>
              <a:gd name="connsiteY5" fmla="*/ 41406 h 517468"/>
              <a:gd name="connsiteX6" fmla="*/ 4342 w 366651"/>
              <a:gd name="connsiteY6" fmla="*/ 144923 h 517468"/>
              <a:gd name="connsiteX7" fmla="*/ 4342 w 366651"/>
              <a:gd name="connsiteY7" fmla="*/ 334704 h 517468"/>
              <a:gd name="connsiteX8" fmla="*/ 44598 w 366651"/>
              <a:gd name="connsiteY8" fmla="*/ 478478 h 517468"/>
              <a:gd name="connsiteX9" fmla="*/ 130863 w 366651"/>
              <a:gd name="connsiteY9" fmla="*/ 512984 h 517468"/>
              <a:gd name="connsiteX10" fmla="*/ 228629 w 366651"/>
              <a:gd name="connsiteY10" fmla="*/ 397965 h 517468"/>
              <a:gd name="connsiteX11" fmla="*/ 355149 w 366651"/>
              <a:gd name="connsiteY11" fmla="*/ 357708 h 51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651" h="517468">
                <a:moveTo>
                  <a:pt x="366651" y="144923"/>
                </a:moveTo>
                <a:cubicBezTo>
                  <a:pt x="315372" y="140610"/>
                  <a:pt x="264093" y="136297"/>
                  <a:pt x="234380" y="127671"/>
                </a:cubicBezTo>
                <a:cubicBezTo>
                  <a:pt x="204667" y="119045"/>
                  <a:pt x="204666" y="111376"/>
                  <a:pt x="188372" y="93165"/>
                </a:cubicBezTo>
                <a:cubicBezTo>
                  <a:pt x="172078" y="74954"/>
                  <a:pt x="152908" y="33739"/>
                  <a:pt x="136614" y="18403"/>
                </a:cubicBezTo>
                <a:cubicBezTo>
                  <a:pt x="120320" y="3067"/>
                  <a:pt x="107859" y="-2684"/>
                  <a:pt x="90606" y="1150"/>
                </a:cubicBezTo>
                <a:cubicBezTo>
                  <a:pt x="73353" y="4984"/>
                  <a:pt x="47474" y="17444"/>
                  <a:pt x="33097" y="41406"/>
                </a:cubicBezTo>
                <a:cubicBezTo>
                  <a:pt x="18720" y="65368"/>
                  <a:pt x="9135" y="96040"/>
                  <a:pt x="4342" y="144923"/>
                </a:cubicBezTo>
                <a:cubicBezTo>
                  <a:pt x="-451" y="193806"/>
                  <a:pt x="-2367" y="279112"/>
                  <a:pt x="4342" y="334704"/>
                </a:cubicBezTo>
                <a:cubicBezTo>
                  <a:pt x="11051" y="390296"/>
                  <a:pt x="23511" y="448765"/>
                  <a:pt x="44598" y="478478"/>
                </a:cubicBezTo>
                <a:cubicBezTo>
                  <a:pt x="65685" y="508191"/>
                  <a:pt x="100191" y="526403"/>
                  <a:pt x="130863" y="512984"/>
                </a:cubicBezTo>
                <a:cubicBezTo>
                  <a:pt x="161535" y="499565"/>
                  <a:pt x="191248" y="423844"/>
                  <a:pt x="228629" y="397965"/>
                </a:cubicBezTo>
                <a:cubicBezTo>
                  <a:pt x="266010" y="372086"/>
                  <a:pt x="310579" y="364897"/>
                  <a:pt x="355149" y="357708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0" name="Ellipse 869">
            <a:extLst>
              <a:ext uri="{FF2B5EF4-FFF2-40B4-BE49-F238E27FC236}">
                <a16:creationId xmlns:a16="http://schemas.microsoft.com/office/drawing/2014/main" id="{9FDD447D-E99D-1B4E-A105-1C5F2BE4094B}"/>
              </a:ext>
            </a:extLst>
          </p:cNvPr>
          <p:cNvSpPr/>
          <p:nvPr/>
        </p:nvSpPr>
        <p:spPr>
          <a:xfrm>
            <a:off x="3560302" y="974247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Ellipse 870">
            <a:extLst>
              <a:ext uri="{FF2B5EF4-FFF2-40B4-BE49-F238E27FC236}">
                <a16:creationId xmlns:a16="http://schemas.microsoft.com/office/drawing/2014/main" id="{D6DD0F22-6D79-514B-90F8-4F3ABEED48D5}"/>
              </a:ext>
            </a:extLst>
          </p:cNvPr>
          <p:cNvSpPr/>
          <p:nvPr/>
        </p:nvSpPr>
        <p:spPr>
          <a:xfrm>
            <a:off x="3560302" y="102515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Ellipse 871">
            <a:extLst>
              <a:ext uri="{FF2B5EF4-FFF2-40B4-BE49-F238E27FC236}">
                <a16:creationId xmlns:a16="http://schemas.microsoft.com/office/drawing/2014/main" id="{7034DD5A-7DF3-824E-B755-42B021932110}"/>
              </a:ext>
            </a:extLst>
          </p:cNvPr>
          <p:cNvSpPr/>
          <p:nvPr/>
        </p:nvSpPr>
        <p:spPr>
          <a:xfrm>
            <a:off x="3560302" y="107605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Ellipse 872">
            <a:extLst>
              <a:ext uri="{FF2B5EF4-FFF2-40B4-BE49-F238E27FC236}">
                <a16:creationId xmlns:a16="http://schemas.microsoft.com/office/drawing/2014/main" id="{23E47216-C571-A24C-B984-FB9019D9D82B}"/>
              </a:ext>
            </a:extLst>
          </p:cNvPr>
          <p:cNvSpPr/>
          <p:nvPr/>
        </p:nvSpPr>
        <p:spPr>
          <a:xfrm>
            <a:off x="3560302" y="112695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Ellipse 873">
            <a:extLst>
              <a:ext uri="{FF2B5EF4-FFF2-40B4-BE49-F238E27FC236}">
                <a16:creationId xmlns:a16="http://schemas.microsoft.com/office/drawing/2014/main" id="{BF4C1D06-7FF7-E845-B904-43388A86594A}"/>
              </a:ext>
            </a:extLst>
          </p:cNvPr>
          <p:cNvSpPr/>
          <p:nvPr/>
        </p:nvSpPr>
        <p:spPr>
          <a:xfrm>
            <a:off x="3560302" y="117786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Ellipse 874">
            <a:extLst>
              <a:ext uri="{FF2B5EF4-FFF2-40B4-BE49-F238E27FC236}">
                <a16:creationId xmlns:a16="http://schemas.microsoft.com/office/drawing/2014/main" id="{56CD8EEC-13A9-AE41-8C5F-5D3E8B738F49}"/>
              </a:ext>
            </a:extLst>
          </p:cNvPr>
          <p:cNvSpPr/>
          <p:nvPr/>
        </p:nvSpPr>
        <p:spPr>
          <a:xfrm>
            <a:off x="3815314" y="108214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6" name="Connecteur droit avec flèche 875">
            <a:extLst>
              <a:ext uri="{FF2B5EF4-FFF2-40B4-BE49-F238E27FC236}">
                <a16:creationId xmlns:a16="http://schemas.microsoft.com/office/drawing/2014/main" id="{50F1752E-8D4D-6A42-A40D-B56A0943908F}"/>
              </a:ext>
            </a:extLst>
          </p:cNvPr>
          <p:cNvCxnSpPr>
            <a:cxnSpLocks/>
            <a:stCxn id="870" idx="6"/>
            <a:endCxn id="875" idx="0"/>
          </p:cNvCxnSpPr>
          <p:nvPr/>
        </p:nvCxnSpPr>
        <p:spPr>
          <a:xfrm>
            <a:off x="3704302" y="1046247"/>
            <a:ext cx="183012" cy="3589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Connecteur droit avec flèche 876">
            <a:extLst>
              <a:ext uri="{FF2B5EF4-FFF2-40B4-BE49-F238E27FC236}">
                <a16:creationId xmlns:a16="http://schemas.microsoft.com/office/drawing/2014/main" id="{7728F321-99DA-FA47-8E67-AE4C01E48669}"/>
              </a:ext>
            </a:extLst>
          </p:cNvPr>
          <p:cNvCxnSpPr>
            <a:cxnSpLocks/>
            <a:stCxn id="874" idx="6"/>
            <a:endCxn id="875" idx="4"/>
          </p:cNvCxnSpPr>
          <p:nvPr/>
        </p:nvCxnSpPr>
        <p:spPr>
          <a:xfrm flipV="1">
            <a:off x="3704302" y="1226141"/>
            <a:ext cx="183012" cy="2372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Connecteur droit avec flèche 877">
            <a:extLst>
              <a:ext uri="{FF2B5EF4-FFF2-40B4-BE49-F238E27FC236}">
                <a16:creationId xmlns:a16="http://schemas.microsoft.com/office/drawing/2014/main" id="{8E2289B3-9F9E-CE40-8CBB-57111D42DC73}"/>
              </a:ext>
            </a:extLst>
          </p:cNvPr>
          <p:cNvCxnSpPr>
            <a:cxnSpLocks/>
            <a:stCxn id="873" idx="6"/>
            <a:endCxn id="875" idx="3"/>
          </p:cNvCxnSpPr>
          <p:nvPr/>
        </p:nvCxnSpPr>
        <p:spPr>
          <a:xfrm>
            <a:off x="3704302" y="1198959"/>
            <a:ext cx="132100" cy="609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Connecteur droit avec flèche 878">
            <a:extLst>
              <a:ext uri="{FF2B5EF4-FFF2-40B4-BE49-F238E27FC236}">
                <a16:creationId xmlns:a16="http://schemas.microsoft.com/office/drawing/2014/main" id="{FCB4CF32-D2B6-8347-8D52-C478B4965B71}"/>
              </a:ext>
            </a:extLst>
          </p:cNvPr>
          <p:cNvCxnSpPr>
            <a:cxnSpLocks/>
            <a:stCxn id="871" idx="6"/>
            <a:endCxn id="875" idx="1"/>
          </p:cNvCxnSpPr>
          <p:nvPr/>
        </p:nvCxnSpPr>
        <p:spPr>
          <a:xfrm>
            <a:off x="3704302" y="1097151"/>
            <a:ext cx="132100" cy="607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Connecteur droit avec flèche 879">
            <a:extLst>
              <a:ext uri="{FF2B5EF4-FFF2-40B4-BE49-F238E27FC236}">
                <a16:creationId xmlns:a16="http://schemas.microsoft.com/office/drawing/2014/main" id="{F64A1B75-9C3E-0047-BA97-A2EA82263DC2}"/>
              </a:ext>
            </a:extLst>
          </p:cNvPr>
          <p:cNvCxnSpPr>
            <a:cxnSpLocks/>
            <a:stCxn id="872" idx="6"/>
            <a:endCxn id="875" idx="2"/>
          </p:cNvCxnSpPr>
          <p:nvPr/>
        </p:nvCxnSpPr>
        <p:spPr>
          <a:xfrm>
            <a:off x="3704302" y="1148055"/>
            <a:ext cx="111012" cy="6086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ZoneTexte 880">
            <a:extLst>
              <a:ext uri="{FF2B5EF4-FFF2-40B4-BE49-F238E27FC236}">
                <a16:creationId xmlns:a16="http://schemas.microsoft.com/office/drawing/2014/main" id="{FE6DE5FF-63A5-B045-AD6D-93E6FE7B5071}"/>
              </a:ext>
            </a:extLst>
          </p:cNvPr>
          <p:cNvSpPr txBox="1"/>
          <p:nvPr/>
        </p:nvSpPr>
        <p:spPr>
          <a:xfrm>
            <a:off x="3647169" y="820039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L-1</a:t>
            </a:r>
          </a:p>
        </p:txBody>
      </p:sp>
      <p:sp>
        <p:nvSpPr>
          <p:cNvPr id="882" name="Ellipse 881">
            <a:extLst>
              <a:ext uri="{FF2B5EF4-FFF2-40B4-BE49-F238E27FC236}">
                <a16:creationId xmlns:a16="http://schemas.microsoft.com/office/drawing/2014/main" id="{DB3FF15E-F17D-C543-88DA-066FE1A7F19F}"/>
              </a:ext>
            </a:extLst>
          </p:cNvPr>
          <p:cNvSpPr/>
          <p:nvPr/>
        </p:nvSpPr>
        <p:spPr>
          <a:xfrm>
            <a:off x="3738126" y="153883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Ellipse 882">
            <a:extLst>
              <a:ext uri="{FF2B5EF4-FFF2-40B4-BE49-F238E27FC236}">
                <a16:creationId xmlns:a16="http://schemas.microsoft.com/office/drawing/2014/main" id="{49AE035A-3586-B542-9D9C-DB8B1FA8F5CE}"/>
              </a:ext>
            </a:extLst>
          </p:cNvPr>
          <p:cNvSpPr/>
          <p:nvPr/>
        </p:nvSpPr>
        <p:spPr>
          <a:xfrm>
            <a:off x="3894659" y="146023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Ellipse 883">
            <a:extLst>
              <a:ext uri="{FF2B5EF4-FFF2-40B4-BE49-F238E27FC236}">
                <a16:creationId xmlns:a16="http://schemas.microsoft.com/office/drawing/2014/main" id="{EFA202E2-1408-0142-B7DB-A26E6D3DD399}"/>
              </a:ext>
            </a:extLst>
          </p:cNvPr>
          <p:cNvSpPr/>
          <p:nvPr/>
        </p:nvSpPr>
        <p:spPr>
          <a:xfrm>
            <a:off x="4018709" y="1555650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Ellipse 884">
            <a:extLst>
              <a:ext uri="{FF2B5EF4-FFF2-40B4-BE49-F238E27FC236}">
                <a16:creationId xmlns:a16="http://schemas.microsoft.com/office/drawing/2014/main" id="{591482B3-C9A0-B14F-846E-E9D49E62077A}"/>
              </a:ext>
            </a:extLst>
          </p:cNvPr>
          <p:cNvSpPr/>
          <p:nvPr/>
        </p:nvSpPr>
        <p:spPr>
          <a:xfrm>
            <a:off x="3996651" y="174015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Ellipse 885">
            <a:extLst>
              <a:ext uri="{FF2B5EF4-FFF2-40B4-BE49-F238E27FC236}">
                <a16:creationId xmlns:a16="http://schemas.microsoft.com/office/drawing/2014/main" id="{23ACE602-6DE0-6748-BB8C-5ADC86B84772}"/>
              </a:ext>
            </a:extLst>
          </p:cNvPr>
          <p:cNvSpPr/>
          <p:nvPr/>
        </p:nvSpPr>
        <p:spPr>
          <a:xfrm>
            <a:off x="3769849" y="173374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7" name="Connecteur droit avec flèche 886">
            <a:extLst>
              <a:ext uri="{FF2B5EF4-FFF2-40B4-BE49-F238E27FC236}">
                <a16:creationId xmlns:a16="http://schemas.microsoft.com/office/drawing/2014/main" id="{403622E7-FF2C-BC4B-9E77-61887A9AFE05}"/>
              </a:ext>
            </a:extLst>
          </p:cNvPr>
          <p:cNvCxnSpPr>
            <a:cxnSpLocks/>
            <a:stCxn id="882" idx="5"/>
            <a:endCxn id="883" idx="4"/>
          </p:cNvCxnSpPr>
          <p:nvPr/>
        </p:nvCxnSpPr>
        <p:spPr>
          <a:xfrm flipV="1">
            <a:off x="3861038" y="1604239"/>
            <a:ext cx="105621" cy="57504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Connecteur droit avec flèche 887">
            <a:extLst>
              <a:ext uri="{FF2B5EF4-FFF2-40B4-BE49-F238E27FC236}">
                <a16:creationId xmlns:a16="http://schemas.microsoft.com/office/drawing/2014/main" id="{19D153D7-EDA0-7644-A85B-34448D90026A}"/>
              </a:ext>
            </a:extLst>
          </p:cNvPr>
          <p:cNvCxnSpPr>
            <a:cxnSpLocks/>
            <a:stCxn id="882" idx="5"/>
            <a:endCxn id="886" idx="7"/>
          </p:cNvCxnSpPr>
          <p:nvPr/>
        </p:nvCxnSpPr>
        <p:spPr>
          <a:xfrm>
            <a:off x="3861038" y="1661743"/>
            <a:ext cx="31723" cy="9308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Connecteur droit avec flèche 888">
            <a:extLst>
              <a:ext uri="{FF2B5EF4-FFF2-40B4-BE49-F238E27FC236}">
                <a16:creationId xmlns:a16="http://schemas.microsoft.com/office/drawing/2014/main" id="{D1D0A1E1-FC1D-414D-8DC2-ABFF7A4754E1}"/>
              </a:ext>
            </a:extLst>
          </p:cNvPr>
          <p:cNvCxnSpPr>
            <a:cxnSpLocks/>
            <a:stCxn id="883" idx="4"/>
            <a:endCxn id="884" idx="3"/>
          </p:cNvCxnSpPr>
          <p:nvPr/>
        </p:nvCxnSpPr>
        <p:spPr>
          <a:xfrm>
            <a:off x="3966659" y="1604239"/>
            <a:ext cx="73138" cy="7432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0B812840-C616-5D4E-9B88-31CA29274D30}"/>
              </a:ext>
            </a:extLst>
          </p:cNvPr>
          <p:cNvCxnSpPr>
            <a:cxnSpLocks/>
            <a:stCxn id="886" idx="7"/>
            <a:endCxn id="885" idx="1"/>
          </p:cNvCxnSpPr>
          <p:nvPr/>
        </p:nvCxnSpPr>
        <p:spPr>
          <a:xfrm>
            <a:off x="3892761" y="1754831"/>
            <a:ext cx="124978" cy="6408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Connecteur droit avec flèche 890">
            <a:extLst>
              <a:ext uri="{FF2B5EF4-FFF2-40B4-BE49-F238E27FC236}">
                <a16:creationId xmlns:a16="http://schemas.microsoft.com/office/drawing/2014/main" id="{9F8F77A9-3CFE-8F47-838F-8B9615F7860A}"/>
              </a:ext>
            </a:extLst>
          </p:cNvPr>
          <p:cNvCxnSpPr>
            <a:cxnSpLocks/>
            <a:stCxn id="886" idx="7"/>
            <a:endCxn id="883" idx="4"/>
          </p:cNvCxnSpPr>
          <p:nvPr/>
        </p:nvCxnSpPr>
        <p:spPr>
          <a:xfrm flipV="1">
            <a:off x="3892761" y="1604239"/>
            <a:ext cx="73898" cy="150592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Connecteur droit avec flèche 891">
            <a:extLst>
              <a:ext uri="{FF2B5EF4-FFF2-40B4-BE49-F238E27FC236}">
                <a16:creationId xmlns:a16="http://schemas.microsoft.com/office/drawing/2014/main" id="{E806AA9E-3830-754B-A36C-554FAA9F0B5F}"/>
              </a:ext>
            </a:extLst>
          </p:cNvPr>
          <p:cNvCxnSpPr>
            <a:cxnSpLocks/>
            <a:stCxn id="885" idx="1"/>
            <a:endCxn id="883" idx="4"/>
          </p:cNvCxnSpPr>
          <p:nvPr/>
        </p:nvCxnSpPr>
        <p:spPr>
          <a:xfrm flipH="1" flipV="1">
            <a:off x="3966659" y="1604239"/>
            <a:ext cx="51080" cy="157000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Connecteur droit avec flèche 892">
            <a:extLst>
              <a:ext uri="{FF2B5EF4-FFF2-40B4-BE49-F238E27FC236}">
                <a16:creationId xmlns:a16="http://schemas.microsoft.com/office/drawing/2014/main" id="{6A53E941-BDBC-6843-BB95-6CE7EB87CF3B}"/>
              </a:ext>
            </a:extLst>
          </p:cNvPr>
          <p:cNvCxnSpPr>
            <a:cxnSpLocks/>
            <a:stCxn id="885" idx="1"/>
            <a:endCxn id="882" idx="5"/>
          </p:cNvCxnSpPr>
          <p:nvPr/>
        </p:nvCxnSpPr>
        <p:spPr>
          <a:xfrm flipH="1" flipV="1">
            <a:off x="3861038" y="1661743"/>
            <a:ext cx="156701" cy="99496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Connecteur droit avec flèche 893">
            <a:extLst>
              <a:ext uri="{FF2B5EF4-FFF2-40B4-BE49-F238E27FC236}">
                <a16:creationId xmlns:a16="http://schemas.microsoft.com/office/drawing/2014/main" id="{153070BB-5898-9F47-9452-0337AA4CF3D9}"/>
              </a:ext>
            </a:extLst>
          </p:cNvPr>
          <p:cNvCxnSpPr>
            <a:cxnSpLocks/>
            <a:stCxn id="885" idx="1"/>
            <a:endCxn id="884" idx="3"/>
          </p:cNvCxnSpPr>
          <p:nvPr/>
        </p:nvCxnSpPr>
        <p:spPr>
          <a:xfrm flipV="1">
            <a:off x="4017739" y="1678562"/>
            <a:ext cx="22058" cy="82677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Connecteur droit avec flèche 894">
            <a:extLst>
              <a:ext uri="{FF2B5EF4-FFF2-40B4-BE49-F238E27FC236}">
                <a16:creationId xmlns:a16="http://schemas.microsoft.com/office/drawing/2014/main" id="{11E331C4-668C-1C45-A37F-F337015F0984}"/>
              </a:ext>
            </a:extLst>
          </p:cNvPr>
          <p:cNvCxnSpPr>
            <a:cxnSpLocks/>
            <a:stCxn id="886" idx="7"/>
            <a:endCxn id="884" idx="3"/>
          </p:cNvCxnSpPr>
          <p:nvPr/>
        </p:nvCxnSpPr>
        <p:spPr>
          <a:xfrm flipV="1">
            <a:off x="3892761" y="1678562"/>
            <a:ext cx="147036" cy="76269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ZoneTexte 895">
            <a:extLst>
              <a:ext uri="{FF2B5EF4-FFF2-40B4-BE49-F238E27FC236}">
                <a16:creationId xmlns:a16="http://schemas.microsoft.com/office/drawing/2014/main" id="{D45322BA-F317-074E-B9D2-2377168BBC59}"/>
              </a:ext>
            </a:extLst>
          </p:cNvPr>
          <p:cNvSpPr txBox="1"/>
          <p:nvPr/>
        </p:nvSpPr>
        <p:spPr>
          <a:xfrm>
            <a:off x="3611831" y="1290674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Assembly</a:t>
            </a:r>
          </a:p>
        </p:txBody>
      </p:sp>
      <p:sp>
        <p:nvSpPr>
          <p:cNvPr id="897" name="ZoneTexte 896">
            <a:extLst>
              <a:ext uri="{FF2B5EF4-FFF2-40B4-BE49-F238E27FC236}">
                <a16:creationId xmlns:a16="http://schemas.microsoft.com/office/drawing/2014/main" id="{096161C1-ECD9-1B4B-81D1-9A82300A6175}"/>
              </a:ext>
            </a:extLst>
          </p:cNvPr>
          <p:cNvSpPr txBox="1"/>
          <p:nvPr/>
        </p:nvSpPr>
        <p:spPr>
          <a:xfrm>
            <a:off x="3050778" y="1290674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 </a:t>
            </a:r>
            <a:r>
              <a:rPr lang="en-US" sz="700" baseline="30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&gt;</a:t>
            </a:r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XL</a:t>
            </a:r>
          </a:p>
        </p:txBody>
      </p:sp>
      <p:sp>
        <p:nvSpPr>
          <p:cNvPr id="898" name="Ellipse 897">
            <a:extLst>
              <a:ext uri="{FF2B5EF4-FFF2-40B4-BE49-F238E27FC236}">
                <a16:creationId xmlns:a16="http://schemas.microsoft.com/office/drawing/2014/main" id="{D7F8B767-3A06-D740-8E41-BCC46BF9AC13}"/>
              </a:ext>
            </a:extLst>
          </p:cNvPr>
          <p:cNvSpPr/>
          <p:nvPr/>
        </p:nvSpPr>
        <p:spPr>
          <a:xfrm>
            <a:off x="3086024" y="152954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Ellipse 898">
            <a:extLst>
              <a:ext uri="{FF2B5EF4-FFF2-40B4-BE49-F238E27FC236}">
                <a16:creationId xmlns:a16="http://schemas.microsoft.com/office/drawing/2014/main" id="{651DE1AA-4834-0546-B18A-B07CCB19C184}"/>
              </a:ext>
            </a:extLst>
          </p:cNvPr>
          <p:cNvSpPr/>
          <p:nvPr/>
        </p:nvSpPr>
        <p:spPr>
          <a:xfrm>
            <a:off x="3086024" y="158044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Ellipse 899">
            <a:extLst>
              <a:ext uri="{FF2B5EF4-FFF2-40B4-BE49-F238E27FC236}">
                <a16:creationId xmlns:a16="http://schemas.microsoft.com/office/drawing/2014/main" id="{54347FB2-B250-6148-8436-1222E40CB123}"/>
              </a:ext>
            </a:extLst>
          </p:cNvPr>
          <p:cNvSpPr/>
          <p:nvPr/>
        </p:nvSpPr>
        <p:spPr>
          <a:xfrm>
            <a:off x="3086024" y="1631349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Ellipse 900">
            <a:extLst>
              <a:ext uri="{FF2B5EF4-FFF2-40B4-BE49-F238E27FC236}">
                <a16:creationId xmlns:a16="http://schemas.microsoft.com/office/drawing/2014/main" id="{C9A20F46-F214-D149-A760-3644BA42195A}"/>
              </a:ext>
            </a:extLst>
          </p:cNvPr>
          <p:cNvSpPr/>
          <p:nvPr/>
        </p:nvSpPr>
        <p:spPr>
          <a:xfrm>
            <a:off x="3086024" y="1682253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Ellipse 901">
            <a:extLst>
              <a:ext uri="{FF2B5EF4-FFF2-40B4-BE49-F238E27FC236}">
                <a16:creationId xmlns:a16="http://schemas.microsoft.com/office/drawing/2014/main" id="{E8BDD028-591C-304D-AEB1-BD3CAEDB07DD}"/>
              </a:ext>
            </a:extLst>
          </p:cNvPr>
          <p:cNvSpPr/>
          <p:nvPr/>
        </p:nvSpPr>
        <p:spPr>
          <a:xfrm>
            <a:off x="3086024" y="1733158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3" name="Connecteur droit avec flèche 902">
            <a:extLst>
              <a:ext uri="{FF2B5EF4-FFF2-40B4-BE49-F238E27FC236}">
                <a16:creationId xmlns:a16="http://schemas.microsoft.com/office/drawing/2014/main" id="{07C81F15-2094-C94C-A59E-852C9CD71F90}"/>
              </a:ext>
            </a:extLst>
          </p:cNvPr>
          <p:cNvCxnSpPr>
            <a:cxnSpLocks/>
            <a:stCxn id="898" idx="6"/>
            <a:endCxn id="908" idx="2"/>
          </p:cNvCxnSpPr>
          <p:nvPr/>
        </p:nvCxnSpPr>
        <p:spPr>
          <a:xfrm>
            <a:off x="3230024" y="1601541"/>
            <a:ext cx="135423" cy="11324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Connecteur droit avec flèche 903">
            <a:extLst>
              <a:ext uri="{FF2B5EF4-FFF2-40B4-BE49-F238E27FC236}">
                <a16:creationId xmlns:a16="http://schemas.microsoft.com/office/drawing/2014/main" id="{2046D3F1-8CB0-CF49-9CC1-C5E711AF9701}"/>
              </a:ext>
            </a:extLst>
          </p:cNvPr>
          <p:cNvCxnSpPr>
            <a:cxnSpLocks/>
            <a:stCxn id="902" idx="6"/>
            <a:endCxn id="908" idx="2"/>
          </p:cNvCxnSpPr>
          <p:nvPr/>
        </p:nvCxnSpPr>
        <p:spPr>
          <a:xfrm flipV="1">
            <a:off x="3230024" y="1612865"/>
            <a:ext cx="135423" cy="192293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Connecteur droit avec flèche 904">
            <a:extLst>
              <a:ext uri="{FF2B5EF4-FFF2-40B4-BE49-F238E27FC236}">
                <a16:creationId xmlns:a16="http://schemas.microsoft.com/office/drawing/2014/main" id="{156F75F5-251A-BA4C-9463-D54A634CB593}"/>
              </a:ext>
            </a:extLst>
          </p:cNvPr>
          <p:cNvCxnSpPr>
            <a:cxnSpLocks/>
            <a:stCxn id="901" idx="6"/>
            <a:endCxn id="908" idx="2"/>
          </p:cNvCxnSpPr>
          <p:nvPr/>
        </p:nvCxnSpPr>
        <p:spPr>
          <a:xfrm flipV="1">
            <a:off x="3230024" y="1612865"/>
            <a:ext cx="135423" cy="141388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Connecteur droit avec flèche 905">
            <a:extLst>
              <a:ext uri="{FF2B5EF4-FFF2-40B4-BE49-F238E27FC236}">
                <a16:creationId xmlns:a16="http://schemas.microsoft.com/office/drawing/2014/main" id="{72330D3E-2583-AB4C-9904-F66620193689}"/>
              </a:ext>
            </a:extLst>
          </p:cNvPr>
          <p:cNvCxnSpPr>
            <a:cxnSpLocks/>
            <a:stCxn id="899" idx="6"/>
            <a:endCxn id="908" idx="2"/>
          </p:cNvCxnSpPr>
          <p:nvPr/>
        </p:nvCxnSpPr>
        <p:spPr>
          <a:xfrm flipV="1">
            <a:off x="3230024" y="1612865"/>
            <a:ext cx="135423" cy="39580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Connecteur droit avec flèche 906">
            <a:extLst>
              <a:ext uri="{FF2B5EF4-FFF2-40B4-BE49-F238E27FC236}">
                <a16:creationId xmlns:a16="http://schemas.microsoft.com/office/drawing/2014/main" id="{CE686A68-F5EF-494D-989B-5EB22FD52340}"/>
              </a:ext>
            </a:extLst>
          </p:cNvPr>
          <p:cNvCxnSpPr>
            <a:cxnSpLocks/>
            <a:stCxn id="900" idx="6"/>
            <a:endCxn id="908" idx="2"/>
          </p:cNvCxnSpPr>
          <p:nvPr/>
        </p:nvCxnSpPr>
        <p:spPr>
          <a:xfrm flipV="1">
            <a:off x="3230024" y="1612865"/>
            <a:ext cx="135423" cy="90484"/>
          </a:xfrm>
          <a:prstGeom prst="straightConnector1">
            <a:avLst/>
          </a:prstGeom>
          <a:ln w="3175">
            <a:solidFill>
              <a:srgbClr val="E399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Ellipse 907">
            <a:extLst>
              <a:ext uri="{FF2B5EF4-FFF2-40B4-BE49-F238E27FC236}">
                <a16:creationId xmlns:a16="http://schemas.microsoft.com/office/drawing/2014/main" id="{F7E4355F-1F35-3D40-9A75-3C7267E2CD02}"/>
              </a:ext>
            </a:extLst>
          </p:cNvPr>
          <p:cNvSpPr/>
          <p:nvPr/>
        </p:nvSpPr>
        <p:spPr>
          <a:xfrm>
            <a:off x="3365447" y="154086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Ellipse 908">
            <a:extLst>
              <a:ext uri="{FF2B5EF4-FFF2-40B4-BE49-F238E27FC236}">
                <a16:creationId xmlns:a16="http://schemas.microsoft.com/office/drawing/2014/main" id="{849C4B6F-195C-AC45-9A19-8EE07964976D}"/>
              </a:ext>
            </a:extLst>
          </p:cNvPr>
          <p:cNvSpPr/>
          <p:nvPr/>
        </p:nvSpPr>
        <p:spPr>
          <a:xfrm>
            <a:off x="3365447" y="161646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Ellipse 909">
            <a:extLst>
              <a:ext uri="{FF2B5EF4-FFF2-40B4-BE49-F238E27FC236}">
                <a16:creationId xmlns:a16="http://schemas.microsoft.com/office/drawing/2014/main" id="{ECE9AAE2-9D83-C74C-B8A5-3D6C8474E62D}"/>
              </a:ext>
            </a:extLst>
          </p:cNvPr>
          <p:cNvSpPr/>
          <p:nvPr/>
        </p:nvSpPr>
        <p:spPr>
          <a:xfrm>
            <a:off x="3365447" y="1692067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Connecteur droit avec flèche 910">
            <a:extLst>
              <a:ext uri="{FF2B5EF4-FFF2-40B4-BE49-F238E27FC236}">
                <a16:creationId xmlns:a16="http://schemas.microsoft.com/office/drawing/2014/main" id="{A07B6F2C-BDBE-1D49-BE70-B56CD802F229}"/>
              </a:ext>
            </a:extLst>
          </p:cNvPr>
          <p:cNvCxnSpPr>
            <a:cxnSpLocks/>
            <a:stCxn id="909" idx="2"/>
            <a:endCxn id="898" idx="6"/>
          </p:cNvCxnSpPr>
          <p:nvPr/>
        </p:nvCxnSpPr>
        <p:spPr>
          <a:xfrm flipH="1" flipV="1">
            <a:off x="3230024" y="1601541"/>
            <a:ext cx="135423" cy="86925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5CF8B515-404C-314F-9B1F-A4DC68177B42}"/>
              </a:ext>
            </a:extLst>
          </p:cNvPr>
          <p:cNvCxnSpPr>
            <a:cxnSpLocks/>
            <a:stCxn id="909" idx="2"/>
            <a:endCxn id="899" idx="6"/>
          </p:cNvCxnSpPr>
          <p:nvPr/>
        </p:nvCxnSpPr>
        <p:spPr>
          <a:xfrm flipH="1" flipV="1">
            <a:off x="3230024" y="1652445"/>
            <a:ext cx="135423" cy="36021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Connecteur droit avec flèche 912">
            <a:extLst>
              <a:ext uri="{FF2B5EF4-FFF2-40B4-BE49-F238E27FC236}">
                <a16:creationId xmlns:a16="http://schemas.microsoft.com/office/drawing/2014/main" id="{6641CD21-90A8-F344-9D7A-AD4865BAD01E}"/>
              </a:ext>
            </a:extLst>
          </p:cNvPr>
          <p:cNvCxnSpPr>
            <a:cxnSpLocks/>
            <a:stCxn id="909" idx="2"/>
            <a:endCxn id="900" idx="6"/>
          </p:cNvCxnSpPr>
          <p:nvPr/>
        </p:nvCxnSpPr>
        <p:spPr>
          <a:xfrm flipH="1">
            <a:off x="3230024" y="1688466"/>
            <a:ext cx="135423" cy="14883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Connecteur droit avec flèche 913">
            <a:extLst>
              <a:ext uri="{FF2B5EF4-FFF2-40B4-BE49-F238E27FC236}">
                <a16:creationId xmlns:a16="http://schemas.microsoft.com/office/drawing/2014/main" id="{F1D57D27-2AF5-A548-9B0A-255F45CAC7EA}"/>
              </a:ext>
            </a:extLst>
          </p:cNvPr>
          <p:cNvCxnSpPr>
            <a:cxnSpLocks/>
            <a:stCxn id="909" idx="2"/>
            <a:endCxn id="901" idx="6"/>
          </p:cNvCxnSpPr>
          <p:nvPr/>
        </p:nvCxnSpPr>
        <p:spPr>
          <a:xfrm flipH="1">
            <a:off x="3230024" y="1688466"/>
            <a:ext cx="135423" cy="65787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Connecteur droit avec flèche 914">
            <a:extLst>
              <a:ext uri="{FF2B5EF4-FFF2-40B4-BE49-F238E27FC236}">
                <a16:creationId xmlns:a16="http://schemas.microsoft.com/office/drawing/2014/main" id="{9AFA46D1-FC34-4E42-9C34-8C6ADB50F03F}"/>
              </a:ext>
            </a:extLst>
          </p:cNvPr>
          <p:cNvCxnSpPr>
            <a:cxnSpLocks/>
            <a:stCxn id="909" idx="2"/>
            <a:endCxn id="902" idx="6"/>
          </p:cNvCxnSpPr>
          <p:nvPr/>
        </p:nvCxnSpPr>
        <p:spPr>
          <a:xfrm flipH="1">
            <a:off x="3230024" y="1688466"/>
            <a:ext cx="135423" cy="116692"/>
          </a:xfrm>
          <a:prstGeom prst="straightConnector1">
            <a:avLst/>
          </a:prstGeom>
          <a:ln w="3175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Connecteur droit avec flèche 915">
            <a:extLst>
              <a:ext uri="{FF2B5EF4-FFF2-40B4-BE49-F238E27FC236}">
                <a16:creationId xmlns:a16="http://schemas.microsoft.com/office/drawing/2014/main" id="{4DB79B59-B469-E946-A8EC-FE43087FF314}"/>
              </a:ext>
            </a:extLst>
          </p:cNvPr>
          <p:cNvCxnSpPr>
            <a:cxnSpLocks/>
            <a:stCxn id="910" idx="2"/>
            <a:endCxn id="898" idx="6"/>
          </p:cNvCxnSpPr>
          <p:nvPr/>
        </p:nvCxnSpPr>
        <p:spPr>
          <a:xfrm flipH="1" flipV="1">
            <a:off x="3230024" y="1601541"/>
            <a:ext cx="135423" cy="162526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Connecteur droit avec flèche 916">
            <a:extLst>
              <a:ext uri="{FF2B5EF4-FFF2-40B4-BE49-F238E27FC236}">
                <a16:creationId xmlns:a16="http://schemas.microsoft.com/office/drawing/2014/main" id="{A89FE031-30A4-6E43-B33E-67A362F5AA5B}"/>
              </a:ext>
            </a:extLst>
          </p:cNvPr>
          <p:cNvCxnSpPr>
            <a:cxnSpLocks/>
            <a:stCxn id="910" idx="2"/>
            <a:endCxn id="899" idx="6"/>
          </p:cNvCxnSpPr>
          <p:nvPr/>
        </p:nvCxnSpPr>
        <p:spPr>
          <a:xfrm flipH="1" flipV="1">
            <a:off x="3230024" y="1652445"/>
            <a:ext cx="135423" cy="111622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Connecteur droit avec flèche 917">
            <a:extLst>
              <a:ext uri="{FF2B5EF4-FFF2-40B4-BE49-F238E27FC236}">
                <a16:creationId xmlns:a16="http://schemas.microsoft.com/office/drawing/2014/main" id="{9F92C293-69BF-7440-BFE2-DFE7892E5ABE}"/>
              </a:ext>
            </a:extLst>
          </p:cNvPr>
          <p:cNvCxnSpPr>
            <a:cxnSpLocks/>
            <a:stCxn id="910" idx="2"/>
            <a:endCxn id="900" idx="6"/>
          </p:cNvCxnSpPr>
          <p:nvPr/>
        </p:nvCxnSpPr>
        <p:spPr>
          <a:xfrm flipH="1" flipV="1">
            <a:off x="3230024" y="1703349"/>
            <a:ext cx="135423" cy="60718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Connecteur droit avec flèche 918">
            <a:extLst>
              <a:ext uri="{FF2B5EF4-FFF2-40B4-BE49-F238E27FC236}">
                <a16:creationId xmlns:a16="http://schemas.microsoft.com/office/drawing/2014/main" id="{D16ED416-359B-AB40-9774-F173385E87C5}"/>
              </a:ext>
            </a:extLst>
          </p:cNvPr>
          <p:cNvCxnSpPr>
            <a:cxnSpLocks/>
            <a:stCxn id="910" idx="2"/>
            <a:endCxn id="901" idx="6"/>
          </p:cNvCxnSpPr>
          <p:nvPr/>
        </p:nvCxnSpPr>
        <p:spPr>
          <a:xfrm flipH="1" flipV="1">
            <a:off x="3230024" y="1754253"/>
            <a:ext cx="135423" cy="9814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Connecteur droit avec flèche 919">
            <a:extLst>
              <a:ext uri="{FF2B5EF4-FFF2-40B4-BE49-F238E27FC236}">
                <a16:creationId xmlns:a16="http://schemas.microsoft.com/office/drawing/2014/main" id="{94BA0D02-5B68-C549-8601-3AF1FDAB4645}"/>
              </a:ext>
            </a:extLst>
          </p:cNvPr>
          <p:cNvCxnSpPr>
            <a:cxnSpLocks/>
            <a:stCxn id="910" idx="2"/>
            <a:endCxn id="902" idx="6"/>
          </p:cNvCxnSpPr>
          <p:nvPr/>
        </p:nvCxnSpPr>
        <p:spPr>
          <a:xfrm flipH="1">
            <a:off x="3230024" y="1764067"/>
            <a:ext cx="135423" cy="41091"/>
          </a:xfrm>
          <a:prstGeom prst="straightConnector1">
            <a:avLst/>
          </a:prstGeom>
          <a:ln w="3175">
            <a:solidFill>
              <a:srgbClr val="B80D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ectangle : coins arrondis 531">
            <a:extLst>
              <a:ext uri="{FF2B5EF4-FFF2-40B4-BE49-F238E27FC236}">
                <a16:creationId xmlns:a16="http://schemas.microsoft.com/office/drawing/2014/main" id="{FAF324DB-D6A2-5D47-8F73-8A88DB63EC3C}"/>
              </a:ext>
            </a:extLst>
          </p:cNvPr>
          <p:cNvSpPr/>
          <p:nvPr/>
        </p:nvSpPr>
        <p:spPr>
          <a:xfrm>
            <a:off x="180968" y="2094920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3" name="ZoneTexte 532">
            <a:extLst>
              <a:ext uri="{FF2B5EF4-FFF2-40B4-BE49-F238E27FC236}">
                <a16:creationId xmlns:a16="http://schemas.microsoft.com/office/drawing/2014/main" id="{9D34EC10-494B-064A-993C-D6BDCBA1CDD8}"/>
              </a:ext>
            </a:extLst>
          </p:cNvPr>
          <p:cNvSpPr txBox="1"/>
          <p:nvPr/>
        </p:nvSpPr>
        <p:spPr>
          <a:xfrm>
            <a:off x="259530" y="1919905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Neuron model</a:t>
            </a:r>
          </a:p>
        </p:txBody>
      </p:sp>
      <p:sp>
        <p:nvSpPr>
          <p:cNvPr id="534" name="ZoneTexte 533">
            <a:extLst>
              <a:ext uri="{FF2B5EF4-FFF2-40B4-BE49-F238E27FC236}">
                <a16:creationId xmlns:a16="http://schemas.microsoft.com/office/drawing/2014/main" id="{63E7777F-92F8-864D-AD0D-40508F9215CB}"/>
              </a:ext>
            </a:extLst>
          </p:cNvPr>
          <p:cNvSpPr txBox="1"/>
          <p:nvPr/>
        </p:nvSpPr>
        <p:spPr>
          <a:xfrm>
            <a:off x="209201" y="2763478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EB</a:t>
            </a:r>
          </a:p>
        </p:txBody>
      </p:sp>
      <p:sp>
        <p:nvSpPr>
          <p:cNvPr id="535" name="ZoneTexte 534">
            <a:extLst>
              <a:ext uri="{FF2B5EF4-FFF2-40B4-BE49-F238E27FC236}">
                <a16:creationId xmlns:a16="http://schemas.microsoft.com/office/drawing/2014/main" id="{1834D421-8AF2-BD4E-A710-2F04D02304D8}"/>
              </a:ext>
            </a:extLst>
          </p:cNvPr>
          <p:cNvSpPr txBox="1"/>
          <p:nvPr/>
        </p:nvSpPr>
        <p:spPr>
          <a:xfrm>
            <a:off x="1497604" y="2720975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Others</a:t>
            </a:r>
          </a:p>
        </p:txBody>
      </p:sp>
      <p:grpSp>
        <p:nvGrpSpPr>
          <p:cNvPr id="536" name="Groupe 535">
            <a:extLst>
              <a:ext uri="{FF2B5EF4-FFF2-40B4-BE49-F238E27FC236}">
                <a16:creationId xmlns:a16="http://schemas.microsoft.com/office/drawing/2014/main" id="{010445B8-DE43-0741-BEA9-4FBA5D17AB05}"/>
              </a:ext>
            </a:extLst>
          </p:cNvPr>
          <p:cNvGrpSpPr/>
          <p:nvPr/>
        </p:nvGrpSpPr>
        <p:grpSpPr>
          <a:xfrm>
            <a:off x="286461" y="2993180"/>
            <a:ext cx="426018" cy="95575"/>
            <a:chOff x="979351" y="381196"/>
            <a:chExt cx="566567" cy="183733"/>
          </a:xfrm>
        </p:grpSpPr>
        <p:grpSp>
          <p:nvGrpSpPr>
            <p:cNvPr id="537" name="Groupe 536">
              <a:extLst>
                <a:ext uri="{FF2B5EF4-FFF2-40B4-BE49-F238E27FC236}">
                  <a16:creationId xmlns:a16="http://schemas.microsoft.com/office/drawing/2014/main" id="{1806F46D-52C3-A249-8368-511C55875318}"/>
                </a:ext>
              </a:extLst>
            </p:cNvPr>
            <p:cNvGrpSpPr/>
            <p:nvPr/>
          </p:nvGrpSpPr>
          <p:grpSpPr>
            <a:xfrm>
              <a:off x="979351" y="382167"/>
              <a:ext cx="566567" cy="182136"/>
              <a:chOff x="608678" y="385307"/>
              <a:chExt cx="566567" cy="182136"/>
            </a:xfrm>
          </p:grpSpPr>
          <p:cxnSp>
            <p:nvCxnSpPr>
              <p:cNvPr id="545" name="Connecteur droit 544">
                <a:extLst>
                  <a:ext uri="{FF2B5EF4-FFF2-40B4-BE49-F238E27FC236}">
                    <a16:creationId xmlns:a16="http://schemas.microsoft.com/office/drawing/2014/main" id="{51033DDA-E6C5-054D-AD9A-9614352B6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78" y="567443"/>
                <a:ext cx="566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necteur droit 546">
                <a:extLst>
                  <a:ext uri="{FF2B5EF4-FFF2-40B4-BE49-F238E27FC236}">
                    <a16:creationId xmlns:a16="http://schemas.microsoft.com/office/drawing/2014/main" id="{BF4549AF-47FD-2B4A-9486-FCDBB7259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08" y="385307"/>
                <a:ext cx="0" cy="178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Connecteur droit 554">
                <a:extLst>
                  <a:ext uri="{FF2B5EF4-FFF2-40B4-BE49-F238E27FC236}">
                    <a16:creationId xmlns:a16="http://schemas.microsoft.com/office/drawing/2014/main" id="{7BE0FB6A-0C65-334F-9AEE-CF657299D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876" y="385309"/>
                <a:ext cx="0" cy="178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8" name="Connecteur droit 537">
              <a:extLst>
                <a:ext uri="{FF2B5EF4-FFF2-40B4-BE49-F238E27FC236}">
                  <a16:creationId xmlns:a16="http://schemas.microsoft.com/office/drawing/2014/main" id="{624F5644-638F-3B4B-A121-4F86F2132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884" y="38663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Connecteur droit 540">
              <a:extLst>
                <a:ext uri="{FF2B5EF4-FFF2-40B4-BE49-F238E27FC236}">
                  <a16:creationId xmlns:a16="http://schemas.microsoft.com/office/drawing/2014/main" id="{CE5A0A6B-021D-CC4E-A60D-04B4F6C0E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83" y="381196"/>
              <a:ext cx="0" cy="178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6" name="Ellipse 555">
            <a:extLst>
              <a:ext uri="{FF2B5EF4-FFF2-40B4-BE49-F238E27FC236}">
                <a16:creationId xmlns:a16="http://schemas.microsoft.com/office/drawing/2014/main" id="{8785AE6A-A488-474D-A3B8-827251A24D0F}"/>
              </a:ext>
            </a:extLst>
          </p:cNvPr>
          <p:cNvSpPr/>
          <p:nvPr/>
        </p:nvSpPr>
        <p:spPr>
          <a:xfrm>
            <a:off x="307358" y="2396975"/>
            <a:ext cx="324000" cy="32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ZoneTexte 556">
            <a:extLst>
              <a:ext uri="{FF2B5EF4-FFF2-40B4-BE49-F238E27FC236}">
                <a16:creationId xmlns:a16="http://schemas.microsoft.com/office/drawing/2014/main" id="{894B2E1E-F15D-F446-B2C5-3D3AF9AAFDB4}"/>
              </a:ext>
            </a:extLst>
          </p:cNvPr>
          <p:cNvSpPr txBox="1"/>
          <p:nvPr/>
        </p:nvSpPr>
        <p:spPr>
          <a:xfrm>
            <a:off x="210940" y="2158518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Cond</a:t>
            </a:r>
          </a:p>
        </p:txBody>
      </p:sp>
      <p:sp>
        <p:nvSpPr>
          <p:cNvPr id="558" name="ZoneTexte 557">
            <a:extLst>
              <a:ext uri="{FF2B5EF4-FFF2-40B4-BE49-F238E27FC236}">
                <a16:creationId xmlns:a16="http://schemas.microsoft.com/office/drawing/2014/main" id="{87126DE5-A014-864E-94B6-D354CF157831}"/>
              </a:ext>
            </a:extLst>
          </p:cNvPr>
          <p:cNvSpPr txBox="1"/>
          <p:nvPr/>
        </p:nvSpPr>
        <p:spPr>
          <a:xfrm>
            <a:off x="1639437" y="2059584"/>
            <a:ext cx="327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IF</a:t>
            </a:r>
          </a:p>
        </p:txBody>
      </p:sp>
      <p:sp>
        <p:nvSpPr>
          <p:cNvPr id="559" name="Rectangle : coins arrondis 558">
            <a:extLst>
              <a:ext uri="{FF2B5EF4-FFF2-40B4-BE49-F238E27FC236}">
                <a16:creationId xmlns:a16="http://schemas.microsoft.com/office/drawing/2014/main" id="{FF9162D1-38D6-4549-A008-BB1ABBF17FBD}"/>
              </a:ext>
            </a:extLst>
          </p:cNvPr>
          <p:cNvSpPr/>
          <p:nvPr/>
        </p:nvSpPr>
        <p:spPr>
          <a:xfrm>
            <a:off x="2312447" y="2094920"/>
            <a:ext cx="1997465" cy="1114127"/>
          </a:xfrm>
          <a:prstGeom prst="roundRect">
            <a:avLst>
              <a:gd name="adj" fmla="val 0"/>
            </a:avLst>
          </a:prstGeom>
          <a:solidFill>
            <a:srgbClr val="F7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ZoneTexte 559">
            <a:extLst>
              <a:ext uri="{FF2B5EF4-FFF2-40B4-BE49-F238E27FC236}">
                <a16:creationId xmlns:a16="http://schemas.microsoft.com/office/drawing/2014/main" id="{276CE20E-4377-BB4A-BEC9-AB711B2084D0}"/>
              </a:ext>
            </a:extLst>
          </p:cNvPr>
          <p:cNvSpPr txBox="1"/>
          <p:nvPr/>
        </p:nvSpPr>
        <p:spPr>
          <a:xfrm>
            <a:off x="2393673" y="1919905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Economica" panose="02000506040000020004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Synaptic strength</a:t>
            </a: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D8F17D2-20F3-DA42-A964-17113243286D}"/>
              </a:ext>
            </a:extLst>
          </p:cNvPr>
          <p:cNvGrpSpPr/>
          <p:nvPr/>
        </p:nvGrpSpPr>
        <p:grpSpPr>
          <a:xfrm rot="11933359">
            <a:off x="259828" y="2502139"/>
            <a:ext cx="91562" cy="65428"/>
            <a:chOff x="656765" y="4264185"/>
            <a:chExt cx="91562" cy="65428"/>
          </a:xfrm>
        </p:grpSpPr>
        <p:sp>
          <p:nvSpPr>
            <p:cNvPr id="562" name="Ellipse 561">
              <a:extLst>
                <a:ext uri="{FF2B5EF4-FFF2-40B4-BE49-F238E27FC236}">
                  <a16:creationId xmlns:a16="http://schemas.microsoft.com/office/drawing/2014/main" id="{C4CEA5C0-9D92-0547-B95F-A650BD8FEED2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Ellipse 562">
              <a:extLst>
                <a:ext uri="{FF2B5EF4-FFF2-40B4-BE49-F238E27FC236}">
                  <a16:creationId xmlns:a16="http://schemas.microsoft.com/office/drawing/2014/main" id="{31E78D1F-1539-974C-9DDD-15997DE179F8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4" name="Groupe 563">
            <a:extLst>
              <a:ext uri="{FF2B5EF4-FFF2-40B4-BE49-F238E27FC236}">
                <a16:creationId xmlns:a16="http://schemas.microsoft.com/office/drawing/2014/main" id="{71C8B173-4F8F-B04F-B3E5-7C1F2775716B}"/>
              </a:ext>
            </a:extLst>
          </p:cNvPr>
          <p:cNvGrpSpPr/>
          <p:nvPr/>
        </p:nvGrpSpPr>
        <p:grpSpPr>
          <a:xfrm rot="16378999">
            <a:off x="392130" y="2375344"/>
            <a:ext cx="89840" cy="67597"/>
            <a:chOff x="651269" y="4262392"/>
            <a:chExt cx="89840" cy="67597"/>
          </a:xfrm>
        </p:grpSpPr>
        <p:sp>
          <p:nvSpPr>
            <p:cNvPr id="565" name="Ellipse 564">
              <a:extLst>
                <a:ext uri="{FF2B5EF4-FFF2-40B4-BE49-F238E27FC236}">
                  <a16:creationId xmlns:a16="http://schemas.microsoft.com/office/drawing/2014/main" id="{6CA9C4E2-869C-6A43-BD9E-943259D6CB35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Ellipse 565">
              <a:extLst>
                <a:ext uri="{FF2B5EF4-FFF2-40B4-BE49-F238E27FC236}">
                  <a16:creationId xmlns:a16="http://schemas.microsoft.com/office/drawing/2014/main" id="{9E7EF27E-9A4A-2F45-AF77-085104FBEDE3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3" name="Forme libre 572">
            <a:extLst>
              <a:ext uri="{FF2B5EF4-FFF2-40B4-BE49-F238E27FC236}">
                <a16:creationId xmlns:a16="http://schemas.microsoft.com/office/drawing/2014/main" id="{694D3B40-0514-E54A-BAE6-000912C0A0D5}"/>
              </a:ext>
            </a:extLst>
          </p:cNvPr>
          <p:cNvSpPr/>
          <p:nvPr/>
        </p:nvSpPr>
        <p:spPr>
          <a:xfrm>
            <a:off x="716305" y="2484582"/>
            <a:ext cx="214870" cy="194259"/>
          </a:xfrm>
          <a:custGeom>
            <a:avLst/>
            <a:gdLst>
              <a:gd name="connsiteX0" fmla="*/ 0 w 126498"/>
              <a:gd name="connsiteY0" fmla="*/ 242833 h 286006"/>
              <a:gd name="connsiteX1" fmla="*/ 50599 w 126498"/>
              <a:gd name="connsiteY1" fmla="*/ 195848 h 286006"/>
              <a:gd name="connsiteX2" fmla="*/ 65056 w 126498"/>
              <a:gd name="connsiteY2" fmla="*/ 680 h 286006"/>
              <a:gd name="connsiteX3" fmla="*/ 72285 w 126498"/>
              <a:gd name="connsiteY3" fmla="*/ 271747 h 286006"/>
              <a:gd name="connsiteX4" fmla="*/ 97584 w 126498"/>
              <a:gd name="connsiteY4" fmla="*/ 246447 h 286006"/>
              <a:gd name="connsiteX5" fmla="*/ 126498 w 126498"/>
              <a:gd name="connsiteY5" fmla="*/ 231990 h 28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498" h="286006">
                <a:moveTo>
                  <a:pt x="0" y="242833"/>
                </a:moveTo>
                <a:cubicBezTo>
                  <a:pt x="19878" y="239520"/>
                  <a:pt x="39756" y="236207"/>
                  <a:pt x="50599" y="195848"/>
                </a:cubicBezTo>
                <a:cubicBezTo>
                  <a:pt x="61442" y="155489"/>
                  <a:pt x="61442" y="-11970"/>
                  <a:pt x="65056" y="680"/>
                </a:cubicBezTo>
                <a:cubicBezTo>
                  <a:pt x="68670" y="13330"/>
                  <a:pt x="66864" y="230786"/>
                  <a:pt x="72285" y="271747"/>
                </a:cubicBezTo>
                <a:cubicBezTo>
                  <a:pt x="77706" y="312708"/>
                  <a:pt x="88549" y="253073"/>
                  <a:pt x="97584" y="246447"/>
                </a:cubicBezTo>
                <a:cubicBezTo>
                  <a:pt x="106619" y="239821"/>
                  <a:pt x="116558" y="235905"/>
                  <a:pt x="126498" y="23199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ZoneTexte 574">
            <a:extLst>
              <a:ext uri="{FF2B5EF4-FFF2-40B4-BE49-F238E27FC236}">
                <a16:creationId xmlns:a16="http://schemas.microsoft.com/office/drawing/2014/main" id="{1885610B-C2F3-E74C-849C-ABD54719B581}"/>
              </a:ext>
            </a:extLst>
          </p:cNvPr>
          <p:cNvSpPr txBox="1"/>
          <p:nvPr/>
        </p:nvSpPr>
        <p:spPr>
          <a:xfrm>
            <a:off x="652447" y="2269826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576" name="Groupe 575">
            <a:extLst>
              <a:ext uri="{FF2B5EF4-FFF2-40B4-BE49-F238E27FC236}">
                <a16:creationId xmlns:a16="http://schemas.microsoft.com/office/drawing/2014/main" id="{D032A1AE-BE3E-B347-8029-7E9D7AAC7EC8}"/>
              </a:ext>
            </a:extLst>
          </p:cNvPr>
          <p:cNvGrpSpPr/>
          <p:nvPr/>
        </p:nvGrpSpPr>
        <p:grpSpPr>
          <a:xfrm rot="2340953">
            <a:off x="566643" y="2349157"/>
            <a:ext cx="132930" cy="219630"/>
            <a:chOff x="1257204" y="639358"/>
            <a:chExt cx="349852" cy="480992"/>
          </a:xfrm>
        </p:grpSpPr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2FEDD491-8149-8549-9A0C-61B246AB831D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263337" y="639358"/>
              <a:ext cx="343719" cy="473011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8" name="Groupe 577">
              <a:extLst>
                <a:ext uri="{FF2B5EF4-FFF2-40B4-BE49-F238E27FC236}">
                  <a16:creationId xmlns:a16="http://schemas.microsoft.com/office/drawing/2014/main" id="{8DD34B16-8249-F446-B121-B3321A8EC54A}"/>
                </a:ext>
              </a:extLst>
            </p:cNvPr>
            <p:cNvGrpSpPr/>
            <p:nvPr/>
          </p:nvGrpSpPr>
          <p:grpSpPr>
            <a:xfrm>
              <a:off x="1257204" y="743730"/>
              <a:ext cx="285878" cy="376620"/>
              <a:chOff x="458838" y="921651"/>
              <a:chExt cx="162692" cy="223696"/>
            </a:xfrm>
          </p:grpSpPr>
          <p:cxnSp>
            <p:nvCxnSpPr>
              <p:cNvPr id="580" name="Connecteur droit 579">
                <a:extLst>
                  <a:ext uri="{FF2B5EF4-FFF2-40B4-BE49-F238E27FC236}">
                    <a16:creationId xmlns:a16="http://schemas.microsoft.com/office/drawing/2014/main" id="{9B9573A1-CC97-9B4D-9449-53348BD45A74}"/>
                  </a:ext>
                </a:extLst>
              </p:cNvPr>
              <p:cNvCxnSpPr>
                <a:cxnSpLocks noChangeAspect="1"/>
                <a:endCxn id="587" idx="2"/>
              </p:cNvCxnSpPr>
              <p:nvPr/>
            </p:nvCxnSpPr>
            <p:spPr>
              <a:xfrm flipV="1">
                <a:off x="458838" y="955361"/>
                <a:ext cx="119712" cy="1899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Connecteur droit 580">
                <a:extLst>
                  <a:ext uri="{FF2B5EF4-FFF2-40B4-BE49-F238E27FC236}">
                    <a16:creationId xmlns:a16="http://schemas.microsoft.com/office/drawing/2014/main" id="{78690E74-51E1-3A4B-8397-AFB0C1264B62}"/>
                  </a:ext>
                </a:extLst>
              </p:cNvPr>
              <p:cNvCxnSpPr>
                <a:cxnSpLocks/>
                <a:endCxn id="587" idx="0"/>
              </p:cNvCxnSpPr>
              <p:nvPr/>
            </p:nvCxnSpPr>
            <p:spPr>
              <a:xfrm flipV="1">
                <a:off x="459981" y="967043"/>
                <a:ext cx="134841" cy="17830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7" name="Arc 586">
                <a:extLst>
                  <a:ext uri="{FF2B5EF4-FFF2-40B4-BE49-F238E27FC236}">
                    <a16:creationId xmlns:a16="http://schemas.microsoft.com/office/drawing/2014/main" id="{7D8ED6FC-9F91-954E-B941-A61D033A4D6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84997">
                <a:off x="575811" y="921651"/>
                <a:ext cx="45719" cy="45719"/>
              </a:xfrm>
              <a:prstGeom prst="arc">
                <a:avLst>
                  <a:gd name="adj1" fmla="val 17396457"/>
                  <a:gd name="adj2" fmla="val 20514833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8" name="Forme libre 587">
            <a:extLst>
              <a:ext uri="{FF2B5EF4-FFF2-40B4-BE49-F238E27FC236}">
                <a16:creationId xmlns:a16="http://schemas.microsoft.com/office/drawing/2014/main" id="{467C2C1C-C4BC-E943-8349-4E0EFEC5CAC1}"/>
              </a:ext>
            </a:extLst>
          </p:cNvPr>
          <p:cNvSpPr/>
          <p:nvPr/>
        </p:nvSpPr>
        <p:spPr>
          <a:xfrm>
            <a:off x="1770520" y="2492347"/>
            <a:ext cx="96253" cy="84221"/>
          </a:xfrm>
          <a:custGeom>
            <a:avLst/>
            <a:gdLst>
              <a:gd name="connsiteX0" fmla="*/ 0 w 96253"/>
              <a:gd name="connsiteY0" fmla="*/ 84221 h 84221"/>
              <a:gd name="connsiteX1" fmla="*/ 36095 w 96253"/>
              <a:gd name="connsiteY1" fmla="*/ 32084 h 84221"/>
              <a:gd name="connsiteX2" fmla="*/ 96253 w 96253"/>
              <a:gd name="connsiteY2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53" h="84221">
                <a:moveTo>
                  <a:pt x="0" y="84221"/>
                </a:moveTo>
                <a:cubicBezTo>
                  <a:pt x="10026" y="65171"/>
                  <a:pt x="20053" y="46121"/>
                  <a:pt x="36095" y="32084"/>
                </a:cubicBezTo>
                <a:cubicBezTo>
                  <a:pt x="52137" y="18047"/>
                  <a:pt x="74195" y="9023"/>
                  <a:pt x="96253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Forme libre 588">
            <a:extLst>
              <a:ext uri="{FF2B5EF4-FFF2-40B4-BE49-F238E27FC236}">
                <a16:creationId xmlns:a16="http://schemas.microsoft.com/office/drawing/2014/main" id="{A858BE0B-9513-334F-9261-B09EFBF4838F}"/>
              </a:ext>
            </a:extLst>
          </p:cNvPr>
          <p:cNvSpPr/>
          <p:nvPr/>
        </p:nvSpPr>
        <p:spPr>
          <a:xfrm>
            <a:off x="1873600" y="2493018"/>
            <a:ext cx="96253" cy="84221"/>
          </a:xfrm>
          <a:custGeom>
            <a:avLst/>
            <a:gdLst>
              <a:gd name="connsiteX0" fmla="*/ 0 w 96253"/>
              <a:gd name="connsiteY0" fmla="*/ 84221 h 84221"/>
              <a:gd name="connsiteX1" fmla="*/ 36095 w 96253"/>
              <a:gd name="connsiteY1" fmla="*/ 32084 h 84221"/>
              <a:gd name="connsiteX2" fmla="*/ 96253 w 96253"/>
              <a:gd name="connsiteY2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53" h="84221">
                <a:moveTo>
                  <a:pt x="0" y="84221"/>
                </a:moveTo>
                <a:cubicBezTo>
                  <a:pt x="10026" y="65171"/>
                  <a:pt x="20053" y="46121"/>
                  <a:pt x="36095" y="32084"/>
                </a:cubicBezTo>
                <a:cubicBezTo>
                  <a:pt x="52137" y="18047"/>
                  <a:pt x="74195" y="9023"/>
                  <a:pt x="96253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0" name="Connecteur droit 589">
            <a:extLst>
              <a:ext uri="{FF2B5EF4-FFF2-40B4-BE49-F238E27FC236}">
                <a16:creationId xmlns:a16="http://schemas.microsoft.com/office/drawing/2014/main" id="{F206D466-ED8E-7444-81CD-78A55F176E69}"/>
              </a:ext>
            </a:extLst>
          </p:cNvPr>
          <p:cNvCxnSpPr>
            <a:cxnSpLocks/>
          </p:cNvCxnSpPr>
          <p:nvPr/>
        </p:nvCxnSpPr>
        <p:spPr>
          <a:xfrm>
            <a:off x="1705882" y="2576568"/>
            <a:ext cx="36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Connecteur droit 590">
            <a:extLst>
              <a:ext uri="{FF2B5EF4-FFF2-40B4-BE49-F238E27FC236}">
                <a16:creationId xmlns:a16="http://schemas.microsoft.com/office/drawing/2014/main" id="{217B1892-7321-DC41-9100-5DE6B929F701}"/>
              </a:ext>
            </a:extLst>
          </p:cNvPr>
          <p:cNvCxnSpPr>
            <a:cxnSpLocks/>
          </p:cNvCxnSpPr>
          <p:nvPr/>
        </p:nvCxnSpPr>
        <p:spPr>
          <a:xfrm>
            <a:off x="1705882" y="2492347"/>
            <a:ext cx="36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necteur droit 591">
            <a:extLst>
              <a:ext uri="{FF2B5EF4-FFF2-40B4-BE49-F238E27FC236}">
                <a16:creationId xmlns:a16="http://schemas.microsoft.com/office/drawing/2014/main" id="{A41DF092-60F4-D744-9039-391C5FA6974D}"/>
              </a:ext>
            </a:extLst>
          </p:cNvPr>
          <p:cNvCxnSpPr>
            <a:cxnSpLocks/>
          </p:cNvCxnSpPr>
          <p:nvPr/>
        </p:nvCxnSpPr>
        <p:spPr>
          <a:xfrm flipV="1">
            <a:off x="1867834" y="2344546"/>
            <a:ext cx="0" cy="147801"/>
          </a:xfrm>
          <a:prstGeom prst="line">
            <a:avLst/>
          </a:prstGeom>
          <a:ln w="6350">
            <a:solidFill>
              <a:srgbClr val="91B1B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Connecteur droit 592">
            <a:extLst>
              <a:ext uri="{FF2B5EF4-FFF2-40B4-BE49-F238E27FC236}">
                <a16:creationId xmlns:a16="http://schemas.microsoft.com/office/drawing/2014/main" id="{04E14CFF-23D3-AE47-A17F-AB4166341F08}"/>
              </a:ext>
            </a:extLst>
          </p:cNvPr>
          <p:cNvCxnSpPr>
            <a:cxnSpLocks/>
          </p:cNvCxnSpPr>
          <p:nvPr/>
        </p:nvCxnSpPr>
        <p:spPr>
          <a:xfrm flipV="1">
            <a:off x="1969853" y="2348132"/>
            <a:ext cx="0" cy="147801"/>
          </a:xfrm>
          <a:prstGeom prst="line">
            <a:avLst/>
          </a:prstGeom>
          <a:ln w="6350">
            <a:solidFill>
              <a:srgbClr val="91B1B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ZoneTexte 593">
            <a:extLst>
              <a:ext uri="{FF2B5EF4-FFF2-40B4-BE49-F238E27FC236}">
                <a16:creationId xmlns:a16="http://schemas.microsoft.com/office/drawing/2014/main" id="{91AD98FE-248C-154E-B3CE-AA66353EB601}"/>
              </a:ext>
            </a:extLst>
          </p:cNvPr>
          <p:cNvSpPr txBox="1"/>
          <p:nvPr/>
        </p:nvSpPr>
        <p:spPr>
          <a:xfrm>
            <a:off x="1473689" y="2474519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reset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5" name="ZoneTexte 594">
            <a:extLst>
              <a:ext uri="{FF2B5EF4-FFF2-40B4-BE49-F238E27FC236}">
                <a16:creationId xmlns:a16="http://schemas.microsoft.com/office/drawing/2014/main" id="{D130E52F-AF63-3144-8A8A-26611B10D863}"/>
              </a:ext>
            </a:extLst>
          </p:cNvPr>
          <p:cNvSpPr txBox="1"/>
          <p:nvPr/>
        </p:nvSpPr>
        <p:spPr>
          <a:xfrm>
            <a:off x="1474895" y="2376930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</a:t>
            </a:r>
          </a:p>
        </p:txBody>
      </p:sp>
      <p:cxnSp>
        <p:nvCxnSpPr>
          <p:cNvPr id="596" name="Connecteur droit 595">
            <a:extLst>
              <a:ext uri="{FF2B5EF4-FFF2-40B4-BE49-F238E27FC236}">
                <a16:creationId xmlns:a16="http://schemas.microsoft.com/office/drawing/2014/main" id="{5001E657-EB43-AA47-874F-90079BB7D55F}"/>
              </a:ext>
            </a:extLst>
          </p:cNvPr>
          <p:cNvCxnSpPr>
            <a:cxnSpLocks/>
          </p:cNvCxnSpPr>
          <p:nvPr/>
        </p:nvCxnSpPr>
        <p:spPr>
          <a:xfrm flipV="1">
            <a:off x="1867159" y="2487678"/>
            <a:ext cx="0" cy="90000"/>
          </a:xfrm>
          <a:prstGeom prst="line">
            <a:avLst/>
          </a:prstGeom>
          <a:ln w="3175">
            <a:solidFill>
              <a:srgbClr val="91B1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>
            <a:extLst>
              <a:ext uri="{FF2B5EF4-FFF2-40B4-BE49-F238E27FC236}">
                <a16:creationId xmlns:a16="http://schemas.microsoft.com/office/drawing/2014/main" id="{BD4DDD79-B411-D349-9B72-10C6BCD344AD}"/>
              </a:ext>
            </a:extLst>
          </p:cNvPr>
          <p:cNvCxnSpPr>
            <a:cxnSpLocks/>
          </p:cNvCxnSpPr>
          <p:nvPr/>
        </p:nvCxnSpPr>
        <p:spPr>
          <a:xfrm flipV="1">
            <a:off x="1968625" y="2487678"/>
            <a:ext cx="0" cy="90000"/>
          </a:xfrm>
          <a:prstGeom prst="line">
            <a:avLst/>
          </a:prstGeom>
          <a:ln w="3175">
            <a:solidFill>
              <a:srgbClr val="91B1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ectangle 597">
            <a:extLst>
              <a:ext uri="{FF2B5EF4-FFF2-40B4-BE49-F238E27FC236}">
                <a16:creationId xmlns:a16="http://schemas.microsoft.com/office/drawing/2014/main" id="{C0C72424-E2E9-D24F-A739-C0416ED250BB}"/>
              </a:ext>
            </a:extLst>
          </p:cNvPr>
          <p:cNvSpPr/>
          <p:nvPr/>
        </p:nvSpPr>
        <p:spPr>
          <a:xfrm>
            <a:off x="1474968" y="2970417"/>
            <a:ext cx="150148" cy="4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Ellipse 598">
            <a:extLst>
              <a:ext uri="{FF2B5EF4-FFF2-40B4-BE49-F238E27FC236}">
                <a16:creationId xmlns:a16="http://schemas.microsoft.com/office/drawing/2014/main" id="{4AFAD93B-7EA5-FF41-8240-B1FEFC7DF1C3}"/>
              </a:ext>
            </a:extLst>
          </p:cNvPr>
          <p:cNvSpPr/>
          <p:nvPr/>
        </p:nvSpPr>
        <p:spPr>
          <a:xfrm>
            <a:off x="1609839" y="2925978"/>
            <a:ext cx="133127" cy="13440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ZoneTexte 599">
            <a:extLst>
              <a:ext uri="{FF2B5EF4-FFF2-40B4-BE49-F238E27FC236}">
                <a16:creationId xmlns:a16="http://schemas.microsoft.com/office/drawing/2014/main" id="{C96B95E0-0414-134D-93BE-9EB2BB712045}"/>
              </a:ext>
            </a:extLst>
          </p:cNvPr>
          <p:cNvSpPr txBox="1"/>
          <p:nvPr/>
        </p:nvSpPr>
        <p:spPr>
          <a:xfrm>
            <a:off x="1570094" y="3014788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8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</a:p>
        </p:txBody>
      </p:sp>
      <p:sp>
        <p:nvSpPr>
          <p:cNvPr id="601" name="ZoneTexte 600">
            <a:extLst>
              <a:ext uri="{FF2B5EF4-FFF2-40B4-BE49-F238E27FC236}">
                <a16:creationId xmlns:a16="http://schemas.microsoft.com/office/drawing/2014/main" id="{E59271EA-1816-EB40-97B8-A75F94A99740}"/>
              </a:ext>
            </a:extLst>
          </p:cNvPr>
          <p:cNvSpPr txBox="1"/>
          <p:nvPr/>
        </p:nvSpPr>
        <p:spPr>
          <a:xfrm>
            <a:off x="1416929" y="300734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US" sz="8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02" name="ZoneTexte 601">
            <a:extLst>
              <a:ext uri="{FF2B5EF4-FFF2-40B4-BE49-F238E27FC236}">
                <a16:creationId xmlns:a16="http://schemas.microsoft.com/office/drawing/2014/main" id="{FB029222-430E-FC49-BA21-56C19C2BA027}"/>
              </a:ext>
            </a:extLst>
          </p:cNvPr>
          <p:cNvSpPr txBox="1"/>
          <p:nvPr/>
        </p:nvSpPr>
        <p:spPr>
          <a:xfrm>
            <a:off x="652876" y="2924136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spike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03" name="Forme libre 602">
            <a:extLst>
              <a:ext uri="{FF2B5EF4-FFF2-40B4-BE49-F238E27FC236}">
                <a16:creationId xmlns:a16="http://schemas.microsoft.com/office/drawing/2014/main" id="{1ED77383-D83B-5D40-B409-FCA4DACF3137}"/>
              </a:ext>
            </a:extLst>
          </p:cNvPr>
          <p:cNvSpPr/>
          <p:nvPr/>
        </p:nvSpPr>
        <p:spPr>
          <a:xfrm>
            <a:off x="1880738" y="2941042"/>
            <a:ext cx="190280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ZoneTexte 603">
            <a:extLst>
              <a:ext uri="{FF2B5EF4-FFF2-40B4-BE49-F238E27FC236}">
                <a16:creationId xmlns:a16="http://schemas.microsoft.com/office/drawing/2014/main" id="{1BF0BF12-D4F1-6343-8C44-079E8317304C}"/>
              </a:ext>
            </a:extLst>
          </p:cNvPr>
          <p:cNvSpPr txBox="1"/>
          <p:nvPr/>
        </p:nvSpPr>
        <p:spPr>
          <a:xfrm>
            <a:off x="1836438" y="3034078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EPSP</a:t>
            </a:r>
          </a:p>
        </p:txBody>
      </p:sp>
      <p:grpSp>
        <p:nvGrpSpPr>
          <p:cNvPr id="628" name="Groupe 627">
            <a:extLst>
              <a:ext uri="{FF2B5EF4-FFF2-40B4-BE49-F238E27FC236}">
                <a16:creationId xmlns:a16="http://schemas.microsoft.com/office/drawing/2014/main" id="{668D39E2-5DB6-9349-8C8F-BEC3B90D13F4}"/>
              </a:ext>
            </a:extLst>
          </p:cNvPr>
          <p:cNvGrpSpPr/>
          <p:nvPr/>
        </p:nvGrpSpPr>
        <p:grpSpPr>
          <a:xfrm>
            <a:off x="3777882" y="2142818"/>
            <a:ext cx="371530" cy="356752"/>
            <a:chOff x="3597086" y="4184181"/>
            <a:chExt cx="371530" cy="356752"/>
          </a:xfrm>
        </p:grpSpPr>
        <p:sp>
          <p:nvSpPr>
            <p:cNvPr id="629" name="Ellipse 628">
              <a:extLst>
                <a:ext uri="{FF2B5EF4-FFF2-40B4-BE49-F238E27FC236}">
                  <a16:creationId xmlns:a16="http://schemas.microsoft.com/office/drawing/2014/main" id="{AB939570-079E-9541-ACE8-5B7373A17F8A}"/>
                </a:ext>
              </a:extLst>
            </p:cNvPr>
            <p:cNvSpPr/>
            <p:nvPr/>
          </p:nvSpPr>
          <p:spPr>
            <a:xfrm>
              <a:off x="3644616" y="4216933"/>
              <a:ext cx="324000" cy="32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0" name="Groupe 629">
              <a:extLst>
                <a:ext uri="{FF2B5EF4-FFF2-40B4-BE49-F238E27FC236}">
                  <a16:creationId xmlns:a16="http://schemas.microsoft.com/office/drawing/2014/main" id="{7A189209-9489-604A-9016-3F5A6B1BEB5D}"/>
                </a:ext>
              </a:extLst>
            </p:cNvPr>
            <p:cNvGrpSpPr/>
            <p:nvPr/>
          </p:nvGrpSpPr>
          <p:grpSpPr>
            <a:xfrm rot="11933359">
              <a:off x="3597086" y="4322097"/>
              <a:ext cx="91562" cy="65428"/>
              <a:chOff x="656765" y="4264185"/>
              <a:chExt cx="91562" cy="65428"/>
            </a:xfrm>
          </p:grpSpPr>
          <p:sp>
            <p:nvSpPr>
              <p:cNvPr id="635" name="Ellipse 634">
                <a:extLst>
                  <a:ext uri="{FF2B5EF4-FFF2-40B4-BE49-F238E27FC236}">
                    <a16:creationId xmlns:a16="http://schemas.microsoft.com/office/drawing/2014/main" id="{01F9E23B-9D97-C248-85B5-E0918BBE735C}"/>
                  </a:ext>
                </a:extLst>
              </p:cNvPr>
              <p:cNvSpPr/>
              <p:nvPr/>
            </p:nvSpPr>
            <p:spPr>
              <a:xfrm rot="20586946">
                <a:off x="656765" y="4264185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Ellipse 635">
                <a:extLst>
                  <a:ext uri="{FF2B5EF4-FFF2-40B4-BE49-F238E27FC236}">
                    <a16:creationId xmlns:a16="http://schemas.microsoft.com/office/drawing/2014/main" id="{431CE706-77A7-7A40-829D-DC34C39ADC66}"/>
                  </a:ext>
                </a:extLst>
              </p:cNvPr>
              <p:cNvSpPr/>
              <p:nvPr/>
            </p:nvSpPr>
            <p:spPr>
              <a:xfrm rot="21043009">
                <a:off x="665527" y="4297213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1" name="Groupe 630">
              <a:extLst>
                <a:ext uri="{FF2B5EF4-FFF2-40B4-BE49-F238E27FC236}">
                  <a16:creationId xmlns:a16="http://schemas.microsoft.com/office/drawing/2014/main" id="{5F7B5B40-C38C-104B-A0EB-5C63F0AA080F}"/>
                </a:ext>
              </a:extLst>
            </p:cNvPr>
            <p:cNvGrpSpPr/>
            <p:nvPr/>
          </p:nvGrpSpPr>
          <p:grpSpPr>
            <a:xfrm rot="16378999">
              <a:off x="3729388" y="4195302"/>
              <a:ext cx="89840" cy="67597"/>
              <a:chOff x="651269" y="4262392"/>
              <a:chExt cx="89840" cy="67597"/>
            </a:xfrm>
          </p:grpSpPr>
          <p:sp>
            <p:nvSpPr>
              <p:cNvPr id="632" name="Ellipse 631">
                <a:extLst>
                  <a:ext uri="{FF2B5EF4-FFF2-40B4-BE49-F238E27FC236}">
                    <a16:creationId xmlns:a16="http://schemas.microsoft.com/office/drawing/2014/main" id="{46FC090D-58E3-114B-A58A-4EC2E684F652}"/>
                  </a:ext>
                </a:extLst>
              </p:cNvPr>
              <p:cNvSpPr/>
              <p:nvPr/>
            </p:nvSpPr>
            <p:spPr>
              <a:xfrm rot="20586946">
                <a:off x="651269" y="4262392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Ellipse 632">
                <a:extLst>
                  <a:ext uri="{FF2B5EF4-FFF2-40B4-BE49-F238E27FC236}">
                    <a16:creationId xmlns:a16="http://schemas.microsoft.com/office/drawing/2014/main" id="{67D25DE0-1588-3F4F-AD71-9D0D034AE0DF}"/>
                  </a:ext>
                </a:extLst>
              </p:cNvPr>
              <p:cNvSpPr/>
              <p:nvPr/>
            </p:nvSpPr>
            <p:spPr>
              <a:xfrm rot="21043009">
                <a:off x="658309" y="4297589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7" name="ZoneTexte 636">
            <a:extLst>
              <a:ext uri="{FF2B5EF4-FFF2-40B4-BE49-F238E27FC236}">
                <a16:creationId xmlns:a16="http://schemas.microsoft.com/office/drawing/2014/main" id="{F30B510E-107A-844D-8465-78C259A53E25}"/>
              </a:ext>
            </a:extLst>
          </p:cNvPr>
          <p:cNvSpPr txBox="1"/>
          <p:nvPr/>
        </p:nvSpPr>
        <p:spPr>
          <a:xfrm>
            <a:off x="3260412" y="2220050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sz="1000" baseline="-25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syn</a:t>
            </a:r>
            <a:endParaRPr lang="en-US"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8" name="ZoneTexte 637">
            <a:extLst>
              <a:ext uri="{FF2B5EF4-FFF2-40B4-BE49-F238E27FC236}">
                <a16:creationId xmlns:a16="http://schemas.microsoft.com/office/drawing/2014/main" id="{C9B3EBBB-5F80-4449-846D-11D49A82AB1A}"/>
              </a:ext>
            </a:extLst>
          </p:cNvPr>
          <p:cNvSpPr txBox="1"/>
          <p:nvPr/>
        </p:nvSpPr>
        <p:spPr>
          <a:xfrm>
            <a:off x="3260412" y="255226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AMPA</a:t>
            </a:r>
            <a:endParaRPr lang="en-US"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9" name="Ellipse 638">
            <a:extLst>
              <a:ext uri="{FF2B5EF4-FFF2-40B4-BE49-F238E27FC236}">
                <a16:creationId xmlns:a16="http://schemas.microsoft.com/office/drawing/2014/main" id="{B7C70985-4B4D-D24C-A37D-AD3A1A30CBD6}"/>
              </a:ext>
            </a:extLst>
          </p:cNvPr>
          <p:cNvSpPr/>
          <p:nvPr/>
        </p:nvSpPr>
        <p:spPr>
          <a:xfrm>
            <a:off x="2434219" y="2367212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Ellipse 639">
            <a:extLst>
              <a:ext uri="{FF2B5EF4-FFF2-40B4-BE49-F238E27FC236}">
                <a16:creationId xmlns:a16="http://schemas.microsoft.com/office/drawing/2014/main" id="{D1D850AC-4B88-3447-B50B-B863CD828128}"/>
              </a:ext>
            </a:extLst>
          </p:cNvPr>
          <p:cNvSpPr/>
          <p:nvPr/>
        </p:nvSpPr>
        <p:spPr>
          <a:xfrm>
            <a:off x="2756199" y="2368392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1" name="Connecteur droit avec flèche 640">
            <a:extLst>
              <a:ext uri="{FF2B5EF4-FFF2-40B4-BE49-F238E27FC236}">
                <a16:creationId xmlns:a16="http://schemas.microsoft.com/office/drawing/2014/main" id="{191534D8-C463-9A42-AD2C-006743E759C4}"/>
              </a:ext>
            </a:extLst>
          </p:cNvPr>
          <p:cNvCxnSpPr>
            <a:cxnSpLocks/>
            <a:stCxn id="639" idx="6"/>
            <a:endCxn id="640" idx="2"/>
          </p:cNvCxnSpPr>
          <p:nvPr/>
        </p:nvCxnSpPr>
        <p:spPr>
          <a:xfrm>
            <a:off x="2650219" y="2475212"/>
            <a:ext cx="105980" cy="1180"/>
          </a:xfrm>
          <a:prstGeom prst="straightConnector1">
            <a:avLst/>
          </a:prstGeom>
          <a:ln w="6350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ZoneTexte 641">
            <a:extLst>
              <a:ext uri="{FF2B5EF4-FFF2-40B4-BE49-F238E27FC236}">
                <a16:creationId xmlns:a16="http://schemas.microsoft.com/office/drawing/2014/main" id="{B3AF8D5F-F3CD-5643-90EE-0192B80B6B44}"/>
              </a:ext>
            </a:extLst>
          </p:cNvPr>
          <p:cNvSpPr txBox="1"/>
          <p:nvPr/>
        </p:nvSpPr>
        <p:spPr>
          <a:xfrm>
            <a:off x="2583987" y="219631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  <a:endParaRPr lang="en-US"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43" name="Forme libre 642">
            <a:extLst>
              <a:ext uri="{FF2B5EF4-FFF2-40B4-BE49-F238E27FC236}">
                <a16:creationId xmlns:a16="http://schemas.microsoft.com/office/drawing/2014/main" id="{A60434B0-8D5E-3B4D-9707-7DA0E07F5C8D}"/>
              </a:ext>
            </a:extLst>
          </p:cNvPr>
          <p:cNvSpPr/>
          <p:nvPr/>
        </p:nvSpPr>
        <p:spPr>
          <a:xfrm>
            <a:off x="2575270" y="2980358"/>
            <a:ext cx="403848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ZoneTexte 643">
            <a:extLst>
              <a:ext uri="{FF2B5EF4-FFF2-40B4-BE49-F238E27FC236}">
                <a16:creationId xmlns:a16="http://schemas.microsoft.com/office/drawing/2014/main" id="{81C4B9D8-4E9E-3140-92BC-3DA7FB3DD28F}"/>
              </a:ext>
            </a:extLst>
          </p:cNvPr>
          <p:cNvSpPr txBox="1"/>
          <p:nvPr/>
        </p:nvSpPr>
        <p:spPr>
          <a:xfrm>
            <a:off x="2442491" y="2634931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∆</a:t>
            </a:r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EPSP</a:t>
            </a:r>
          </a:p>
        </p:txBody>
      </p:sp>
      <p:sp>
        <p:nvSpPr>
          <p:cNvPr id="645" name="Forme libre 644">
            <a:extLst>
              <a:ext uri="{FF2B5EF4-FFF2-40B4-BE49-F238E27FC236}">
                <a16:creationId xmlns:a16="http://schemas.microsoft.com/office/drawing/2014/main" id="{DEBAF972-6D7C-9944-A3CD-08108CA358DB}"/>
              </a:ext>
            </a:extLst>
          </p:cNvPr>
          <p:cNvSpPr/>
          <p:nvPr/>
        </p:nvSpPr>
        <p:spPr>
          <a:xfrm>
            <a:off x="2575270" y="2880332"/>
            <a:ext cx="403848" cy="22328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rgbClr val="B80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6" name="Groupe 645">
            <a:extLst>
              <a:ext uri="{FF2B5EF4-FFF2-40B4-BE49-F238E27FC236}">
                <a16:creationId xmlns:a16="http://schemas.microsoft.com/office/drawing/2014/main" id="{EB040799-9B8C-2549-AA93-B634696FB0D8}"/>
              </a:ext>
            </a:extLst>
          </p:cNvPr>
          <p:cNvGrpSpPr/>
          <p:nvPr/>
        </p:nvGrpSpPr>
        <p:grpSpPr>
          <a:xfrm rot="8090541">
            <a:off x="3846809" y="2430019"/>
            <a:ext cx="89840" cy="67597"/>
            <a:chOff x="651269" y="4262392"/>
            <a:chExt cx="89840" cy="67597"/>
          </a:xfrm>
          <a:solidFill>
            <a:srgbClr val="E399B2"/>
          </a:solidFill>
        </p:grpSpPr>
        <p:sp>
          <p:nvSpPr>
            <p:cNvPr id="647" name="Ellipse 646">
              <a:extLst>
                <a:ext uri="{FF2B5EF4-FFF2-40B4-BE49-F238E27FC236}">
                  <a16:creationId xmlns:a16="http://schemas.microsoft.com/office/drawing/2014/main" id="{BF99CD22-A754-514A-94F2-D4E6858026E5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Ellipse 647">
              <a:extLst>
                <a:ext uri="{FF2B5EF4-FFF2-40B4-BE49-F238E27FC236}">
                  <a16:creationId xmlns:a16="http://schemas.microsoft.com/office/drawing/2014/main" id="{277C0CAF-DCBF-B24E-AF6B-FDF50F7EAA75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9" name="Groupe 648">
            <a:extLst>
              <a:ext uri="{FF2B5EF4-FFF2-40B4-BE49-F238E27FC236}">
                <a16:creationId xmlns:a16="http://schemas.microsoft.com/office/drawing/2014/main" id="{61B460CC-4F1C-BB4F-B4E1-337D5EB84712}"/>
              </a:ext>
            </a:extLst>
          </p:cNvPr>
          <p:cNvGrpSpPr/>
          <p:nvPr/>
        </p:nvGrpSpPr>
        <p:grpSpPr>
          <a:xfrm rot="3717800">
            <a:off x="4055182" y="2420932"/>
            <a:ext cx="89840" cy="67597"/>
            <a:chOff x="651269" y="4262392"/>
            <a:chExt cx="89840" cy="67597"/>
          </a:xfrm>
          <a:solidFill>
            <a:srgbClr val="E399B2"/>
          </a:solidFill>
        </p:grpSpPr>
        <p:sp>
          <p:nvSpPr>
            <p:cNvPr id="652" name="Ellipse 651">
              <a:extLst>
                <a:ext uri="{FF2B5EF4-FFF2-40B4-BE49-F238E27FC236}">
                  <a16:creationId xmlns:a16="http://schemas.microsoft.com/office/drawing/2014/main" id="{CFAB21FA-A707-9C4E-B63E-67C58525ABCC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Ellipse 652">
              <a:extLst>
                <a:ext uri="{FF2B5EF4-FFF2-40B4-BE49-F238E27FC236}">
                  <a16:creationId xmlns:a16="http://schemas.microsoft.com/office/drawing/2014/main" id="{6AAEF6C2-6C43-9142-BC68-E2F1B462BA5C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4" name="Connecteur droit 653">
            <a:extLst>
              <a:ext uri="{FF2B5EF4-FFF2-40B4-BE49-F238E27FC236}">
                <a16:creationId xmlns:a16="http://schemas.microsoft.com/office/drawing/2014/main" id="{8C4395A8-32CE-034F-AB8F-29EB027C3908}"/>
              </a:ext>
            </a:extLst>
          </p:cNvPr>
          <p:cNvCxnSpPr>
            <a:cxnSpLocks/>
          </p:cNvCxnSpPr>
          <p:nvPr/>
        </p:nvCxnSpPr>
        <p:spPr>
          <a:xfrm flipH="1">
            <a:off x="3906150" y="2367212"/>
            <a:ext cx="72000" cy="43293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necteur droit 654">
            <a:extLst>
              <a:ext uri="{FF2B5EF4-FFF2-40B4-BE49-F238E27FC236}">
                <a16:creationId xmlns:a16="http://schemas.microsoft.com/office/drawing/2014/main" id="{35F41B9D-C401-6F47-BC9D-7175C697A497}"/>
              </a:ext>
            </a:extLst>
          </p:cNvPr>
          <p:cNvCxnSpPr>
            <a:cxnSpLocks/>
          </p:cNvCxnSpPr>
          <p:nvPr/>
        </p:nvCxnSpPr>
        <p:spPr>
          <a:xfrm flipH="1">
            <a:off x="3957062" y="2367212"/>
            <a:ext cx="36949" cy="43293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6" name="Groupe 655">
            <a:extLst>
              <a:ext uri="{FF2B5EF4-FFF2-40B4-BE49-F238E27FC236}">
                <a16:creationId xmlns:a16="http://schemas.microsoft.com/office/drawing/2014/main" id="{72A7B942-E1D1-D241-B1F2-319B6641689D}"/>
              </a:ext>
            </a:extLst>
          </p:cNvPr>
          <p:cNvGrpSpPr/>
          <p:nvPr/>
        </p:nvGrpSpPr>
        <p:grpSpPr>
          <a:xfrm>
            <a:off x="3812495" y="2695793"/>
            <a:ext cx="330196" cy="364589"/>
            <a:chOff x="3240455" y="2740338"/>
            <a:chExt cx="680038" cy="752014"/>
          </a:xfrm>
        </p:grpSpPr>
        <p:sp>
          <p:nvSpPr>
            <p:cNvPr id="658" name="Forme libre 657">
              <a:extLst>
                <a:ext uri="{FF2B5EF4-FFF2-40B4-BE49-F238E27FC236}">
                  <a16:creationId xmlns:a16="http://schemas.microsoft.com/office/drawing/2014/main" id="{DC3A4F62-1717-0F49-9BD1-0B001489751D}"/>
                </a:ext>
              </a:extLst>
            </p:cNvPr>
            <p:cNvSpPr/>
            <p:nvPr/>
          </p:nvSpPr>
          <p:spPr>
            <a:xfrm>
              <a:off x="3240455" y="2740338"/>
              <a:ext cx="595300" cy="752014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Ellipse 658">
              <a:extLst>
                <a:ext uri="{FF2B5EF4-FFF2-40B4-BE49-F238E27FC236}">
                  <a16:creationId xmlns:a16="http://schemas.microsoft.com/office/drawing/2014/main" id="{908F920E-41C7-E745-BA4C-E2A7C29A2C19}"/>
                </a:ext>
              </a:extLst>
            </p:cNvPr>
            <p:cNvSpPr/>
            <p:nvPr/>
          </p:nvSpPr>
          <p:spPr>
            <a:xfrm>
              <a:off x="3609226" y="3005141"/>
              <a:ext cx="311267" cy="215108"/>
            </a:xfrm>
            <a:prstGeom prst="ellipse">
              <a:avLst/>
            </a:prstGeom>
            <a:solidFill>
              <a:srgbClr val="E4E7EE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Ellipse 659">
              <a:extLst>
                <a:ext uri="{FF2B5EF4-FFF2-40B4-BE49-F238E27FC236}">
                  <a16:creationId xmlns:a16="http://schemas.microsoft.com/office/drawing/2014/main" id="{D800340B-8278-E146-9B19-54CBC78F2696}"/>
                </a:ext>
              </a:extLst>
            </p:cNvPr>
            <p:cNvSpPr/>
            <p:nvPr/>
          </p:nvSpPr>
          <p:spPr>
            <a:xfrm rot="1647510">
              <a:off x="3745991" y="3041842"/>
              <a:ext cx="128879" cy="33177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Ellipse 660">
              <a:extLst>
                <a:ext uri="{FF2B5EF4-FFF2-40B4-BE49-F238E27FC236}">
                  <a16:creationId xmlns:a16="http://schemas.microsoft.com/office/drawing/2014/main" id="{D7F77175-62A6-824E-A520-8E5CDEA5A828}"/>
                </a:ext>
              </a:extLst>
            </p:cNvPr>
            <p:cNvSpPr/>
            <p:nvPr/>
          </p:nvSpPr>
          <p:spPr>
            <a:xfrm rot="1647510">
              <a:off x="3731279" y="3071684"/>
              <a:ext cx="128879" cy="33177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Ellipse 661">
              <a:extLst>
                <a:ext uri="{FF2B5EF4-FFF2-40B4-BE49-F238E27FC236}">
                  <a16:creationId xmlns:a16="http://schemas.microsoft.com/office/drawing/2014/main" id="{B523A563-8753-0845-B773-3D65E7225EBC}"/>
                </a:ext>
              </a:extLst>
            </p:cNvPr>
            <p:cNvSpPr/>
            <p:nvPr/>
          </p:nvSpPr>
          <p:spPr>
            <a:xfrm rot="18867938">
              <a:off x="3686980" y="3128581"/>
              <a:ext cx="78340" cy="37371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Ellipse 662">
              <a:extLst>
                <a:ext uri="{FF2B5EF4-FFF2-40B4-BE49-F238E27FC236}">
                  <a16:creationId xmlns:a16="http://schemas.microsoft.com/office/drawing/2014/main" id="{85E03793-D34F-924F-AE7F-826173014621}"/>
                </a:ext>
              </a:extLst>
            </p:cNvPr>
            <p:cNvSpPr/>
            <p:nvPr/>
          </p:nvSpPr>
          <p:spPr>
            <a:xfrm rot="18867938">
              <a:off x="3714021" y="3154522"/>
              <a:ext cx="78340" cy="37371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4" name="Ellipse 663">
            <a:extLst>
              <a:ext uri="{FF2B5EF4-FFF2-40B4-BE49-F238E27FC236}">
                <a16:creationId xmlns:a16="http://schemas.microsoft.com/office/drawing/2014/main" id="{D8AF1839-269A-B848-944E-62C1F4B62154}"/>
              </a:ext>
            </a:extLst>
          </p:cNvPr>
          <p:cNvSpPr/>
          <p:nvPr/>
        </p:nvSpPr>
        <p:spPr>
          <a:xfrm rot="7533550">
            <a:off x="3863040" y="2863820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Ellipse 664">
            <a:extLst>
              <a:ext uri="{FF2B5EF4-FFF2-40B4-BE49-F238E27FC236}">
                <a16:creationId xmlns:a16="http://schemas.microsoft.com/office/drawing/2014/main" id="{902F1C5A-05C9-7041-A067-CEE7010DA5EE}"/>
              </a:ext>
            </a:extLst>
          </p:cNvPr>
          <p:cNvSpPr/>
          <p:nvPr/>
        </p:nvSpPr>
        <p:spPr>
          <a:xfrm rot="7533550">
            <a:off x="3920408" y="2808095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Ellipse 665">
            <a:extLst>
              <a:ext uri="{FF2B5EF4-FFF2-40B4-BE49-F238E27FC236}">
                <a16:creationId xmlns:a16="http://schemas.microsoft.com/office/drawing/2014/main" id="{1927DAEB-819C-9347-AD55-612C34D32013}"/>
              </a:ext>
            </a:extLst>
          </p:cNvPr>
          <p:cNvSpPr/>
          <p:nvPr/>
        </p:nvSpPr>
        <p:spPr>
          <a:xfrm rot="7533550">
            <a:off x="3921699" y="2887444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Ellipse 666">
            <a:extLst>
              <a:ext uri="{FF2B5EF4-FFF2-40B4-BE49-F238E27FC236}">
                <a16:creationId xmlns:a16="http://schemas.microsoft.com/office/drawing/2014/main" id="{505F1195-8364-B54F-8A55-4FAEB89F69B1}"/>
              </a:ext>
            </a:extLst>
          </p:cNvPr>
          <p:cNvSpPr/>
          <p:nvPr/>
        </p:nvSpPr>
        <p:spPr>
          <a:xfrm rot="7533550">
            <a:off x="3893948" y="2939600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8" name="Groupe 667">
            <a:extLst>
              <a:ext uri="{FF2B5EF4-FFF2-40B4-BE49-F238E27FC236}">
                <a16:creationId xmlns:a16="http://schemas.microsoft.com/office/drawing/2014/main" id="{1036B951-2C01-F94B-A6AE-04EE7DDC9CE0}"/>
              </a:ext>
            </a:extLst>
          </p:cNvPr>
          <p:cNvGrpSpPr/>
          <p:nvPr/>
        </p:nvGrpSpPr>
        <p:grpSpPr>
          <a:xfrm rot="11933359">
            <a:off x="3775003" y="2789144"/>
            <a:ext cx="91562" cy="65428"/>
            <a:chOff x="656765" y="4264185"/>
            <a:chExt cx="91562" cy="65428"/>
          </a:xfrm>
        </p:grpSpPr>
        <p:sp>
          <p:nvSpPr>
            <p:cNvPr id="669" name="Ellipse 668">
              <a:extLst>
                <a:ext uri="{FF2B5EF4-FFF2-40B4-BE49-F238E27FC236}">
                  <a16:creationId xmlns:a16="http://schemas.microsoft.com/office/drawing/2014/main" id="{8CCC0A2F-75AF-0C42-B371-929485405D85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Ellipse 669">
              <a:extLst>
                <a:ext uri="{FF2B5EF4-FFF2-40B4-BE49-F238E27FC236}">
                  <a16:creationId xmlns:a16="http://schemas.microsoft.com/office/drawing/2014/main" id="{43737E8D-2D4B-D44D-80D0-6DE9C63DC7A9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4" name="ZoneTexte 673">
            <a:extLst>
              <a:ext uri="{FF2B5EF4-FFF2-40B4-BE49-F238E27FC236}">
                <a16:creationId xmlns:a16="http://schemas.microsoft.com/office/drawing/2014/main" id="{62FBA081-2CC7-9341-A839-E8810802940A}"/>
              </a:ext>
            </a:extLst>
          </p:cNvPr>
          <p:cNvSpPr txBox="1"/>
          <p:nvPr/>
        </p:nvSpPr>
        <p:spPr>
          <a:xfrm>
            <a:off x="3260412" y="2884469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bio</a:t>
            </a:r>
            <a:endParaRPr lang="en-US"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675" name="Groupe 674">
            <a:extLst>
              <a:ext uri="{FF2B5EF4-FFF2-40B4-BE49-F238E27FC236}">
                <a16:creationId xmlns:a16="http://schemas.microsoft.com/office/drawing/2014/main" id="{F933E590-4060-5041-8CBC-6AB38D205986}"/>
              </a:ext>
            </a:extLst>
          </p:cNvPr>
          <p:cNvGrpSpPr/>
          <p:nvPr/>
        </p:nvGrpSpPr>
        <p:grpSpPr>
          <a:xfrm>
            <a:off x="5086998" y="5535321"/>
            <a:ext cx="371530" cy="356752"/>
            <a:chOff x="3597086" y="4184181"/>
            <a:chExt cx="371530" cy="356752"/>
          </a:xfrm>
        </p:grpSpPr>
        <p:sp>
          <p:nvSpPr>
            <p:cNvPr id="676" name="Ellipse 675">
              <a:extLst>
                <a:ext uri="{FF2B5EF4-FFF2-40B4-BE49-F238E27FC236}">
                  <a16:creationId xmlns:a16="http://schemas.microsoft.com/office/drawing/2014/main" id="{C5DCB622-8C79-D847-91A6-40E282C8CFCE}"/>
                </a:ext>
              </a:extLst>
            </p:cNvPr>
            <p:cNvSpPr/>
            <p:nvPr/>
          </p:nvSpPr>
          <p:spPr>
            <a:xfrm>
              <a:off x="3644616" y="4216933"/>
              <a:ext cx="324000" cy="324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7" name="Groupe 676">
              <a:extLst>
                <a:ext uri="{FF2B5EF4-FFF2-40B4-BE49-F238E27FC236}">
                  <a16:creationId xmlns:a16="http://schemas.microsoft.com/office/drawing/2014/main" id="{44CED4A3-66AD-854A-B3F8-DD41C5E8E685}"/>
                </a:ext>
              </a:extLst>
            </p:cNvPr>
            <p:cNvGrpSpPr/>
            <p:nvPr/>
          </p:nvGrpSpPr>
          <p:grpSpPr>
            <a:xfrm rot="11933359">
              <a:off x="3597086" y="4322097"/>
              <a:ext cx="91562" cy="65428"/>
              <a:chOff x="656765" y="4264185"/>
              <a:chExt cx="91562" cy="65428"/>
            </a:xfrm>
          </p:grpSpPr>
          <p:sp>
            <p:nvSpPr>
              <p:cNvPr id="681" name="Ellipse 680">
                <a:extLst>
                  <a:ext uri="{FF2B5EF4-FFF2-40B4-BE49-F238E27FC236}">
                    <a16:creationId xmlns:a16="http://schemas.microsoft.com/office/drawing/2014/main" id="{D0EF4428-ECCC-2C4F-8DCB-76475E120B47}"/>
                  </a:ext>
                </a:extLst>
              </p:cNvPr>
              <p:cNvSpPr/>
              <p:nvPr/>
            </p:nvSpPr>
            <p:spPr>
              <a:xfrm rot="20586946">
                <a:off x="656765" y="4264185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Ellipse 681">
                <a:extLst>
                  <a:ext uri="{FF2B5EF4-FFF2-40B4-BE49-F238E27FC236}">
                    <a16:creationId xmlns:a16="http://schemas.microsoft.com/office/drawing/2014/main" id="{8735BC65-30F8-2847-BB1E-146C6FD3A540}"/>
                  </a:ext>
                </a:extLst>
              </p:cNvPr>
              <p:cNvSpPr/>
              <p:nvPr/>
            </p:nvSpPr>
            <p:spPr>
              <a:xfrm rot="21043009">
                <a:off x="665527" y="4297213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8" name="Groupe 677">
              <a:extLst>
                <a:ext uri="{FF2B5EF4-FFF2-40B4-BE49-F238E27FC236}">
                  <a16:creationId xmlns:a16="http://schemas.microsoft.com/office/drawing/2014/main" id="{D24594D5-54D9-7A47-83C9-ED9B970F7A90}"/>
                </a:ext>
              </a:extLst>
            </p:cNvPr>
            <p:cNvGrpSpPr/>
            <p:nvPr/>
          </p:nvGrpSpPr>
          <p:grpSpPr>
            <a:xfrm rot="16378999">
              <a:off x="3729388" y="4195302"/>
              <a:ext cx="89840" cy="67597"/>
              <a:chOff x="651269" y="4262392"/>
              <a:chExt cx="89840" cy="67597"/>
            </a:xfrm>
          </p:grpSpPr>
          <p:sp>
            <p:nvSpPr>
              <p:cNvPr id="679" name="Ellipse 678">
                <a:extLst>
                  <a:ext uri="{FF2B5EF4-FFF2-40B4-BE49-F238E27FC236}">
                    <a16:creationId xmlns:a16="http://schemas.microsoft.com/office/drawing/2014/main" id="{346A9C1E-B977-8945-BE98-C73BE21526E4}"/>
                  </a:ext>
                </a:extLst>
              </p:cNvPr>
              <p:cNvSpPr/>
              <p:nvPr/>
            </p:nvSpPr>
            <p:spPr>
              <a:xfrm rot="20586946">
                <a:off x="651269" y="4262392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Ellipse 679">
                <a:extLst>
                  <a:ext uri="{FF2B5EF4-FFF2-40B4-BE49-F238E27FC236}">
                    <a16:creationId xmlns:a16="http://schemas.microsoft.com/office/drawing/2014/main" id="{E3C1E3B2-C367-5943-9202-E32E6CFB24FE}"/>
                  </a:ext>
                </a:extLst>
              </p:cNvPr>
              <p:cNvSpPr/>
              <p:nvPr/>
            </p:nvSpPr>
            <p:spPr>
              <a:xfrm rot="21043009">
                <a:off x="658309" y="4297589"/>
                <a:ext cx="82800" cy="32400"/>
              </a:xfrm>
              <a:prstGeom prst="ellipse">
                <a:avLst/>
              </a:prstGeom>
              <a:solidFill>
                <a:srgbClr val="91B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3" name="ZoneTexte 682">
            <a:extLst>
              <a:ext uri="{FF2B5EF4-FFF2-40B4-BE49-F238E27FC236}">
                <a16:creationId xmlns:a16="http://schemas.microsoft.com/office/drawing/2014/main" id="{91679970-41E0-0C45-A7B7-E9C9C8589FD7}"/>
              </a:ext>
            </a:extLst>
          </p:cNvPr>
          <p:cNvSpPr txBox="1"/>
          <p:nvPr/>
        </p:nvSpPr>
        <p:spPr>
          <a:xfrm>
            <a:off x="4569528" y="5612553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sz="1000" baseline="-25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syn</a:t>
            </a:r>
            <a:endParaRPr lang="en-US"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87" name="ZoneTexte 686">
            <a:extLst>
              <a:ext uri="{FF2B5EF4-FFF2-40B4-BE49-F238E27FC236}">
                <a16:creationId xmlns:a16="http://schemas.microsoft.com/office/drawing/2014/main" id="{987296C0-F0EE-2946-AE16-9B1D7780B90A}"/>
              </a:ext>
            </a:extLst>
          </p:cNvPr>
          <p:cNvSpPr txBox="1"/>
          <p:nvPr/>
        </p:nvSpPr>
        <p:spPr>
          <a:xfrm>
            <a:off x="4569528" y="5944763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AMPA</a:t>
            </a:r>
            <a:endParaRPr lang="en-US"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88" name="Ellipse 687">
            <a:extLst>
              <a:ext uri="{FF2B5EF4-FFF2-40B4-BE49-F238E27FC236}">
                <a16:creationId xmlns:a16="http://schemas.microsoft.com/office/drawing/2014/main" id="{E3978D1D-80DF-E141-BC5D-7978955484F0}"/>
              </a:ext>
            </a:extLst>
          </p:cNvPr>
          <p:cNvSpPr/>
          <p:nvPr/>
        </p:nvSpPr>
        <p:spPr>
          <a:xfrm>
            <a:off x="3743335" y="5759715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Ellipse 688">
            <a:extLst>
              <a:ext uri="{FF2B5EF4-FFF2-40B4-BE49-F238E27FC236}">
                <a16:creationId xmlns:a16="http://schemas.microsoft.com/office/drawing/2014/main" id="{EF8A74C0-7FEA-6643-A8F6-ED40971816A5}"/>
              </a:ext>
            </a:extLst>
          </p:cNvPr>
          <p:cNvSpPr/>
          <p:nvPr/>
        </p:nvSpPr>
        <p:spPr>
          <a:xfrm>
            <a:off x="4065315" y="5760895"/>
            <a:ext cx="216000" cy="216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0" name="Connecteur droit avec flèche 689">
            <a:extLst>
              <a:ext uri="{FF2B5EF4-FFF2-40B4-BE49-F238E27FC236}">
                <a16:creationId xmlns:a16="http://schemas.microsoft.com/office/drawing/2014/main" id="{73B21BF1-5D35-5041-A335-3867A66FC765}"/>
              </a:ext>
            </a:extLst>
          </p:cNvPr>
          <p:cNvCxnSpPr>
            <a:cxnSpLocks/>
            <a:stCxn id="688" idx="6"/>
            <a:endCxn id="689" idx="2"/>
          </p:cNvCxnSpPr>
          <p:nvPr/>
        </p:nvCxnSpPr>
        <p:spPr>
          <a:xfrm>
            <a:off x="3959335" y="5867715"/>
            <a:ext cx="105980" cy="1180"/>
          </a:xfrm>
          <a:prstGeom prst="straightConnector1">
            <a:avLst/>
          </a:prstGeom>
          <a:ln w="6350">
            <a:solidFill>
              <a:srgbClr val="CD55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ZoneTexte 690">
            <a:extLst>
              <a:ext uri="{FF2B5EF4-FFF2-40B4-BE49-F238E27FC236}">
                <a16:creationId xmlns:a16="http://schemas.microsoft.com/office/drawing/2014/main" id="{24A87A01-C845-B54B-931C-A5334212F373}"/>
              </a:ext>
            </a:extLst>
          </p:cNvPr>
          <p:cNvSpPr txBox="1"/>
          <p:nvPr/>
        </p:nvSpPr>
        <p:spPr>
          <a:xfrm>
            <a:off x="3893103" y="5588822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</a:t>
            </a:r>
            <a:endParaRPr lang="en-US"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92" name="Forme libre 691">
            <a:extLst>
              <a:ext uri="{FF2B5EF4-FFF2-40B4-BE49-F238E27FC236}">
                <a16:creationId xmlns:a16="http://schemas.microsoft.com/office/drawing/2014/main" id="{CBF45458-6ED0-A144-BD40-CE17CBB0A408}"/>
              </a:ext>
            </a:extLst>
          </p:cNvPr>
          <p:cNvSpPr/>
          <p:nvPr/>
        </p:nvSpPr>
        <p:spPr>
          <a:xfrm>
            <a:off x="3884386" y="6372861"/>
            <a:ext cx="403848" cy="12272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ZoneTexte 694">
            <a:extLst>
              <a:ext uri="{FF2B5EF4-FFF2-40B4-BE49-F238E27FC236}">
                <a16:creationId xmlns:a16="http://schemas.microsoft.com/office/drawing/2014/main" id="{4809F0A4-A997-A74C-8CA4-84D84367117A}"/>
              </a:ext>
            </a:extLst>
          </p:cNvPr>
          <p:cNvSpPr txBox="1"/>
          <p:nvPr/>
        </p:nvSpPr>
        <p:spPr>
          <a:xfrm>
            <a:off x="3751607" y="6027434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∆</a:t>
            </a:r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EPSP</a:t>
            </a:r>
          </a:p>
        </p:txBody>
      </p:sp>
      <p:sp>
        <p:nvSpPr>
          <p:cNvPr id="696" name="Forme libre 695">
            <a:extLst>
              <a:ext uri="{FF2B5EF4-FFF2-40B4-BE49-F238E27FC236}">
                <a16:creationId xmlns:a16="http://schemas.microsoft.com/office/drawing/2014/main" id="{2209B6FF-E156-3F47-9D72-68D704AA1D25}"/>
              </a:ext>
            </a:extLst>
          </p:cNvPr>
          <p:cNvSpPr/>
          <p:nvPr/>
        </p:nvSpPr>
        <p:spPr>
          <a:xfrm>
            <a:off x="3884386" y="6272835"/>
            <a:ext cx="403848" cy="223285"/>
          </a:xfrm>
          <a:custGeom>
            <a:avLst/>
            <a:gdLst>
              <a:gd name="connsiteX0" fmla="*/ 0 w 190280"/>
              <a:gd name="connsiteY0" fmla="*/ 122725 h 122725"/>
              <a:gd name="connsiteX1" fmla="*/ 21142 w 190280"/>
              <a:gd name="connsiteY1" fmla="*/ 1158 h 122725"/>
              <a:gd name="connsiteX2" fmla="*/ 100425 w 190280"/>
              <a:gd name="connsiteY2" fmla="*/ 64584 h 122725"/>
              <a:gd name="connsiteX3" fmla="*/ 190280 w 190280"/>
              <a:gd name="connsiteY3" fmla="*/ 117440 h 12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0" h="122725">
                <a:moveTo>
                  <a:pt x="0" y="122725"/>
                </a:moveTo>
                <a:cubicBezTo>
                  <a:pt x="2202" y="66786"/>
                  <a:pt x="4405" y="10848"/>
                  <a:pt x="21142" y="1158"/>
                </a:cubicBezTo>
                <a:cubicBezTo>
                  <a:pt x="37880" y="-8532"/>
                  <a:pt x="72235" y="45204"/>
                  <a:pt x="100425" y="64584"/>
                </a:cubicBezTo>
                <a:cubicBezTo>
                  <a:pt x="128615" y="83964"/>
                  <a:pt x="159447" y="100702"/>
                  <a:pt x="190280" y="117440"/>
                </a:cubicBezTo>
              </a:path>
            </a:pathLst>
          </a:custGeom>
          <a:noFill/>
          <a:ln w="6350">
            <a:solidFill>
              <a:srgbClr val="B80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7" name="Groupe 696">
            <a:extLst>
              <a:ext uri="{FF2B5EF4-FFF2-40B4-BE49-F238E27FC236}">
                <a16:creationId xmlns:a16="http://schemas.microsoft.com/office/drawing/2014/main" id="{3C2CB693-0F54-344A-BAA9-F1F07144C4DD}"/>
              </a:ext>
            </a:extLst>
          </p:cNvPr>
          <p:cNvGrpSpPr/>
          <p:nvPr/>
        </p:nvGrpSpPr>
        <p:grpSpPr>
          <a:xfrm rot="8090541">
            <a:off x="5155925" y="5822522"/>
            <a:ext cx="89840" cy="67597"/>
            <a:chOff x="651269" y="4262392"/>
            <a:chExt cx="89840" cy="67597"/>
          </a:xfrm>
          <a:solidFill>
            <a:srgbClr val="E399B2"/>
          </a:solidFill>
        </p:grpSpPr>
        <p:sp>
          <p:nvSpPr>
            <p:cNvPr id="698" name="Ellipse 697">
              <a:extLst>
                <a:ext uri="{FF2B5EF4-FFF2-40B4-BE49-F238E27FC236}">
                  <a16:creationId xmlns:a16="http://schemas.microsoft.com/office/drawing/2014/main" id="{85E26B1C-A19B-AB49-AE64-BF1E6B8E7C27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Ellipse 699">
              <a:extLst>
                <a:ext uri="{FF2B5EF4-FFF2-40B4-BE49-F238E27FC236}">
                  <a16:creationId xmlns:a16="http://schemas.microsoft.com/office/drawing/2014/main" id="{68CF6535-B9EF-854F-B287-C5F660067BD6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1" name="Groupe 700">
            <a:extLst>
              <a:ext uri="{FF2B5EF4-FFF2-40B4-BE49-F238E27FC236}">
                <a16:creationId xmlns:a16="http://schemas.microsoft.com/office/drawing/2014/main" id="{E4E64FD3-45A8-FE43-B4FF-F9F84AA41823}"/>
              </a:ext>
            </a:extLst>
          </p:cNvPr>
          <p:cNvGrpSpPr/>
          <p:nvPr/>
        </p:nvGrpSpPr>
        <p:grpSpPr>
          <a:xfrm rot="3717800">
            <a:off x="5364298" y="5813435"/>
            <a:ext cx="89840" cy="67597"/>
            <a:chOff x="651269" y="4262392"/>
            <a:chExt cx="89840" cy="67597"/>
          </a:xfrm>
          <a:solidFill>
            <a:srgbClr val="E399B2"/>
          </a:solidFill>
        </p:grpSpPr>
        <p:sp>
          <p:nvSpPr>
            <p:cNvPr id="702" name="Ellipse 701">
              <a:extLst>
                <a:ext uri="{FF2B5EF4-FFF2-40B4-BE49-F238E27FC236}">
                  <a16:creationId xmlns:a16="http://schemas.microsoft.com/office/drawing/2014/main" id="{73E9ECB2-DC16-5E4D-9E9C-B5FB69874086}"/>
                </a:ext>
              </a:extLst>
            </p:cNvPr>
            <p:cNvSpPr/>
            <p:nvPr/>
          </p:nvSpPr>
          <p:spPr>
            <a:xfrm rot="20586946">
              <a:off x="651269" y="4262392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Ellipse 702">
              <a:extLst>
                <a:ext uri="{FF2B5EF4-FFF2-40B4-BE49-F238E27FC236}">
                  <a16:creationId xmlns:a16="http://schemas.microsoft.com/office/drawing/2014/main" id="{FB339892-538D-0346-BD4B-B92FB183969B}"/>
                </a:ext>
              </a:extLst>
            </p:cNvPr>
            <p:cNvSpPr/>
            <p:nvPr/>
          </p:nvSpPr>
          <p:spPr>
            <a:xfrm rot="21043009">
              <a:off x="658309" y="4297589"/>
              <a:ext cx="82800" cy="3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4" name="Connecteur droit 703">
            <a:extLst>
              <a:ext uri="{FF2B5EF4-FFF2-40B4-BE49-F238E27FC236}">
                <a16:creationId xmlns:a16="http://schemas.microsoft.com/office/drawing/2014/main" id="{91ECFCE9-7758-C84D-ADBD-7BDA9F203585}"/>
              </a:ext>
            </a:extLst>
          </p:cNvPr>
          <p:cNvCxnSpPr>
            <a:cxnSpLocks/>
          </p:cNvCxnSpPr>
          <p:nvPr/>
        </p:nvCxnSpPr>
        <p:spPr>
          <a:xfrm flipH="1">
            <a:off x="5215266" y="5759715"/>
            <a:ext cx="72000" cy="43293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eur droit 704">
            <a:extLst>
              <a:ext uri="{FF2B5EF4-FFF2-40B4-BE49-F238E27FC236}">
                <a16:creationId xmlns:a16="http://schemas.microsoft.com/office/drawing/2014/main" id="{17E30ACA-9EDC-744A-B421-F9E2FA40C470}"/>
              </a:ext>
            </a:extLst>
          </p:cNvPr>
          <p:cNvCxnSpPr>
            <a:cxnSpLocks/>
          </p:cNvCxnSpPr>
          <p:nvPr/>
        </p:nvCxnSpPr>
        <p:spPr>
          <a:xfrm flipH="1">
            <a:off x="5266178" y="5759715"/>
            <a:ext cx="36949" cy="43293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225FD544-661A-F946-B246-FEF6FEDF2B9B}"/>
              </a:ext>
            </a:extLst>
          </p:cNvPr>
          <p:cNvGrpSpPr/>
          <p:nvPr/>
        </p:nvGrpSpPr>
        <p:grpSpPr>
          <a:xfrm>
            <a:off x="5121611" y="6088296"/>
            <a:ext cx="330196" cy="364589"/>
            <a:chOff x="3240455" y="2740338"/>
            <a:chExt cx="680038" cy="752014"/>
          </a:xfrm>
        </p:grpSpPr>
        <p:sp>
          <p:nvSpPr>
            <p:cNvPr id="726" name="Forme libre 725">
              <a:extLst>
                <a:ext uri="{FF2B5EF4-FFF2-40B4-BE49-F238E27FC236}">
                  <a16:creationId xmlns:a16="http://schemas.microsoft.com/office/drawing/2014/main" id="{B9F8451D-2F40-C745-AF41-6F24F593BD08}"/>
                </a:ext>
              </a:extLst>
            </p:cNvPr>
            <p:cNvSpPr/>
            <p:nvPr/>
          </p:nvSpPr>
          <p:spPr>
            <a:xfrm>
              <a:off x="3240455" y="2740338"/>
              <a:ext cx="595300" cy="752014"/>
            </a:xfrm>
            <a:custGeom>
              <a:avLst/>
              <a:gdLst>
                <a:gd name="connsiteX0" fmla="*/ 366651 w 366651"/>
                <a:gd name="connsiteY0" fmla="*/ 144923 h 517468"/>
                <a:gd name="connsiteX1" fmla="*/ 234380 w 366651"/>
                <a:gd name="connsiteY1" fmla="*/ 127671 h 517468"/>
                <a:gd name="connsiteX2" fmla="*/ 188372 w 366651"/>
                <a:gd name="connsiteY2" fmla="*/ 93165 h 517468"/>
                <a:gd name="connsiteX3" fmla="*/ 136614 w 366651"/>
                <a:gd name="connsiteY3" fmla="*/ 18403 h 517468"/>
                <a:gd name="connsiteX4" fmla="*/ 90606 w 366651"/>
                <a:gd name="connsiteY4" fmla="*/ 1150 h 517468"/>
                <a:gd name="connsiteX5" fmla="*/ 33097 w 366651"/>
                <a:gd name="connsiteY5" fmla="*/ 41406 h 517468"/>
                <a:gd name="connsiteX6" fmla="*/ 4342 w 366651"/>
                <a:gd name="connsiteY6" fmla="*/ 144923 h 517468"/>
                <a:gd name="connsiteX7" fmla="*/ 4342 w 366651"/>
                <a:gd name="connsiteY7" fmla="*/ 334704 h 517468"/>
                <a:gd name="connsiteX8" fmla="*/ 44598 w 366651"/>
                <a:gd name="connsiteY8" fmla="*/ 478478 h 517468"/>
                <a:gd name="connsiteX9" fmla="*/ 130863 w 366651"/>
                <a:gd name="connsiteY9" fmla="*/ 512984 h 517468"/>
                <a:gd name="connsiteX10" fmla="*/ 228629 w 366651"/>
                <a:gd name="connsiteY10" fmla="*/ 397965 h 517468"/>
                <a:gd name="connsiteX11" fmla="*/ 355149 w 366651"/>
                <a:gd name="connsiteY11" fmla="*/ 357708 h 5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651" h="517468">
                  <a:moveTo>
                    <a:pt x="366651" y="144923"/>
                  </a:moveTo>
                  <a:cubicBezTo>
                    <a:pt x="315372" y="140610"/>
                    <a:pt x="264093" y="136297"/>
                    <a:pt x="234380" y="127671"/>
                  </a:cubicBezTo>
                  <a:cubicBezTo>
                    <a:pt x="204667" y="119045"/>
                    <a:pt x="204666" y="111376"/>
                    <a:pt x="188372" y="93165"/>
                  </a:cubicBezTo>
                  <a:cubicBezTo>
                    <a:pt x="172078" y="74954"/>
                    <a:pt x="152908" y="33739"/>
                    <a:pt x="136614" y="18403"/>
                  </a:cubicBezTo>
                  <a:cubicBezTo>
                    <a:pt x="120320" y="3067"/>
                    <a:pt x="107859" y="-2684"/>
                    <a:pt x="90606" y="1150"/>
                  </a:cubicBezTo>
                  <a:cubicBezTo>
                    <a:pt x="73353" y="4984"/>
                    <a:pt x="47474" y="17444"/>
                    <a:pt x="33097" y="41406"/>
                  </a:cubicBezTo>
                  <a:cubicBezTo>
                    <a:pt x="18720" y="65368"/>
                    <a:pt x="9135" y="96040"/>
                    <a:pt x="4342" y="144923"/>
                  </a:cubicBezTo>
                  <a:cubicBezTo>
                    <a:pt x="-451" y="193806"/>
                    <a:pt x="-2367" y="279112"/>
                    <a:pt x="4342" y="334704"/>
                  </a:cubicBezTo>
                  <a:cubicBezTo>
                    <a:pt x="11051" y="390296"/>
                    <a:pt x="23511" y="448765"/>
                    <a:pt x="44598" y="478478"/>
                  </a:cubicBezTo>
                  <a:cubicBezTo>
                    <a:pt x="65685" y="508191"/>
                    <a:pt x="100191" y="526403"/>
                    <a:pt x="130863" y="512984"/>
                  </a:cubicBezTo>
                  <a:cubicBezTo>
                    <a:pt x="161535" y="499565"/>
                    <a:pt x="191248" y="423844"/>
                    <a:pt x="228629" y="397965"/>
                  </a:cubicBezTo>
                  <a:cubicBezTo>
                    <a:pt x="266010" y="372086"/>
                    <a:pt x="310579" y="364897"/>
                    <a:pt x="355149" y="357708"/>
                  </a:cubicBez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Ellipse 1008">
              <a:extLst>
                <a:ext uri="{FF2B5EF4-FFF2-40B4-BE49-F238E27FC236}">
                  <a16:creationId xmlns:a16="http://schemas.microsoft.com/office/drawing/2014/main" id="{5858E021-B337-0E4D-A993-64D313642FFF}"/>
                </a:ext>
              </a:extLst>
            </p:cNvPr>
            <p:cNvSpPr/>
            <p:nvPr/>
          </p:nvSpPr>
          <p:spPr>
            <a:xfrm>
              <a:off x="3609226" y="3005141"/>
              <a:ext cx="311267" cy="215108"/>
            </a:xfrm>
            <a:prstGeom prst="ellipse">
              <a:avLst/>
            </a:prstGeom>
            <a:solidFill>
              <a:srgbClr val="E4E7EE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Ellipse 1009">
              <a:extLst>
                <a:ext uri="{FF2B5EF4-FFF2-40B4-BE49-F238E27FC236}">
                  <a16:creationId xmlns:a16="http://schemas.microsoft.com/office/drawing/2014/main" id="{C8896675-CCE0-524B-87C7-1185187268DB}"/>
                </a:ext>
              </a:extLst>
            </p:cNvPr>
            <p:cNvSpPr/>
            <p:nvPr/>
          </p:nvSpPr>
          <p:spPr>
            <a:xfrm rot="1647510">
              <a:off x="3745991" y="3041842"/>
              <a:ext cx="128879" cy="33177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Ellipse 1010">
              <a:extLst>
                <a:ext uri="{FF2B5EF4-FFF2-40B4-BE49-F238E27FC236}">
                  <a16:creationId xmlns:a16="http://schemas.microsoft.com/office/drawing/2014/main" id="{D7E71071-CD07-864A-B4C8-90F5FBA98512}"/>
                </a:ext>
              </a:extLst>
            </p:cNvPr>
            <p:cNvSpPr/>
            <p:nvPr/>
          </p:nvSpPr>
          <p:spPr>
            <a:xfrm rot="1647510">
              <a:off x="3731279" y="3071684"/>
              <a:ext cx="128879" cy="33177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Ellipse 1011">
              <a:extLst>
                <a:ext uri="{FF2B5EF4-FFF2-40B4-BE49-F238E27FC236}">
                  <a16:creationId xmlns:a16="http://schemas.microsoft.com/office/drawing/2014/main" id="{9625C13D-552D-FB41-9AE8-0A9211792DAF}"/>
                </a:ext>
              </a:extLst>
            </p:cNvPr>
            <p:cNvSpPr/>
            <p:nvPr/>
          </p:nvSpPr>
          <p:spPr>
            <a:xfrm rot="18867938">
              <a:off x="3686980" y="3128581"/>
              <a:ext cx="78340" cy="37371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Ellipse 1012">
              <a:extLst>
                <a:ext uri="{FF2B5EF4-FFF2-40B4-BE49-F238E27FC236}">
                  <a16:creationId xmlns:a16="http://schemas.microsoft.com/office/drawing/2014/main" id="{CDBCED83-ADB5-0A4E-9ACB-B6323656E14F}"/>
                </a:ext>
              </a:extLst>
            </p:cNvPr>
            <p:cNvSpPr/>
            <p:nvPr/>
          </p:nvSpPr>
          <p:spPr>
            <a:xfrm rot="18867938">
              <a:off x="3714021" y="3154522"/>
              <a:ext cx="78340" cy="37371"/>
            </a:xfrm>
            <a:prstGeom prst="ellipse">
              <a:avLst/>
            </a:prstGeom>
            <a:solidFill>
              <a:srgbClr val="99B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4" name="Ellipse 1013">
            <a:extLst>
              <a:ext uri="{FF2B5EF4-FFF2-40B4-BE49-F238E27FC236}">
                <a16:creationId xmlns:a16="http://schemas.microsoft.com/office/drawing/2014/main" id="{12AA228C-19DC-B046-9C0A-13E931C5FBCB}"/>
              </a:ext>
            </a:extLst>
          </p:cNvPr>
          <p:cNvSpPr/>
          <p:nvPr/>
        </p:nvSpPr>
        <p:spPr>
          <a:xfrm rot="7533550">
            <a:off x="5172156" y="6256323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Ellipse 1014">
            <a:extLst>
              <a:ext uri="{FF2B5EF4-FFF2-40B4-BE49-F238E27FC236}">
                <a16:creationId xmlns:a16="http://schemas.microsoft.com/office/drawing/2014/main" id="{428E266D-FCB6-3B46-A2EC-D255BE40AC28}"/>
              </a:ext>
            </a:extLst>
          </p:cNvPr>
          <p:cNvSpPr/>
          <p:nvPr/>
        </p:nvSpPr>
        <p:spPr>
          <a:xfrm rot="7533550">
            <a:off x="5229524" y="6200598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Ellipse 1015">
            <a:extLst>
              <a:ext uri="{FF2B5EF4-FFF2-40B4-BE49-F238E27FC236}">
                <a16:creationId xmlns:a16="http://schemas.microsoft.com/office/drawing/2014/main" id="{AD76223D-2069-FA43-9A60-13EC4D2A1735}"/>
              </a:ext>
            </a:extLst>
          </p:cNvPr>
          <p:cNvSpPr/>
          <p:nvPr/>
        </p:nvSpPr>
        <p:spPr>
          <a:xfrm rot="7533550">
            <a:off x="5230815" y="6279947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Ellipse 1016">
            <a:extLst>
              <a:ext uri="{FF2B5EF4-FFF2-40B4-BE49-F238E27FC236}">
                <a16:creationId xmlns:a16="http://schemas.microsoft.com/office/drawing/2014/main" id="{01325A51-53A5-C745-B809-C49679CA1604}"/>
              </a:ext>
            </a:extLst>
          </p:cNvPr>
          <p:cNvSpPr/>
          <p:nvPr/>
        </p:nvSpPr>
        <p:spPr>
          <a:xfrm rot="7533550">
            <a:off x="5203064" y="6332103"/>
            <a:ext cx="36000" cy="36000"/>
          </a:xfrm>
          <a:prstGeom prst="ellipse">
            <a:avLst/>
          </a:prstGeom>
          <a:gradFill flip="none" rotWithShape="1">
            <a:gsLst>
              <a:gs pos="82000">
                <a:schemeClr val="accent4"/>
              </a:gs>
              <a:gs pos="3700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8" name="Groupe 1017">
            <a:extLst>
              <a:ext uri="{FF2B5EF4-FFF2-40B4-BE49-F238E27FC236}">
                <a16:creationId xmlns:a16="http://schemas.microsoft.com/office/drawing/2014/main" id="{B3BBE5AF-C456-9744-8579-E42E822CB140}"/>
              </a:ext>
            </a:extLst>
          </p:cNvPr>
          <p:cNvGrpSpPr/>
          <p:nvPr/>
        </p:nvGrpSpPr>
        <p:grpSpPr>
          <a:xfrm rot="11933359">
            <a:off x="5084119" y="6181647"/>
            <a:ext cx="91562" cy="65428"/>
            <a:chOff x="656765" y="4264185"/>
            <a:chExt cx="91562" cy="65428"/>
          </a:xfrm>
        </p:grpSpPr>
        <p:sp>
          <p:nvSpPr>
            <p:cNvPr id="1019" name="Ellipse 1018">
              <a:extLst>
                <a:ext uri="{FF2B5EF4-FFF2-40B4-BE49-F238E27FC236}">
                  <a16:creationId xmlns:a16="http://schemas.microsoft.com/office/drawing/2014/main" id="{D866E340-B78E-D940-92AC-1F699CB027AC}"/>
                </a:ext>
              </a:extLst>
            </p:cNvPr>
            <p:cNvSpPr/>
            <p:nvPr/>
          </p:nvSpPr>
          <p:spPr>
            <a:xfrm rot="20586946">
              <a:off x="656765" y="4264185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Ellipse 1019">
              <a:extLst>
                <a:ext uri="{FF2B5EF4-FFF2-40B4-BE49-F238E27FC236}">
                  <a16:creationId xmlns:a16="http://schemas.microsoft.com/office/drawing/2014/main" id="{3B54D903-5CA9-0547-AFCF-D0B59291B3C4}"/>
                </a:ext>
              </a:extLst>
            </p:cNvPr>
            <p:cNvSpPr/>
            <p:nvPr/>
          </p:nvSpPr>
          <p:spPr>
            <a:xfrm rot="21043009">
              <a:off x="665527" y="4297213"/>
              <a:ext cx="82800" cy="32400"/>
            </a:xfrm>
            <a:prstGeom prst="ellipse">
              <a:avLst/>
            </a:prstGeom>
            <a:solidFill>
              <a:srgbClr val="91B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1" name="ZoneTexte 1020">
            <a:extLst>
              <a:ext uri="{FF2B5EF4-FFF2-40B4-BE49-F238E27FC236}">
                <a16:creationId xmlns:a16="http://schemas.microsoft.com/office/drawing/2014/main" id="{CB4500FD-EE11-CD4D-8C44-B83FE82C9FC0}"/>
              </a:ext>
            </a:extLst>
          </p:cNvPr>
          <p:cNvSpPr txBox="1"/>
          <p:nvPr/>
        </p:nvSpPr>
        <p:spPr>
          <a:xfrm>
            <a:off x="4569528" y="627697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bio</a:t>
            </a:r>
            <a:endParaRPr lang="en-US"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024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2369</TotalTime>
  <Words>517</Words>
  <Application>Microsoft Macintosh PowerPoint</Application>
  <PresentationFormat>Personnalisé</PresentationFormat>
  <Paragraphs>428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CMU Serif Roman</vt:lpstr>
      <vt:lpstr>Economica</vt:lpstr>
      <vt:lpstr>Helvetica</vt:lpstr>
      <vt:lpstr>Helvetica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Kathleen Jacquerie</dc:creator>
  <cp:lastModifiedBy>Kathleen Jacquerie</cp:lastModifiedBy>
  <cp:revision>76</cp:revision>
  <dcterms:created xsi:type="dcterms:W3CDTF">2021-12-28T10:05:42Z</dcterms:created>
  <dcterms:modified xsi:type="dcterms:W3CDTF">2022-07-31T18:18:27Z</dcterms:modified>
</cp:coreProperties>
</file>