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2" r:id="rId6"/>
    <p:sldId id="264" r:id="rId7"/>
    <p:sldId id="265" r:id="rId8"/>
    <p:sldId id="266" r:id="rId9"/>
    <p:sldId id="263" r:id="rId10"/>
    <p:sldId id="261" r:id="rId11"/>
    <p:sldId id="267" r:id="rId12"/>
  </p:sldIdLst>
  <p:sldSz cx="12192000" cy="6858000"/>
  <p:notesSz cx="6858000" cy="9144000"/>
  <p:embeddedFontLst>
    <p:embeddedFont>
      <p:font typeface="Do Hyeon" pitchFamily="2" charset="-127"/>
      <p:regular r:id="rId14"/>
    </p:embeddedFont>
    <p:embeddedFont>
      <p:font typeface="210 나무고딕 L" panose="0202060302010102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ADC7"/>
    <a:srgbClr val="F8C6C3"/>
    <a:srgbClr val="CAD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2060A-9A26-4DC6-BB1B-05A9A8A7FDC3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15DE9-015E-483E-B257-EA0834B94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95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5C988-20D7-4F6B-8BFC-C0CADBD29B4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82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5C988-20D7-4F6B-8BFC-C0CADBD29B4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97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5C988-20D7-4F6B-8BFC-C0CADBD29B4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5C988-20D7-4F6B-8BFC-C0CADBD29B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09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5C988-20D7-4F6B-8BFC-C0CADBD29B4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292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5C988-20D7-4F6B-8BFC-C0CADBD29B4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49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5C988-20D7-4F6B-8BFC-C0CADBD29B4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87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5C988-20D7-4F6B-8BFC-C0CADBD29B4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924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5C988-20D7-4F6B-8BFC-C0CADBD29B4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11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5C988-20D7-4F6B-8BFC-C0CADBD29B4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029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5C988-20D7-4F6B-8BFC-C0CADBD29B4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513D-CCCD-4D24-BD35-7BBC77B182A2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AB0E-3629-4FE7-93F8-516EFDD8F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4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513D-CCCD-4D24-BD35-7BBC77B182A2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AB0E-3629-4FE7-93F8-516EFDD8F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7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513D-CCCD-4D24-BD35-7BBC77B182A2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AB0E-3629-4FE7-93F8-516EFDD8F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47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513D-CCCD-4D24-BD35-7BBC77B182A2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AB0E-3629-4FE7-93F8-516EFDD8F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29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513D-CCCD-4D24-BD35-7BBC77B182A2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AB0E-3629-4FE7-93F8-516EFDD8F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513D-CCCD-4D24-BD35-7BBC77B182A2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AB0E-3629-4FE7-93F8-516EFDD8F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6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513D-CCCD-4D24-BD35-7BBC77B182A2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AB0E-3629-4FE7-93F8-516EFDD8F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81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513D-CCCD-4D24-BD35-7BBC77B182A2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AB0E-3629-4FE7-93F8-516EFDD8F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37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513D-CCCD-4D24-BD35-7BBC77B182A2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AB0E-3629-4FE7-93F8-516EFDD8F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72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513D-CCCD-4D24-BD35-7BBC77B182A2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AB0E-3629-4FE7-93F8-516EFDD8F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4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513D-CCCD-4D24-BD35-7BBC77B182A2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AB0E-3629-4FE7-93F8-516EFDD8F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D513D-CCCD-4D24-BD35-7BBC77B182A2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DAB0E-3629-4FE7-93F8-516EFDD8F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AD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135154" y="3197084"/>
            <a:ext cx="2364761" cy="338554"/>
          </a:xfrm>
          <a:prstGeom prst="rect">
            <a:avLst/>
          </a:prstGeom>
          <a:solidFill>
            <a:srgbClr val="F8C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35154" y="1237987"/>
            <a:ext cx="29320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Do Hyeon" pitchFamily="2" charset="-127"/>
                <a:ea typeface="Do Hyeon" pitchFamily="2" charset="-127"/>
              </a:rPr>
              <a:t>경상남도 방방곡곡</a:t>
            </a:r>
            <a:endParaRPr lang="ko-KR" altLang="en-US" sz="5400" dirty="0">
              <a:solidFill>
                <a:schemeClr val="bg1"/>
              </a:solidFill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13" name="왼쪽 중괄호 12"/>
          <p:cNvSpPr/>
          <p:nvPr/>
        </p:nvSpPr>
        <p:spPr>
          <a:xfrm rot="5400000">
            <a:off x="6212719" y="-174752"/>
            <a:ext cx="127688" cy="2713383"/>
          </a:xfrm>
          <a:prstGeom prst="leftBrac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/>
          <p:cNvSpPr/>
          <p:nvPr/>
        </p:nvSpPr>
        <p:spPr>
          <a:xfrm rot="16200000" flipV="1">
            <a:off x="6212721" y="2362681"/>
            <a:ext cx="127684" cy="2713383"/>
          </a:xfrm>
          <a:prstGeom prst="leftBrac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1275" y="2942779"/>
            <a:ext cx="3432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웹프로그래밍 </a:t>
            </a:r>
            <a:r>
              <a:rPr lang="en-US" altLang="ko-KR" sz="2400" dirty="0" smtClean="0"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5</a:t>
            </a:r>
            <a:r>
              <a:rPr lang="ko-KR" altLang="en-US" sz="2400" dirty="0" smtClean="0"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조</a:t>
            </a:r>
            <a:endParaRPr lang="ko-KR" altLang="en-US" sz="2400" dirty="0"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4698609"/>
            <a:ext cx="12192000" cy="215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9B3E06-B96C-4474-BAFB-17950BA6F168}"/>
              </a:ext>
            </a:extLst>
          </p:cNvPr>
          <p:cNvSpPr/>
          <p:nvPr/>
        </p:nvSpPr>
        <p:spPr>
          <a:xfrm>
            <a:off x="2243901" y="5241934"/>
            <a:ext cx="8277225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kern="0" dirty="0" smtClean="0">
                <a:gradFill>
                  <a:gsLst>
                    <a:gs pos="59000">
                      <a:schemeClr val="bg1">
                        <a:lumMod val="75000"/>
                      </a:schemeClr>
                    </a:gs>
                    <a:gs pos="59000">
                      <a:srgbClr val="9DADC7"/>
                    </a:gs>
                  </a:gsLst>
                  <a:lin ang="5400000" scaled="1"/>
                </a:gra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2019080065 </a:t>
            </a:r>
            <a:r>
              <a:rPr lang="ko-KR" altLang="en-US" b="1" kern="0" dirty="0" err="1" smtClean="0">
                <a:gradFill>
                  <a:gsLst>
                    <a:gs pos="59000">
                      <a:schemeClr val="bg1">
                        <a:lumMod val="75000"/>
                      </a:schemeClr>
                    </a:gs>
                    <a:gs pos="59000">
                      <a:srgbClr val="9DADC7"/>
                    </a:gs>
                  </a:gsLst>
                  <a:lin ang="5400000" scaled="1"/>
                </a:gra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김시범</a:t>
            </a:r>
            <a:r>
              <a:rPr lang="ko-KR" altLang="en-US" b="1" kern="0" dirty="0" smtClean="0">
                <a:gradFill>
                  <a:gsLst>
                    <a:gs pos="59000">
                      <a:schemeClr val="bg1">
                        <a:lumMod val="75000"/>
                      </a:schemeClr>
                    </a:gs>
                    <a:gs pos="59000">
                      <a:srgbClr val="9DADC7"/>
                    </a:gs>
                  </a:gsLst>
                  <a:lin ang="5400000" scaled="1"/>
                </a:gra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 </a:t>
            </a:r>
            <a:r>
              <a:rPr lang="en-US" altLang="ko-KR" b="1" kern="0" dirty="0" smtClean="0">
                <a:gradFill>
                  <a:gsLst>
                    <a:gs pos="59000">
                      <a:srgbClr val="B9B6D4"/>
                    </a:gs>
                    <a:gs pos="43119">
                      <a:schemeClr val="bg1"/>
                    </a:gs>
                    <a:gs pos="59000">
                      <a:srgbClr val="B9B6D4"/>
                    </a:gs>
                  </a:gsLst>
                  <a:lin ang="5400000" scaled="1"/>
                </a:gra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|  </a:t>
            </a:r>
            <a:r>
              <a:rPr lang="en-US" altLang="ko-KR" b="1" kern="0" dirty="0" smtClean="0">
                <a:gradFill>
                  <a:gsLst>
                    <a:gs pos="59000">
                      <a:schemeClr val="bg1">
                        <a:lumMod val="75000"/>
                      </a:schemeClr>
                    </a:gs>
                    <a:gs pos="59000">
                      <a:srgbClr val="9DADC7"/>
                    </a:gs>
                  </a:gsLst>
                  <a:lin ang="5400000" scaled="1"/>
                </a:gra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2017010794</a:t>
            </a:r>
            <a:r>
              <a:rPr lang="en-US" altLang="ko-KR" b="1" kern="0" dirty="0" smtClean="0">
                <a:gradFill>
                  <a:gsLst>
                    <a:gs pos="59000">
                      <a:srgbClr val="B9B6D4"/>
                    </a:gs>
                    <a:gs pos="43119">
                      <a:schemeClr val="bg1"/>
                    </a:gs>
                    <a:gs pos="59000">
                      <a:srgbClr val="B9B6D4"/>
                    </a:gs>
                  </a:gsLst>
                  <a:lin ang="5400000" scaled="1"/>
                </a:gra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</a:t>
            </a:r>
            <a:r>
              <a:rPr lang="ko-KR" altLang="en-US" b="1" kern="0" dirty="0" err="1" smtClean="0">
                <a:gradFill>
                  <a:gsLst>
                    <a:gs pos="59000">
                      <a:schemeClr val="bg1">
                        <a:lumMod val="75000"/>
                      </a:schemeClr>
                    </a:gs>
                    <a:gs pos="59000">
                      <a:srgbClr val="9DADC7"/>
                    </a:gs>
                  </a:gsLst>
                  <a:lin ang="5400000" scaled="1"/>
                </a:gra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곽내원</a:t>
            </a:r>
            <a:r>
              <a:rPr lang="ko-KR" altLang="en-US" b="1" kern="0" dirty="0" smtClean="0">
                <a:gradFill>
                  <a:gsLst>
                    <a:gs pos="59000">
                      <a:schemeClr val="bg1">
                        <a:lumMod val="75000"/>
                      </a:schemeClr>
                    </a:gs>
                    <a:gs pos="59000">
                      <a:srgbClr val="9DADC7"/>
                    </a:gs>
                  </a:gsLst>
                  <a:lin ang="5400000" scaled="1"/>
                </a:gra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</a:t>
            </a:r>
            <a:r>
              <a:rPr lang="en-US" altLang="ko-KR" b="1" kern="0" dirty="0" smtClean="0">
                <a:gradFill>
                  <a:gsLst>
                    <a:gs pos="59000">
                      <a:schemeClr val="bg1">
                        <a:lumMod val="75000"/>
                      </a:schemeClr>
                    </a:gs>
                    <a:gs pos="59000">
                      <a:srgbClr val="9DADC7"/>
                    </a:gs>
                  </a:gsLst>
                  <a:lin ang="5400000" scaled="1"/>
                </a:gra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|  2015010870 </a:t>
            </a:r>
            <a:r>
              <a:rPr lang="ko-KR" altLang="en-US" b="1" kern="0" dirty="0" smtClean="0">
                <a:gradFill>
                  <a:gsLst>
                    <a:gs pos="59000">
                      <a:schemeClr val="bg1">
                        <a:lumMod val="75000"/>
                      </a:schemeClr>
                    </a:gs>
                    <a:gs pos="59000">
                      <a:srgbClr val="9DADC7"/>
                    </a:gs>
                  </a:gsLst>
                  <a:lin ang="5400000" scaled="1"/>
                </a:gra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김동준</a:t>
            </a:r>
            <a:endParaRPr lang="en-US" altLang="ko-KR" b="1" kern="0" dirty="0" smtClean="0">
              <a:gradFill>
                <a:gsLst>
                  <a:gs pos="59000">
                    <a:schemeClr val="bg1">
                      <a:lumMod val="75000"/>
                    </a:schemeClr>
                  </a:gs>
                  <a:gs pos="59000">
                    <a:srgbClr val="9DADC7"/>
                  </a:gs>
                </a:gsLst>
                <a:lin ang="5400000" scaled="1"/>
              </a:gra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b="1" kern="0" dirty="0" smtClean="0">
                <a:gradFill>
                  <a:gsLst>
                    <a:gs pos="59000">
                      <a:schemeClr val="bg1">
                        <a:lumMod val="75000"/>
                      </a:schemeClr>
                    </a:gs>
                    <a:gs pos="59000">
                      <a:srgbClr val="9DADC7"/>
                    </a:gs>
                  </a:gsLst>
                  <a:lin ang="5400000" scaled="1"/>
                </a:gra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2018080063 </a:t>
            </a:r>
            <a:r>
              <a:rPr lang="ko-KR" altLang="en-US" b="1" kern="0" dirty="0" smtClean="0">
                <a:gradFill>
                  <a:gsLst>
                    <a:gs pos="59000">
                      <a:schemeClr val="bg1">
                        <a:lumMod val="75000"/>
                      </a:schemeClr>
                    </a:gs>
                    <a:gs pos="59000">
                      <a:srgbClr val="9DADC7"/>
                    </a:gs>
                  </a:gsLst>
                  <a:lin ang="5400000" scaled="1"/>
                </a:gra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김성수  </a:t>
            </a:r>
            <a:r>
              <a:rPr lang="en-US" altLang="ko-KR" b="1" kern="0" dirty="0">
                <a:gradFill>
                  <a:gsLst>
                    <a:gs pos="59000">
                      <a:srgbClr val="B9B6D4"/>
                    </a:gs>
                    <a:gs pos="43119">
                      <a:schemeClr val="bg1"/>
                    </a:gs>
                    <a:gs pos="59000">
                      <a:srgbClr val="B9B6D4"/>
                    </a:gs>
                  </a:gsLst>
                  <a:lin ang="5400000" scaled="1"/>
                </a:gra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|  </a:t>
            </a:r>
            <a:r>
              <a:rPr lang="en-US" altLang="ko-KR" b="1" kern="0" dirty="0" smtClean="0">
                <a:gradFill>
                  <a:gsLst>
                    <a:gs pos="59000">
                      <a:schemeClr val="bg1">
                        <a:lumMod val="75000"/>
                      </a:schemeClr>
                    </a:gs>
                    <a:gs pos="59000">
                      <a:srgbClr val="9DADC7"/>
                    </a:gs>
                  </a:gsLst>
                  <a:lin ang="5400000" scaled="1"/>
                </a:gra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2017010803</a:t>
            </a:r>
            <a:r>
              <a:rPr lang="en-US" altLang="ko-KR" b="1" kern="0" dirty="0" smtClean="0">
                <a:gradFill>
                  <a:gsLst>
                    <a:gs pos="59000">
                      <a:srgbClr val="B9B6D4"/>
                    </a:gs>
                    <a:gs pos="43119">
                      <a:schemeClr val="bg1"/>
                    </a:gs>
                    <a:gs pos="59000">
                      <a:srgbClr val="B9B6D4"/>
                    </a:gs>
                  </a:gsLst>
                  <a:lin ang="5400000" scaled="1"/>
                </a:gra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</a:t>
            </a:r>
            <a:r>
              <a:rPr lang="ko-KR" altLang="en-US" b="1" kern="0" dirty="0" smtClean="0">
                <a:gradFill>
                  <a:gsLst>
                    <a:gs pos="59000">
                      <a:schemeClr val="bg1">
                        <a:lumMod val="75000"/>
                      </a:schemeClr>
                    </a:gs>
                    <a:gs pos="59000">
                      <a:srgbClr val="9DADC7"/>
                    </a:gs>
                  </a:gsLst>
                  <a:lin ang="5400000" scaled="1"/>
                </a:gra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김정희 </a:t>
            </a:r>
            <a:r>
              <a:rPr lang="en-US" altLang="ko-KR" b="1" kern="0" dirty="0" smtClean="0">
                <a:gradFill>
                  <a:gsLst>
                    <a:gs pos="59000">
                      <a:schemeClr val="bg1">
                        <a:lumMod val="75000"/>
                      </a:schemeClr>
                    </a:gs>
                    <a:gs pos="59000">
                      <a:srgbClr val="9DADC7"/>
                    </a:gs>
                  </a:gsLst>
                  <a:lin ang="5400000" scaled="1"/>
                </a:gra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</a:t>
            </a:r>
            <a:r>
              <a:rPr lang="en-US" altLang="ko-KR" b="1" kern="0" dirty="0">
                <a:gradFill>
                  <a:gsLst>
                    <a:gs pos="59000">
                      <a:schemeClr val="bg1">
                        <a:lumMod val="75000"/>
                      </a:schemeClr>
                    </a:gs>
                    <a:gs pos="59000">
                      <a:srgbClr val="9DADC7"/>
                    </a:gs>
                  </a:gsLst>
                  <a:lin ang="5400000" scaled="1"/>
                </a:gra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|  </a:t>
            </a:r>
            <a:r>
              <a:rPr lang="en-US" altLang="ko-KR" b="1" kern="0" dirty="0" smtClean="0">
                <a:gradFill>
                  <a:gsLst>
                    <a:gs pos="59000">
                      <a:schemeClr val="bg1">
                        <a:lumMod val="75000"/>
                      </a:schemeClr>
                    </a:gs>
                    <a:gs pos="59000">
                      <a:srgbClr val="9DADC7"/>
                    </a:gs>
                  </a:gsLst>
                  <a:lin ang="5400000" scaled="1"/>
                </a:gra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2015010880 </a:t>
            </a:r>
            <a:r>
              <a:rPr lang="ko-KR" altLang="en-US" b="1" kern="0" dirty="0" smtClean="0">
                <a:gradFill>
                  <a:gsLst>
                    <a:gs pos="59000">
                      <a:schemeClr val="bg1">
                        <a:lumMod val="75000"/>
                      </a:schemeClr>
                    </a:gs>
                    <a:gs pos="59000">
                      <a:srgbClr val="9DADC7"/>
                    </a:gs>
                  </a:gsLst>
                  <a:lin ang="5400000" scaled="1"/>
                </a:gra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박재영</a:t>
            </a:r>
            <a:endParaRPr lang="en-US" altLang="ko-KR" b="1" kern="0" dirty="0">
              <a:gradFill>
                <a:gsLst>
                  <a:gs pos="59000">
                    <a:schemeClr val="bg1">
                      <a:lumMod val="75000"/>
                    </a:schemeClr>
                  </a:gs>
                  <a:gs pos="59000">
                    <a:srgbClr val="9DADC7"/>
                  </a:gs>
                </a:gsLst>
                <a:lin ang="5400000" scaled="1"/>
              </a:gra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12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AD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4698609"/>
            <a:ext cx="12192000" cy="215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16200000">
            <a:off x="143021" y="386861"/>
            <a:ext cx="1308295" cy="534572"/>
          </a:xfrm>
          <a:prstGeom prst="rect">
            <a:avLst/>
          </a:prstGeom>
          <a:solidFill>
            <a:srgbClr val="FB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B1A28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4455" y="423314"/>
            <a:ext cx="1885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</a:rPr>
              <a:t>향후 계획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54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AD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349962" y="3448878"/>
            <a:ext cx="3889576" cy="106798"/>
          </a:xfrm>
          <a:prstGeom prst="rect">
            <a:avLst/>
          </a:prstGeom>
          <a:solidFill>
            <a:srgbClr val="F8C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49962" y="2540013"/>
            <a:ext cx="40784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Do Hyeon" pitchFamily="2" charset="-127"/>
                <a:ea typeface="Do Hyeon" pitchFamily="2" charset="-127"/>
              </a:rPr>
              <a:t>Thank You!</a:t>
            </a:r>
            <a:endParaRPr lang="ko-KR" altLang="en-US" sz="6000" dirty="0">
              <a:solidFill>
                <a:schemeClr val="bg1"/>
              </a:solidFill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41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AD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113220" y="2832335"/>
            <a:ext cx="6004815" cy="13412"/>
          </a:xfrm>
          <a:prstGeom prst="line">
            <a:avLst/>
          </a:prstGeom>
          <a:ln w="38100">
            <a:solidFill>
              <a:srgbClr val="F8C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4698608"/>
            <a:ext cx="12192000" cy="215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4656989" y="2084273"/>
            <a:ext cx="1780000" cy="17803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B3BEC2"/>
                </a:solidFill>
                <a:latin typeface="Do Hyeon" pitchFamily="2" charset="-127"/>
                <a:ea typeface="Do Hyeon" pitchFamily="2" charset="-127"/>
              </a:rPr>
              <a:t>주제선정동기</a:t>
            </a:r>
            <a:endParaRPr lang="ko-KR" altLang="en-US" sz="2400" dirty="0">
              <a:solidFill>
                <a:srgbClr val="B3BEC2"/>
              </a:solidFill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311965" y="1441174"/>
            <a:ext cx="2801255" cy="28018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533872" y="1682856"/>
            <a:ext cx="2298466" cy="229895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8C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4245" y="2488158"/>
            <a:ext cx="1777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B3BEC2"/>
                </a:solidFill>
                <a:latin typeface="Do Hyeon" pitchFamily="2" charset="-127"/>
                <a:ea typeface="Do Hyeon" pitchFamily="2" charset="-127"/>
              </a:rPr>
              <a:t>목차</a:t>
            </a:r>
            <a:endParaRPr lang="ko-KR" altLang="en-US" sz="4000" dirty="0">
              <a:solidFill>
                <a:srgbClr val="B3BEC2"/>
              </a:solidFill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885139" y="2108946"/>
            <a:ext cx="1780000" cy="17803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B3BEC2"/>
                </a:solidFill>
                <a:latin typeface="Do Hyeon" pitchFamily="2" charset="-127"/>
                <a:ea typeface="Do Hyeon" pitchFamily="2" charset="-127"/>
              </a:rPr>
              <a:t>개인</a:t>
            </a:r>
            <a:endParaRPr lang="en-US" altLang="ko-KR" sz="2400" dirty="0" smtClean="0">
              <a:solidFill>
                <a:srgbClr val="B3BEC2"/>
              </a:solidFill>
              <a:latin typeface="Do Hyeon" pitchFamily="2" charset="-127"/>
              <a:ea typeface="Do Hyeon" pitchFamily="2" charset="-127"/>
            </a:endParaRPr>
          </a:p>
          <a:p>
            <a:pPr algn="ctr"/>
            <a:r>
              <a:rPr lang="ko-KR" altLang="en-US" sz="2400" dirty="0" smtClean="0">
                <a:solidFill>
                  <a:srgbClr val="B3BEC2"/>
                </a:solidFill>
                <a:latin typeface="Do Hyeon" pitchFamily="2" charset="-127"/>
                <a:ea typeface="Do Hyeon" pitchFamily="2" charset="-127"/>
              </a:rPr>
              <a:t>성과</a:t>
            </a:r>
            <a:endParaRPr lang="ko-KR" altLang="en-US" sz="2400" dirty="0">
              <a:solidFill>
                <a:srgbClr val="B3BEC2"/>
              </a:solidFill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113289" y="2111067"/>
            <a:ext cx="1780000" cy="17803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B3BEC2"/>
                </a:solidFill>
                <a:latin typeface="Do Hyeon" pitchFamily="2" charset="-127"/>
                <a:ea typeface="Do Hyeon" pitchFamily="2" charset="-127"/>
              </a:rPr>
              <a:t>향후</a:t>
            </a:r>
            <a:endParaRPr lang="en-US" altLang="ko-KR" sz="2400" dirty="0" smtClean="0">
              <a:solidFill>
                <a:srgbClr val="B3BEC2"/>
              </a:solidFill>
              <a:latin typeface="Do Hyeon" pitchFamily="2" charset="-127"/>
              <a:ea typeface="Do Hyeon" pitchFamily="2" charset="-127"/>
            </a:endParaRPr>
          </a:p>
          <a:p>
            <a:pPr algn="ctr"/>
            <a:r>
              <a:rPr lang="ko-KR" altLang="en-US" sz="2400" dirty="0" smtClean="0">
                <a:solidFill>
                  <a:srgbClr val="B3BEC2"/>
                </a:solidFill>
                <a:latin typeface="Do Hyeon" pitchFamily="2" charset="-127"/>
                <a:ea typeface="Do Hyeon" pitchFamily="2" charset="-127"/>
              </a:rPr>
              <a:t>계획</a:t>
            </a:r>
            <a:endParaRPr lang="ko-KR" altLang="en-US" sz="2400" dirty="0">
              <a:solidFill>
                <a:srgbClr val="B3BEC2"/>
              </a:solidFill>
              <a:latin typeface="Do Hyeon" pitchFamily="2" charset="-127"/>
              <a:ea typeface="Do Hyeon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702518" y="2765044"/>
            <a:ext cx="17957" cy="17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74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AD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4698609"/>
            <a:ext cx="12192000" cy="215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 rot="16200000">
            <a:off x="143021" y="386861"/>
            <a:ext cx="1308295" cy="534572"/>
          </a:xfrm>
          <a:prstGeom prst="rect">
            <a:avLst/>
          </a:prstGeom>
          <a:solidFill>
            <a:srgbClr val="FB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B1A28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4455" y="423314"/>
            <a:ext cx="1885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</a:rPr>
              <a:t>주제선정동기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16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AD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4698609"/>
            <a:ext cx="12192000" cy="215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16200000">
            <a:off x="143021" y="386861"/>
            <a:ext cx="1308295" cy="534572"/>
          </a:xfrm>
          <a:prstGeom prst="rect">
            <a:avLst/>
          </a:prstGeom>
          <a:solidFill>
            <a:srgbClr val="FB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B1A28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4455" y="423314"/>
            <a:ext cx="1885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</a:rPr>
              <a:t>개인 결과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4455" y="875023"/>
            <a:ext cx="7791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메인 페이지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&amp; INFO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|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bg2">
                    <a:lumMod val="5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곽내원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87"/>
          <a:stretch/>
        </p:blipFill>
        <p:spPr>
          <a:xfrm>
            <a:off x="1307209" y="1956618"/>
            <a:ext cx="9577582" cy="31606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36"/>
          <a:stretch/>
        </p:blipFill>
        <p:spPr>
          <a:xfrm>
            <a:off x="1728109" y="1308295"/>
            <a:ext cx="9014635" cy="54881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469" y="1308294"/>
            <a:ext cx="5641914" cy="548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8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AD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4698609"/>
            <a:ext cx="12192000" cy="215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16200000">
            <a:off x="143021" y="386861"/>
            <a:ext cx="1308295" cy="534572"/>
          </a:xfrm>
          <a:prstGeom prst="rect">
            <a:avLst/>
          </a:prstGeom>
          <a:solidFill>
            <a:srgbClr val="FB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B1A28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4455" y="423314"/>
            <a:ext cx="1885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</a:rPr>
              <a:t>개인 결과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4455" y="875023"/>
            <a:ext cx="7791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메인 페이지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&amp; INFO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|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김정희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577"/>
          <a:stretch/>
        </p:blipFill>
        <p:spPr>
          <a:xfrm>
            <a:off x="888386" y="2803323"/>
            <a:ext cx="10551139" cy="15335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096000" y="3143250"/>
            <a:ext cx="3752850" cy="5143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459" y="1855731"/>
            <a:ext cx="6282255" cy="38402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39" y="1855731"/>
            <a:ext cx="5467350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6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AD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4698609"/>
            <a:ext cx="12192000" cy="215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16200000">
            <a:off x="143021" y="386861"/>
            <a:ext cx="1308295" cy="534572"/>
          </a:xfrm>
          <a:prstGeom prst="rect">
            <a:avLst/>
          </a:prstGeom>
          <a:solidFill>
            <a:srgbClr val="FB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B1A28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4455" y="423314"/>
            <a:ext cx="1885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</a:rPr>
              <a:t>개인 결과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4455" y="875023"/>
            <a:ext cx="7791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지도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&amp;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게시판 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|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김동준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56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AD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4698609"/>
            <a:ext cx="12192000" cy="215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16200000">
            <a:off x="143021" y="386861"/>
            <a:ext cx="1308295" cy="534572"/>
          </a:xfrm>
          <a:prstGeom prst="rect">
            <a:avLst/>
          </a:prstGeom>
          <a:solidFill>
            <a:srgbClr val="FB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B1A28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4455" y="423314"/>
            <a:ext cx="1885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</a:rPr>
              <a:t>개인 결과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4455" y="875023"/>
            <a:ext cx="7791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지도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&amp;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게시판 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|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박재영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30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AD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4698609"/>
            <a:ext cx="12192000" cy="215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16200000">
            <a:off x="143021" y="386861"/>
            <a:ext cx="1308295" cy="534572"/>
          </a:xfrm>
          <a:prstGeom prst="rect">
            <a:avLst/>
          </a:prstGeom>
          <a:solidFill>
            <a:srgbClr val="FB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B1A28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4455" y="423314"/>
            <a:ext cx="1885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</a:rPr>
              <a:t>개인 결과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4455" y="875023"/>
            <a:ext cx="7791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관광명소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|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김성수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66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AD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4698609"/>
            <a:ext cx="12192000" cy="215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16200000">
            <a:off x="143021" y="386861"/>
            <a:ext cx="1308295" cy="534572"/>
          </a:xfrm>
          <a:prstGeom prst="rect">
            <a:avLst/>
          </a:prstGeom>
          <a:solidFill>
            <a:srgbClr val="FB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B1A28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4455" y="423314"/>
            <a:ext cx="1885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</a:rPr>
              <a:t>개인 결과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4455" y="875023"/>
            <a:ext cx="7791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관광명소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|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bg2">
                    <a:lumMod val="5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김시범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81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84</Words>
  <Application>Microsoft Office PowerPoint</Application>
  <PresentationFormat>와이드스크린</PresentationFormat>
  <Paragraphs>36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Do Hyeon</vt:lpstr>
      <vt:lpstr>210 나무고딕 L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stat</dc:creator>
  <cp:lastModifiedBy>stat</cp:lastModifiedBy>
  <cp:revision>8</cp:revision>
  <dcterms:created xsi:type="dcterms:W3CDTF">2020-11-08T12:03:16Z</dcterms:created>
  <dcterms:modified xsi:type="dcterms:W3CDTF">2020-11-08T12:49:11Z</dcterms:modified>
</cp:coreProperties>
</file>