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61" r:id="rId5"/>
    <p:sldId id="258" r:id="rId6"/>
    <p:sldId id="259" r:id="rId7"/>
    <p:sldId id="260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F9AB-771D-0EEC-3B3B-26FF6677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266BC-68FC-B013-97A7-BBB18A93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7436-001A-1EF6-3313-F5E235F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AB5-5D51-0A34-B7EE-5C37E44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7592-47FD-C77A-5F66-5269428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6978-4839-7E3D-FA0A-C4468A0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A392-CE69-4DFA-7943-AC8AF06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FA2-7953-DD45-21DB-30B68AD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E29E9-E714-C8D7-EF29-55ACC08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A719-8433-E920-0FA6-4B19F49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C2D91-8E32-1A4C-82B5-6D55B117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9C7F-4ADA-63B4-2E70-7EF9E507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607-246E-9DA9-3EE8-607FD4A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56F9-87F9-01DC-1FE2-7079242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AF20-28E5-0E79-57BC-4BDAA6A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CAD0-8BB9-7D29-4C6C-40EB916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4BCD-F896-FAE6-3737-BC001F5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8334-AD54-96F9-7A3F-21A7FF7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B366B-4F5C-D2CD-1D89-108A991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EF9D9-32B5-60FC-6B25-80974CB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835-B151-7602-6A41-33436CA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685B-0389-F889-2DDF-D223F5C2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AAA47-049F-765E-5713-F05E6F5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2B14-FD87-5369-64AA-A33AB5A9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2127-1A82-D6F7-FF43-804341A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C7C4-A2A6-EA82-92CF-CD6B140B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A81C0-B628-130C-135B-210A96F8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DD6A9-4ED6-C985-E2B6-3FD5AAE5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BF8C2-FABC-D64B-987A-889B542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5323-039D-2C01-BD0B-E5DD647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6730D-7DF2-8DE9-9663-7712027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5F1F-207B-EA6D-9CA3-77C36A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3265-3C1B-C727-E7AB-33801110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9616F-CA76-2267-24A5-D2C7F0CE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977FD-C2F7-C96D-9ED8-EBE56D500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91F5-A474-4C4D-88A7-B16CCB7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C35F4-1F17-185A-0594-9A896EC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D3BA6-BBA3-A35D-EED2-170BE5B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15F2F-5AFA-4ABA-A15F-447C2AA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13E6-23AF-D89C-257B-05D45F3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554A1-AEDF-F333-7E31-79301B16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1988-2B78-DB6E-E89D-F7F15CF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E603F-766E-1B98-4A5F-B8E778F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CDF04-BA67-7034-364E-0A23B56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2015-2BBC-1274-0ACE-64F1B5C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09E04-307E-C470-E938-4EB4F11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89A-3C94-5D5D-DC79-E021177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F85-5797-AB4C-3BB9-A3D4573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1956-2A32-04CB-0ED0-6E42C211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E797D-328F-9110-386F-9FCE2CD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C6FB4-5728-D138-0F25-D9ACABF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44DA-5509-2E96-0D90-4AF4CF1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129F-1EE4-B762-842A-24E7900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C0BD8-D7C8-2FCF-A7A4-A892A1E0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EAB-F3F8-CA24-9173-2160AFD7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746F-6927-CEE6-FFFC-BB1B0B1A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F242F-34F0-481F-227D-C0F0C538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0281-70D9-CB9C-71DB-BD62890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EC743-198E-51F5-8113-6832E27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E297C-CA6D-8EB3-1A62-AC6E949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600-70FE-2953-97E6-1D499CCC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0904-02AC-E888-48BA-1265CE55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9A2-F579-7F69-7B97-C86F1279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380D8C-6B69-C209-3C6E-8BA25EE03B12}"/>
              </a:ext>
            </a:extLst>
          </p:cNvPr>
          <p:cNvSpPr txBox="1"/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0" i="0" kern="1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+mj-ea"/>
                <a:cs typeface="+mj-cs"/>
              </a:rPr>
              <a:t>Data Encryption and Transmission Based on ESP32 Boards</a:t>
            </a:r>
            <a:endParaRPr lang="en-US" altLang="zh-CN" sz="3600" kern="12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Text&#10;&#10;描述已自动生成">
            <a:extLst>
              <a:ext uri="{FF2B5EF4-FFF2-40B4-BE49-F238E27FC236}">
                <a16:creationId xmlns:a16="http://schemas.microsoft.com/office/drawing/2014/main" id="{200A22A1-5ADE-45CE-2E9C-1DAA3E5B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659821"/>
            <a:ext cx="4954693" cy="1573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909F-1BBC-1ED5-73C3-4EB4C5EEB669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Jialun KOU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Han BAO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Andi SULA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E06C2-B28D-C039-2A4B-18498C3471F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B313DB9E-4EE6-F608-8CC6-76F62698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" y="1354975"/>
            <a:ext cx="5723116" cy="4473328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37F54575-93F8-5516-540E-AC983DBB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53" y="1139595"/>
            <a:ext cx="7773074" cy="1836579"/>
          </a:xfrm>
          <a:prstGeom prst="rect">
            <a:avLst/>
          </a:prstGeom>
        </p:spPr>
      </p:pic>
      <p:pic>
        <p:nvPicPr>
          <p:cNvPr id="10" name="图片 9" descr="A screenshot of a computer&#10;&#10;中度可信度描述已自动生成">
            <a:extLst>
              <a:ext uri="{FF2B5EF4-FFF2-40B4-BE49-F238E27FC236}">
                <a16:creationId xmlns:a16="http://schemas.microsoft.com/office/drawing/2014/main" id="{74604682-1730-A252-90B0-12A35C3AC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07" y="4597373"/>
            <a:ext cx="6302286" cy="6096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22A47D-4D14-451D-B02A-FE1DF8CD3892}"/>
              </a:ext>
            </a:extLst>
          </p:cNvPr>
          <p:cNvSpPr txBox="1"/>
          <p:nvPr/>
        </p:nvSpPr>
        <p:spPr>
          <a:xfrm>
            <a:off x="6798588" y="3171987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Un-encrypted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1385B-3A29-1F95-B3EC-A7FB428EEFFB}"/>
              </a:ext>
            </a:extLst>
          </p:cNvPr>
          <p:cNvSpPr txBox="1"/>
          <p:nvPr/>
        </p:nvSpPr>
        <p:spPr>
          <a:xfrm>
            <a:off x="6734012" y="5533739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DFF39-23A2-60FA-572B-112BBB4ED803}"/>
              </a:ext>
            </a:extLst>
          </p:cNvPr>
          <p:cNvSpPr txBox="1"/>
          <p:nvPr/>
        </p:nvSpPr>
        <p:spPr>
          <a:xfrm>
            <a:off x="773623" y="6043683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Data encryption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hart&#10;&#10;中度可信度描述已自动生成">
            <a:extLst>
              <a:ext uri="{FF2B5EF4-FFF2-40B4-BE49-F238E27FC236}">
                <a16:creationId xmlns:a16="http://schemas.microsoft.com/office/drawing/2014/main" id="{8F0A01BB-F165-A4E3-CF49-98C9607FD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819114"/>
            <a:ext cx="4596129" cy="5571066"/>
          </a:xfrm>
          <a:prstGeom prst="rect">
            <a:avLst/>
          </a:prstGeom>
        </p:spPr>
      </p:pic>
      <p:pic>
        <p:nvPicPr>
          <p:cNvPr id="7" name="图片 6" descr="Chart&#10;&#10;中度可信度描述已自动生成">
            <a:extLst>
              <a:ext uri="{FF2B5EF4-FFF2-40B4-BE49-F238E27FC236}">
                <a16:creationId xmlns:a16="http://schemas.microsoft.com/office/drawing/2014/main" id="{2F340F0C-80D6-D4CA-F21B-C4FBFB57C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6" y="819114"/>
            <a:ext cx="4862525" cy="557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CC030-63FF-CB13-AA8F-871B7647EC5C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54AD0E-A248-931E-AF58-46ACF77896AE}"/>
              </a:ext>
            </a:extLst>
          </p:cNvPr>
          <p:cNvSpPr txBox="1"/>
          <p:nvPr/>
        </p:nvSpPr>
        <p:spPr>
          <a:xfrm>
            <a:off x="2500115" y="3136612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Thank you for listening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BB72C96-75BD-0784-0878-C161EF8CA3D0}"/>
              </a:ext>
            </a:extLst>
          </p:cNvPr>
          <p:cNvSpPr/>
          <p:nvPr/>
        </p:nvSpPr>
        <p:spPr>
          <a:xfrm>
            <a:off x="1886208" y="2617923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8524C-22E3-237D-6E71-3EC672D2E4FE}"/>
              </a:ext>
            </a:extLst>
          </p:cNvPr>
          <p:cNvSpPr/>
          <p:nvPr/>
        </p:nvSpPr>
        <p:spPr>
          <a:xfrm>
            <a:off x="752248" y="4056682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5F7857-39B6-CD37-2100-FEE0A7729AF2}"/>
              </a:ext>
            </a:extLst>
          </p:cNvPr>
          <p:cNvSpPr/>
          <p:nvPr/>
        </p:nvSpPr>
        <p:spPr>
          <a:xfrm>
            <a:off x="3720174" y="4056682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AF1B0E-8C04-F805-EFDE-1432B7BA5286}"/>
              </a:ext>
            </a:extLst>
          </p:cNvPr>
          <p:cNvSpPr/>
          <p:nvPr/>
        </p:nvSpPr>
        <p:spPr>
          <a:xfrm>
            <a:off x="2236211" y="4056682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7E4812-AEA0-98C2-D790-35638FBB0F1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195842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2E780D-B789-71E3-57ED-93C3D84C2B31}"/>
              </a:ext>
            </a:extLst>
          </p:cNvPr>
          <p:cNvCxnSpPr>
            <a:cxnSpLocks/>
          </p:cNvCxnSpPr>
          <p:nvPr/>
        </p:nvCxnSpPr>
        <p:spPr>
          <a:xfrm flipH="1">
            <a:off x="1459520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330EDB-60FC-6D94-4015-07D3C43F14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639193" y="3438384"/>
            <a:ext cx="14181" cy="61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B848D-2D11-71C5-2003-76B4716DB4FE}"/>
              </a:ext>
            </a:extLst>
          </p:cNvPr>
          <p:cNvSpPr txBox="1"/>
          <p:nvPr/>
        </p:nvSpPr>
        <p:spPr>
          <a:xfrm>
            <a:off x="2274982" y="2838795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99002-EE4A-57C9-3327-BB66AD519FAC}"/>
              </a:ext>
            </a:extLst>
          </p:cNvPr>
          <p:cNvSpPr txBox="1"/>
          <p:nvPr/>
        </p:nvSpPr>
        <p:spPr>
          <a:xfrm>
            <a:off x="846283" y="4338660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EFD2E7-B645-70FC-A449-5C56B1C56624}"/>
              </a:ext>
            </a:extLst>
          </p:cNvPr>
          <p:cNvSpPr/>
          <p:nvPr/>
        </p:nvSpPr>
        <p:spPr>
          <a:xfrm>
            <a:off x="9324518" y="3111649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DE4D34A-8442-2DB1-CBED-B83827798F98}"/>
              </a:ext>
            </a:extLst>
          </p:cNvPr>
          <p:cNvSpPr/>
          <p:nvPr/>
        </p:nvSpPr>
        <p:spPr>
          <a:xfrm>
            <a:off x="8654171" y="4713634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E50A5B-7BCB-C69A-5EFB-143438AFBD62}"/>
              </a:ext>
            </a:extLst>
          </p:cNvPr>
          <p:cNvSpPr/>
          <p:nvPr/>
        </p:nvSpPr>
        <p:spPr>
          <a:xfrm>
            <a:off x="10790399" y="4713634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21718D5-1253-EEDE-BF4B-98DEC3790A2D}"/>
              </a:ext>
            </a:extLst>
          </p:cNvPr>
          <p:cNvSpPr/>
          <p:nvPr/>
        </p:nvSpPr>
        <p:spPr>
          <a:xfrm>
            <a:off x="7018334" y="4724373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DFBC49-32DC-BBA0-6B37-0A5E4306DE5B}"/>
              </a:ext>
            </a:extLst>
          </p:cNvPr>
          <p:cNvCxnSpPr>
            <a:cxnSpLocks/>
          </p:cNvCxnSpPr>
          <p:nvPr/>
        </p:nvCxnSpPr>
        <p:spPr>
          <a:xfrm>
            <a:off x="10326206" y="3906040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AC38A6-6B36-CAD8-1ED7-20141421DE0F}"/>
              </a:ext>
            </a:extLst>
          </p:cNvPr>
          <p:cNvCxnSpPr>
            <a:cxnSpLocks/>
          </p:cNvCxnSpPr>
          <p:nvPr/>
        </p:nvCxnSpPr>
        <p:spPr>
          <a:xfrm flipH="1">
            <a:off x="9274119" y="391067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C4277-3052-DED4-8281-1EFA51D279F5}"/>
              </a:ext>
            </a:extLst>
          </p:cNvPr>
          <p:cNvSpPr txBox="1"/>
          <p:nvPr/>
        </p:nvSpPr>
        <p:spPr>
          <a:xfrm>
            <a:off x="9651838" y="3301383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774F42-AE8B-9076-DB74-30357D044655}"/>
              </a:ext>
            </a:extLst>
          </p:cNvPr>
          <p:cNvSpPr/>
          <p:nvPr/>
        </p:nvSpPr>
        <p:spPr>
          <a:xfrm>
            <a:off x="6651357" y="3111649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E127B-CE7F-80C4-D69C-2C38809F80A6}"/>
              </a:ext>
            </a:extLst>
          </p:cNvPr>
          <p:cNvSpPr txBox="1"/>
          <p:nvPr/>
        </p:nvSpPr>
        <p:spPr>
          <a:xfrm>
            <a:off x="7040131" y="3332521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36565D-1249-1BD6-4793-4047AD1B4B6C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7418523" y="3922726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7349B94-8B69-019B-6105-46340E2F5DC8}"/>
              </a:ext>
            </a:extLst>
          </p:cNvPr>
          <p:cNvCxnSpPr/>
          <p:nvPr/>
        </p:nvCxnSpPr>
        <p:spPr>
          <a:xfrm flipV="1">
            <a:off x="7554316" y="1620866"/>
            <a:ext cx="1176395" cy="14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C762818-307F-39C2-62AC-650DD27E3B9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30711" y="1627707"/>
            <a:ext cx="1360973" cy="148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00755F-0770-81C6-1ADE-80F5F2272BEE}"/>
              </a:ext>
            </a:extLst>
          </p:cNvPr>
          <p:cNvSpPr/>
          <p:nvPr/>
        </p:nvSpPr>
        <p:spPr>
          <a:xfrm>
            <a:off x="4990305" y="3208126"/>
            <a:ext cx="994474" cy="3810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0BB669-C7CC-938E-75E8-3314D301C803}"/>
              </a:ext>
            </a:extLst>
          </p:cNvPr>
          <p:cNvSpPr txBox="1"/>
          <p:nvPr/>
        </p:nvSpPr>
        <p:spPr>
          <a:xfrm>
            <a:off x="2284410" y="4308331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13A962-D048-69A4-C5E7-15DF2F2EACD4}"/>
              </a:ext>
            </a:extLst>
          </p:cNvPr>
          <p:cNvSpPr txBox="1"/>
          <p:nvPr/>
        </p:nvSpPr>
        <p:spPr>
          <a:xfrm>
            <a:off x="3741803" y="4308330"/>
            <a:ext cx="83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41FA3C-E093-B624-1602-C518C0447293}"/>
              </a:ext>
            </a:extLst>
          </p:cNvPr>
          <p:cNvSpPr txBox="1"/>
          <p:nvPr/>
        </p:nvSpPr>
        <p:spPr>
          <a:xfrm>
            <a:off x="7052955" y="4965282"/>
            <a:ext cx="78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9A9E5D-E8C1-A725-6BE7-B23355345349}"/>
              </a:ext>
            </a:extLst>
          </p:cNvPr>
          <p:cNvSpPr txBox="1"/>
          <p:nvPr/>
        </p:nvSpPr>
        <p:spPr>
          <a:xfrm>
            <a:off x="10838598" y="4965282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7E5683-6FE2-0656-5B56-35CF89BED6EE}"/>
              </a:ext>
            </a:extLst>
          </p:cNvPr>
          <p:cNvSpPr txBox="1"/>
          <p:nvPr/>
        </p:nvSpPr>
        <p:spPr>
          <a:xfrm>
            <a:off x="8748206" y="4965282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935A96-FCCD-B65B-B6F9-C356A856B9A5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From Single Core to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0CCFC8-D635-6A60-3D12-3CC0E47163C0}"/>
              </a:ext>
            </a:extLst>
          </p:cNvPr>
          <p:cNvSpPr/>
          <p:nvPr/>
        </p:nvSpPr>
        <p:spPr>
          <a:xfrm>
            <a:off x="5548393" y="1145583"/>
            <a:ext cx="4752814" cy="314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631A3-82BD-4FE4-8296-3FC3A5B4646A}"/>
              </a:ext>
            </a:extLst>
          </p:cNvPr>
          <p:cNvSpPr/>
          <p:nvPr/>
        </p:nvSpPr>
        <p:spPr>
          <a:xfrm>
            <a:off x="5884188" y="1701585"/>
            <a:ext cx="1684149" cy="2030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BB661-9FAA-F897-7178-17BEAF1A5D95}"/>
              </a:ext>
            </a:extLst>
          </p:cNvPr>
          <p:cNvSpPr txBox="1"/>
          <p:nvPr/>
        </p:nvSpPr>
        <p:spPr>
          <a:xfrm>
            <a:off x="6225150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5E1777-9B30-0E97-1573-14D16C2C533F}"/>
              </a:ext>
            </a:extLst>
          </p:cNvPr>
          <p:cNvSpPr/>
          <p:nvPr/>
        </p:nvSpPr>
        <p:spPr>
          <a:xfrm>
            <a:off x="8281265" y="1701585"/>
            <a:ext cx="1684149" cy="203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30FDE-43F3-A3EE-F30B-AE45F83A0C06}"/>
              </a:ext>
            </a:extLst>
          </p:cNvPr>
          <p:cNvSpPr txBox="1"/>
          <p:nvPr/>
        </p:nvSpPr>
        <p:spPr>
          <a:xfrm>
            <a:off x="8622227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43B95-27EB-5F88-468D-1751C1524D99}"/>
              </a:ext>
            </a:extLst>
          </p:cNvPr>
          <p:cNvSpPr/>
          <p:nvPr/>
        </p:nvSpPr>
        <p:spPr>
          <a:xfrm>
            <a:off x="5548393" y="4825950"/>
            <a:ext cx="4752814" cy="1815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C86B0-2FA2-0329-DEE4-1739059917C7}"/>
              </a:ext>
            </a:extLst>
          </p:cNvPr>
          <p:cNvSpPr txBox="1"/>
          <p:nvPr/>
        </p:nvSpPr>
        <p:spPr>
          <a:xfrm>
            <a:off x="6555785" y="5229762"/>
            <a:ext cx="27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Serial Monitor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1F3545-5A8C-3160-B2A2-D8978ABF58B8}"/>
              </a:ext>
            </a:extLst>
          </p:cNvPr>
          <p:cNvSpPr/>
          <p:nvPr/>
        </p:nvSpPr>
        <p:spPr>
          <a:xfrm>
            <a:off x="2019945" y="1145583"/>
            <a:ext cx="1715146" cy="549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C490B-BF9B-3126-2358-88BCCE0EA13B}"/>
              </a:ext>
            </a:extLst>
          </p:cNvPr>
          <p:cNvSpPr txBox="1"/>
          <p:nvPr/>
        </p:nvSpPr>
        <p:spPr>
          <a:xfrm>
            <a:off x="2310538" y="1332253"/>
            <a:ext cx="113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Queue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2D292C-4080-B170-1D77-CE9544ECD3F7}"/>
              </a:ext>
            </a:extLst>
          </p:cNvPr>
          <p:cNvCxnSpPr/>
          <p:nvPr/>
        </p:nvCxnSpPr>
        <p:spPr>
          <a:xfrm>
            <a:off x="2019945" y="589952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D00583-C7CE-FE96-2771-A72ED8A90CCD}"/>
              </a:ext>
            </a:extLst>
          </p:cNvPr>
          <p:cNvCxnSpPr/>
          <p:nvPr/>
        </p:nvCxnSpPr>
        <p:spPr>
          <a:xfrm>
            <a:off x="2019945" y="5265070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21F8C8-07CF-B38F-0F55-255E3E12A02E}"/>
              </a:ext>
            </a:extLst>
          </p:cNvPr>
          <p:cNvCxnSpPr/>
          <p:nvPr/>
        </p:nvCxnSpPr>
        <p:spPr>
          <a:xfrm>
            <a:off x="2019945" y="4646457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7B318-2A2A-D62B-8152-509B4E9ED1CE}"/>
              </a:ext>
            </a:extLst>
          </p:cNvPr>
          <p:cNvCxnSpPr/>
          <p:nvPr/>
        </p:nvCxnSpPr>
        <p:spPr>
          <a:xfrm>
            <a:off x="2019945" y="403343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B7BF6A-F731-59EA-8693-30A89C8BE85E}"/>
              </a:ext>
            </a:extLst>
          </p:cNvPr>
          <p:cNvCxnSpPr>
            <a:cxnSpLocks/>
          </p:cNvCxnSpPr>
          <p:nvPr/>
        </p:nvCxnSpPr>
        <p:spPr>
          <a:xfrm flipH="1">
            <a:off x="3293581" y="3472432"/>
            <a:ext cx="5891750" cy="210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A4C5A3-DE07-C342-6F23-3932939FC9E3}"/>
              </a:ext>
            </a:extLst>
          </p:cNvPr>
          <p:cNvCxnSpPr>
            <a:cxnSpLocks/>
          </p:cNvCxnSpPr>
          <p:nvPr/>
        </p:nvCxnSpPr>
        <p:spPr>
          <a:xfrm flipH="1">
            <a:off x="3389536" y="3450956"/>
            <a:ext cx="3274735" cy="284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8F96B2-CBE2-8B6B-9090-B0ADA5127B74}"/>
              </a:ext>
            </a:extLst>
          </p:cNvPr>
          <p:cNvSpPr txBox="1"/>
          <p:nvPr/>
        </p:nvSpPr>
        <p:spPr>
          <a:xfrm>
            <a:off x="2586907" y="2100212"/>
            <a:ext cx="461665" cy="1444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EFE886-FC38-48E3-8871-F86A265330A9}"/>
              </a:ext>
            </a:extLst>
          </p:cNvPr>
          <p:cNvSpPr txBox="1"/>
          <p:nvPr/>
        </p:nvSpPr>
        <p:spPr>
          <a:xfrm>
            <a:off x="2580095" y="2076677"/>
            <a:ext cx="461665" cy="1574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。。。。。。。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9D416-BE14-A7ED-C160-C7D32A004747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Queue of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99539-F320-0987-F929-7D2A50E4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EF007-6DA4-F260-DB23-5BF4210EA784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Multi-task scheduling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DB1B-35F7-D36B-0AEC-73335082E68C}"/>
              </a:ext>
            </a:extLst>
          </p:cNvPr>
          <p:cNvSpPr/>
          <p:nvPr/>
        </p:nvSpPr>
        <p:spPr>
          <a:xfrm>
            <a:off x="4561667" y="1341222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37F7A3-A8C7-B7A2-E720-CF9863807DD6}"/>
              </a:ext>
            </a:extLst>
          </p:cNvPr>
          <p:cNvSpPr/>
          <p:nvPr/>
        </p:nvSpPr>
        <p:spPr>
          <a:xfrm>
            <a:off x="1895959" y="1341222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B46B5-514A-F186-F5F1-FD557F593832}"/>
              </a:ext>
            </a:extLst>
          </p:cNvPr>
          <p:cNvSpPr txBox="1"/>
          <p:nvPr/>
        </p:nvSpPr>
        <p:spPr>
          <a:xfrm>
            <a:off x="2048359" y="1400347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87BEA-86DE-F0C0-F827-787C37B9CFCD}"/>
              </a:ext>
            </a:extLst>
          </p:cNvPr>
          <p:cNvSpPr txBox="1"/>
          <p:nvPr/>
        </p:nvSpPr>
        <p:spPr>
          <a:xfrm>
            <a:off x="4976221" y="1400346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AD9C3-1794-1AFA-70CE-EAD57042C5F1}"/>
              </a:ext>
            </a:extLst>
          </p:cNvPr>
          <p:cNvSpPr txBox="1"/>
          <p:nvPr/>
        </p:nvSpPr>
        <p:spPr>
          <a:xfrm>
            <a:off x="467531" y="1538845"/>
            <a:ext cx="11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26A3AC-8369-E039-F8D3-ABD9E5264470}"/>
              </a:ext>
            </a:extLst>
          </p:cNvPr>
          <p:cNvSpPr/>
          <p:nvPr/>
        </p:nvSpPr>
        <p:spPr>
          <a:xfrm>
            <a:off x="3807416" y="3209629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0F320-DC89-17C3-50A7-BA6F82CBD18F}"/>
              </a:ext>
            </a:extLst>
          </p:cNvPr>
          <p:cNvSpPr/>
          <p:nvPr/>
        </p:nvSpPr>
        <p:spPr>
          <a:xfrm>
            <a:off x="1895959" y="3209629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62798D-9503-E22E-08E0-B1BB75C226FF}"/>
              </a:ext>
            </a:extLst>
          </p:cNvPr>
          <p:cNvSpPr txBox="1"/>
          <p:nvPr/>
        </p:nvSpPr>
        <p:spPr>
          <a:xfrm>
            <a:off x="2048359" y="3268754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9421C-70AA-1412-3623-4E05EE032E13}"/>
              </a:ext>
            </a:extLst>
          </p:cNvPr>
          <p:cNvSpPr txBox="1"/>
          <p:nvPr/>
        </p:nvSpPr>
        <p:spPr>
          <a:xfrm>
            <a:off x="4221970" y="3268753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2C284C-8CB9-4CF0-7A4B-F70ED61615E0}"/>
              </a:ext>
            </a:extLst>
          </p:cNvPr>
          <p:cNvSpPr txBox="1"/>
          <p:nvPr/>
        </p:nvSpPr>
        <p:spPr>
          <a:xfrm>
            <a:off x="467531" y="3268753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FE182-D6CF-494A-675D-03A5CBEBCD23}"/>
              </a:ext>
            </a:extLst>
          </p:cNvPr>
          <p:cNvSpPr/>
          <p:nvPr/>
        </p:nvSpPr>
        <p:spPr>
          <a:xfrm>
            <a:off x="3807416" y="4959783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43EEB8-2BC7-8CF1-3204-A5C2AB9DF871}"/>
              </a:ext>
            </a:extLst>
          </p:cNvPr>
          <p:cNvSpPr/>
          <p:nvPr/>
        </p:nvSpPr>
        <p:spPr>
          <a:xfrm>
            <a:off x="1895959" y="4959783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6FA9E-E1E9-14C0-94E6-06398D6C0305}"/>
              </a:ext>
            </a:extLst>
          </p:cNvPr>
          <p:cNvSpPr txBox="1"/>
          <p:nvPr/>
        </p:nvSpPr>
        <p:spPr>
          <a:xfrm>
            <a:off x="2048359" y="5018908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F508F-353A-F138-701F-4BDE873778C3}"/>
              </a:ext>
            </a:extLst>
          </p:cNvPr>
          <p:cNvSpPr txBox="1"/>
          <p:nvPr/>
        </p:nvSpPr>
        <p:spPr>
          <a:xfrm>
            <a:off x="4221970" y="5018907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C1A1D-7FEB-6121-C717-E04A1D3DD7AF}"/>
              </a:ext>
            </a:extLst>
          </p:cNvPr>
          <p:cNvSpPr txBox="1"/>
          <p:nvPr/>
        </p:nvSpPr>
        <p:spPr>
          <a:xfrm>
            <a:off x="80073" y="5078035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8103AE-2E69-C83C-8BB2-645C2DADADA4}"/>
              </a:ext>
            </a:extLst>
          </p:cNvPr>
          <p:cNvSpPr/>
          <p:nvPr/>
        </p:nvSpPr>
        <p:spPr>
          <a:xfrm>
            <a:off x="5718873" y="4959780"/>
            <a:ext cx="6028842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011B1-F70F-60E5-A604-D83BF5D55707}"/>
              </a:ext>
            </a:extLst>
          </p:cNvPr>
          <p:cNvSpPr txBox="1"/>
          <p:nvPr/>
        </p:nvSpPr>
        <p:spPr>
          <a:xfrm>
            <a:off x="7237707" y="4499675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B4CEF6-10CF-31E4-5CC7-D57F35422548}"/>
              </a:ext>
            </a:extLst>
          </p:cNvPr>
          <p:cNvSpPr txBox="1"/>
          <p:nvPr/>
        </p:nvSpPr>
        <p:spPr>
          <a:xfrm>
            <a:off x="6176074" y="5157405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290FC8F-F735-FC35-44B8-F8307CDBE891}"/>
              </a:ext>
            </a:extLst>
          </p:cNvPr>
          <p:cNvSpPr/>
          <p:nvPr/>
        </p:nvSpPr>
        <p:spPr>
          <a:xfrm rot="16200000">
            <a:off x="8578156" y="2988433"/>
            <a:ext cx="310280" cy="602884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EBBC8C-CF59-041F-82BC-B7CDF41AE374}"/>
              </a:ext>
            </a:extLst>
          </p:cNvPr>
          <p:cNvSpPr txBox="1"/>
          <p:nvPr/>
        </p:nvSpPr>
        <p:spPr>
          <a:xfrm>
            <a:off x="7942879" y="6281341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× 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BC985-3A87-F693-A96E-3DBBFEA903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3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51796DE-5C9A-CF37-B52C-33952BDE0BE8}"/>
              </a:ext>
            </a:extLst>
          </p:cNvPr>
          <p:cNvSpPr/>
          <p:nvPr/>
        </p:nvSpPr>
        <p:spPr>
          <a:xfrm>
            <a:off x="2626521" y="1097994"/>
            <a:ext cx="625099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CF9B-15EB-8445-8F47-21801AB46F35}"/>
              </a:ext>
            </a:extLst>
          </p:cNvPr>
          <p:cNvSpPr/>
          <p:nvPr/>
        </p:nvSpPr>
        <p:spPr>
          <a:xfrm>
            <a:off x="2001422" y="1097995"/>
            <a:ext cx="625099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FD6FF-608F-F56E-F984-DED6BD7FE035}"/>
              </a:ext>
            </a:extLst>
          </p:cNvPr>
          <p:cNvSpPr txBox="1"/>
          <p:nvPr/>
        </p:nvSpPr>
        <p:spPr>
          <a:xfrm>
            <a:off x="185537" y="967721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750DB3-A979-73F9-47C2-7E6D1403F328}"/>
              </a:ext>
            </a:extLst>
          </p:cNvPr>
          <p:cNvSpPr/>
          <p:nvPr/>
        </p:nvSpPr>
        <p:spPr>
          <a:xfrm>
            <a:off x="3251619" y="1097994"/>
            <a:ext cx="1255364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7E241ED-EDDD-CAFB-C4E5-65D645103505}"/>
              </a:ext>
            </a:extLst>
          </p:cNvPr>
          <p:cNvSpPr/>
          <p:nvPr/>
        </p:nvSpPr>
        <p:spPr>
          <a:xfrm>
            <a:off x="992741" y="2037262"/>
            <a:ext cx="201478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47D367-332A-FC88-2E7C-11BCC40DCE2D}"/>
              </a:ext>
            </a:extLst>
          </p:cNvPr>
          <p:cNvSpPr txBox="1"/>
          <p:nvPr/>
        </p:nvSpPr>
        <p:spPr>
          <a:xfrm>
            <a:off x="1194219" y="212342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 AES Key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2B39F9-9762-18F3-781D-2619E447CC7E}"/>
              </a:ext>
            </a:extLst>
          </p:cNvPr>
          <p:cNvSpPr txBox="1"/>
          <p:nvPr/>
        </p:nvSpPr>
        <p:spPr>
          <a:xfrm>
            <a:off x="185537" y="2917402"/>
            <a:ext cx="18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85F39-61F0-C8E8-5C39-D9C3FF6FE919}"/>
              </a:ext>
            </a:extLst>
          </p:cNvPr>
          <p:cNvSpPr/>
          <p:nvPr/>
        </p:nvSpPr>
        <p:spPr>
          <a:xfrm>
            <a:off x="2001422" y="2858275"/>
            <a:ext cx="2505561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47538C-C792-E3A3-520E-0B2532EFA084}"/>
              </a:ext>
            </a:extLst>
          </p:cNvPr>
          <p:cNvSpPr txBox="1"/>
          <p:nvPr/>
        </p:nvSpPr>
        <p:spPr>
          <a:xfrm>
            <a:off x="2263602" y="2917400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3E428D5-41A3-1087-88CB-A33AE065C52E}"/>
              </a:ext>
            </a:extLst>
          </p:cNvPr>
          <p:cNvSpPr/>
          <p:nvPr/>
        </p:nvSpPr>
        <p:spPr>
          <a:xfrm rot="20388064">
            <a:off x="4734290" y="274406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6FB497D-187D-5931-2126-D535C06FDAEF}"/>
              </a:ext>
            </a:extLst>
          </p:cNvPr>
          <p:cNvSpPr/>
          <p:nvPr/>
        </p:nvSpPr>
        <p:spPr>
          <a:xfrm rot="1211936" flipV="1">
            <a:off x="4734289" y="344197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45FDC5-15D7-7DBF-8D0D-A9ACA1844FE4}"/>
              </a:ext>
            </a:extLst>
          </p:cNvPr>
          <p:cNvSpPr txBox="1"/>
          <p:nvPr/>
        </p:nvSpPr>
        <p:spPr>
          <a:xfrm rot="20500068">
            <a:off x="4018787" y="2123171"/>
            <a:ext cx="22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HMAC </a:t>
            </a:r>
          </a:p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8D0440-E774-39E3-D571-DCAB0AD6F6E6}"/>
              </a:ext>
            </a:extLst>
          </p:cNvPr>
          <p:cNvSpPr/>
          <p:nvPr/>
        </p:nvSpPr>
        <p:spPr>
          <a:xfrm>
            <a:off x="6180798" y="2301301"/>
            <a:ext cx="5007958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B711B2-1EBB-5AD3-91F4-36D22CF9401A}"/>
              </a:ext>
            </a:extLst>
          </p:cNvPr>
          <p:cNvSpPr/>
          <p:nvPr/>
        </p:nvSpPr>
        <p:spPr>
          <a:xfrm>
            <a:off x="6180796" y="3532480"/>
            <a:ext cx="5007958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C20C7A-F342-97A7-AD7C-3868C28EFAA6}"/>
              </a:ext>
            </a:extLst>
          </p:cNvPr>
          <p:cNvSpPr txBox="1"/>
          <p:nvPr/>
        </p:nvSpPr>
        <p:spPr>
          <a:xfrm rot="1206588">
            <a:off x="4650120" y="3688020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Hash 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EE6273-5357-8878-D2F6-E5C7739A3248}"/>
              </a:ext>
            </a:extLst>
          </p:cNvPr>
          <p:cNvSpPr txBox="1"/>
          <p:nvPr/>
        </p:nvSpPr>
        <p:spPr>
          <a:xfrm>
            <a:off x="7115574" y="23604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9023DB-38B9-E25C-E400-F0A330132AD6}"/>
              </a:ext>
            </a:extLst>
          </p:cNvPr>
          <p:cNvSpPr txBox="1"/>
          <p:nvPr/>
        </p:nvSpPr>
        <p:spPr>
          <a:xfrm>
            <a:off x="7124612" y="359160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FF1552-9F9C-9E55-D078-AEF1943C356C}"/>
              </a:ext>
            </a:extLst>
          </p:cNvPr>
          <p:cNvSpPr/>
          <p:nvPr/>
        </p:nvSpPr>
        <p:spPr>
          <a:xfrm>
            <a:off x="1289450" y="5487324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667093-1D57-79CD-1B2C-FD28E85BAFD1}"/>
              </a:ext>
            </a:extLst>
          </p:cNvPr>
          <p:cNvSpPr/>
          <p:nvPr/>
        </p:nvSpPr>
        <p:spPr>
          <a:xfrm>
            <a:off x="2991683" y="5487324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E8CA31-0FA2-361E-55B8-DDB5B7861AB5}"/>
              </a:ext>
            </a:extLst>
          </p:cNvPr>
          <p:cNvSpPr/>
          <p:nvPr/>
        </p:nvSpPr>
        <p:spPr>
          <a:xfrm>
            <a:off x="6855926" y="5487324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EC25AC-F536-EAAD-81DB-AB177187CFA1}"/>
              </a:ext>
            </a:extLst>
          </p:cNvPr>
          <p:cNvSpPr/>
          <p:nvPr/>
        </p:nvSpPr>
        <p:spPr>
          <a:xfrm>
            <a:off x="10720169" y="5487324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66AD0F-7A52-EA6B-8E1B-2C19131FEA7B}"/>
              </a:ext>
            </a:extLst>
          </p:cNvPr>
          <p:cNvSpPr txBox="1"/>
          <p:nvPr/>
        </p:nvSpPr>
        <p:spPr>
          <a:xfrm>
            <a:off x="1209717" y="5546449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99F1E-0820-B8F2-BA34-E6EBFA339A96}"/>
              </a:ext>
            </a:extLst>
          </p:cNvPr>
          <p:cNvSpPr txBox="1"/>
          <p:nvPr/>
        </p:nvSpPr>
        <p:spPr>
          <a:xfrm>
            <a:off x="3245168" y="5541345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EFA414-AAD1-BEBB-D8D6-40D62E7DBFC8}"/>
              </a:ext>
            </a:extLst>
          </p:cNvPr>
          <p:cNvSpPr txBox="1"/>
          <p:nvPr/>
        </p:nvSpPr>
        <p:spPr>
          <a:xfrm>
            <a:off x="7227884" y="554134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1D25C-D4DC-455A-B5E6-062DB1E6BED3}"/>
              </a:ext>
            </a:extLst>
          </p:cNvPr>
          <p:cNvSpPr txBox="1"/>
          <p:nvPr/>
        </p:nvSpPr>
        <p:spPr>
          <a:xfrm>
            <a:off x="9015405" y="4416549"/>
            <a:ext cx="24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2FFB6-A27A-627F-CD65-E551A4915929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29736" y="5062880"/>
            <a:ext cx="642833" cy="4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6096BA-6C74-2B5B-32F8-811046AD021A}"/>
              </a:ext>
            </a:extLst>
          </p:cNvPr>
          <p:cNvSpPr txBox="1"/>
          <p:nvPr/>
        </p:nvSpPr>
        <p:spPr>
          <a:xfrm>
            <a:off x="4748503" y="6413407"/>
            <a:ext cx="32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Final Ciphered Data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D6561E-695B-303B-7B11-F09A7F4C66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A7B7F-C1A9-AA04-2A6C-FCCDB6825F7E}"/>
              </a:ext>
            </a:extLst>
          </p:cNvPr>
          <p:cNvSpPr/>
          <p:nvPr/>
        </p:nvSpPr>
        <p:spPr>
          <a:xfrm>
            <a:off x="1516212" y="98330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5AC861-ED9F-962C-7D3B-B0DF8398BC9F}"/>
              </a:ext>
            </a:extLst>
          </p:cNvPr>
          <p:cNvSpPr/>
          <p:nvPr/>
        </p:nvSpPr>
        <p:spPr>
          <a:xfrm>
            <a:off x="3218445" y="983306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E9A3B-3816-DDE9-4932-E095E2DC4B91}"/>
              </a:ext>
            </a:extLst>
          </p:cNvPr>
          <p:cNvSpPr/>
          <p:nvPr/>
        </p:nvSpPr>
        <p:spPr>
          <a:xfrm>
            <a:off x="7082688" y="983306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3F8A26-3785-E1F0-6972-C26E12EF84F1}"/>
              </a:ext>
            </a:extLst>
          </p:cNvPr>
          <p:cNvSpPr/>
          <p:nvPr/>
        </p:nvSpPr>
        <p:spPr>
          <a:xfrm>
            <a:off x="10946931" y="983306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8A1DE-B11F-4B48-172B-517821A6D80C}"/>
              </a:ext>
            </a:extLst>
          </p:cNvPr>
          <p:cNvSpPr txBox="1"/>
          <p:nvPr/>
        </p:nvSpPr>
        <p:spPr>
          <a:xfrm>
            <a:off x="1436479" y="104243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1960-F60A-105D-13DF-FCD290E11E05}"/>
              </a:ext>
            </a:extLst>
          </p:cNvPr>
          <p:cNvSpPr txBox="1"/>
          <p:nvPr/>
        </p:nvSpPr>
        <p:spPr>
          <a:xfrm>
            <a:off x="3471930" y="1037327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56C8E-B554-AEAC-6B76-550C4E4F6D7A}"/>
              </a:ext>
            </a:extLst>
          </p:cNvPr>
          <p:cNvSpPr txBox="1"/>
          <p:nvPr/>
        </p:nvSpPr>
        <p:spPr>
          <a:xfrm>
            <a:off x="7454646" y="10373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BAF6A-CA3A-AC70-948B-3948EE174ECA}"/>
              </a:ext>
            </a:extLst>
          </p:cNvPr>
          <p:cNvSpPr txBox="1"/>
          <p:nvPr/>
        </p:nvSpPr>
        <p:spPr>
          <a:xfrm>
            <a:off x="9328396" y="2107301"/>
            <a:ext cx="249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</a:p>
          <a:p>
            <a:pPr algn="ctr"/>
            <a:r>
              <a:rPr lang="en-US" altLang="zh-CN" dirty="0"/>
              <a:t>(Assume 16 here)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6C4C3E-67CD-11F1-CE5F-2A1D056AF0C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573426" y="1747889"/>
            <a:ext cx="525905" cy="35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6863B4-9AD4-A431-EC15-AE02B74732EA}"/>
              </a:ext>
            </a:extLst>
          </p:cNvPr>
          <p:cNvSpPr/>
          <p:nvPr/>
        </p:nvSpPr>
        <p:spPr>
          <a:xfrm>
            <a:off x="2259865" y="1880560"/>
            <a:ext cx="167557" cy="11002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ED97BE3-890B-7F79-ECD9-D5798BB39716}"/>
              </a:ext>
            </a:extLst>
          </p:cNvPr>
          <p:cNvSpPr/>
          <p:nvPr/>
        </p:nvSpPr>
        <p:spPr>
          <a:xfrm>
            <a:off x="4930100" y="1880659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F1092F5-E74B-3566-88B1-15697F24951B}"/>
              </a:ext>
            </a:extLst>
          </p:cNvPr>
          <p:cNvSpPr/>
          <p:nvPr/>
        </p:nvSpPr>
        <p:spPr>
          <a:xfrm>
            <a:off x="8140832" y="1880326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80480E-A033-FCF3-5686-0F984FB58A3A}"/>
              </a:ext>
            </a:extLst>
          </p:cNvPr>
          <p:cNvSpPr txBox="1"/>
          <p:nvPr/>
        </p:nvSpPr>
        <p:spPr>
          <a:xfrm>
            <a:off x="501112" y="1801734"/>
            <a:ext cx="178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Divide According to the </a:t>
            </a:r>
            <a:r>
              <a:rPr lang="en-US" altLang="zh-CN" b="1" dirty="0"/>
              <a:t>Last byte</a:t>
            </a:r>
          </a:p>
          <a:p>
            <a:r>
              <a:rPr lang="en-US" altLang="zh-CN" dirty="0" err="1"/>
              <a:t>i.e</a:t>
            </a:r>
            <a:r>
              <a:rPr lang="en-US" altLang="zh-CN" dirty="0"/>
              <a:t> first 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7AAA0C-9187-EBC5-DC4A-C439FC66E832}"/>
              </a:ext>
            </a:extLst>
          </p:cNvPr>
          <p:cNvSpPr/>
          <p:nvPr/>
        </p:nvSpPr>
        <p:spPr>
          <a:xfrm>
            <a:off x="1111661" y="3255912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44A5D-44CA-23CB-637A-4E39787B8A8E}"/>
              </a:ext>
            </a:extLst>
          </p:cNvPr>
          <p:cNvSpPr txBox="1"/>
          <p:nvPr/>
        </p:nvSpPr>
        <p:spPr>
          <a:xfrm>
            <a:off x="1031928" y="3315037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8485CE-D46D-83D0-2D23-93321F5563E4}"/>
              </a:ext>
            </a:extLst>
          </p:cNvPr>
          <p:cNvSpPr/>
          <p:nvPr/>
        </p:nvSpPr>
        <p:spPr>
          <a:xfrm>
            <a:off x="3284010" y="3257181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2F16A-8F47-8921-6D09-1E4B239EBA7F}"/>
              </a:ext>
            </a:extLst>
          </p:cNvPr>
          <p:cNvSpPr txBox="1"/>
          <p:nvPr/>
        </p:nvSpPr>
        <p:spPr>
          <a:xfrm>
            <a:off x="3537495" y="331120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BA037-6C0A-F442-996C-675AF3B3A69C}"/>
              </a:ext>
            </a:extLst>
          </p:cNvPr>
          <p:cNvSpPr txBox="1"/>
          <p:nvPr/>
        </p:nvSpPr>
        <p:spPr>
          <a:xfrm>
            <a:off x="3786753" y="1968800"/>
            <a:ext cx="9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to </a:t>
            </a:r>
          </a:p>
          <a:p>
            <a:r>
              <a:rPr lang="en-US" altLang="zh-CN" dirty="0"/>
              <a:t>16 + 31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92FC29-E766-B231-BD0D-3ED0BF52E0AC}"/>
              </a:ext>
            </a:extLst>
          </p:cNvPr>
          <p:cNvSpPr txBox="1"/>
          <p:nvPr/>
        </p:nvSpPr>
        <p:spPr>
          <a:xfrm>
            <a:off x="6845085" y="1968800"/>
            <a:ext cx="12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+ 32 to </a:t>
            </a:r>
          </a:p>
          <a:p>
            <a:r>
              <a:rPr lang="en-US" altLang="zh-CN" dirty="0"/>
              <a:t>16 + 63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F3B272-1DD3-F9C9-BCCB-FC6BD4BE2810}"/>
              </a:ext>
            </a:extLst>
          </p:cNvPr>
          <p:cNvSpPr/>
          <p:nvPr/>
        </p:nvSpPr>
        <p:spPr>
          <a:xfrm>
            <a:off x="7549579" y="3255912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1F017A-6B63-E521-4019-D9B1AF17B9D5}"/>
              </a:ext>
            </a:extLst>
          </p:cNvPr>
          <p:cNvSpPr txBox="1"/>
          <p:nvPr/>
        </p:nvSpPr>
        <p:spPr>
          <a:xfrm>
            <a:off x="7921537" y="330993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0104B13-15C5-4DAA-9384-5DE50859178C}"/>
              </a:ext>
            </a:extLst>
          </p:cNvPr>
          <p:cNvSpPr/>
          <p:nvPr/>
        </p:nvSpPr>
        <p:spPr>
          <a:xfrm>
            <a:off x="4930100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99C0D0-8E24-8B2C-0393-1610C94FE4F2}"/>
              </a:ext>
            </a:extLst>
          </p:cNvPr>
          <p:cNvSpPr/>
          <p:nvPr/>
        </p:nvSpPr>
        <p:spPr>
          <a:xfrm>
            <a:off x="8140831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BC5FD-680F-7863-B27F-4A4B09937740}"/>
              </a:ext>
            </a:extLst>
          </p:cNvPr>
          <p:cNvSpPr txBox="1"/>
          <p:nvPr/>
        </p:nvSpPr>
        <p:spPr>
          <a:xfrm>
            <a:off x="5097657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Check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F6EDD-9302-636C-E76D-C53265B8837A}"/>
              </a:ext>
            </a:extLst>
          </p:cNvPr>
          <p:cNvSpPr txBox="1"/>
          <p:nvPr/>
        </p:nvSpPr>
        <p:spPr>
          <a:xfrm>
            <a:off x="8062701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A0832-CD99-4097-36C5-84286F75B10D}"/>
              </a:ext>
            </a:extLst>
          </p:cNvPr>
          <p:cNvSpPr txBox="1"/>
          <p:nvPr/>
        </p:nvSpPr>
        <p:spPr>
          <a:xfrm>
            <a:off x="4630502" y="4870034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D74F5-9AB0-5170-BA64-AD6CB0885506}"/>
              </a:ext>
            </a:extLst>
          </p:cNvPr>
          <p:cNvSpPr txBox="1"/>
          <p:nvPr/>
        </p:nvSpPr>
        <p:spPr>
          <a:xfrm>
            <a:off x="7860894" y="4874217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381B3B-1959-AE60-5027-5865727C401D}"/>
              </a:ext>
            </a:extLst>
          </p:cNvPr>
          <p:cNvCxnSpPr>
            <a:cxnSpLocks/>
          </p:cNvCxnSpPr>
          <p:nvPr/>
        </p:nvCxnSpPr>
        <p:spPr>
          <a:xfrm flipH="1">
            <a:off x="2787708" y="5636216"/>
            <a:ext cx="5520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AC803C-3C37-E10F-EBA7-2315DE918851}"/>
              </a:ext>
            </a:extLst>
          </p:cNvPr>
          <p:cNvCxnSpPr>
            <a:stCxn id="33" idx="2"/>
          </p:cNvCxnSpPr>
          <p:nvPr/>
        </p:nvCxnSpPr>
        <p:spPr>
          <a:xfrm flipH="1">
            <a:off x="4994216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7961DB-42FB-982D-7BC6-C6B8A4C145A5}"/>
              </a:ext>
            </a:extLst>
          </p:cNvPr>
          <p:cNvCxnSpPr/>
          <p:nvPr/>
        </p:nvCxnSpPr>
        <p:spPr>
          <a:xfrm flipH="1">
            <a:off x="8303583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76BE83-9350-6393-912F-48E7D2865C46}"/>
              </a:ext>
            </a:extLst>
          </p:cNvPr>
          <p:cNvSpPr txBox="1"/>
          <p:nvPr/>
        </p:nvSpPr>
        <p:spPr>
          <a:xfrm>
            <a:off x="219656" y="5919784"/>
            <a:ext cx="10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</a:t>
            </a:r>
            <a:endParaRPr lang="zh-CN" altLang="en-US" dirty="0"/>
          </a:p>
          <a:p>
            <a:pPr algn="ctr"/>
            <a:r>
              <a:rPr lang="en-US" altLang="zh-CN" dirty="0"/>
              <a:t>AES key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40A95A-6244-E1C3-1611-E1DEAD8F7134}"/>
              </a:ext>
            </a:extLst>
          </p:cNvPr>
          <p:cNvSpPr/>
          <p:nvPr/>
        </p:nvSpPr>
        <p:spPr>
          <a:xfrm>
            <a:off x="8701963" y="6017890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F674A4-C552-C54F-AA4E-915178CD9B20}"/>
              </a:ext>
            </a:extLst>
          </p:cNvPr>
          <p:cNvSpPr/>
          <p:nvPr/>
        </p:nvSpPr>
        <p:spPr>
          <a:xfrm>
            <a:off x="6790506" y="6017890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50481-0D39-2D89-AAD6-FEC82E6F9CEE}"/>
              </a:ext>
            </a:extLst>
          </p:cNvPr>
          <p:cNvSpPr txBox="1"/>
          <p:nvPr/>
        </p:nvSpPr>
        <p:spPr>
          <a:xfrm>
            <a:off x="6942906" y="6077015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7FB23C-39D5-ACD6-4094-8D45541869F6}"/>
              </a:ext>
            </a:extLst>
          </p:cNvPr>
          <p:cNvSpPr txBox="1"/>
          <p:nvPr/>
        </p:nvSpPr>
        <p:spPr>
          <a:xfrm>
            <a:off x="9116517" y="607701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56419D-7E79-B655-E3DC-9FFC9147896A}"/>
              </a:ext>
            </a:extLst>
          </p:cNvPr>
          <p:cNvSpPr txBox="1"/>
          <p:nvPr/>
        </p:nvSpPr>
        <p:spPr>
          <a:xfrm>
            <a:off x="5362078" y="6077014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E236C-A3D4-33AF-201A-7A5439896325}"/>
              </a:ext>
            </a:extLst>
          </p:cNvPr>
          <p:cNvSpPr/>
          <p:nvPr/>
        </p:nvSpPr>
        <p:spPr>
          <a:xfrm>
            <a:off x="1096418" y="499762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71893C-4C66-8B77-A9B7-D4FABDD749F1}"/>
              </a:ext>
            </a:extLst>
          </p:cNvPr>
          <p:cNvSpPr txBox="1"/>
          <p:nvPr/>
        </p:nvSpPr>
        <p:spPr>
          <a:xfrm>
            <a:off x="1016685" y="505675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3D28D0-E63B-DE56-0773-6904F165BD8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71135" y="6400179"/>
            <a:ext cx="9909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6AD530-8720-D3E9-3349-CB3D558EA5C9}"/>
              </a:ext>
            </a:extLst>
          </p:cNvPr>
          <p:cNvCxnSpPr>
            <a:cxnSpLocks/>
          </p:cNvCxnSpPr>
          <p:nvPr/>
        </p:nvCxnSpPr>
        <p:spPr>
          <a:xfrm>
            <a:off x="1436479" y="5787551"/>
            <a:ext cx="0" cy="607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4B6A8F-BCAA-0C4A-B11D-22B3BF3546E7}"/>
              </a:ext>
            </a:extLst>
          </p:cNvPr>
          <p:cNvCxnSpPr>
            <a:cxnSpLocks/>
          </p:cNvCxnSpPr>
          <p:nvPr/>
        </p:nvCxnSpPr>
        <p:spPr>
          <a:xfrm flipH="1">
            <a:off x="1436479" y="6394972"/>
            <a:ext cx="1180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1B0E6-D141-8B28-5D82-091D740770CB}"/>
              </a:ext>
            </a:extLst>
          </p:cNvPr>
          <p:cNvSpPr txBox="1"/>
          <p:nvPr/>
        </p:nvSpPr>
        <p:spPr>
          <a:xfrm>
            <a:off x="2727825" y="6215682"/>
            <a:ext cx="15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Unpadding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3414CDC-6EDD-3DE8-FDEE-A57980309CB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decryption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067944" y="269153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47652" y="287624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05551" y="551481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185259" y="569952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567982" y="551481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47690" y="569952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5637" y="315322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45782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07447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12428" y="319067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374541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195231" y="187930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ESP32-A: Humidity &amp; Temperature </a:t>
            </a:r>
          </a:p>
          <a:p>
            <a:pPr algn="ctr"/>
            <a:r>
              <a:rPr lang="en-US" altLang="zh-CN" dirty="0"/>
              <a:t>Topic B: ESP32-B: Humidity &amp; Temperature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083654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295973" y="497114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4462218" y="4128417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622EE54B-3916-EBB1-9BFB-DFA5897BCC34}"/>
              </a:ext>
            </a:extLst>
          </p:cNvPr>
          <p:cNvSpPr/>
          <p:nvPr/>
        </p:nvSpPr>
        <p:spPr>
          <a:xfrm rot="5400000" flipH="1">
            <a:off x="6962078" y="143498"/>
            <a:ext cx="497694" cy="271411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479BB-95D6-4AF7-CBDC-6C2BA5B7F3E6}"/>
              </a:ext>
            </a:extLst>
          </p:cNvPr>
          <p:cNvSpPr txBox="1"/>
          <p:nvPr/>
        </p:nvSpPr>
        <p:spPr>
          <a:xfrm>
            <a:off x="8790119" y="1064156"/>
            <a:ext cx="21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 to Node-Red and plot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594F-998E-8DFD-B5CC-69B5A1EBC2C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09272" y="198894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88980" y="217365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46879" y="481222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26587" y="499693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09310" y="481222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89018" y="499693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965" y="245063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87110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48775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53756" y="248808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08126" y="312879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36559" y="117671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24982" y="298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37301" y="426855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67582" y="335676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Encrypted 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0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342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</dc:creator>
  <cp:lastModifiedBy>Han Bao</cp:lastModifiedBy>
  <cp:revision>4</cp:revision>
  <dcterms:created xsi:type="dcterms:W3CDTF">2023-01-26T21:54:18Z</dcterms:created>
  <dcterms:modified xsi:type="dcterms:W3CDTF">2023-01-27T20:12:09Z</dcterms:modified>
</cp:coreProperties>
</file>