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ad8ac6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ad8ac6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b2ac2d3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b2ac2d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ad8ac62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ad8ac62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2ac2d3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2ac2d3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ad8ac62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ad8ac62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b2ac2d3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9b2ac2d3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ad8ac62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ad8ac62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b2ac2d3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b2ac2d3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ad8ac62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ad8ac62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b2ac2d3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b2ac2d3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624405d8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624405d8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b2ac2d3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9b2ac2d3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624405d8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624405d8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9ad8ac62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9ad8ac62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624405d8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624405d8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624405d8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624405d8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624405d8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624405d8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624405d85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624405d85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624405d8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624405d8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624405d85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624405d8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b36c8b0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b36c8b0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ado.n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ПРОЕКТ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по дисциплине «</a:t>
            </a: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</a:rPr>
              <a:t>Технология доступа к базам данных ADO.NET</a:t>
            </a:r>
            <a:r>
              <a:rPr lang="ru" sz="3000">
                <a:solidFill>
                  <a:srgbClr val="000000"/>
                </a:solidFill>
              </a:rPr>
              <a:t>»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«Разработка системы онлайн-обучения»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503500" y="3722635"/>
            <a:ext cx="42426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Выполнили:</a:t>
            </a:r>
            <a:endParaRPr sz="1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студенты группы: 9/3-РПО-23/2</a:t>
            </a:r>
            <a:endParaRPr sz="1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Карпухова А.А, Ерофеев К.П, Тулуш И.</a:t>
            </a:r>
            <a:endParaRPr sz="1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интерфейс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00" y="1871663"/>
            <a:ext cx="29432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94" y="181519"/>
            <a:ext cx="4434400" cy="1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2596" y="2067850"/>
            <a:ext cx="3865600" cy="24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Главный интерфейс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65" y="1093850"/>
            <a:ext cx="5885276" cy="39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Пользовательский интерфейс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750" y="104025"/>
            <a:ext cx="2619125" cy="20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8675"/>
            <a:ext cx="3923624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3124" y="2343375"/>
            <a:ext cx="3080376" cy="2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218000"/>
            <a:ext cx="85206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Пользовательский интерфейс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00" y="886475"/>
            <a:ext cx="5865002" cy="41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администратора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0" y="1228675"/>
            <a:ext cx="3940551" cy="237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2856"/>
            <a:ext cx="3796324" cy="155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6846" y="2571750"/>
            <a:ext cx="4565450" cy="18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администратора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901" y="418138"/>
            <a:ext cx="3705125" cy="43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97" y="1324025"/>
            <a:ext cx="4389500" cy="31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учителя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25" y="292850"/>
            <a:ext cx="4951425" cy="19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624" y="2826250"/>
            <a:ext cx="4512675" cy="16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20" y="2194350"/>
            <a:ext cx="3180100" cy="1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 учителя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38" y="1500463"/>
            <a:ext cx="59721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и вывод тестов</a:t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676" y="106663"/>
            <a:ext cx="3784000" cy="11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75" y="3614650"/>
            <a:ext cx="8520601" cy="136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872" y="1572013"/>
            <a:ext cx="6079801" cy="18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и вывод тестов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1713"/>
            <a:ext cx="8342950" cy="2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Цель:</a:t>
            </a: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Разработать стабильное, безопасное и производительное консольное приложение, связанное с онлайн-обучением. Основная техническая особенность - эффективное использование </a:t>
            </a:r>
            <a:r>
              <a:rPr lang="ru" sz="1700" u="sng">
                <a:solidFill>
                  <a:srgbClr val="1155CC"/>
                </a:solidFill>
                <a:latin typeface="Amatic SC"/>
                <a:ea typeface="Amatic SC"/>
                <a:cs typeface="Amatic SC"/>
                <a:sym typeface="Amatic S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ado.net</a:t>
            </a: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для взаимодействия с базой данных, обеспечивая быстрое выполнение запросов, целостность данных и безопасность от внешних угроз (sql-инъекций). В качестве ado будет использоваться LINQ 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Задачи проекта: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Разработать базу данных, заполнить таблицы и нормализовать ее. 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Организовать работу с базой данных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Создать интуитивно - понятный консольный интерфейс.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Протестировать консольное приложение и базу данных.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 и вывод тестов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911" y="1040850"/>
            <a:ext cx="7164175" cy="36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Amatic SC"/>
                <a:ea typeface="Amatic SC"/>
                <a:cs typeface="Amatic SC"/>
                <a:sym typeface="Amatic SC"/>
              </a:rPr>
              <a:t>Нам удалось выполнить цель данного проекта и выполнить его задачи.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Задачи проекта:</a:t>
            </a:r>
            <a:endParaRPr b="1"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Разработать базу данных, заполнить таблицы и нормализовать ее в итоговом приложении.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Организовать работу с базой данных с помощью LINQ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Создать интуитивно - понятный консольный интерфейс для всех пользователей.</a:t>
            </a:r>
            <a:endParaRPr sz="17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matic SC"/>
              <a:buAutoNum type="arabicPeriod"/>
            </a:pPr>
            <a:r>
              <a:rPr lang="ru" sz="17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Протестировать консольное приложение и базу данных с помощью автотестов.</a:t>
            </a:r>
            <a:endParaRPr sz="17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75" y="1180350"/>
            <a:ext cx="4690048" cy="381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Проектирование базы данных</a:t>
            </a:r>
            <a:endParaRPr sz="375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63" y="985838"/>
            <a:ext cx="6937279" cy="3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4426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Не нормализованная таблица</a:t>
            </a:r>
            <a:endParaRPr sz="375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450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Анализ исходных данных: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317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Атрибуты атомарны не атомарны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31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Есть повторяющиеся группы данных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8131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Результат: не нормализованная таблица.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44" y="0"/>
            <a:ext cx="34907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4426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1NF</a:t>
            </a:r>
            <a:endParaRPr sz="375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48408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Анализ исходных данных: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Все атрибуты атомарны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Нет повторяющихся групп данных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matic SC"/>
              <a:buChar char="●"/>
            </a:pPr>
            <a:r>
              <a:rPr lang="ru" sz="2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Результат: Все таблицы соответствуют 1nf.</a:t>
            </a:r>
            <a:endParaRPr sz="2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44" y="0"/>
            <a:ext cx="34907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24925"/>
            <a:ext cx="4426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2NF</a:t>
            </a:r>
            <a:endParaRPr sz="375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4502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Анализ исходных данных</a:t>
            </a:r>
            <a:endParaRPr sz="23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matic SC"/>
              <a:buChar char="●"/>
            </a:pPr>
            <a:r>
              <a:rPr lang="ru" sz="23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Все таблицы имеют простые первичные ключи</a:t>
            </a:r>
            <a:endParaRPr sz="23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matic SC"/>
              <a:buChar char="●"/>
            </a:pPr>
            <a:r>
              <a:rPr lang="ru" sz="23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Все неключевые атрибуты полностью зависят от первичных ключей</a:t>
            </a:r>
            <a:endParaRPr sz="23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Результат: Все таблицы соответствуют 2nf.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244" y="0"/>
            <a:ext cx="34907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44262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3NF</a:t>
            </a:r>
            <a:endParaRPr sz="375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8675"/>
            <a:ext cx="5408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Анализ исходных данных:</a:t>
            </a:r>
            <a:endParaRPr sz="2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matic SC"/>
              <a:buChar char="●"/>
            </a:pPr>
            <a:r>
              <a:rPr lang="ru" sz="2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Отсутствует таблица связи многие-ко-многим между Users и Course</a:t>
            </a:r>
            <a:endParaRPr sz="2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Исправление:</a:t>
            </a:r>
            <a:endParaRPr sz="2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matic SC"/>
              <a:buChar char="●"/>
            </a:pPr>
            <a:r>
              <a:rPr lang="ru" sz="22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Создана таблица UserCourses для связи клиентов и курсов</a:t>
            </a:r>
            <a:endParaRPr sz="22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596" y="0"/>
            <a:ext cx="30374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3750">
                <a:solidFill>
                  <a:srgbClr val="000000"/>
                </a:solidFill>
              </a:rPr>
              <a:t>Таблица реализованная в СУБД</a:t>
            </a:r>
            <a:endParaRPr sz="37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25" y="952800"/>
            <a:ext cx="5619551" cy="39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Что-то про LINQ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LINQ to Entities — это технология в C#, которая позволяет писать запросы к базе данных, используя знакомый синтаксис LINQ и объекты вашей предметной области (Entity Classes), вместо прямого написания SQL-запросов.  Проще говоря, это "переводчик" между вашими LINQ-запросами на C# и SQL-запросами, которые понимает база данных (например, SQL Server, PostgreSQL, MySQL).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Безопасность типов (Type Safety): Компилятор C# проверяет ваши запросы на корректность. Если вы опечатались в имени свойства (Cyty вместо City), вы получите ошибку на этапе компиляции, а не во время выполнения.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Продуктивность разработчика: Не нужно писать и хранить громоздкие SQL-строки. Используется IntelliSense, рефакторинг и все возможности C#.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Абстракция от БД: Вы пишете код на C#, а EF и LINQ to Entities заботятся о генерации специфичного для вашей СУБД SQL. Теоретически, вы можете сменить базу данных с минимальными изменениями в коде.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matic SC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Читаемость и поддерживаемость: Код запросов интегрирован в C# и следует той же логике и структуре, что и остальная часть приложения.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