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4"/>
  </p:notesMasterIdLst>
  <p:sldIdLst>
    <p:sldId id="256" r:id="rId2"/>
    <p:sldId id="475" r:id="rId3"/>
    <p:sldId id="257" r:id="rId4"/>
    <p:sldId id="477" r:id="rId5"/>
    <p:sldId id="476" r:id="rId6"/>
    <p:sldId id="478" r:id="rId7"/>
    <p:sldId id="479" r:id="rId8"/>
    <p:sldId id="480" r:id="rId9"/>
    <p:sldId id="481" r:id="rId10"/>
    <p:sldId id="484" r:id="rId11"/>
    <p:sldId id="380" r:id="rId12"/>
    <p:sldId id="48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C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FDB"/>
    <a:srgbClr val="C5CAE9"/>
    <a:srgbClr val="9FA8DA"/>
    <a:srgbClr val="F0F4C3"/>
    <a:srgbClr val="C8E6C9"/>
    <a:srgbClr val="FFE0B2"/>
    <a:srgbClr val="FFCC80"/>
    <a:srgbClr val="FFECB3"/>
    <a:srgbClr val="C0F2DF"/>
    <a:srgbClr val="BEF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247AF-5B5C-4147-BFFB-F12477DB49FD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F1BA8-EAFB-4D5B-B18D-35D07B5B6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927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30B5286-7DC6-4515-8C85-93EFF4C090F6}"/>
              </a:ext>
            </a:extLst>
          </p:cNvPr>
          <p:cNvSpPr/>
          <p:nvPr userDrawn="1"/>
        </p:nvSpPr>
        <p:spPr>
          <a:xfrm>
            <a:off x="0" y="10889"/>
            <a:ext cx="12192000" cy="40010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71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02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29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1_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29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29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1_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220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4493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78" r:id="rId2"/>
    <p:sldLayoutId id="2147483688" r:id="rId3"/>
    <p:sldLayoutId id="2147483690" r:id="rId4"/>
    <p:sldLayoutId id="2147483650" r:id="rId5"/>
    <p:sldLayoutId id="214748370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now4yrea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ay-cp.github.io/archivers/IO_FILE_arbitrary_read_writ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992F9D-07E8-4BC5-9060-9AD44D5160EF}"/>
              </a:ext>
            </a:extLst>
          </p:cNvPr>
          <p:cNvSpPr txBox="1"/>
          <p:nvPr/>
        </p:nvSpPr>
        <p:spPr>
          <a:xfrm>
            <a:off x="762000" y="1859340"/>
            <a:ext cx="33313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Arial Black" panose="020B0A04020102020204" pitchFamily="34" charset="0"/>
              </a:rPr>
              <a:t>PWN</a:t>
            </a:r>
            <a:endParaRPr lang="zh-CN" altLang="en-US" sz="9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A31576-E6B3-4285-B55D-F84E2EC6EFEC}"/>
              </a:ext>
            </a:extLst>
          </p:cNvPr>
          <p:cNvSpPr txBox="1"/>
          <p:nvPr/>
        </p:nvSpPr>
        <p:spPr>
          <a:xfrm>
            <a:off x="846406" y="361187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IO_FILE </a:t>
            </a:r>
            <a:r>
              <a:rPr lang="zh-CN" altLang="en-US" sz="36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任意写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280A9BA-BCD6-4321-9A3E-FB1EC931F899}"/>
              </a:ext>
            </a:extLst>
          </p:cNvPr>
          <p:cNvCxnSpPr>
            <a:cxnSpLocks/>
          </p:cNvCxnSpPr>
          <p:nvPr/>
        </p:nvCxnSpPr>
        <p:spPr>
          <a:xfrm>
            <a:off x="792000" y="3425483"/>
            <a:ext cx="10800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452383" y="5328595"/>
            <a:ext cx="1800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now4yreal</a:t>
            </a:r>
            <a:endParaRPr lang="zh-CN" altLang="en-US" sz="28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6998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B020ADE-8E79-46B2-805C-C988FB5F7C11}"/>
              </a:ext>
            </a:extLst>
          </p:cNvPr>
          <p:cNvSpPr/>
          <p:nvPr/>
        </p:nvSpPr>
        <p:spPr>
          <a:xfrm>
            <a:off x="0" y="1883229"/>
            <a:ext cx="12192000" cy="497477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2D3185-EEB2-4471-B209-5E958373A434}"/>
              </a:ext>
            </a:extLst>
          </p:cNvPr>
          <p:cNvSpPr txBox="1"/>
          <p:nvPr/>
        </p:nvSpPr>
        <p:spPr>
          <a:xfrm>
            <a:off x="527342" y="387927"/>
            <a:ext cx="6564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IO_FILE </a:t>
            </a:r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任意写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D326CA-BB67-4685-8B5E-C8156872EC1E}"/>
              </a:ext>
            </a:extLst>
          </p:cNvPr>
          <p:cNvSpPr txBox="1"/>
          <p:nvPr/>
        </p:nvSpPr>
        <p:spPr>
          <a:xfrm>
            <a:off x="3235904" y="3517513"/>
            <a:ext cx="5720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IO_FILE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如何利用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IO_FILE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进行任意写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8468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C11A0F-4A40-400B-9DC4-E669E438E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637" y="4893307"/>
            <a:ext cx="3009363" cy="196469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8AEB040-472E-45B8-B07E-B8CC64CBBEE8}"/>
              </a:ext>
            </a:extLst>
          </p:cNvPr>
          <p:cNvSpPr/>
          <p:nvPr/>
        </p:nvSpPr>
        <p:spPr>
          <a:xfrm>
            <a:off x="0" y="0"/>
            <a:ext cx="50029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怎么利用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IO_FILE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进行任意写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423184-07F3-4070-A230-1A2EA62E6F92}"/>
              </a:ext>
            </a:extLst>
          </p:cNvPr>
          <p:cNvSpPr txBox="1"/>
          <p:nvPr/>
        </p:nvSpPr>
        <p:spPr>
          <a:xfrm>
            <a:off x="1679762" y="1232818"/>
            <a:ext cx="3490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直接上题（请看大屏幕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3230159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C11A0F-4A40-400B-9DC4-E669E438E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637" y="4893307"/>
            <a:ext cx="3009363" cy="196469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8AEB040-472E-45B8-B07E-B8CC64CBBEE8}"/>
              </a:ext>
            </a:extLst>
          </p:cNvPr>
          <p:cNvSpPr/>
          <p:nvPr/>
        </p:nvSpPr>
        <p:spPr>
          <a:xfrm>
            <a:off x="0" y="0"/>
            <a:ext cx="50029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Finally~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423184-07F3-4070-A230-1A2EA62E6F92}"/>
              </a:ext>
            </a:extLst>
          </p:cNvPr>
          <p:cNvSpPr txBox="1"/>
          <p:nvPr/>
        </p:nvSpPr>
        <p:spPr>
          <a:xfrm>
            <a:off x="3698923" y="3009067"/>
            <a:ext cx="52945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蟹蟹大家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欢迎加入星盟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47942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AEB040-472E-45B8-B07E-B8CC64CBBEE8}"/>
              </a:ext>
            </a:extLst>
          </p:cNvPr>
          <p:cNvSpPr/>
          <p:nvPr/>
        </p:nvSpPr>
        <p:spPr>
          <a:xfrm>
            <a:off x="0" y="0"/>
            <a:ext cx="2307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423184-07F3-4070-A230-1A2EA62E6F92}"/>
              </a:ext>
            </a:extLst>
          </p:cNvPr>
          <p:cNvSpPr txBox="1"/>
          <p:nvPr/>
        </p:nvSpPr>
        <p:spPr>
          <a:xfrm>
            <a:off x="680238" y="697100"/>
            <a:ext cx="108125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PWNer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星盟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大四狗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点逆向和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音乐年费会员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Sony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大法狂热追求者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Canon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老二次元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喜欢交朋友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https://github.com/now4yreal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目前主要精力在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fuzz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漏洞挖掘上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kernel, windows kernel,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escape,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vmware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escape, v8,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…..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都研究过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目前在研究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kernel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cve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，会分享一些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和姿势，欢迎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follow (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369231613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（欢迎学妹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(di)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骚扰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:p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581" y="986117"/>
            <a:ext cx="2799319" cy="279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6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B020ADE-8E79-46B2-805C-C988FB5F7C11}"/>
              </a:ext>
            </a:extLst>
          </p:cNvPr>
          <p:cNvSpPr/>
          <p:nvPr/>
        </p:nvSpPr>
        <p:spPr>
          <a:xfrm>
            <a:off x="0" y="1883229"/>
            <a:ext cx="12192000" cy="497477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2D3185-EEB2-4471-B209-5E958373A434}"/>
              </a:ext>
            </a:extLst>
          </p:cNvPr>
          <p:cNvSpPr txBox="1"/>
          <p:nvPr/>
        </p:nvSpPr>
        <p:spPr>
          <a:xfrm>
            <a:off x="527342" y="387927"/>
            <a:ext cx="6564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IO_FILE </a:t>
            </a:r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任意写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D326CA-BB67-4685-8B5E-C8156872EC1E}"/>
              </a:ext>
            </a:extLst>
          </p:cNvPr>
          <p:cNvSpPr txBox="1"/>
          <p:nvPr/>
        </p:nvSpPr>
        <p:spPr>
          <a:xfrm>
            <a:off x="3235904" y="3517513"/>
            <a:ext cx="57201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IO_FILE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如何利用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IO_FILE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进行任意写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16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B020ADE-8E79-46B2-805C-C988FB5F7C11}"/>
              </a:ext>
            </a:extLst>
          </p:cNvPr>
          <p:cNvSpPr/>
          <p:nvPr/>
        </p:nvSpPr>
        <p:spPr>
          <a:xfrm>
            <a:off x="0" y="1883229"/>
            <a:ext cx="12192000" cy="497477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2D3185-EEB2-4471-B209-5E958373A434}"/>
              </a:ext>
            </a:extLst>
          </p:cNvPr>
          <p:cNvSpPr txBox="1"/>
          <p:nvPr/>
        </p:nvSpPr>
        <p:spPr>
          <a:xfrm>
            <a:off x="527342" y="387927"/>
            <a:ext cx="6564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IO_FILE </a:t>
            </a:r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任意写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D326CA-BB67-4685-8B5E-C8156872EC1E}"/>
              </a:ext>
            </a:extLst>
          </p:cNvPr>
          <p:cNvSpPr txBox="1"/>
          <p:nvPr/>
        </p:nvSpPr>
        <p:spPr>
          <a:xfrm>
            <a:off x="3235904" y="3517513"/>
            <a:ext cx="5720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IO_FILE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如何利用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IO_FILE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进行任意写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850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AEB040-472E-45B8-B07E-B8CC64CBBEE8}"/>
              </a:ext>
            </a:extLst>
          </p:cNvPr>
          <p:cNvSpPr/>
          <p:nvPr/>
        </p:nvSpPr>
        <p:spPr>
          <a:xfrm>
            <a:off x="0" y="0"/>
            <a:ext cx="289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IO_FILE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423184-07F3-4070-A230-1A2EA62E6F92}"/>
              </a:ext>
            </a:extLst>
          </p:cNvPr>
          <p:cNvSpPr txBox="1"/>
          <p:nvPr/>
        </p:nvSpPr>
        <p:spPr>
          <a:xfrm>
            <a:off x="940217" y="1019830"/>
            <a:ext cx="10595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fopen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的时候创建的一个结构体，初始化有三个结构体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stdin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stdout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stderr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01" y="1642742"/>
            <a:ext cx="5875873" cy="370571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063" y="1642742"/>
            <a:ext cx="3598036" cy="4991100"/>
          </a:xfrm>
          <a:prstGeom prst="rect">
            <a:avLst/>
          </a:prstGeom>
        </p:spPr>
      </p:pic>
      <p:sp>
        <p:nvSpPr>
          <p:cNvPr id="11" name="下箭头 10"/>
          <p:cNvSpPr/>
          <p:nvPr/>
        </p:nvSpPr>
        <p:spPr>
          <a:xfrm rot="7810553">
            <a:off x="9876084" y="2040649"/>
            <a:ext cx="76455" cy="205080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426260" y="3807873"/>
            <a:ext cx="129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hackable!!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s://image.dbbqb.com/202103291543/8d91ce2f65326500e25fd269506c239d/bpmW9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01" y="5502079"/>
            <a:ext cx="784642" cy="77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4461" y="3322394"/>
            <a:ext cx="4163521" cy="3268697"/>
          </a:xfrm>
          <a:prstGeom prst="rect">
            <a:avLst/>
          </a:prstGeom>
        </p:spPr>
      </p:pic>
      <p:sp>
        <p:nvSpPr>
          <p:cNvPr id="17" name="下箭头 16"/>
          <p:cNvSpPr/>
          <p:nvPr/>
        </p:nvSpPr>
        <p:spPr>
          <a:xfrm rot="13819428">
            <a:off x="2130310" y="4447088"/>
            <a:ext cx="238410" cy="210998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84991" y="6221759"/>
            <a:ext cx="129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hackable!!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85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AEB040-472E-45B8-B07E-B8CC64CBBEE8}"/>
              </a:ext>
            </a:extLst>
          </p:cNvPr>
          <p:cNvSpPr/>
          <p:nvPr/>
        </p:nvSpPr>
        <p:spPr>
          <a:xfrm>
            <a:off x="0" y="0"/>
            <a:ext cx="289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IO_FILE leak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423184-07F3-4070-A230-1A2EA62E6F92}"/>
              </a:ext>
            </a:extLst>
          </p:cNvPr>
          <p:cNvSpPr txBox="1"/>
          <p:nvPr/>
        </p:nvSpPr>
        <p:spPr>
          <a:xfrm>
            <a:off x="940217" y="1019830"/>
            <a:ext cx="10295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fread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fwrite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fclose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blabla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会用到这些指针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565578"/>
            <a:ext cx="4292417" cy="4950803"/>
          </a:xfrm>
          <a:prstGeom prst="rect">
            <a:avLst/>
          </a:prstGeom>
        </p:spPr>
      </p:pic>
      <p:pic>
        <p:nvPicPr>
          <p:cNvPr id="10" name="Picture 2" descr="https://image.dbbqb.com/202103291543/8d91ce2f65326500e25fd269506c239d/bpmW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711" y="4432017"/>
            <a:ext cx="1266212" cy="124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9423184-07F3-4070-A230-1A2EA62E6F92}"/>
              </a:ext>
            </a:extLst>
          </p:cNvPr>
          <p:cNvSpPr txBox="1"/>
          <p:nvPr/>
        </p:nvSpPr>
        <p:spPr>
          <a:xfrm>
            <a:off x="6797707" y="3058920"/>
            <a:ext cx="4865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如果修改掉这些指针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wth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-&gt;leak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get_shell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blabla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388302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AEB040-472E-45B8-B07E-B8CC64CBBEE8}"/>
              </a:ext>
            </a:extLst>
          </p:cNvPr>
          <p:cNvSpPr/>
          <p:nvPr/>
        </p:nvSpPr>
        <p:spPr>
          <a:xfrm>
            <a:off x="0" y="0"/>
            <a:ext cx="289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IO_FILE leak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423184-07F3-4070-A230-1A2EA62E6F92}"/>
              </a:ext>
            </a:extLst>
          </p:cNvPr>
          <p:cNvSpPr txBox="1"/>
          <p:nvPr/>
        </p:nvSpPr>
        <p:spPr>
          <a:xfrm>
            <a:off x="564136" y="1807716"/>
            <a:ext cx="113772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攻击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_chain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-&gt;house of orange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攻击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IO_read_ptr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/base/end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泄露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攻击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IO_read_ptr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/base/end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字段或者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IO_write_ptr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/base/end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任意读写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攻击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盲泄露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攻击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IO_FILE_jumps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 FSOP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blabla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…..</a:t>
            </a:r>
          </a:p>
        </p:txBody>
      </p:sp>
      <p:pic>
        <p:nvPicPr>
          <p:cNvPr id="7" name="Picture 2" descr="https://image.dbbqb.com/202103291543/8d91ce2f65326500e25fd269506c239d/bpmW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606" y="3685116"/>
            <a:ext cx="1266212" cy="124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185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AEB040-472E-45B8-B07E-B8CC64CBBEE8}"/>
              </a:ext>
            </a:extLst>
          </p:cNvPr>
          <p:cNvSpPr/>
          <p:nvPr/>
        </p:nvSpPr>
        <p:spPr>
          <a:xfrm>
            <a:off x="0" y="0"/>
            <a:ext cx="289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IO_FILE leak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423184-07F3-4070-A230-1A2EA62E6F92}"/>
              </a:ext>
            </a:extLst>
          </p:cNvPr>
          <p:cNvSpPr txBox="1"/>
          <p:nvPr/>
        </p:nvSpPr>
        <p:spPr>
          <a:xfrm>
            <a:off x="564136" y="1807716"/>
            <a:ext cx="113772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攻击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_chain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-&gt;house of orange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攻击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IO_read_ptr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/base/end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泄露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IO_read_ptr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/base/end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字段或者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IO_write_ptr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/base/end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任意读写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攻击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盲泄露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攻击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IO_FILE_jumps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 FSOP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blabla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…..</a:t>
            </a:r>
          </a:p>
        </p:txBody>
      </p:sp>
      <p:pic>
        <p:nvPicPr>
          <p:cNvPr id="7" name="Picture 2" descr="https://image.dbbqb.com/202103291543/8d91ce2f65326500e25fd269506c239d/bpmW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606" y="3685116"/>
            <a:ext cx="1266212" cy="124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57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AEB040-472E-45B8-B07E-B8CC64CBBEE8}"/>
              </a:ext>
            </a:extLst>
          </p:cNvPr>
          <p:cNvSpPr/>
          <p:nvPr/>
        </p:nvSpPr>
        <p:spPr>
          <a:xfrm>
            <a:off x="0" y="0"/>
            <a:ext cx="289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IO_FILE leak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423184-07F3-4070-A230-1A2EA62E6F92}"/>
              </a:ext>
            </a:extLst>
          </p:cNvPr>
          <p:cNvSpPr txBox="1"/>
          <p:nvPr/>
        </p:nvSpPr>
        <p:spPr>
          <a:xfrm>
            <a:off x="564136" y="1807716"/>
            <a:ext cx="101385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理论：移步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raycp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https://ray-cp.github.io/archivers/IO_FILE_arbitrary_read_write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简而言之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~~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981" y="1355835"/>
            <a:ext cx="5167343" cy="5093715"/>
          </a:xfrm>
          <a:prstGeom prst="rect">
            <a:avLst/>
          </a:prstGeom>
        </p:spPr>
      </p:pic>
      <p:pic>
        <p:nvPicPr>
          <p:cNvPr id="10" name="Picture 2" descr="https://image.dbbqb.com/202103291543/8d91ce2f65326500e25fd269506c239d/bpmW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648" y="3377376"/>
            <a:ext cx="1266212" cy="124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72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10198</TotalTime>
  <Words>451</Words>
  <Application>Microsoft Macintosh PowerPoint</Application>
  <PresentationFormat>宽屏</PresentationFormat>
  <Paragraphs>58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隶书</vt:lpstr>
      <vt:lpstr>微软雅黑</vt:lpstr>
      <vt:lpstr>Arial</vt:lpstr>
      <vt:lpstr>Arial Black</vt:lpstr>
      <vt:lpstr>1_Simple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IZAYOI</dc:creator>
  <cp:lastModifiedBy>Office</cp:lastModifiedBy>
  <cp:revision>286</cp:revision>
  <dcterms:created xsi:type="dcterms:W3CDTF">2020-05-03T14:32:49Z</dcterms:created>
  <dcterms:modified xsi:type="dcterms:W3CDTF">2021-03-29T11:24:56Z</dcterms:modified>
</cp:coreProperties>
</file>