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2FD09-783E-EBE2-4210-90D7575C6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6873D8-F0B7-0659-EED3-5C834361C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6D044-2EDA-2D86-A2B1-F48C45C0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FCC1C-1730-4A30-7D75-981FD17E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CAFF5-4B84-3125-870F-5F4E66CB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73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C471C-71E6-FF5F-A546-78823423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04A8C-3DA3-565A-90F5-08A9E7CC6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7B957-BE8E-3082-FE25-2199CEC7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BBE16-1DD6-50FA-FA46-D6A6A875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868C7-38FD-9EA5-3EF0-4BB21855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4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D58B87-525F-6556-B310-4502D3D03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94B1DC-551F-55A6-9B4C-7CF79B95D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BF939-E7A2-98FE-8C2C-974A2997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87AFF-FC98-53A7-6871-5042F07C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43F8D-6E5E-F65E-41CA-EC8412DC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6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8484E-04E9-64FF-B7DD-A6039292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AF614-0B83-5872-AE96-DA9835931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8661A-EBDF-B837-2CA9-903390CF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45008-28E2-06E7-5711-082D9E9C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82B48-3C89-2813-543E-CFB6E270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6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5DE17-F30B-40B4-BF7C-A3C444BF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01F90C-3876-E394-281C-25148B1D3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FC384-74F8-8DFB-76BC-365B3A6E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127ED-221E-35F0-654F-E0F4EC4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B1302-0427-BC72-F261-B97FBF87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92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9A898-32B4-48AF-0430-A274F3A2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CB92D-1705-58F5-D01C-EC955EFE7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2EEE51-603E-E027-EF88-002E5E2E1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1C5D7-AFA6-CF6F-5002-DA60551C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3A786-F6B3-AE80-A3C6-E2784CAB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2F6E1-4744-DF81-500D-7CF94BB6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6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F96C0-4B8B-B14C-D127-E0D3A01D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D9984-FA96-FCDA-9582-A363CD73E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A8FE77-0B13-362F-6C5C-C2FF2FEDC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B6E033-C02D-4561-458C-76A965D1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B12068-D039-0BB9-CAA2-1E3482303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64DFB0-38BC-E59E-CCE4-D7ABCFD4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FECE79-AD90-1F55-739D-6D7CDF24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D65B6C-F74E-7F3E-0599-9B91A34D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3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8AE27-51BB-C1E4-1208-CBC89E1B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9496F2-37F3-69B0-97BA-2A82311F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6048B0-72E7-BEF2-62BA-81F27DEC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CC1352-A1DF-3871-76E7-5099E2DA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5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92CA41-5111-B4B8-8843-966067FC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630E89-5462-D975-A470-F8D4F48F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DCE6EA-ED41-B22C-86BF-ED572A7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7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BB80B-8F60-F73F-9D0A-95B057CC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0F4F5-7DC4-62EB-0DF2-A03887FC7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B2A4AF-CD8F-EA90-E1CB-976413EEB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2A8E9F-7A2A-C565-030F-BDDA8751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C2591-CE18-308D-B618-30C20AFF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E7E50-5A6D-E55B-F024-AC4EA1CF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8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E252E-6C0D-771F-C1C4-7CFD6B8B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C87F54-C3DE-8BBD-1904-94569EA77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242EEA-B324-48BB-4711-596A3DA0A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80A55-DD06-2769-F54C-299A840B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2F5F-2192-45F7-AD97-EC06406A7A0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CCF5C-BE78-1046-036B-8EA11AAC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B92AF-EA8A-6694-C9AB-A54AC198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98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6A946A-2E17-53E0-9045-49E34EAA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3153B-E0F8-A53B-4469-92ECB7C1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EF18F-BFE2-5E06-F91D-DF30CD097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42F5F-2192-45F7-AD97-EC06406A7A0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A6EF0-1D31-AAC9-7F14-33DF8A65F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9E595-F335-5EED-592D-799962186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23E11-AC08-4DC1-B803-C8776FF1C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B58174-2B2D-3DB0-2DD8-1ABA569510E1}"/>
              </a:ext>
            </a:extLst>
          </p:cNvPr>
          <p:cNvSpPr/>
          <p:nvPr/>
        </p:nvSpPr>
        <p:spPr>
          <a:xfrm>
            <a:off x="-76200" y="-38100"/>
            <a:ext cx="12268199" cy="20002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보안 카메라 단색으로 채워진">
            <a:extLst>
              <a:ext uri="{FF2B5EF4-FFF2-40B4-BE49-F238E27FC236}">
                <a16:creationId xmlns:a16="http://schemas.microsoft.com/office/drawing/2014/main" id="{E0D56B9F-F7B5-844F-84BD-9EF3E91C9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" y="0"/>
            <a:ext cx="1924050" cy="1924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F3B6F2-6EA9-EFDB-5D1E-A9AE7F095FD8}"/>
              </a:ext>
            </a:extLst>
          </p:cNvPr>
          <p:cNvSpPr txBox="1"/>
          <p:nvPr/>
        </p:nvSpPr>
        <p:spPr>
          <a:xfrm>
            <a:off x="3425719" y="300305"/>
            <a:ext cx="6632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CCTV </a:t>
            </a:r>
            <a:r>
              <a:rPr lang="ko-KR" altLang="en-US" sz="8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녹화중</a:t>
            </a:r>
            <a:endParaRPr lang="ko-KR" altLang="en-US" sz="8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06F59-3C18-0604-D4A7-1475203022B7}"/>
              </a:ext>
            </a:extLst>
          </p:cNvPr>
          <p:cNvSpPr txBox="1"/>
          <p:nvPr/>
        </p:nvSpPr>
        <p:spPr>
          <a:xfrm>
            <a:off x="333930" y="2222419"/>
            <a:ext cx="27732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 치 목 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0D80C-32E7-7AFA-6243-5D3FECE4A462}"/>
              </a:ext>
            </a:extLst>
          </p:cNvPr>
          <p:cNvSpPr txBox="1"/>
          <p:nvPr/>
        </p:nvSpPr>
        <p:spPr>
          <a:xfrm>
            <a:off x="333930" y="3355964"/>
            <a:ext cx="27732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촬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영 시 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D9371-80FE-6B84-024C-A30D9F833039}"/>
              </a:ext>
            </a:extLst>
          </p:cNvPr>
          <p:cNvSpPr txBox="1"/>
          <p:nvPr/>
        </p:nvSpPr>
        <p:spPr>
          <a:xfrm>
            <a:off x="333930" y="4489509"/>
            <a:ext cx="27732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 치 목 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AA5B7-26E6-DF5B-8024-A2B9C30E3BB0}"/>
              </a:ext>
            </a:extLst>
          </p:cNvPr>
          <p:cNvSpPr txBox="1"/>
          <p:nvPr/>
        </p:nvSpPr>
        <p:spPr>
          <a:xfrm>
            <a:off x="376371" y="5623054"/>
            <a:ext cx="23922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HY헤드라인M" panose="02030600000101010101" pitchFamily="18" charset="-127"/>
                <a:ea typeface="HY헤드라인M" panose="02030600000101010101" pitchFamily="18" charset="-127"/>
              </a:rPr>
              <a:t>연 락 처  </a:t>
            </a:r>
            <a:r>
              <a:rPr lang="en-US" altLang="ko-KR" sz="300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E24C21-068C-9559-D832-22A4E36F7A6F}"/>
              </a:ext>
            </a:extLst>
          </p:cNvPr>
          <p:cNvCxnSpPr>
            <a:cxnSpLocks/>
          </p:cNvCxnSpPr>
          <p:nvPr/>
        </p:nvCxnSpPr>
        <p:spPr>
          <a:xfrm>
            <a:off x="2768662" y="2248828"/>
            <a:ext cx="0" cy="384125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96F9C3-F503-CABB-6AF7-9E695E67F7D0}"/>
              </a:ext>
            </a:extLst>
          </p:cNvPr>
          <p:cNvSpPr txBox="1"/>
          <p:nvPr/>
        </p:nvSpPr>
        <p:spPr>
          <a:xfrm>
            <a:off x="3229334" y="2248828"/>
            <a:ext cx="7787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방범 및 화재예방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시설 안전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1846A-37ED-5BDF-4635-D894D0B91243}"/>
              </a:ext>
            </a:extLst>
          </p:cNvPr>
          <p:cNvSpPr txBox="1"/>
          <p:nvPr/>
        </p:nvSpPr>
        <p:spPr>
          <a:xfrm>
            <a:off x="3229334" y="3356413"/>
            <a:ext cx="5533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24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연속 촬영 및 녹화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7223A-52FF-1FBE-6184-F3332D60EA8F}"/>
              </a:ext>
            </a:extLst>
          </p:cNvPr>
          <p:cNvSpPr txBox="1"/>
          <p:nvPr/>
        </p:nvSpPr>
        <p:spPr>
          <a:xfrm>
            <a:off x="3229334" y="4490969"/>
            <a:ext cx="7680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출입구 및 복도 건물내 주요 시설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ACC489E-0580-5AF2-7802-0F7BBC7E1FF7}"/>
              </a:ext>
            </a:extLst>
          </p:cNvPr>
          <p:cNvCxnSpPr>
            <a:cxnSpLocks/>
          </p:cNvCxnSpPr>
          <p:nvPr/>
        </p:nvCxnSpPr>
        <p:spPr>
          <a:xfrm flipH="1">
            <a:off x="229574" y="2987040"/>
            <a:ext cx="115687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C32561-3BCE-5AF2-4DEC-CDEEBAD4B41C}"/>
              </a:ext>
            </a:extLst>
          </p:cNvPr>
          <p:cNvCxnSpPr>
            <a:cxnSpLocks/>
          </p:cNvCxnSpPr>
          <p:nvPr/>
        </p:nvCxnSpPr>
        <p:spPr>
          <a:xfrm flipH="1">
            <a:off x="229574" y="4138572"/>
            <a:ext cx="115687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FACB1-229F-B06A-D60C-4299B973ED1B}"/>
              </a:ext>
            </a:extLst>
          </p:cNvPr>
          <p:cNvCxnSpPr>
            <a:cxnSpLocks/>
          </p:cNvCxnSpPr>
          <p:nvPr/>
        </p:nvCxnSpPr>
        <p:spPr>
          <a:xfrm flipH="1">
            <a:off x="229574" y="5290104"/>
            <a:ext cx="115687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3CF226E-947B-316D-15E5-0712A121C1C7}"/>
              </a:ext>
            </a:extLst>
          </p:cNvPr>
          <p:cNvCxnSpPr>
            <a:cxnSpLocks/>
          </p:cNvCxnSpPr>
          <p:nvPr/>
        </p:nvCxnSpPr>
        <p:spPr>
          <a:xfrm flipH="1">
            <a:off x="229574" y="6441636"/>
            <a:ext cx="115687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388AF0-9CF6-416C-57D6-D1CC8D77EBFE}"/>
              </a:ext>
            </a:extLst>
          </p:cNvPr>
          <p:cNvSpPr txBox="1"/>
          <p:nvPr/>
        </p:nvSpPr>
        <p:spPr>
          <a:xfrm>
            <a:off x="3229334" y="5623054"/>
            <a:ext cx="7680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HY헤드라인M" panose="02030600000101010101" pitchFamily="18" charset="-127"/>
                <a:ea typeface="HY헤드라인M" panose="02030600000101010101" pitchFamily="18" charset="-127"/>
              </a:rPr>
              <a:t>02-123-4567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87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최원겸</dc:creator>
  <cp:lastModifiedBy>[학부생]강준구</cp:lastModifiedBy>
  <cp:revision>3</cp:revision>
  <dcterms:created xsi:type="dcterms:W3CDTF">2023-11-05T07:32:53Z</dcterms:created>
  <dcterms:modified xsi:type="dcterms:W3CDTF">2023-12-01T04:48:19Z</dcterms:modified>
</cp:coreProperties>
</file>