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8" r:id="rId2"/>
  </p:sldMasterIdLst>
  <p:notesMasterIdLst>
    <p:notesMasterId r:id="rId17"/>
  </p:notesMasterIdLst>
  <p:sldIdLst>
    <p:sldId id="380" r:id="rId3"/>
    <p:sldId id="381" r:id="rId4"/>
    <p:sldId id="382" r:id="rId5"/>
    <p:sldId id="383" r:id="rId6"/>
    <p:sldId id="384" r:id="rId7"/>
    <p:sldId id="385" r:id="rId8"/>
    <p:sldId id="393" r:id="rId9"/>
    <p:sldId id="386" r:id="rId10"/>
    <p:sldId id="387" r:id="rId11"/>
    <p:sldId id="388" r:id="rId12"/>
    <p:sldId id="389" r:id="rId13"/>
    <p:sldId id="390" r:id="rId14"/>
    <p:sldId id="391" r:id="rId15"/>
    <p:sldId id="392" r:id="rId16"/>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9"/>
    <a:srgbClr val="000000"/>
    <a:srgbClr val="006EB4"/>
    <a:srgbClr val="5360DB"/>
    <a:srgbClr val="FF79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26" autoAdjust="0"/>
    <p:restoredTop sz="93605" autoAdjust="0"/>
  </p:normalViewPr>
  <p:slideViewPr>
    <p:cSldViewPr snapToGrid="0">
      <p:cViewPr varScale="1">
        <p:scale>
          <a:sx n="79" d="100"/>
          <a:sy n="79" d="100"/>
        </p:scale>
        <p:origin x="522" y="96"/>
      </p:cViewPr>
      <p:guideLst/>
    </p:cSldViewPr>
  </p:slideViewPr>
  <p:notesTextViewPr>
    <p:cViewPr>
      <p:scale>
        <a:sx n="3" d="2"/>
        <a:sy n="3" d="2"/>
      </p:scale>
      <p:origin x="0" y="0"/>
    </p:cViewPr>
  </p:notesTextViewPr>
  <p:sorterViewPr>
    <p:cViewPr>
      <p:scale>
        <a:sx n="200" d="100"/>
        <a:sy n="200" d="100"/>
      </p:scale>
      <p:origin x="0" y="-2388"/>
    </p:cViewPr>
  </p:sorterViewPr>
  <p:notesViewPr>
    <p:cSldViewPr snapToGrid="0">
      <p:cViewPr varScale="1">
        <p:scale>
          <a:sx n="78" d="100"/>
          <a:sy n="78" d="100"/>
        </p:scale>
        <p:origin x="224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9"/>
          </a:xfrm>
          <a:prstGeom prst="rect">
            <a:avLst/>
          </a:prstGeom>
        </p:spPr>
        <p:txBody>
          <a:bodyPr vert="horz" lIns="94714" tIns="47357" rIns="94714" bIns="47357" rtlCol="0"/>
          <a:lstStyle>
            <a:lvl1pPr algn="l">
              <a:defRPr sz="1200"/>
            </a:lvl1pPr>
          </a:lstStyle>
          <a:p>
            <a:endParaRPr lang="de-DE"/>
          </a:p>
        </p:txBody>
      </p:sp>
      <p:sp>
        <p:nvSpPr>
          <p:cNvPr id="3" name="Datumsplatzhalter 2"/>
          <p:cNvSpPr>
            <a:spLocks noGrp="1"/>
          </p:cNvSpPr>
          <p:nvPr>
            <p:ph type="dt" idx="1"/>
          </p:nvPr>
        </p:nvSpPr>
        <p:spPr>
          <a:xfrm>
            <a:off x="4023992" y="0"/>
            <a:ext cx="3078427" cy="513509"/>
          </a:xfrm>
          <a:prstGeom prst="rect">
            <a:avLst/>
          </a:prstGeom>
        </p:spPr>
        <p:txBody>
          <a:bodyPr vert="horz" lIns="94714" tIns="47357" rIns="94714" bIns="47357" rtlCol="0"/>
          <a:lstStyle>
            <a:lvl1pPr algn="r">
              <a:defRPr sz="1200"/>
            </a:lvl1pPr>
          </a:lstStyle>
          <a:p>
            <a:fld id="{D4D51A32-8E49-420B-A036-C7D110C396A3}" type="datetimeFigureOut">
              <a:rPr lang="de-DE" smtClean="0"/>
              <a:t>15.05.2020</a:t>
            </a:fld>
            <a:endParaRPr lang="de-DE"/>
          </a:p>
        </p:txBody>
      </p:sp>
      <p:sp>
        <p:nvSpPr>
          <p:cNvPr id="4" name="Folienbildplatzhalter 3"/>
          <p:cNvSpPr>
            <a:spLocks noGrp="1" noRot="1" noChangeAspect="1"/>
          </p:cNvSpPr>
          <p:nvPr>
            <p:ph type="sldImg" idx="2"/>
          </p:nvPr>
        </p:nvSpPr>
        <p:spPr>
          <a:xfrm>
            <a:off x="481013" y="1279525"/>
            <a:ext cx="6142037" cy="3454400"/>
          </a:xfrm>
          <a:prstGeom prst="rect">
            <a:avLst/>
          </a:prstGeom>
          <a:noFill/>
          <a:ln w="12700">
            <a:solidFill>
              <a:prstClr val="black"/>
            </a:solidFill>
          </a:ln>
        </p:spPr>
        <p:txBody>
          <a:bodyPr vert="horz" lIns="94714" tIns="47357" rIns="94714" bIns="47357" rtlCol="0" anchor="ctr"/>
          <a:lstStyle/>
          <a:p>
            <a:endParaRPr lang="de-DE"/>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4714" tIns="47357" rIns="94714" bIns="47357"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721107"/>
            <a:ext cx="3078427" cy="513506"/>
          </a:xfrm>
          <a:prstGeom prst="rect">
            <a:avLst/>
          </a:prstGeom>
        </p:spPr>
        <p:txBody>
          <a:bodyPr vert="horz" lIns="94714" tIns="47357" rIns="94714" bIns="47357" rtlCol="0" anchor="b"/>
          <a:lstStyle>
            <a:lvl1pPr algn="l">
              <a:defRPr sz="1200"/>
            </a:lvl1pPr>
          </a:lstStyle>
          <a:p>
            <a:endParaRPr lang="de-DE"/>
          </a:p>
        </p:txBody>
      </p:sp>
      <p:sp>
        <p:nvSpPr>
          <p:cNvPr id="7" name="Foliennummernplatzhalter 6"/>
          <p:cNvSpPr>
            <a:spLocks noGrp="1"/>
          </p:cNvSpPr>
          <p:nvPr>
            <p:ph type="sldNum" sz="quarter" idx="5"/>
          </p:nvPr>
        </p:nvSpPr>
        <p:spPr>
          <a:xfrm>
            <a:off x="4023992" y="9721107"/>
            <a:ext cx="3078427" cy="513506"/>
          </a:xfrm>
          <a:prstGeom prst="rect">
            <a:avLst/>
          </a:prstGeom>
        </p:spPr>
        <p:txBody>
          <a:bodyPr vert="horz" lIns="94714" tIns="47357" rIns="94714" bIns="47357" rtlCol="0" anchor="b"/>
          <a:lstStyle>
            <a:lvl1pPr algn="r">
              <a:defRPr sz="1200"/>
            </a:lvl1pPr>
          </a:lstStyle>
          <a:p>
            <a:fld id="{FF889315-7416-41BF-A94D-C137F486764A}" type="slidenum">
              <a:rPr lang="de-DE" smtClean="0"/>
              <a:t>‹#›</a:t>
            </a:fld>
            <a:endParaRPr lang="de-DE"/>
          </a:p>
        </p:txBody>
      </p:sp>
    </p:spTree>
    <p:extLst>
      <p:ext uri="{BB962C8B-B14F-4D97-AF65-F5344CB8AC3E}">
        <p14:creationId xmlns:p14="http://schemas.microsoft.com/office/powerpoint/2010/main" val="951062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F889315-7416-41BF-A94D-C137F486764A}" type="slidenum">
              <a:rPr lang="de-DE" smtClean="0"/>
              <a:t>1</a:t>
            </a:fld>
            <a:endParaRPr lang="de-DE"/>
          </a:p>
        </p:txBody>
      </p:sp>
    </p:spTree>
    <p:extLst>
      <p:ext uri="{BB962C8B-B14F-4D97-AF65-F5344CB8AC3E}">
        <p14:creationId xmlns:p14="http://schemas.microsoft.com/office/powerpoint/2010/main" val="2299345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tif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icture with banderole">
    <p:spTree>
      <p:nvGrpSpPr>
        <p:cNvPr id="1" name=""/>
        <p:cNvGrpSpPr/>
        <p:nvPr/>
      </p:nvGrpSpPr>
      <p:grpSpPr>
        <a:xfrm>
          <a:off x="0" y="0"/>
          <a:ext cx="0" cy="0"/>
          <a:chOff x="0" y="0"/>
          <a:chExt cx="0" cy="0"/>
        </a:xfrm>
      </p:grpSpPr>
      <p:sp>
        <p:nvSpPr>
          <p:cNvPr id="16" name="Bildplatzhalter 2"/>
          <p:cNvSpPr>
            <a:spLocks noGrp="1"/>
          </p:cNvSpPr>
          <p:nvPr>
            <p:ph type="pic" idx="1"/>
          </p:nvPr>
        </p:nvSpPr>
        <p:spPr>
          <a:xfrm>
            <a:off x="1599129" y="4"/>
            <a:ext cx="10592879" cy="6857999"/>
          </a:xfrm>
          <a:prstGeom prst="rect">
            <a:avLst/>
          </a:prstGeom>
        </p:spPr>
        <p:txBody>
          <a:bodyPr/>
          <a:lstStyle>
            <a:lvl1pPr marL="0" indent="0">
              <a:buNone/>
              <a:defRPr sz="2400"/>
            </a:lvl1pPr>
            <a:lvl2pPr marL="342875" indent="0">
              <a:buNone/>
              <a:defRPr sz="2100"/>
            </a:lvl2pPr>
            <a:lvl3pPr marL="685749" indent="0">
              <a:buNone/>
              <a:defRPr sz="1800"/>
            </a:lvl3pPr>
            <a:lvl4pPr marL="1028624" indent="0">
              <a:buNone/>
              <a:defRPr sz="1500"/>
            </a:lvl4pPr>
            <a:lvl5pPr marL="1371498" indent="0">
              <a:buNone/>
              <a:defRPr sz="1500"/>
            </a:lvl5pPr>
            <a:lvl6pPr marL="1714373" indent="0">
              <a:buNone/>
              <a:defRPr sz="1500"/>
            </a:lvl6pPr>
            <a:lvl7pPr marL="2057246" indent="0">
              <a:buNone/>
              <a:defRPr sz="1500"/>
            </a:lvl7pPr>
            <a:lvl8pPr marL="2400120" indent="0">
              <a:buNone/>
              <a:defRPr sz="1500"/>
            </a:lvl8pPr>
            <a:lvl9pPr marL="2742995" indent="0">
              <a:buNone/>
              <a:defRPr sz="1500"/>
            </a:lvl9pPr>
          </a:lstStyle>
          <a:p>
            <a:r>
              <a:rPr lang="de-DE" dirty="0"/>
              <a:t>Bild durch Klicken auf Symbol hinzufügen</a:t>
            </a:r>
          </a:p>
        </p:txBody>
      </p:sp>
      <p:sp>
        <p:nvSpPr>
          <p:cNvPr id="10" name="Rechteck 9"/>
          <p:cNvSpPr/>
          <p:nvPr userDrawn="1"/>
        </p:nvSpPr>
        <p:spPr>
          <a:xfrm flipH="1">
            <a:off x="159130" y="5781676"/>
            <a:ext cx="1440000" cy="18000"/>
          </a:xfrm>
          <a:prstGeom prst="rect">
            <a:avLst/>
          </a:prstGeom>
          <a:gradFill flip="none" rotWithShape="1">
            <a:gsLst>
              <a:gs pos="5000">
                <a:schemeClr val="accent3">
                  <a:lumMod val="0"/>
                  <a:lumOff val="100000"/>
                  <a:alpha val="0"/>
                </a:schemeClr>
              </a:gs>
              <a:gs pos="55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prstClr val="white"/>
              </a:solidFill>
            </a:endParaRPr>
          </a:p>
        </p:txBody>
      </p:sp>
      <p:sp>
        <p:nvSpPr>
          <p:cNvPr id="12" name="Foliennummernplatzhalter 13"/>
          <p:cNvSpPr txBox="1">
            <a:spLocks/>
          </p:cNvSpPr>
          <p:nvPr userDrawn="1"/>
        </p:nvSpPr>
        <p:spPr>
          <a:xfrm>
            <a:off x="107198" y="6494084"/>
            <a:ext cx="1341807" cy="217230"/>
          </a:xfrm>
          <a:prstGeom prst="rect">
            <a:avLst/>
          </a:prstGeom>
        </p:spPr>
        <p:txBody>
          <a:bodyPr/>
          <a:lstStyle>
            <a:defPPr>
              <a:defRPr lang="de-DE"/>
            </a:defPPr>
            <a:lvl1pPr marL="0" algn="l" defTabSz="914400" rtl="0" eaLnBrk="1" latinLnBrk="0" hangingPunct="1">
              <a:defRPr sz="1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F8818D-F3AA-4B6C-8CBB-7435AA4C84A8}" type="slidenum">
              <a:rPr lang="de-DE" sz="1200" smtClean="0">
                <a:solidFill>
                  <a:prstClr val="black">
                    <a:lumMod val="75000"/>
                    <a:lumOff val="25000"/>
                  </a:prstClr>
                </a:solidFill>
              </a:rPr>
              <a:pPr/>
              <a:t>‹#›</a:t>
            </a:fld>
            <a:endParaRPr lang="de-DE" sz="1200" dirty="0">
              <a:solidFill>
                <a:prstClr val="black">
                  <a:lumMod val="75000"/>
                  <a:lumOff val="25000"/>
                </a:prstClr>
              </a:solidFill>
            </a:endParaRPr>
          </a:p>
        </p:txBody>
      </p:sp>
    </p:spTree>
    <p:extLst>
      <p:ext uri="{BB962C8B-B14F-4D97-AF65-F5344CB8AC3E}">
        <p14:creationId xmlns:p14="http://schemas.microsoft.com/office/powerpoint/2010/main" val="1306539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2 Graph">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oAutofit/>
          </a:bodyPr>
          <a:lstStyle>
            <a:lvl1pPr>
              <a:defRPr sz="2400">
                <a:solidFill>
                  <a:schemeClr val="tx1"/>
                </a:solidFill>
              </a:defRPr>
            </a:lvl1p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5" name="Bildplatzhalter 4"/>
          <p:cNvSpPr>
            <a:spLocks noGrp="1"/>
          </p:cNvSpPr>
          <p:nvPr>
            <p:ph type="pic" sz="quarter" idx="16"/>
          </p:nvPr>
        </p:nvSpPr>
        <p:spPr>
          <a:xfrm>
            <a:off x="2185989" y="1841500"/>
            <a:ext cx="4680000" cy="3600000"/>
          </a:xfrm>
          <a:prstGeom prst="rect">
            <a:avLst/>
          </a:prstGeom>
        </p:spPr>
        <p:txBody>
          <a:bodyPr/>
          <a:lstStyle/>
          <a:p>
            <a:endParaRPr lang="de-DE"/>
          </a:p>
        </p:txBody>
      </p:sp>
      <p:sp>
        <p:nvSpPr>
          <p:cNvPr id="16" name="Bildplatzhalter 4"/>
          <p:cNvSpPr>
            <a:spLocks noGrp="1"/>
          </p:cNvSpPr>
          <p:nvPr>
            <p:ph type="pic" sz="quarter" idx="17"/>
          </p:nvPr>
        </p:nvSpPr>
        <p:spPr>
          <a:xfrm>
            <a:off x="7100889" y="1841500"/>
            <a:ext cx="4680000" cy="3600000"/>
          </a:xfrm>
          <a:prstGeom prst="rect">
            <a:avLst/>
          </a:prstGeom>
        </p:spPr>
        <p:txBody>
          <a:bodyPr/>
          <a:lstStyle/>
          <a:p>
            <a:endParaRPr lang="de-DE"/>
          </a:p>
        </p:txBody>
      </p:sp>
      <p:sp>
        <p:nvSpPr>
          <p:cNvPr id="6" name="Textplatzhalter 5"/>
          <p:cNvSpPr>
            <a:spLocks noGrp="1"/>
          </p:cNvSpPr>
          <p:nvPr>
            <p:ph type="body" sz="quarter" idx="18" hasCustomPrompt="1"/>
          </p:nvPr>
        </p:nvSpPr>
        <p:spPr>
          <a:xfrm>
            <a:off x="2185994" y="5614988"/>
            <a:ext cx="4679951" cy="620712"/>
          </a:xfrm>
          <a:prstGeom prst="rect">
            <a:avLst/>
          </a:prstGeom>
        </p:spPr>
        <p:txBody>
          <a:bodyPr/>
          <a:lstStyle>
            <a:lvl1pPr marL="0" indent="0" algn="ctr">
              <a:buNone/>
              <a:defRPr sz="2400" baseline="0"/>
            </a:lvl1pPr>
          </a:lstStyle>
          <a:p>
            <a:pPr lvl="0"/>
            <a:r>
              <a:rPr lang="de-DE" dirty="0" err="1"/>
              <a:t>Diagram</a:t>
            </a:r>
            <a:r>
              <a:rPr lang="de-DE" dirty="0"/>
              <a:t> Content</a:t>
            </a:r>
          </a:p>
        </p:txBody>
      </p:sp>
      <p:sp>
        <p:nvSpPr>
          <p:cNvPr id="19" name="Textplatzhalter 5"/>
          <p:cNvSpPr>
            <a:spLocks noGrp="1"/>
          </p:cNvSpPr>
          <p:nvPr>
            <p:ph type="body" sz="quarter" idx="19" hasCustomPrompt="1"/>
          </p:nvPr>
        </p:nvSpPr>
        <p:spPr>
          <a:xfrm>
            <a:off x="7100895" y="5614988"/>
            <a:ext cx="4679951" cy="620712"/>
          </a:xfrm>
          <a:prstGeom prst="rect">
            <a:avLst/>
          </a:prstGeom>
        </p:spPr>
        <p:txBody>
          <a:bodyPr/>
          <a:lstStyle>
            <a:lvl1pPr marL="0" indent="0" algn="ctr">
              <a:buNone/>
              <a:defRPr sz="2400" baseline="0"/>
            </a:lvl1pPr>
          </a:lstStyle>
          <a:p>
            <a:pPr lvl="0"/>
            <a:r>
              <a:rPr lang="de-DE" dirty="0" err="1"/>
              <a:t>Diagram</a:t>
            </a:r>
            <a:r>
              <a:rPr lang="de-DE" dirty="0"/>
              <a:t> Content</a:t>
            </a:r>
          </a:p>
        </p:txBody>
      </p:sp>
      <p:sp>
        <p:nvSpPr>
          <p:cNvPr id="36" name="Rechteck 35"/>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91031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oAutofit/>
          </a:bodyPr>
          <a:lstStyle>
            <a:lvl1pPr>
              <a:defRPr sz="2400">
                <a:solidFill>
                  <a:schemeClr val="tx1"/>
                </a:solidFill>
              </a:defRPr>
            </a:lvl1p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31" name="Rechteck 3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736216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2">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chor="ctr">
            <a:normAutofit/>
          </a:bodyPr>
          <a:lstStyle>
            <a:lvl1pPr>
              <a:defRPr lang="en-US" sz="2800" noProof="0" dirty="0">
                <a:solidFill>
                  <a:srgbClr val="0070C0"/>
                </a:solidFill>
                <a:latin typeface="+mn-lt"/>
                <a:ea typeface="+mn-ea"/>
                <a:cs typeface="+mn-cs"/>
              </a:defRPr>
            </a:lvl1pPr>
          </a:lstStyle>
          <a:p>
            <a:pPr marL="0" lvl="0" indent="0">
              <a:spcBef>
                <a:spcPts val="1000"/>
              </a:spcBef>
              <a:buFont typeface="Arial" panose="020B0604020202020204" pitchFamily="34" charset="0"/>
            </a:pPr>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0" name="Rechteck 29"/>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1841230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2">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chor="ctr">
            <a:normAutofit/>
          </a:bodyPr>
          <a:lstStyle>
            <a:lvl1pPr>
              <a:defRPr lang="en-US" sz="2800" noProof="0" dirty="0">
                <a:solidFill>
                  <a:srgbClr val="0070C0"/>
                </a:solidFill>
                <a:latin typeface="+mn-lt"/>
                <a:ea typeface="+mn-ea"/>
                <a:cs typeface="+mn-cs"/>
              </a:defRPr>
            </a:lvl1pPr>
          </a:lstStyle>
          <a:p>
            <a:pPr marL="0" lvl="0" indent="0">
              <a:spcBef>
                <a:spcPts val="1000"/>
              </a:spcBef>
              <a:buFont typeface="Arial" panose="020B0604020202020204" pitchFamily="34" charset="0"/>
            </a:pPr>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0" name="Rechteck 29"/>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6" name="Rechteck 15"/>
          <p:cNvSpPr/>
          <p:nvPr userDrawn="1"/>
        </p:nvSpPr>
        <p:spPr>
          <a:xfrm>
            <a:off x="2484856" y="1445297"/>
            <a:ext cx="1748901" cy="1447060"/>
          </a:xfrm>
          <a:prstGeom prst="rect">
            <a:avLst/>
          </a:prstGeom>
          <a:solidFill>
            <a:srgbClr val="006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white"/>
                </a:solidFill>
              </a:rPr>
              <a:t>R: 0</a:t>
            </a:r>
          </a:p>
          <a:p>
            <a:r>
              <a:rPr lang="de-DE" dirty="0">
                <a:solidFill>
                  <a:prstClr val="white"/>
                </a:solidFill>
              </a:rPr>
              <a:t>G: 110</a:t>
            </a:r>
          </a:p>
          <a:p>
            <a:r>
              <a:rPr lang="de-DE" dirty="0">
                <a:solidFill>
                  <a:prstClr val="white"/>
                </a:solidFill>
              </a:rPr>
              <a:t>B: 180</a:t>
            </a:r>
          </a:p>
        </p:txBody>
      </p:sp>
      <p:sp>
        <p:nvSpPr>
          <p:cNvPr id="19" name="Rechteck 18"/>
          <p:cNvSpPr/>
          <p:nvPr userDrawn="1"/>
        </p:nvSpPr>
        <p:spPr>
          <a:xfrm>
            <a:off x="4483431" y="1461546"/>
            <a:ext cx="1748901" cy="1447060"/>
          </a:xfrm>
          <a:prstGeom prst="rect">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black">
                    <a:lumMod val="75000"/>
                    <a:lumOff val="25000"/>
                  </a:prstClr>
                </a:solidFill>
              </a:rPr>
              <a:t>R: 255</a:t>
            </a:r>
          </a:p>
          <a:p>
            <a:r>
              <a:rPr lang="de-DE" dirty="0">
                <a:solidFill>
                  <a:prstClr val="black">
                    <a:lumMod val="75000"/>
                    <a:lumOff val="25000"/>
                  </a:prstClr>
                </a:solidFill>
              </a:rPr>
              <a:t>G: 255</a:t>
            </a:r>
          </a:p>
          <a:p>
            <a:r>
              <a:rPr lang="de-DE" dirty="0">
                <a:solidFill>
                  <a:prstClr val="black">
                    <a:lumMod val="75000"/>
                    <a:lumOff val="25000"/>
                  </a:prstClr>
                </a:solidFill>
              </a:rPr>
              <a:t>B: 255</a:t>
            </a:r>
          </a:p>
        </p:txBody>
      </p:sp>
      <p:sp>
        <p:nvSpPr>
          <p:cNvPr id="20" name="Rechteck 19"/>
          <p:cNvSpPr/>
          <p:nvPr userDrawn="1"/>
        </p:nvSpPr>
        <p:spPr>
          <a:xfrm>
            <a:off x="6481194" y="3018124"/>
            <a:ext cx="1748901" cy="14470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black">
                    <a:lumMod val="75000"/>
                    <a:lumOff val="25000"/>
                  </a:prstClr>
                </a:solidFill>
              </a:rPr>
              <a:t>R: 217</a:t>
            </a:r>
          </a:p>
          <a:p>
            <a:r>
              <a:rPr lang="de-DE" dirty="0">
                <a:solidFill>
                  <a:prstClr val="black">
                    <a:lumMod val="75000"/>
                    <a:lumOff val="25000"/>
                  </a:prstClr>
                </a:solidFill>
              </a:rPr>
              <a:t>G: 217</a:t>
            </a:r>
          </a:p>
          <a:p>
            <a:r>
              <a:rPr lang="de-DE" dirty="0">
                <a:solidFill>
                  <a:prstClr val="black">
                    <a:lumMod val="75000"/>
                    <a:lumOff val="25000"/>
                  </a:prstClr>
                </a:solidFill>
              </a:rPr>
              <a:t>B: 217</a:t>
            </a:r>
          </a:p>
        </p:txBody>
      </p:sp>
      <p:sp>
        <p:nvSpPr>
          <p:cNvPr id="21" name="Rechteck 20"/>
          <p:cNvSpPr/>
          <p:nvPr userDrawn="1"/>
        </p:nvSpPr>
        <p:spPr>
          <a:xfrm>
            <a:off x="6481194" y="4634144"/>
            <a:ext cx="1748901" cy="14470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black">
                    <a:lumMod val="75000"/>
                    <a:lumOff val="25000"/>
                  </a:prstClr>
                </a:solidFill>
              </a:rPr>
              <a:t>R: 127</a:t>
            </a:r>
          </a:p>
          <a:p>
            <a:r>
              <a:rPr lang="de-DE" dirty="0">
                <a:solidFill>
                  <a:prstClr val="black">
                    <a:lumMod val="75000"/>
                    <a:lumOff val="25000"/>
                  </a:prstClr>
                </a:solidFill>
              </a:rPr>
              <a:t>G: 127</a:t>
            </a:r>
          </a:p>
          <a:p>
            <a:r>
              <a:rPr lang="de-DE" dirty="0">
                <a:solidFill>
                  <a:prstClr val="black">
                    <a:lumMod val="75000"/>
                    <a:lumOff val="25000"/>
                  </a:prstClr>
                </a:solidFill>
              </a:rPr>
              <a:t>B: 127</a:t>
            </a:r>
          </a:p>
        </p:txBody>
      </p:sp>
      <p:sp>
        <p:nvSpPr>
          <p:cNvPr id="22" name="Rechteck 21"/>
          <p:cNvSpPr/>
          <p:nvPr userDrawn="1"/>
        </p:nvSpPr>
        <p:spPr>
          <a:xfrm>
            <a:off x="2477456" y="3018124"/>
            <a:ext cx="1748901" cy="144706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white"/>
                </a:solidFill>
              </a:rPr>
              <a:t>R: 0</a:t>
            </a:r>
          </a:p>
          <a:p>
            <a:r>
              <a:rPr lang="de-DE" dirty="0">
                <a:solidFill>
                  <a:prstClr val="white"/>
                </a:solidFill>
              </a:rPr>
              <a:t>G:</a:t>
            </a:r>
            <a:r>
              <a:rPr lang="de-DE" baseline="0" dirty="0">
                <a:solidFill>
                  <a:prstClr val="white"/>
                </a:solidFill>
              </a:rPr>
              <a:t> </a:t>
            </a:r>
            <a:r>
              <a:rPr lang="de-DE" dirty="0">
                <a:solidFill>
                  <a:prstClr val="white"/>
                </a:solidFill>
              </a:rPr>
              <a:t>0</a:t>
            </a:r>
          </a:p>
          <a:p>
            <a:r>
              <a:rPr lang="de-DE" dirty="0">
                <a:solidFill>
                  <a:prstClr val="white"/>
                </a:solidFill>
              </a:rPr>
              <a:t>B: 0</a:t>
            </a:r>
          </a:p>
        </p:txBody>
      </p:sp>
      <p:sp>
        <p:nvSpPr>
          <p:cNvPr id="24" name="Rechteck 23"/>
          <p:cNvSpPr/>
          <p:nvPr userDrawn="1"/>
        </p:nvSpPr>
        <p:spPr>
          <a:xfrm>
            <a:off x="6481194" y="1461546"/>
            <a:ext cx="1748901" cy="14470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black">
                    <a:lumMod val="75000"/>
                    <a:lumOff val="25000"/>
                  </a:prstClr>
                </a:solidFill>
              </a:rPr>
              <a:t>R: 242</a:t>
            </a:r>
          </a:p>
          <a:p>
            <a:r>
              <a:rPr lang="de-DE" dirty="0">
                <a:solidFill>
                  <a:prstClr val="black">
                    <a:lumMod val="75000"/>
                    <a:lumOff val="25000"/>
                  </a:prstClr>
                </a:solidFill>
              </a:rPr>
              <a:t>G: 242</a:t>
            </a:r>
          </a:p>
          <a:p>
            <a:r>
              <a:rPr lang="de-DE" dirty="0">
                <a:solidFill>
                  <a:prstClr val="black">
                    <a:lumMod val="75000"/>
                    <a:lumOff val="25000"/>
                  </a:prstClr>
                </a:solidFill>
              </a:rPr>
              <a:t>B: 242</a:t>
            </a:r>
          </a:p>
        </p:txBody>
      </p:sp>
    </p:spTree>
    <p:extLst>
      <p:ext uri="{BB962C8B-B14F-4D97-AF65-F5344CB8AC3E}">
        <p14:creationId xmlns:p14="http://schemas.microsoft.com/office/powerpoint/2010/main" val="2982497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81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1815736" y="1108479"/>
            <a:ext cx="4441373" cy="5393942"/>
          </a:xfrm>
        </p:spPr>
        <p:txBody>
          <a:bodyPr/>
          <a:lstStyle>
            <a:lvl1pPr marL="180975" marR="0" indent="-180975"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sz="1400" baseline="0"/>
            </a:lvl1pPr>
            <a:lvl2pPr>
              <a:defRPr sz="1400"/>
            </a:lvl2pPr>
            <a:lvl3pPr marL="534988" indent="-169863">
              <a:defRPr sz="1400"/>
            </a:lvl3pPr>
            <a:lvl4pPr marL="719138" indent="-179388">
              <a:defRPr sz="1400"/>
            </a:lvl4pPr>
            <a:lvl5pPr marL="898525" indent="-180975">
              <a:defRPr sz="1400"/>
            </a:lvl5pPr>
            <a:lvl6pPr>
              <a:defRPr sz="1800"/>
            </a:lvl6pPr>
            <a:lvl7pPr>
              <a:defRPr sz="1800"/>
            </a:lvl7pPr>
            <a:lvl8pPr>
              <a:defRPr sz="1800"/>
            </a:lvl8pPr>
            <a:lvl9pPr>
              <a:defRPr sz="1800"/>
            </a:lvl9pPr>
          </a:lstStyle>
          <a:p>
            <a:pPr marL="180975" marR="0" lvl="0" indent="-180975"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lang="en-US" noProof="0" dirty="0"/>
              <a:t>Insert Text here, using 14 </a:t>
            </a:r>
            <a:r>
              <a:rPr lang="en-US" noProof="0" dirty="0" err="1"/>
              <a:t>pt</a:t>
            </a:r>
            <a:br>
              <a:rPr lang="en-US" noProof="0" dirty="0"/>
            </a:br>
            <a:br>
              <a:rPr lang="en-US" noProof="0" dirty="0"/>
            </a:br>
            <a:r>
              <a:rPr lang="en-US" noProof="0" dirty="0"/>
              <a:t>It’s allowed to use font sizes from 14pt to 18 </a:t>
            </a:r>
            <a:r>
              <a:rPr lang="en-US" noProof="0" dirty="0" err="1"/>
              <a:t>pt</a:t>
            </a:r>
            <a:r>
              <a:rPr lang="en-US" noProof="0" dirty="0"/>
              <a:t> – depending on the amount/characters of text. It’s not allowed to enlarge the text box – the text always has to fit in the text box</a:t>
            </a:r>
          </a:p>
          <a:p>
            <a:pPr marL="180975" marR="0" lvl="0" indent="-180975"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endParaRPr lang="en-US" noProof="0" dirty="0"/>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4"/>
            <a:endParaRPr lang="en-US" noProof="0" dirty="0"/>
          </a:p>
        </p:txBody>
      </p:sp>
      <p:sp>
        <p:nvSpPr>
          <p:cNvPr id="4" name="Inhaltsplatzhalter 3"/>
          <p:cNvSpPr>
            <a:spLocks noGrp="1"/>
          </p:cNvSpPr>
          <p:nvPr>
            <p:ph sz="half" idx="2" hasCustomPrompt="1"/>
          </p:nvPr>
        </p:nvSpPr>
        <p:spPr>
          <a:xfrm>
            <a:off x="6564086" y="1108479"/>
            <a:ext cx="5174948" cy="5393942"/>
          </a:xfrm>
        </p:spPr>
        <p:txBody>
          <a:bodyPr/>
          <a:lstStyle>
            <a:lvl1pPr marL="180975" marR="0" indent="-180975"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sz="1400"/>
            </a:lvl1pPr>
            <a:lvl2pPr>
              <a:defRPr sz="1400"/>
            </a:lvl2pPr>
            <a:lvl3pPr marL="534988" indent="-169863">
              <a:defRPr sz="1400"/>
            </a:lvl3pPr>
            <a:lvl4pPr marL="719138" indent="-179388">
              <a:defRPr sz="1400"/>
            </a:lvl4pPr>
            <a:lvl5pPr marL="898525" indent="-180975">
              <a:defRPr sz="1400"/>
            </a:lvl5pPr>
            <a:lvl6pPr>
              <a:defRPr sz="1800"/>
            </a:lvl6pPr>
            <a:lvl7pPr>
              <a:defRPr sz="1800"/>
            </a:lvl7pPr>
            <a:lvl8pPr>
              <a:defRPr sz="1800"/>
            </a:lvl8pPr>
            <a:lvl9pPr>
              <a:defRPr sz="1800"/>
            </a:lvl9pPr>
          </a:lstStyle>
          <a:p>
            <a:pPr marL="180975" marR="0" lvl="0" indent="-180975"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lang="en-US" noProof="0" dirty="0"/>
              <a:t>Insert Text here, using 14 </a:t>
            </a:r>
            <a:r>
              <a:rPr lang="en-US" noProof="0" dirty="0" err="1"/>
              <a:t>pt</a:t>
            </a:r>
            <a:br>
              <a:rPr lang="en-US" noProof="0" dirty="0"/>
            </a:br>
            <a:br>
              <a:rPr lang="en-US" noProof="0" dirty="0"/>
            </a:br>
            <a:r>
              <a:rPr lang="en-US" noProof="0" dirty="0"/>
              <a:t>It’s allowed to use font sizes from 14pt to 18 </a:t>
            </a:r>
            <a:r>
              <a:rPr lang="en-US" noProof="0" dirty="0" err="1"/>
              <a:t>pt</a:t>
            </a:r>
            <a:r>
              <a:rPr lang="en-US" noProof="0" dirty="0"/>
              <a:t> – depending on the amount/characters of text. It’s not allowed to enlarge the text box – the text always has to fit in the text box</a:t>
            </a:r>
          </a:p>
          <a:p>
            <a:pPr marL="177800" marR="0" lvl="0" indent="-1778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endParaRPr lang="en-US" noProof="0" dirty="0"/>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itelplatzhalter 1"/>
          <p:cNvSpPr>
            <a:spLocks noGrp="1"/>
          </p:cNvSpPr>
          <p:nvPr>
            <p:ph type="title" hasCustomPrompt="1"/>
          </p:nvPr>
        </p:nvSpPr>
        <p:spPr>
          <a:xfrm>
            <a:off x="1815736" y="216000"/>
            <a:ext cx="9923298"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3229885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eft) and figures (right)">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874520" y="836713"/>
            <a:ext cx="7923045" cy="5687913"/>
          </a:xfrm>
        </p:spPr>
        <p:txBody>
          <a:bodyPr/>
          <a:lstStyle/>
          <a:p>
            <a:r>
              <a:rPr lang="de-DE"/>
              <a:t>Bild durch Klicken auf Symbol hinzufügen</a:t>
            </a:r>
            <a:endParaRPr lang="de-AT"/>
          </a:p>
        </p:txBody>
      </p:sp>
      <p:sp>
        <p:nvSpPr>
          <p:cNvPr id="5" name="Textplatzhalter 7"/>
          <p:cNvSpPr>
            <a:spLocks noGrp="1"/>
          </p:cNvSpPr>
          <p:nvPr>
            <p:ph type="body" sz="quarter" idx="16" hasCustomPrompt="1"/>
          </p:nvPr>
        </p:nvSpPr>
        <p:spPr>
          <a:xfrm>
            <a:off x="10128152" y="1146623"/>
            <a:ext cx="1603200" cy="612000"/>
          </a:xfrm>
        </p:spPr>
        <p:txBody>
          <a:bodyPr lIns="0" tIns="0" rIns="0" bIns="0">
            <a:noAutofit/>
          </a:bodyPr>
          <a:lstStyle>
            <a:lvl1pPr marL="0" indent="0">
              <a:buFontTx/>
              <a:buNone/>
              <a:defRPr sz="3400" b="1">
                <a:solidFill>
                  <a:srgbClr val="E94E24"/>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X%</a:t>
            </a:r>
          </a:p>
        </p:txBody>
      </p:sp>
      <p:sp>
        <p:nvSpPr>
          <p:cNvPr id="6" name="Textplatzhalter 25"/>
          <p:cNvSpPr>
            <a:spLocks noGrp="1"/>
          </p:cNvSpPr>
          <p:nvPr>
            <p:ph type="body" sz="quarter" idx="17" hasCustomPrompt="1"/>
          </p:nvPr>
        </p:nvSpPr>
        <p:spPr>
          <a:xfrm>
            <a:off x="10170875" y="1764893"/>
            <a:ext cx="1560477" cy="516039"/>
          </a:xfrm>
        </p:spPr>
        <p:txBody>
          <a:bodyPr wrap="square" lIns="0" tIns="0" rIns="0" bIns="0">
            <a:spAutoFit/>
          </a:bodyPr>
          <a:lstStyle>
            <a:lvl1pPr marL="0" indent="0">
              <a:buFontTx/>
              <a:buNone/>
              <a:defRPr sz="14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Text</a:t>
            </a:r>
          </a:p>
          <a:p>
            <a:pPr lvl="0"/>
            <a:endParaRPr lang="de-DE" dirty="0"/>
          </a:p>
        </p:txBody>
      </p:sp>
      <p:sp>
        <p:nvSpPr>
          <p:cNvPr id="7" name="Textplatzhalter 7"/>
          <p:cNvSpPr>
            <a:spLocks noGrp="1"/>
          </p:cNvSpPr>
          <p:nvPr>
            <p:ph type="body" sz="quarter" idx="19" hasCustomPrompt="1"/>
          </p:nvPr>
        </p:nvSpPr>
        <p:spPr>
          <a:xfrm>
            <a:off x="10129208" y="2467767"/>
            <a:ext cx="1603200" cy="612000"/>
          </a:xfrm>
        </p:spPr>
        <p:txBody>
          <a:bodyPr lIns="0" tIns="0" rIns="0" bIns="0">
            <a:noAutofit/>
          </a:bodyPr>
          <a:lstStyle>
            <a:lvl1pPr marL="0" indent="0">
              <a:buFontTx/>
              <a:buNone/>
              <a:defRPr sz="3400" b="1">
                <a:solidFill>
                  <a:srgbClr val="E94E24"/>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X%</a:t>
            </a:r>
          </a:p>
        </p:txBody>
      </p:sp>
      <p:sp>
        <p:nvSpPr>
          <p:cNvPr id="8" name="Textplatzhalter 25"/>
          <p:cNvSpPr>
            <a:spLocks noGrp="1"/>
          </p:cNvSpPr>
          <p:nvPr>
            <p:ph type="body" sz="quarter" idx="20" hasCustomPrompt="1"/>
          </p:nvPr>
        </p:nvSpPr>
        <p:spPr>
          <a:xfrm>
            <a:off x="10177498" y="3086118"/>
            <a:ext cx="1560477" cy="516039"/>
          </a:xfrm>
        </p:spPr>
        <p:txBody>
          <a:bodyPr wrap="square" lIns="0" tIns="0" rIns="0" bIns="0">
            <a:spAutoFit/>
          </a:bodyPr>
          <a:lstStyle>
            <a:lvl1pPr marL="0" indent="0">
              <a:buFontTx/>
              <a:buNone/>
              <a:defRPr sz="14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Text</a:t>
            </a:r>
          </a:p>
          <a:p>
            <a:pPr lvl="0"/>
            <a:endParaRPr lang="de-DE" dirty="0"/>
          </a:p>
        </p:txBody>
      </p:sp>
      <p:sp>
        <p:nvSpPr>
          <p:cNvPr id="9" name="Textplatzhalter 7"/>
          <p:cNvSpPr>
            <a:spLocks noGrp="1"/>
          </p:cNvSpPr>
          <p:nvPr>
            <p:ph type="body" sz="quarter" idx="21" hasCustomPrompt="1"/>
          </p:nvPr>
        </p:nvSpPr>
        <p:spPr>
          <a:xfrm>
            <a:off x="10128152" y="3802059"/>
            <a:ext cx="1603200" cy="612000"/>
          </a:xfrm>
        </p:spPr>
        <p:txBody>
          <a:bodyPr lIns="0" tIns="0" rIns="0" bIns="0">
            <a:noAutofit/>
          </a:bodyPr>
          <a:lstStyle>
            <a:lvl1pPr marL="0" indent="0">
              <a:buFontTx/>
              <a:buNone/>
              <a:defRPr sz="3400" b="1">
                <a:solidFill>
                  <a:srgbClr val="E94E24"/>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X%</a:t>
            </a:r>
          </a:p>
        </p:txBody>
      </p:sp>
      <p:sp>
        <p:nvSpPr>
          <p:cNvPr id="10" name="Textplatzhalter 25"/>
          <p:cNvSpPr>
            <a:spLocks noGrp="1"/>
          </p:cNvSpPr>
          <p:nvPr>
            <p:ph type="body" sz="quarter" idx="22" hasCustomPrompt="1"/>
          </p:nvPr>
        </p:nvSpPr>
        <p:spPr>
          <a:xfrm>
            <a:off x="10175428" y="4414059"/>
            <a:ext cx="1564833" cy="516039"/>
          </a:xfrm>
        </p:spPr>
        <p:txBody>
          <a:bodyPr wrap="square" lIns="0" tIns="0" rIns="0" bIns="0">
            <a:spAutoFit/>
          </a:bodyPr>
          <a:lstStyle>
            <a:lvl1pPr marL="0" indent="0">
              <a:buFontTx/>
              <a:buNone/>
              <a:defRPr sz="14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Text</a:t>
            </a:r>
          </a:p>
          <a:p>
            <a:pPr lvl="0"/>
            <a:endParaRPr lang="de-DE" dirty="0"/>
          </a:p>
        </p:txBody>
      </p:sp>
      <p:sp>
        <p:nvSpPr>
          <p:cNvPr id="11" name="Titelplatzhalter 1"/>
          <p:cNvSpPr>
            <a:spLocks noGrp="1"/>
          </p:cNvSpPr>
          <p:nvPr>
            <p:ph type="title" hasCustomPrompt="1"/>
          </p:nvPr>
        </p:nvSpPr>
        <p:spPr>
          <a:xfrm>
            <a:off x="1874520" y="216000"/>
            <a:ext cx="792228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3060434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and Text (right)">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776549" y="1131435"/>
            <a:ext cx="3638006" cy="2594670"/>
          </a:xfrm>
        </p:spPr>
        <p:txBody>
          <a:bodyPr/>
          <a:lstStyle/>
          <a:p>
            <a:r>
              <a:rPr lang="de-DE" dirty="0"/>
              <a:t>Bild durch Klicken auf Symbol hinzufügen</a:t>
            </a:r>
            <a:endParaRPr lang="de-AT" dirty="0"/>
          </a:p>
        </p:txBody>
      </p:sp>
      <p:sp>
        <p:nvSpPr>
          <p:cNvPr id="5" name="Bildplatzhalter 3"/>
          <p:cNvSpPr>
            <a:spLocks noGrp="1"/>
          </p:cNvSpPr>
          <p:nvPr>
            <p:ph type="pic" sz="quarter" idx="11"/>
          </p:nvPr>
        </p:nvSpPr>
        <p:spPr>
          <a:xfrm>
            <a:off x="1776548" y="3922719"/>
            <a:ext cx="3638007" cy="2591569"/>
          </a:xfrm>
        </p:spPr>
        <p:txBody>
          <a:bodyPr/>
          <a:lstStyle/>
          <a:p>
            <a:r>
              <a:rPr lang="de-DE"/>
              <a:t>Bild durch Klicken auf Symbol hinzufügen</a:t>
            </a:r>
            <a:endParaRPr lang="de-AT" dirty="0"/>
          </a:p>
        </p:txBody>
      </p:sp>
      <p:sp>
        <p:nvSpPr>
          <p:cNvPr id="6" name="Bildplatzhalter 3"/>
          <p:cNvSpPr>
            <a:spLocks noGrp="1"/>
          </p:cNvSpPr>
          <p:nvPr>
            <p:ph type="pic" sz="quarter" idx="12"/>
          </p:nvPr>
        </p:nvSpPr>
        <p:spPr>
          <a:xfrm>
            <a:off x="5767251" y="1131435"/>
            <a:ext cx="4030800" cy="5394779"/>
          </a:xfrm>
        </p:spPr>
        <p:txBody>
          <a:bodyPr/>
          <a:lstStyle/>
          <a:p>
            <a:r>
              <a:rPr lang="de-DE"/>
              <a:t>Bild durch Klicken auf Symbol hinzufügen</a:t>
            </a:r>
            <a:endParaRPr lang="de-AT"/>
          </a:p>
        </p:txBody>
      </p:sp>
      <p:sp>
        <p:nvSpPr>
          <p:cNvPr id="8" name="Textplatzhalter 7"/>
          <p:cNvSpPr>
            <a:spLocks noGrp="1"/>
          </p:cNvSpPr>
          <p:nvPr>
            <p:ph type="body" sz="quarter" idx="16" hasCustomPrompt="1"/>
          </p:nvPr>
        </p:nvSpPr>
        <p:spPr>
          <a:xfrm>
            <a:off x="10248649" y="1131435"/>
            <a:ext cx="1499759" cy="5394779"/>
          </a:xfrm>
        </p:spPr>
        <p:txBody>
          <a:bodyPr lIns="0" tIns="0" rIns="0" bIns="0">
            <a:noAutofit/>
          </a:bodyPr>
          <a:lstStyle>
            <a:lvl1pPr marL="0" indent="0">
              <a:buFontTx/>
              <a:buNone/>
              <a:defRPr sz="1800" b="1" baseline="0">
                <a:solidFill>
                  <a:srgbClr val="45A88E"/>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Text </a:t>
            </a:r>
            <a:r>
              <a:rPr lang="de-DE" dirty="0" err="1"/>
              <a:t>here</a:t>
            </a:r>
            <a:endParaRPr lang="de-DE" dirty="0"/>
          </a:p>
        </p:txBody>
      </p:sp>
      <p:sp>
        <p:nvSpPr>
          <p:cNvPr id="7" name="Titelplatzhalter 1"/>
          <p:cNvSpPr>
            <a:spLocks noGrp="1"/>
          </p:cNvSpPr>
          <p:nvPr>
            <p:ph type="title" hasCustomPrompt="1"/>
          </p:nvPr>
        </p:nvSpPr>
        <p:spPr>
          <a:xfrm>
            <a:off x="1776548" y="216000"/>
            <a:ext cx="8020251"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5296627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left) and Text (right)">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750422" y="1129847"/>
            <a:ext cx="4790862" cy="5394779"/>
          </a:xfrm>
        </p:spPr>
        <p:txBody>
          <a:bodyPr/>
          <a:lstStyle/>
          <a:p>
            <a:r>
              <a:rPr lang="de-DE"/>
              <a:t>Bild durch Klicken auf Symbol hinzufügen</a:t>
            </a:r>
            <a:endParaRPr lang="de-AT"/>
          </a:p>
        </p:txBody>
      </p:sp>
      <p:sp>
        <p:nvSpPr>
          <p:cNvPr id="6" name="Inhaltsplatzhalter 3"/>
          <p:cNvSpPr>
            <a:spLocks noGrp="1"/>
          </p:cNvSpPr>
          <p:nvPr>
            <p:ph sz="half" idx="2" hasCustomPrompt="1"/>
          </p:nvPr>
        </p:nvSpPr>
        <p:spPr>
          <a:xfrm>
            <a:off x="6916783" y="1700214"/>
            <a:ext cx="4831624" cy="4824412"/>
          </a:xfrm>
          <a:prstGeom prst="rect">
            <a:avLst/>
          </a:prstGeom>
        </p:spPr>
        <p:txBody>
          <a:bodyPr>
            <a:normAutofit/>
          </a:bodyPr>
          <a:lstStyle>
            <a:lvl1pPr marL="180000" marR="0" indent="-180000" algn="l" defTabSz="914400" rtl="0" eaLnBrk="1" fontAlgn="auto" latinLnBrk="0" hangingPunct="1">
              <a:lnSpc>
                <a:spcPct val="100000"/>
              </a:lnSpc>
              <a:spcBef>
                <a:spcPts val="0"/>
              </a:spcBef>
              <a:spcAft>
                <a:spcPts val="0"/>
              </a:spcAft>
              <a:buClrTx/>
              <a:buSzTx/>
              <a:buFont typeface="Wingdings" charset="2"/>
              <a:buChar char="§"/>
              <a:tabLst/>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marL="180000" marR="0" lvl="0" indent="-180000" algn="l" defTabSz="91440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br>
              <a:rPr lang="en-US" noProof="0" dirty="0"/>
            </a:b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7" name="Textplatzhalter 7"/>
          <p:cNvSpPr>
            <a:spLocks noGrp="1"/>
          </p:cNvSpPr>
          <p:nvPr>
            <p:ph type="body" sz="quarter" idx="21" hasCustomPrompt="1"/>
          </p:nvPr>
        </p:nvSpPr>
        <p:spPr>
          <a:xfrm>
            <a:off x="6916783" y="1131434"/>
            <a:ext cx="4831622" cy="432000"/>
          </a:xfrm>
        </p:spPr>
        <p:txBody>
          <a:bodyPr lIns="0" tIns="0" rIns="0" bIns="0">
            <a:noAutofit/>
          </a:bodyPr>
          <a:lstStyle>
            <a:lvl1pPr marL="0" indent="0">
              <a:buFontTx/>
              <a:buNone/>
              <a:defRPr sz="1400" b="1" cap="all" baseline="0">
                <a:solidFill>
                  <a:srgbClr val="005A99"/>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Title</a:t>
            </a:r>
            <a:br>
              <a:rPr lang="de-DE" dirty="0"/>
            </a:br>
            <a:r>
              <a:rPr lang="de-DE" dirty="0" err="1"/>
              <a:t>Here</a:t>
            </a:r>
            <a:endParaRPr lang="de-DE" dirty="0"/>
          </a:p>
        </p:txBody>
      </p:sp>
      <p:sp>
        <p:nvSpPr>
          <p:cNvPr id="8" name="Titelplatzhalter 1"/>
          <p:cNvSpPr>
            <a:spLocks noGrp="1"/>
          </p:cNvSpPr>
          <p:nvPr>
            <p:ph type="title" hasCustomPrompt="1"/>
          </p:nvPr>
        </p:nvSpPr>
        <p:spPr>
          <a:xfrm>
            <a:off x="1750422" y="216000"/>
            <a:ext cx="8046377"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33182324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Images (left) and Text (right)">
    <p:spTree>
      <p:nvGrpSpPr>
        <p:cNvPr id="1" name=""/>
        <p:cNvGrpSpPr/>
        <p:nvPr/>
      </p:nvGrpSpPr>
      <p:grpSpPr>
        <a:xfrm>
          <a:off x="0" y="0"/>
          <a:ext cx="0" cy="0"/>
          <a:chOff x="0" y="0"/>
          <a:chExt cx="0" cy="0"/>
        </a:xfrm>
      </p:grpSpPr>
      <p:sp>
        <p:nvSpPr>
          <p:cNvPr id="7" name="Textplatzhalter 7"/>
          <p:cNvSpPr>
            <a:spLocks noGrp="1"/>
          </p:cNvSpPr>
          <p:nvPr>
            <p:ph type="body" sz="quarter" idx="21" hasCustomPrompt="1"/>
          </p:nvPr>
        </p:nvSpPr>
        <p:spPr>
          <a:xfrm>
            <a:off x="5924006" y="1131434"/>
            <a:ext cx="5824400" cy="432000"/>
          </a:xfrm>
        </p:spPr>
        <p:txBody>
          <a:bodyPr lIns="0" tIns="0" rIns="0" bIns="0">
            <a:noAutofit/>
          </a:bodyPr>
          <a:lstStyle>
            <a:lvl1pPr marL="0" indent="0">
              <a:buFontTx/>
              <a:buNone/>
              <a:defRPr sz="1400" b="1" cap="all" baseline="0">
                <a:solidFill>
                  <a:srgbClr val="005A99"/>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Title</a:t>
            </a:r>
            <a:br>
              <a:rPr lang="de-DE" dirty="0"/>
            </a:br>
            <a:r>
              <a:rPr lang="de-DE" dirty="0" err="1"/>
              <a:t>Here</a:t>
            </a:r>
            <a:endParaRPr lang="de-DE" dirty="0"/>
          </a:p>
        </p:txBody>
      </p:sp>
      <p:sp>
        <p:nvSpPr>
          <p:cNvPr id="8" name="Inhaltsplatzhalter 3"/>
          <p:cNvSpPr>
            <a:spLocks noGrp="1"/>
          </p:cNvSpPr>
          <p:nvPr>
            <p:ph sz="half" idx="2" hasCustomPrompt="1"/>
          </p:nvPr>
        </p:nvSpPr>
        <p:spPr>
          <a:xfrm>
            <a:off x="5924006" y="1700213"/>
            <a:ext cx="5824400" cy="4824412"/>
          </a:xfrm>
          <a:prstGeom prst="rect">
            <a:avLst/>
          </a:prstGeom>
        </p:spPr>
        <p:txBody>
          <a:bodyPr>
            <a:normAutofit/>
          </a:bodyPr>
          <a:lstStyle>
            <a:lvl1pPr marL="180000" marR="0" indent="-180000" algn="l" defTabSz="914400" rtl="0" eaLnBrk="1" fontAlgn="auto" latinLnBrk="0" hangingPunct="1">
              <a:lnSpc>
                <a:spcPct val="100000"/>
              </a:lnSpc>
              <a:spcBef>
                <a:spcPts val="0"/>
              </a:spcBef>
              <a:spcAft>
                <a:spcPts val="0"/>
              </a:spcAft>
              <a:buClrTx/>
              <a:buSzTx/>
              <a:buFont typeface="Wingdings" charset="2"/>
              <a:buChar char="§"/>
              <a:tabLst/>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marL="180000" marR="0" lvl="0" indent="-180000" algn="l" defTabSz="91440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br>
              <a:rPr lang="en-US" noProof="0" dirty="0"/>
            </a:b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12" name="Bildplatzhalter 3"/>
          <p:cNvSpPr>
            <a:spLocks noGrp="1"/>
          </p:cNvSpPr>
          <p:nvPr>
            <p:ph type="pic" sz="quarter" idx="10"/>
          </p:nvPr>
        </p:nvSpPr>
        <p:spPr>
          <a:xfrm>
            <a:off x="1753630" y="1131434"/>
            <a:ext cx="3887321" cy="2594670"/>
          </a:xfrm>
        </p:spPr>
        <p:txBody>
          <a:bodyPr/>
          <a:lstStyle/>
          <a:p>
            <a:r>
              <a:rPr lang="de-DE"/>
              <a:t>Bild durch Klicken auf Symbol hinzufügen</a:t>
            </a:r>
            <a:endParaRPr lang="de-AT"/>
          </a:p>
        </p:txBody>
      </p:sp>
      <p:sp>
        <p:nvSpPr>
          <p:cNvPr id="13" name="Bildplatzhalter 3"/>
          <p:cNvSpPr>
            <a:spLocks noGrp="1"/>
          </p:cNvSpPr>
          <p:nvPr>
            <p:ph type="pic" sz="quarter" idx="11"/>
          </p:nvPr>
        </p:nvSpPr>
        <p:spPr>
          <a:xfrm>
            <a:off x="1753630" y="3933056"/>
            <a:ext cx="3887323" cy="2591569"/>
          </a:xfrm>
        </p:spPr>
        <p:txBody>
          <a:bodyPr/>
          <a:lstStyle/>
          <a:p>
            <a:r>
              <a:rPr lang="de-DE"/>
              <a:t>Bild durch Klicken auf Symbol hinzufügen</a:t>
            </a:r>
            <a:endParaRPr lang="de-AT"/>
          </a:p>
        </p:txBody>
      </p:sp>
      <p:sp>
        <p:nvSpPr>
          <p:cNvPr id="9" name="Titelplatzhalter 1"/>
          <p:cNvSpPr>
            <a:spLocks noGrp="1"/>
          </p:cNvSpPr>
          <p:nvPr>
            <p:ph type="title" hasCustomPrompt="1"/>
          </p:nvPr>
        </p:nvSpPr>
        <p:spPr>
          <a:xfrm>
            <a:off x="1701376" y="231444"/>
            <a:ext cx="10047029"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295376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Picture with banderole">
    <p:spTree>
      <p:nvGrpSpPr>
        <p:cNvPr id="1" name=""/>
        <p:cNvGrpSpPr/>
        <p:nvPr/>
      </p:nvGrpSpPr>
      <p:grpSpPr>
        <a:xfrm>
          <a:off x="0" y="0"/>
          <a:ext cx="0" cy="0"/>
          <a:chOff x="0" y="0"/>
          <a:chExt cx="0" cy="0"/>
        </a:xfrm>
      </p:grpSpPr>
      <p:sp>
        <p:nvSpPr>
          <p:cNvPr id="16" name="Bildplatzhalter 2"/>
          <p:cNvSpPr>
            <a:spLocks noGrp="1"/>
          </p:cNvSpPr>
          <p:nvPr>
            <p:ph type="pic" idx="1"/>
          </p:nvPr>
        </p:nvSpPr>
        <p:spPr>
          <a:xfrm>
            <a:off x="1589815" y="4"/>
            <a:ext cx="3528000" cy="6857999"/>
          </a:xfrm>
          <a:prstGeom prst="rect">
            <a:avLst/>
          </a:prstGeo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r>
              <a:rPr lang="de-DE" dirty="0"/>
              <a:t>Bild durch Klicken auf Symbol hinzufügen</a:t>
            </a:r>
          </a:p>
        </p:txBody>
      </p:sp>
      <p:sp>
        <p:nvSpPr>
          <p:cNvPr id="6" name="Bildplatzhalter 2"/>
          <p:cNvSpPr>
            <a:spLocks noGrp="1"/>
          </p:cNvSpPr>
          <p:nvPr>
            <p:ph type="pic" idx="10"/>
          </p:nvPr>
        </p:nvSpPr>
        <p:spPr>
          <a:xfrm>
            <a:off x="5117815" y="4"/>
            <a:ext cx="3528000" cy="6857999"/>
          </a:xfrm>
          <a:prstGeom prst="rect">
            <a:avLst/>
          </a:prstGeo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r>
              <a:rPr lang="de-DE" dirty="0"/>
              <a:t>Bild durch Klicken auf Symbol hinzufügen</a:t>
            </a:r>
          </a:p>
        </p:txBody>
      </p:sp>
      <p:sp>
        <p:nvSpPr>
          <p:cNvPr id="8" name="Bildplatzhalter 2"/>
          <p:cNvSpPr>
            <a:spLocks noGrp="1"/>
          </p:cNvSpPr>
          <p:nvPr>
            <p:ph type="pic" idx="11"/>
          </p:nvPr>
        </p:nvSpPr>
        <p:spPr>
          <a:xfrm>
            <a:off x="8664000" y="4"/>
            <a:ext cx="3528000" cy="6857999"/>
          </a:xfrm>
          <a:prstGeom prst="rect">
            <a:avLst/>
          </a:prstGeo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r>
              <a:rPr lang="de-DE" dirty="0"/>
              <a:t>Bild durch Klicken auf Symbol hinzufügen</a:t>
            </a:r>
          </a:p>
        </p:txBody>
      </p:sp>
    </p:spTree>
    <p:extLst>
      <p:ext uri="{BB962C8B-B14F-4D97-AF65-F5344CB8AC3E}">
        <p14:creationId xmlns:p14="http://schemas.microsoft.com/office/powerpoint/2010/main" val="20706345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Images (left) and Text (right)">
    <p:spTree>
      <p:nvGrpSpPr>
        <p:cNvPr id="1" name=""/>
        <p:cNvGrpSpPr/>
        <p:nvPr/>
      </p:nvGrpSpPr>
      <p:grpSpPr>
        <a:xfrm>
          <a:off x="0" y="0"/>
          <a:ext cx="0" cy="0"/>
          <a:chOff x="0" y="0"/>
          <a:chExt cx="0" cy="0"/>
        </a:xfrm>
      </p:grpSpPr>
      <p:sp>
        <p:nvSpPr>
          <p:cNvPr id="3" name="Textplatzhalter 7"/>
          <p:cNvSpPr>
            <a:spLocks noGrp="1"/>
          </p:cNvSpPr>
          <p:nvPr>
            <p:ph type="body" sz="quarter" idx="21" hasCustomPrompt="1"/>
          </p:nvPr>
        </p:nvSpPr>
        <p:spPr>
          <a:xfrm>
            <a:off x="5708468" y="1131434"/>
            <a:ext cx="6039937" cy="432000"/>
          </a:xfrm>
        </p:spPr>
        <p:txBody>
          <a:bodyPr lIns="0" tIns="0" rIns="0" bIns="0">
            <a:noAutofit/>
          </a:bodyPr>
          <a:lstStyle>
            <a:lvl1pPr marL="0" indent="0">
              <a:buFontTx/>
              <a:buNone/>
              <a:defRPr sz="1400" b="1" cap="all" baseline="0">
                <a:solidFill>
                  <a:srgbClr val="005A99"/>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Title</a:t>
            </a:r>
            <a:br>
              <a:rPr lang="de-DE" dirty="0"/>
            </a:br>
            <a:r>
              <a:rPr lang="de-DE" dirty="0" err="1"/>
              <a:t>Here</a:t>
            </a:r>
            <a:endParaRPr lang="de-DE" dirty="0"/>
          </a:p>
        </p:txBody>
      </p:sp>
      <p:sp>
        <p:nvSpPr>
          <p:cNvPr id="4" name="Inhaltsplatzhalter 3"/>
          <p:cNvSpPr>
            <a:spLocks noGrp="1"/>
          </p:cNvSpPr>
          <p:nvPr>
            <p:ph sz="half" idx="2" hasCustomPrompt="1"/>
          </p:nvPr>
        </p:nvSpPr>
        <p:spPr>
          <a:xfrm>
            <a:off x="5708468" y="1700213"/>
            <a:ext cx="6039938" cy="4824412"/>
          </a:xfrm>
          <a:prstGeom prst="rect">
            <a:avLst/>
          </a:prstGeom>
        </p:spPr>
        <p:txBody>
          <a:bodyPr>
            <a:normAutofit/>
          </a:bodyPr>
          <a:lstStyle>
            <a:lvl1pPr marL="180000" marR="0" indent="-180000" algn="l" defTabSz="914400" rtl="0" eaLnBrk="1" fontAlgn="auto" latinLnBrk="0" hangingPunct="1">
              <a:lnSpc>
                <a:spcPct val="100000"/>
              </a:lnSpc>
              <a:spcBef>
                <a:spcPts val="0"/>
              </a:spcBef>
              <a:spcAft>
                <a:spcPts val="0"/>
              </a:spcAft>
              <a:buClrTx/>
              <a:buSzTx/>
              <a:buFont typeface="Wingdings" charset="2"/>
              <a:buChar char="§"/>
              <a:tabLst/>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marL="180000" marR="0" lvl="0" indent="-180000" algn="l" defTabSz="91440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br>
              <a:rPr lang="en-US" noProof="0" dirty="0"/>
            </a:b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6" name="Bildplatzhalter 3"/>
          <p:cNvSpPr>
            <a:spLocks noGrp="1"/>
          </p:cNvSpPr>
          <p:nvPr>
            <p:ph type="pic" sz="quarter" idx="10"/>
          </p:nvPr>
        </p:nvSpPr>
        <p:spPr>
          <a:xfrm>
            <a:off x="1688314" y="1132931"/>
            <a:ext cx="3887321" cy="1728000"/>
          </a:xfrm>
        </p:spPr>
        <p:txBody>
          <a:bodyPr/>
          <a:lstStyle/>
          <a:p>
            <a:r>
              <a:rPr lang="de-DE"/>
              <a:t>Bild durch Klicken auf Symbol hinzufügen</a:t>
            </a:r>
            <a:endParaRPr lang="de-AT"/>
          </a:p>
        </p:txBody>
      </p:sp>
      <p:sp>
        <p:nvSpPr>
          <p:cNvPr id="8" name="Bildplatzhalter 3"/>
          <p:cNvSpPr>
            <a:spLocks noGrp="1"/>
          </p:cNvSpPr>
          <p:nvPr>
            <p:ph type="pic" sz="quarter" idx="22"/>
          </p:nvPr>
        </p:nvSpPr>
        <p:spPr>
          <a:xfrm>
            <a:off x="1688314" y="2961618"/>
            <a:ext cx="3887321" cy="1728000"/>
          </a:xfrm>
        </p:spPr>
        <p:txBody>
          <a:bodyPr/>
          <a:lstStyle/>
          <a:p>
            <a:r>
              <a:rPr lang="de-DE"/>
              <a:t>Bild durch Klicken auf Symbol hinzufügen</a:t>
            </a:r>
            <a:endParaRPr lang="de-AT"/>
          </a:p>
        </p:txBody>
      </p:sp>
      <p:sp>
        <p:nvSpPr>
          <p:cNvPr id="9" name="Bildplatzhalter 3"/>
          <p:cNvSpPr>
            <a:spLocks noGrp="1"/>
          </p:cNvSpPr>
          <p:nvPr>
            <p:ph type="pic" sz="quarter" idx="23"/>
          </p:nvPr>
        </p:nvSpPr>
        <p:spPr>
          <a:xfrm>
            <a:off x="1688314" y="4796625"/>
            <a:ext cx="3887321" cy="1728000"/>
          </a:xfrm>
        </p:spPr>
        <p:txBody>
          <a:bodyPr/>
          <a:lstStyle/>
          <a:p>
            <a:r>
              <a:rPr lang="de-DE"/>
              <a:t>Bild durch Klicken auf Symbol hinzufügen</a:t>
            </a:r>
            <a:endParaRPr lang="de-AT"/>
          </a:p>
        </p:txBody>
      </p:sp>
      <p:sp>
        <p:nvSpPr>
          <p:cNvPr id="10" name="Titelplatzhalter 1"/>
          <p:cNvSpPr>
            <a:spLocks noGrp="1"/>
          </p:cNvSpPr>
          <p:nvPr>
            <p:ph type="title" hasCustomPrompt="1"/>
          </p:nvPr>
        </p:nvSpPr>
        <p:spPr>
          <a:xfrm>
            <a:off x="1688314" y="225374"/>
            <a:ext cx="10060092"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2978275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1734033" y="1700214"/>
            <a:ext cx="10016611" cy="4825131"/>
          </a:xfrm>
          <a:prstGeom prst="rect">
            <a:avLst/>
          </a:prstGeom>
        </p:spPr>
        <p:txBody>
          <a:bodyPr/>
          <a:lstStyle>
            <a:lvl1pPr marL="285750" marR="0" indent="-285750" algn="l" defTabSz="914400" rtl="0" eaLnBrk="1" fontAlgn="auto" latinLnBrk="0" hangingPunct="1">
              <a:lnSpc>
                <a:spcPct val="100000"/>
              </a:lnSpc>
              <a:spcBef>
                <a:spcPts val="0"/>
              </a:spcBef>
              <a:spcAft>
                <a:spcPts val="0"/>
              </a:spcAft>
              <a:buClrTx/>
              <a:buSzTx/>
              <a:buFont typeface="Wingdings" charset="2"/>
              <a:buChar char="§"/>
              <a:tabLst/>
              <a:defRPr baseline="0"/>
            </a:lvl1pPr>
          </a:lstStyle>
          <a:p>
            <a:pPr marL="180000" marR="0" lvl="0" indent="-180000" algn="l" defTabSz="91440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br>
              <a:rPr lang="en-US" noProof="0" dirty="0"/>
            </a:b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4" name="Textplatzhalter 7"/>
          <p:cNvSpPr>
            <a:spLocks noGrp="1"/>
          </p:cNvSpPr>
          <p:nvPr>
            <p:ph type="body" sz="quarter" idx="21" hasCustomPrompt="1"/>
          </p:nvPr>
        </p:nvSpPr>
        <p:spPr>
          <a:xfrm>
            <a:off x="1734034" y="1131434"/>
            <a:ext cx="10034979" cy="432000"/>
          </a:xfrm>
        </p:spPr>
        <p:txBody>
          <a:bodyPr lIns="0" tIns="0" rIns="0" bIns="0">
            <a:noAutofit/>
          </a:bodyPr>
          <a:lstStyle>
            <a:lvl1pPr marL="0" indent="0">
              <a:buFontTx/>
              <a:buNone/>
              <a:defRPr sz="1400" b="1" cap="all" baseline="0">
                <a:solidFill>
                  <a:srgbClr val="005A99"/>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Title</a:t>
            </a:r>
            <a:br>
              <a:rPr lang="de-DE" dirty="0"/>
            </a:br>
            <a:r>
              <a:rPr lang="de-DE" dirty="0" err="1"/>
              <a:t>Here</a:t>
            </a:r>
            <a:endParaRPr lang="de-DE" dirty="0"/>
          </a:p>
        </p:txBody>
      </p:sp>
      <p:sp>
        <p:nvSpPr>
          <p:cNvPr id="5" name="Titelplatzhalter 1"/>
          <p:cNvSpPr>
            <a:spLocks noGrp="1"/>
          </p:cNvSpPr>
          <p:nvPr>
            <p:ph type="title" hasCustomPrompt="1"/>
          </p:nvPr>
        </p:nvSpPr>
        <p:spPr>
          <a:xfrm>
            <a:off x="1734034" y="231444"/>
            <a:ext cx="931680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4030747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only with customer logo">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86774" y="279426"/>
            <a:ext cx="6575619" cy="554140"/>
          </a:xfrm>
        </p:spPr>
        <p:txBody>
          <a:bodyPr/>
          <a:lstStyle>
            <a:lvl1pPr>
              <a:defRPr/>
            </a:lvl1pPr>
          </a:lstStyle>
          <a:p>
            <a:r>
              <a:rPr lang="en-US" noProof="0" dirty="0"/>
              <a:t>Edit master title</a:t>
            </a:r>
            <a:endParaRPr lang="de-AT" dirty="0"/>
          </a:p>
        </p:txBody>
      </p:sp>
      <p:sp>
        <p:nvSpPr>
          <p:cNvPr id="3" name="Inhaltsplatzhalter 2"/>
          <p:cNvSpPr>
            <a:spLocks noGrp="1"/>
          </p:cNvSpPr>
          <p:nvPr>
            <p:ph idx="1" hasCustomPrompt="1"/>
          </p:nvPr>
        </p:nvSpPr>
        <p:spPr>
          <a:xfrm>
            <a:off x="1786774" y="1700214"/>
            <a:ext cx="9982239" cy="4825131"/>
          </a:xfrm>
          <a:prstGeom prst="rect">
            <a:avLst/>
          </a:prstGeom>
        </p:spPr>
        <p:txBody>
          <a:bodyPr/>
          <a:lstStyle>
            <a:lvl1pPr marL="285750" marR="0" indent="-285750" algn="l" defTabSz="914400" rtl="0" eaLnBrk="1" fontAlgn="auto" latinLnBrk="0" hangingPunct="1">
              <a:lnSpc>
                <a:spcPct val="100000"/>
              </a:lnSpc>
              <a:spcBef>
                <a:spcPts val="0"/>
              </a:spcBef>
              <a:spcAft>
                <a:spcPts val="0"/>
              </a:spcAft>
              <a:buClrTx/>
              <a:buSzTx/>
              <a:buFont typeface="Wingdings" charset="2"/>
              <a:buChar char="§"/>
              <a:tabLst/>
              <a:defRPr baseline="0"/>
            </a:lvl1pPr>
          </a:lstStyle>
          <a:p>
            <a:pPr marL="180000" marR="0" lvl="0" indent="-180000" algn="l" defTabSz="91440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br>
              <a:rPr lang="en-US" noProof="0" dirty="0"/>
            </a:b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6" name="Bildplatzhalter 5"/>
          <p:cNvSpPr>
            <a:spLocks noGrp="1"/>
          </p:cNvSpPr>
          <p:nvPr>
            <p:ph type="pic" sz="quarter" idx="22"/>
          </p:nvPr>
        </p:nvSpPr>
        <p:spPr>
          <a:xfrm>
            <a:off x="8545272" y="68391"/>
            <a:ext cx="2448000" cy="765175"/>
          </a:xfrm>
        </p:spPr>
        <p:txBody>
          <a:bodyPr>
            <a:normAutofit/>
          </a:bodyPr>
          <a:lstStyle>
            <a:lvl1pPr>
              <a:defRPr sz="1100"/>
            </a:lvl1pPr>
          </a:lstStyle>
          <a:p>
            <a:r>
              <a:rPr lang="de-DE" dirty="0"/>
              <a:t>Bild durch Klicken auf Symbol hinzufügen</a:t>
            </a:r>
            <a:endParaRPr lang="de-AT" dirty="0"/>
          </a:p>
        </p:txBody>
      </p:sp>
      <p:sp>
        <p:nvSpPr>
          <p:cNvPr id="7" name="Textplatzhalter 7"/>
          <p:cNvSpPr>
            <a:spLocks noGrp="1"/>
          </p:cNvSpPr>
          <p:nvPr>
            <p:ph type="body" sz="quarter" idx="21" hasCustomPrompt="1"/>
          </p:nvPr>
        </p:nvSpPr>
        <p:spPr>
          <a:xfrm>
            <a:off x="1786774" y="1131434"/>
            <a:ext cx="9982239" cy="432000"/>
          </a:xfrm>
        </p:spPr>
        <p:txBody>
          <a:bodyPr lIns="0" tIns="0" rIns="0" bIns="0">
            <a:noAutofit/>
          </a:bodyPr>
          <a:lstStyle>
            <a:lvl1pPr marL="0" indent="0">
              <a:buFontTx/>
              <a:buNone/>
              <a:defRPr sz="1400" b="1" cap="all" baseline="0">
                <a:solidFill>
                  <a:srgbClr val="005A99"/>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Title</a:t>
            </a:r>
            <a:br>
              <a:rPr lang="de-DE" dirty="0"/>
            </a:br>
            <a:r>
              <a:rPr lang="de-DE" dirty="0" err="1"/>
              <a:t>Here</a:t>
            </a:r>
            <a:endParaRPr lang="de-DE" dirty="0"/>
          </a:p>
        </p:txBody>
      </p:sp>
    </p:spTree>
    <p:extLst>
      <p:ext uri="{BB962C8B-B14F-4D97-AF65-F5344CB8AC3E}">
        <p14:creationId xmlns:p14="http://schemas.microsoft.com/office/powerpoint/2010/main" val="29813833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4" name="Diagrammplatzhalter 3"/>
          <p:cNvSpPr>
            <a:spLocks noGrp="1"/>
          </p:cNvSpPr>
          <p:nvPr>
            <p:ph type="chart" sz="quarter" idx="10"/>
          </p:nvPr>
        </p:nvSpPr>
        <p:spPr>
          <a:xfrm>
            <a:off x="1838537" y="1143160"/>
            <a:ext cx="9299851" cy="5389586"/>
          </a:xfrm>
        </p:spPr>
        <p:txBody>
          <a:bodyPr/>
          <a:lstStyle/>
          <a:p>
            <a:r>
              <a:rPr lang="de-DE"/>
              <a:t>Diagramm durch Klicken auf Symbol hinzufügen</a:t>
            </a:r>
            <a:endParaRPr lang="de-AT"/>
          </a:p>
        </p:txBody>
      </p:sp>
      <p:sp>
        <p:nvSpPr>
          <p:cNvPr id="5" name="Titelplatzhalter 1"/>
          <p:cNvSpPr>
            <a:spLocks noGrp="1"/>
          </p:cNvSpPr>
          <p:nvPr>
            <p:ph type="title" hasCustomPrompt="1"/>
          </p:nvPr>
        </p:nvSpPr>
        <p:spPr>
          <a:xfrm>
            <a:off x="1838537" y="294377"/>
            <a:ext cx="931680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18188218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ic and Text (right)">
    <p:spTree>
      <p:nvGrpSpPr>
        <p:cNvPr id="1" name=""/>
        <p:cNvGrpSpPr/>
        <p:nvPr/>
      </p:nvGrpSpPr>
      <p:grpSpPr>
        <a:xfrm>
          <a:off x="0" y="0"/>
          <a:ext cx="0" cy="0"/>
          <a:chOff x="0" y="0"/>
          <a:chExt cx="0" cy="0"/>
        </a:xfrm>
      </p:grpSpPr>
      <p:sp>
        <p:nvSpPr>
          <p:cNvPr id="4" name="SmartArt-Platzhalter 3"/>
          <p:cNvSpPr>
            <a:spLocks noGrp="1"/>
          </p:cNvSpPr>
          <p:nvPr>
            <p:ph type="dgm" sz="quarter" idx="10"/>
          </p:nvPr>
        </p:nvSpPr>
        <p:spPr>
          <a:xfrm>
            <a:off x="1727502" y="1138218"/>
            <a:ext cx="8070066" cy="5387995"/>
          </a:xfrm>
        </p:spPr>
        <p:txBody>
          <a:bodyPr/>
          <a:lstStyle/>
          <a:p>
            <a:r>
              <a:rPr lang="de-DE"/>
              <a:t>Klicken Sie auf das Symbol, um die SmartArt-Grafik hinzuzufügen</a:t>
            </a:r>
            <a:endParaRPr lang="de-AT"/>
          </a:p>
        </p:txBody>
      </p:sp>
      <p:sp>
        <p:nvSpPr>
          <p:cNvPr id="6" name="Textplatzhalter 25"/>
          <p:cNvSpPr>
            <a:spLocks noGrp="1"/>
          </p:cNvSpPr>
          <p:nvPr>
            <p:ph type="body" sz="quarter" idx="17" hasCustomPrompt="1"/>
          </p:nvPr>
        </p:nvSpPr>
        <p:spPr>
          <a:xfrm>
            <a:off x="10174111" y="1132058"/>
            <a:ext cx="1550107" cy="5394155"/>
          </a:xfrm>
        </p:spPr>
        <p:txBody>
          <a:bodyPr lIns="0" tIns="0" rIns="0" bIns="0">
            <a:noAutofit/>
          </a:bodyPr>
          <a:lstStyle>
            <a:lvl1pPr marL="0" indent="0">
              <a:buFontTx/>
              <a:buNone/>
              <a:defRPr sz="14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Text </a:t>
            </a:r>
            <a:r>
              <a:rPr lang="de-DE" dirty="0" err="1"/>
              <a:t>here</a:t>
            </a:r>
            <a:endParaRPr lang="de-DE" dirty="0"/>
          </a:p>
        </p:txBody>
      </p:sp>
      <p:sp>
        <p:nvSpPr>
          <p:cNvPr id="5" name="Titelplatzhalter 1"/>
          <p:cNvSpPr>
            <a:spLocks noGrp="1"/>
          </p:cNvSpPr>
          <p:nvPr>
            <p:ph type="title" hasCustomPrompt="1"/>
          </p:nvPr>
        </p:nvSpPr>
        <p:spPr>
          <a:xfrm>
            <a:off x="1727502" y="268251"/>
            <a:ext cx="931680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1076302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ic only">
    <p:spTree>
      <p:nvGrpSpPr>
        <p:cNvPr id="1" name=""/>
        <p:cNvGrpSpPr/>
        <p:nvPr/>
      </p:nvGrpSpPr>
      <p:grpSpPr>
        <a:xfrm>
          <a:off x="0" y="0"/>
          <a:ext cx="0" cy="0"/>
          <a:chOff x="0" y="0"/>
          <a:chExt cx="0" cy="0"/>
        </a:xfrm>
      </p:grpSpPr>
      <p:sp>
        <p:nvSpPr>
          <p:cNvPr id="4" name="SmartArt-Platzhalter 3"/>
          <p:cNvSpPr>
            <a:spLocks noGrp="1"/>
          </p:cNvSpPr>
          <p:nvPr>
            <p:ph type="dgm" sz="quarter" idx="10"/>
          </p:nvPr>
        </p:nvSpPr>
        <p:spPr>
          <a:xfrm>
            <a:off x="1748361" y="1065956"/>
            <a:ext cx="10021529" cy="5393891"/>
          </a:xfrm>
        </p:spPr>
        <p:txBody>
          <a:bodyPr/>
          <a:lstStyle/>
          <a:p>
            <a:r>
              <a:rPr lang="de-DE"/>
              <a:t>Klicken Sie auf das Symbol, um die SmartArt-Grafik hinzuzufügen</a:t>
            </a:r>
            <a:endParaRPr lang="de-AT" dirty="0"/>
          </a:p>
        </p:txBody>
      </p:sp>
      <p:sp>
        <p:nvSpPr>
          <p:cNvPr id="5" name="Titelplatzhalter 1"/>
          <p:cNvSpPr>
            <a:spLocks noGrp="1"/>
          </p:cNvSpPr>
          <p:nvPr>
            <p:ph type="title" hasCustomPrompt="1"/>
          </p:nvPr>
        </p:nvSpPr>
        <p:spPr>
          <a:xfrm>
            <a:off x="1748361" y="297116"/>
            <a:ext cx="931680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3891992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block">
    <p:spTree>
      <p:nvGrpSpPr>
        <p:cNvPr id="1" name=""/>
        <p:cNvGrpSpPr/>
        <p:nvPr/>
      </p:nvGrpSpPr>
      <p:grpSpPr>
        <a:xfrm>
          <a:off x="0" y="0"/>
          <a:ext cx="0" cy="0"/>
          <a:chOff x="0" y="0"/>
          <a:chExt cx="0" cy="0"/>
        </a:xfrm>
      </p:grpSpPr>
      <p:sp>
        <p:nvSpPr>
          <p:cNvPr id="3" name="Textplatzhalter 6"/>
          <p:cNvSpPr>
            <a:spLocks noGrp="1"/>
          </p:cNvSpPr>
          <p:nvPr>
            <p:ph type="body" sz="quarter" idx="21" hasCustomPrompt="1"/>
          </p:nvPr>
        </p:nvSpPr>
        <p:spPr>
          <a:xfrm>
            <a:off x="8842412" y="1690210"/>
            <a:ext cx="3110164" cy="4811077"/>
          </a:xfrm>
          <a:solidFill>
            <a:schemeClr val="bg1">
              <a:lumMod val="75000"/>
            </a:schemeClr>
          </a:solidFill>
        </p:spPr>
        <p:txBody>
          <a:bodyPr lIns="72000" tIns="216000">
            <a:noAutofit/>
          </a:bodyPr>
          <a:lstStyle>
            <a:lvl1pPr marL="0" indent="0">
              <a:lnSpc>
                <a:spcPct val="90000"/>
              </a:lnSpc>
              <a:spcBef>
                <a:spcPts val="1200"/>
              </a:spcBef>
              <a:spcAft>
                <a:spcPts val="600"/>
              </a:spcAft>
              <a:buFontTx/>
              <a:buNone/>
              <a:defRPr sz="1400"/>
            </a:lvl1pPr>
            <a:lvl2pPr marL="457189" indent="0">
              <a:buFontTx/>
              <a:buNone/>
              <a:defRPr sz="1200"/>
            </a:lvl2pPr>
            <a:lvl3pPr marL="914377" indent="0">
              <a:buFontTx/>
              <a:buNone/>
              <a:defRPr sz="1200"/>
            </a:lvl3pPr>
            <a:lvl4pPr marL="1371566" indent="0">
              <a:buFontTx/>
              <a:buNone/>
              <a:defRPr sz="1200"/>
            </a:lvl4pPr>
            <a:lvl5pPr marL="1828754" indent="0">
              <a:buFontTx/>
              <a:buNone/>
              <a:defRPr sz="1200"/>
            </a:lvl5pPr>
          </a:lstStyle>
          <a:p>
            <a:pPr lvl="0"/>
            <a:r>
              <a:rPr lang="de-DE" dirty="0"/>
              <a:t>Insert Text</a:t>
            </a:r>
          </a:p>
          <a:p>
            <a:pPr lvl="0"/>
            <a:endParaRPr lang="de-DE" dirty="0"/>
          </a:p>
        </p:txBody>
      </p:sp>
      <p:sp>
        <p:nvSpPr>
          <p:cNvPr id="4" name="Textplatzhalter 6"/>
          <p:cNvSpPr>
            <a:spLocks noGrp="1"/>
          </p:cNvSpPr>
          <p:nvPr>
            <p:ph type="body" sz="quarter" idx="19" hasCustomPrompt="1"/>
          </p:nvPr>
        </p:nvSpPr>
        <p:spPr>
          <a:xfrm>
            <a:off x="5423927" y="1677237"/>
            <a:ext cx="3110164" cy="4825265"/>
          </a:xfrm>
          <a:solidFill>
            <a:schemeClr val="bg1">
              <a:lumMod val="75000"/>
            </a:schemeClr>
          </a:solidFill>
        </p:spPr>
        <p:txBody>
          <a:bodyPr lIns="72000" tIns="216000">
            <a:noAutofit/>
          </a:bodyPr>
          <a:lstStyle>
            <a:lvl1pPr marL="0" indent="0">
              <a:lnSpc>
                <a:spcPct val="90000"/>
              </a:lnSpc>
              <a:spcBef>
                <a:spcPts val="1200"/>
              </a:spcBef>
              <a:spcAft>
                <a:spcPts val="600"/>
              </a:spcAft>
              <a:buFontTx/>
              <a:buNone/>
              <a:defRPr sz="1400"/>
            </a:lvl1pPr>
            <a:lvl2pPr marL="457189" indent="0">
              <a:buFontTx/>
              <a:buNone/>
              <a:defRPr sz="1200"/>
            </a:lvl2pPr>
            <a:lvl3pPr marL="914377" indent="0">
              <a:buFontTx/>
              <a:buNone/>
              <a:defRPr sz="1200"/>
            </a:lvl3pPr>
            <a:lvl4pPr marL="1371566" indent="0">
              <a:buFontTx/>
              <a:buNone/>
              <a:defRPr sz="1200"/>
            </a:lvl4pPr>
            <a:lvl5pPr marL="1828754" indent="0">
              <a:buFontTx/>
              <a:buNone/>
              <a:defRPr sz="1200"/>
            </a:lvl5pPr>
          </a:lstStyle>
          <a:p>
            <a:pPr lvl="0"/>
            <a:r>
              <a:rPr lang="de-DE" dirty="0"/>
              <a:t>Insert Text</a:t>
            </a:r>
          </a:p>
          <a:p>
            <a:pPr lvl="0"/>
            <a:endParaRPr lang="de-DE" dirty="0"/>
          </a:p>
        </p:txBody>
      </p:sp>
      <p:sp>
        <p:nvSpPr>
          <p:cNvPr id="5" name="Textplatzhalter 6"/>
          <p:cNvSpPr>
            <a:spLocks noGrp="1"/>
          </p:cNvSpPr>
          <p:nvPr>
            <p:ph type="body" sz="quarter" idx="17" hasCustomPrompt="1"/>
          </p:nvPr>
        </p:nvSpPr>
        <p:spPr>
          <a:xfrm>
            <a:off x="1898714" y="1683116"/>
            <a:ext cx="3170226" cy="4818171"/>
          </a:xfrm>
          <a:solidFill>
            <a:schemeClr val="bg1">
              <a:lumMod val="75000"/>
            </a:schemeClr>
          </a:solidFill>
        </p:spPr>
        <p:txBody>
          <a:bodyPr lIns="72000" tIns="216000">
            <a:noAutofit/>
          </a:bodyPr>
          <a:lstStyle>
            <a:lvl1pPr marL="0" indent="0">
              <a:lnSpc>
                <a:spcPct val="90000"/>
              </a:lnSpc>
              <a:spcBef>
                <a:spcPts val="1200"/>
              </a:spcBef>
              <a:spcAft>
                <a:spcPts val="600"/>
              </a:spcAft>
              <a:buFontTx/>
              <a:buNone/>
              <a:defRPr sz="1400"/>
            </a:lvl1pPr>
            <a:lvl2pPr marL="457189" indent="0">
              <a:buFontTx/>
              <a:buNone/>
              <a:defRPr sz="1200"/>
            </a:lvl2pPr>
            <a:lvl3pPr marL="914377" indent="0">
              <a:buFontTx/>
              <a:buNone/>
              <a:defRPr sz="1200"/>
            </a:lvl3pPr>
            <a:lvl4pPr marL="1371566" indent="0">
              <a:buFontTx/>
              <a:buNone/>
              <a:defRPr sz="1200"/>
            </a:lvl4pPr>
            <a:lvl5pPr marL="1828754" indent="0">
              <a:buFontTx/>
              <a:buNone/>
              <a:defRPr sz="1200"/>
            </a:lvl5pPr>
          </a:lstStyle>
          <a:p>
            <a:pPr lvl="0"/>
            <a:r>
              <a:rPr lang="de-DE" dirty="0"/>
              <a:t>Insert Text</a:t>
            </a:r>
          </a:p>
          <a:p>
            <a:pPr lvl="0"/>
            <a:endParaRPr lang="de-DE" dirty="0"/>
          </a:p>
        </p:txBody>
      </p:sp>
      <p:sp>
        <p:nvSpPr>
          <p:cNvPr id="6" name="Textplatzhalter 4"/>
          <p:cNvSpPr>
            <a:spLocks noGrp="1"/>
          </p:cNvSpPr>
          <p:nvPr>
            <p:ph type="body" sz="quarter" idx="16" hasCustomPrompt="1"/>
          </p:nvPr>
        </p:nvSpPr>
        <p:spPr>
          <a:xfrm>
            <a:off x="1898714" y="1113204"/>
            <a:ext cx="3170226" cy="720000"/>
          </a:xfrm>
          <a:solidFill>
            <a:schemeClr val="bg1">
              <a:lumMod val="50000"/>
            </a:schemeClr>
          </a:solidFill>
        </p:spPr>
        <p:txBody>
          <a:bodyPr lIns="72000" tIns="3600">
            <a:noAutofit/>
          </a:bodyPr>
          <a:lstStyle>
            <a:lvl1pPr marL="0" indent="0">
              <a:buFontTx/>
              <a:buNone/>
              <a:defRPr sz="1400" b="1" cap="all" baseline="0">
                <a:solidFill>
                  <a:schemeClr val="bg1"/>
                </a:solidFill>
              </a:defRPr>
            </a:lvl1pPr>
            <a:lvl2pPr>
              <a:buFont typeface="+mj-lt"/>
              <a:buAutoNum type="arabicPeriod"/>
              <a:defRPr sz="1200" b="1">
                <a:solidFill>
                  <a:schemeClr val="bg1"/>
                </a:solidFill>
              </a:defRPr>
            </a:lvl2pPr>
            <a:lvl3pPr>
              <a:buFont typeface="+mj-lt"/>
              <a:buAutoNum type="arabicPeriod"/>
              <a:defRPr sz="1200" b="1">
                <a:solidFill>
                  <a:schemeClr val="bg1"/>
                </a:solidFill>
              </a:defRPr>
            </a:lvl3pPr>
            <a:lvl4pPr>
              <a:buFont typeface="+mj-lt"/>
              <a:buAutoNum type="arabicPeriod"/>
              <a:defRPr sz="1200" b="1">
                <a:solidFill>
                  <a:schemeClr val="bg1"/>
                </a:solidFill>
              </a:defRPr>
            </a:lvl4pPr>
            <a:lvl5pPr>
              <a:buFont typeface="+mj-lt"/>
              <a:buAutoNum type="arabicPeriod"/>
              <a:defRPr sz="1200" b="1">
                <a:solidFill>
                  <a:schemeClr val="bg1"/>
                </a:solidFill>
              </a:defRPr>
            </a:lvl5pPr>
          </a:lstStyle>
          <a:p>
            <a:pPr lvl="0"/>
            <a:r>
              <a:rPr lang="de-DE" dirty="0"/>
              <a:t>Edit Headline</a:t>
            </a:r>
          </a:p>
        </p:txBody>
      </p:sp>
      <p:sp>
        <p:nvSpPr>
          <p:cNvPr id="7" name="Textplatzhalter 4"/>
          <p:cNvSpPr>
            <a:spLocks noGrp="1"/>
          </p:cNvSpPr>
          <p:nvPr>
            <p:ph type="body" sz="quarter" idx="18" hasCustomPrompt="1"/>
          </p:nvPr>
        </p:nvSpPr>
        <p:spPr>
          <a:xfrm>
            <a:off x="5423925" y="1114418"/>
            <a:ext cx="3110164" cy="720000"/>
          </a:xfrm>
          <a:solidFill>
            <a:schemeClr val="bg1">
              <a:lumMod val="50000"/>
            </a:schemeClr>
          </a:solidFill>
        </p:spPr>
        <p:txBody>
          <a:bodyPr lIns="72000" tIns="3600">
            <a:noAutofit/>
          </a:bodyPr>
          <a:lstStyle>
            <a:lvl1pPr marL="0" indent="0">
              <a:buFontTx/>
              <a:buNone/>
              <a:defRPr sz="1400" b="1" cap="all" baseline="0">
                <a:solidFill>
                  <a:schemeClr val="bg1"/>
                </a:solidFill>
              </a:defRPr>
            </a:lvl1pPr>
            <a:lvl2pPr>
              <a:buFont typeface="+mj-lt"/>
              <a:buAutoNum type="arabicPeriod"/>
              <a:defRPr sz="1200" b="1">
                <a:solidFill>
                  <a:schemeClr val="bg1"/>
                </a:solidFill>
              </a:defRPr>
            </a:lvl2pPr>
            <a:lvl3pPr>
              <a:buFont typeface="+mj-lt"/>
              <a:buAutoNum type="arabicPeriod"/>
              <a:defRPr sz="1200" b="1">
                <a:solidFill>
                  <a:schemeClr val="bg1"/>
                </a:solidFill>
              </a:defRPr>
            </a:lvl3pPr>
            <a:lvl4pPr>
              <a:buFont typeface="+mj-lt"/>
              <a:buAutoNum type="arabicPeriod"/>
              <a:defRPr sz="1200" b="1">
                <a:solidFill>
                  <a:schemeClr val="bg1"/>
                </a:solidFill>
              </a:defRPr>
            </a:lvl4pPr>
            <a:lvl5pPr>
              <a:buFont typeface="+mj-lt"/>
              <a:buAutoNum type="arabicPeriod"/>
              <a:defRPr sz="1200" b="1">
                <a:solidFill>
                  <a:schemeClr val="bg1"/>
                </a:solidFill>
              </a:defRPr>
            </a:lvl5pPr>
          </a:lstStyle>
          <a:p>
            <a:pPr lvl="0"/>
            <a:r>
              <a:rPr lang="de-DE" dirty="0"/>
              <a:t>Edit Headline</a:t>
            </a:r>
          </a:p>
        </p:txBody>
      </p:sp>
      <p:sp>
        <p:nvSpPr>
          <p:cNvPr id="8" name="Textplatzhalter 4"/>
          <p:cNvSpPr>
            <a:spLocks noGrp="1"/>
          </p:cNvSpPr>
          <p:nvPr>
            <p:ph type="body" sz="quarter" idx="20" hasCustomPrompt="1"/>
          </p:nvPr>
        </p:nvSpPr>
        <p:spPr>
          <a:xfrm>
            <a:off x="8842412" y="1113204"/>
            <a:ext cx="3110164" cy="720000"/>
          </a:xfrm>
          <a:solidFill>
            <a:schemeClr val="bg1">
              <a:lumMod val="50000"/>
            </a:schemeClr>
          </a:solidFill>
        </p:spPr>
        <p:txBody>
          <a:bodyPr lIns="72000" tIns="3600">
            <a:noAutofit/>
          </a:bodyPr>
          <a:lstStyle>
            <a:lvl1pPr marL="0" indent="0">
              <a:buFontTx/>
              <a:buNone/>
              <a:defRPr sz="1400" b="1" cap="all" baseline="0">
                <a:solidFill>
                  <a:schemeClr val="bg1"/>
                </a:solidFill>
              </a:defRPr>
            </a:lvl1pPr>
            <a:lvl2pPr>
              <a:buFont typeface="+mj-lt"/>
              <a:buAutoNum type="arabicPeriod"/>
              <a:defRPr sz="1200" b="1">
                <a:solidFill>
                  <a:schemeClr val="bg1"/>
                </a:solidFill>
              </a:defRPr>
            </a:lvl2pPr>
            <a:lvl3pPr>
              <a:buFont typeface="+mj-lt"/>
              <a:buAutoNum type="arabicPeriod"/>
              <a:defRPr sz="1200" b="1">
                <a:solidFill>
                  <a:schemeClr val="bg1"/>
                </a:solidFill>
              </a:defRPr>
            </a:lvl3pPr>
            <a:lvl4pPr>
              <a:buFont typeface="+mj-lt"/>
              <a:buAutoNum type="arabicPeriod"/>
              <a:defRPr sz="1200" b="1">
                <a:solidFill>
                  <a:schemeClr val="bg1"/>
                </a:solidFill>
              </a:defRPr>
            </a:lvl4pPr>
            <a:lvl5pPr>
              <a:buFont typeface="+mj-lt"/>
              <a:buAutoNum type="arabicPeriod"/>
              <a:defRPr sz="1200" b="1">
                <a:solidFill>
                  <a:schemeClr val="bg1"/>
                </a:solidFill>
              </a:defRPr>
            </a:lvl5pPr>
          </a:lstStyle>
          <a:p>
            <a:pPr lvl="0"/>
            <a:r>
              <a:rPr lang="de-DE" dirty="0"/>
              <a:t>Edit Headline</a:t>
            </a:r>
          </a:p>
        </p:txBody>
      </p:sp>
      <p:pic>
        <p:nvPicPr>
          <p:cNvPr id="12" name="Bild 26" descr="PK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43827" y="5948065"/>
            <a:ext cx="1080000" cy="423003"/>
          </a:xfrm>
          <a:prstGeom prst="rect">
            <a:avLst/>
          </a:prstGeom>
        </p:spPr>
      </p:pic>
      <p:pic>
        <p:nvPicPr>
          <p:cNvPr id="13" name="Picture 2"/>
          <p:cNvPicPr preferRelativeResize="0">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6309397" y="5948065"/>
            <a:ext cx="1170195" cy="418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Bild 27" descr="F1.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135514" y="6020073"/>
            <a:ext cx="1080000" cy="340301"/>
          </a:xfrm>
          <a:prstGeom prst="rect">
            <a:avLst/>
          </a:prstGeom>
        </p:spPr>
      </p:pic>
      <p:sp>
        <p:nvSpPr>
          <p:cNvPr id="15" name="Titelplatzhalter 1"/>
          <p:cNvSpPr>
            <a:spLocks noGrp="1"/>
          </p:cNvSpPr>
          <p:nvPr>
            <p:ph type="title" hasCustomPrompt="1"/>
          </p:nvPr>
        </p:nvSpPr>
        <p:spPr>
          <a:xfrm>
            <a:off x="1898714" y="277395"/>
            <a:ext cx="931680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6460896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4" name="Textfeld 3"/>
          <p:cNvSpPr txBox="1"/>
          <p:nvPr userDrawn="1"/>
        </p:nvSpPr>
        <p:spPr>
          <a:xfrm>
            <a:off x="2949718" y="4543555"/>
            <a:ext cx="5567265" cy="492443"/>
          </a:xfrm>
          <a:prstGeom prst="rect">
            <a:avLst/>
          </a:prstGeom>
          <a:noFill/>
        </p:spPr>
        <p:txBody>
          <a:bodyPr wrap="square" lIns="0" tIns="0" rIns="0" bIns="0" rtlCol="0">
            <a:spAutoFit/>
          </a:bodyPr>
          <a:lstStyle/>
          <a:p>
            <a:pPr algn="ctr"/>
            <a:r>
              <a:rPr lang="de-DE" sz="3200" dirty="0">
                <a:solidFill>
                  <a:prstClr val="black">
                    <a:lumMod val="65000"/>
                    <a:lumOff val="35000"/>
                  </a:prstClr>
                </a:solidFill>
                <a:latin typeface="+mn-lt"/>
                <a:cs typeface="Verdana"/>
              </a:rPr>
              <a:t>www.hs-kempten.de/adrive</a:t>
            </a:r>
          </a:p>
        </p:txBody>
      </p:sp>
      <p:sp>
        <p:nvSpPr>
          <p:cNvPr id="5" name="Rechteck 4"/>
          <p:cNvSpPr/>
          <p:nvPr userDrawn="1"/>
        </p:nvSpPr>
        <p:spPr>
          <a:xfrm>
            <a:off x="8414367" y="1"/>
            <a:ext cx="3791744" cy="141277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AT">
              <a:solidFill>
                <a:prstClr val="white"/>
              </a:solidFill>
            </a:endParaRPr>
          </a:p>
        </p:txBody>
      </p:sp>
      <p:pic>
        <p:nvPicPr>
          <p:cNvPr id="11" name="Grafik 10" descr="2013-logo-transparenzen-4farbig-01.tif"/>
          <p:cNvPicPr>
            <a:picLocks noChangeAspect="1"/>
          </p:cNvPicPr>
          <p:nvPr userDrawn="1"/>
        </p:nvPicPr>
        <p:blipFill>
          <a:blip r:embed="rId2" cstate="print"/>
          <a:stretch>
            <a:fillRect/>
          </a:stretch>
        </p:blipFill>
        <p:spPr>
          <a:xfrm>
            <a:off x="6047175" y="1937584"/>
            <a:ext cx="2469808" cy="1336521"/>
          </a:xfrm>
          <a:prstGeom prst="rect">
            <a:avLst/>
          </a:prstGeom>
        </p:spPr>
      </p:pic>
      <p:pic>
        <p:nvPicPr>
          <p:cNvPr id="2" name="Grafik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21626" y="2296185"/>
            <a:ext cx="2868831" cy="863914"/>
          </a:xfrm>
          <a:prstGeom prst="rect">
            <a:avLst/>
          </a:prstGeom>
        </p:spPr>
      </p:pic>
    </p:spTree>
    <p:extLst>
      <p:ext uri="{BB962C8B-B14F-4D97-AF65-F5344CB8AC3E}">
        <p14:creationId xmlns:p14="http://schemas.microsoft.com/office/powerpoint/2010/main" val="41589029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icture full screen">
    <p:spTree>
      <p:nvGrpSpPr>
        <p:cNvPr id="1" name=""/>
        <p:cNvGrpSpPr/>
        <p:nvPr/>
      </p:nvGrpSpPr>
      <p:grpSpPr>
        <a:xfrm>
          <a:off x="0" y="0"/>
          <a:ext cx="0" cy="0"/>
          <a:chOff x="0" y="0"/>
          <a:chExt cx="0" cy="0"/>
        </a:xfrm>
      </p:grpSpPr>
      <p:sp>
        <p:nvSpPr>
          <p:cNvPr id="16" name="Bildplatzhalter 2"/>
          <p:cNvSpPr>
            <a:spLocks noGrp="1"/>
          </p:cNvSpPr>
          <p:nvPr>
            <p:ph type="pic" idx="1"/>
          </p:nvPr>
        </p:nvSpPr>
        <p:spPr>
          <a:xfrm>
            <a:off x="1" y="4"/>
            <a:ext cx="12192008" cy="6857999"/>
          </a:xfrm>
          <a:prstGeom prst="rect">
            <a:avLst/>
          </a:prstGeom>
        </p:spPr>
        <p:txBody>
          <a:bodyPr/>
          <a:lstStyle>
            <a:lvl1pPr marL="0" indent="0">
              <a:buNone/>
              <a:defRPr sz="2400"/>
            </a:lvl1pPr>
            <a:lvl2pPr marL="342875" indent="0">
              <a:buNone/>
              <a:defRPr sz="2100"/>
            </a:lvl2pPr>
            <a:lvl3pPr marL="685749" indent="0">
              <a:buNone/>
              <a:defRPr sz="1800"/>
            </a:lvl3pPr>
            <a:lvl4pPr marL="1028624" indent="0">
              <a:buNone/>
              <a:defRPr sz="1500"/>
            </a:lvl4pPr>
            <a:lvl5pPr marL="1371498" indent="0">
              <a:buNone/>
              <a:defRPr sz="1500"/>
            </a:lvl5pPr>
            <a:lvl6pPr marL="1714373" indent="0">
              <a:buNone/>
              <a:defRPr sz="1500"/>
            </a:lvl6pPr>
            <a:lvl7pPr marL="2057246" indent="0">
              <a:buNone/>
              <a:defRPr sz="1500"/>
            </a:lvl7pPr>
            <a:lvl8pPr marL="2400120" indent="0">
              <a:buNone/>
              <a:defRPr sz="1500"/>
            </a:lvl8pPr>
            <a:lvl9pPr marL="2742995" indent="0">
              <a:buNone/>
              <a:defRPr sz="1500"/>
            </a:lvl9pPr>
          </a:lstStyle>
          <a:p>
            <a:r>
              <a:rPr lang="de-DE" dirty="0"/>
              <a:t>Bild durch Klicken auf Symbol hinzufügen</a:t>
            </a:r>
          </a:p>
        </p:txBody>
      </p:sp>
      <p:sp>
        <p:nvSpPr>
          <p:cNvPr id="10" name="Rechteck 9"/>
          <p:cNvSpPr/>
          <p:nvPr userDrawn="1"/>
        </p:nvSpPr>
        <p:spPr>
          <a:xfrm flipH="1">
            <a:off x="159130" y="5781676"/>
            <a:ext cx="1440000" cy="18000"/>
          </a:xfrm>
          <a:prstGeom prst="rect">
            <a:avLst/>
          </a:prstGeom>
          <a:gradFill flip="none" rotWithShape="1">
            <a:gsLst>
              <a:gs pos="5000">
                <a:schemeClr val="accent3">
                  <a:lumMod val="0"/>
                  <a:lumOff val="100000"/>
                  <a:alpha val="0"/>
                </a:schemeClr>
              </a:gs>
              <a:gs pos="55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prstClr val="white"/>
              </a:solidFill>
            </a:endParaRPr>
          </a:p>
        </p:txBody>
      </p:sp>
      <p:sp>
        <p:nvSpPr>
          <p:cNvPr id="12" name="Foliennummernplatzhalter 13"/>
          <p:cNvSpPr txBox="1">
            <a:spLocks/>
          </p:cNvSpPr>
          <p:nvPr userDrawn="1"/>
        </p:nvSpPr>
        <p:spPr>
          <a:xfrm>
            <a:off x="107198" y="6494084"/>
            <a:ext cx="1341807" cy="217230"/>
          </a:xfrm>
          <a:prstGeom prst="rect">
            <a:avLst/>
          </a:prstGeom>
        </p:spPr>
        <p:txBody>
          <a:bodyPr/>
          <a:lstStyle>
            <a:defPPr>
              <a:defRPr lang="de-DE"/>
            </a:defPPr>
            <a:lvl1pPr marL="0" algn="l" defTabSz="914400" rtl="0" eaLnBrk="1" latinLnBrk="0" hangingPunct="1">
              <a:defRPr sz="1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F8818D-F3AA-4B6C-8CBB-7435AA4C84A8}" type="slidenum">
              <a:rPr lang="de-DE" sz="1200" smtClean="0">
                <a:solidFill>
                  <a:prstClr val="black">
                    <a:lumMod val="75000"/>
                    <a:lumOff val="25000"/>
                  </a:prstClr>
                </a:solidFill>
              </a:rPr>
              <a:pPr/>
              <a:t>‹#›</a:t>
            </a:fld>
            <a:endParaRPr lang="de-DE" sz="1200" dirty="0">
              <a:solidFill>
                <a:prstClr val="black">
                  <a:lumMod val="75000"/>
                  <a:lumOff val="25000"/>
                </a:prstClr>
              </a:solidFill>
            </a:endParaRPr>
          </a:p>
        </p:txBody>
      </p:sp>
      <p:sp>
        <p:nvSpPr>
          <p:cNvPr id="17" name="Datumsplatzhalter 10"/>
          <p:cNvSpPr txBox="1">
            <a:spLocks/>
          </p:cNvSpPr>
          <p:nvPr userDrawn="1"/>
        </p:nvSpPr>
        <p:spPr>
          <a:xfrm>
            <a:off x="93134" y="6248247"/>
            <a:ext cx="1341733" cy="231310"/>
          </a:xfrm>
          <a:prstGeom prst="rect">
            <a:avLst/>
          </a:prstGeom>
        </p:spPr>
        <p:txBody>
          <a:bodyPr/>
          <a:lstStyle>
            <a:defPPr>
              <a:defRPr lang="de-DE"/>
            </a:defPPr>
            <a:lvl1pPr marL="0" algn="l" defTabSz="914400" rtl="0" eaLnBrk="1" latinLnBrk="0" hangingPunct="1">
              <a:defRPr sz="1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sz="1200" dirty="0">
                <a:solidFill>
                  <a:prstClr val="black">
                    <a:lumMod val="75000"/>
                    <a:lumOff val="25000"/>
                  </a:prstClr>
                </a:solidFill>
              </a:rPr>
              <a:t>07.02.2019</a:t>
            </a:r>
          </a:p>
        </p:txBody>
      </p:sp>
      <p:sp>
        <p:nvSpPr>
          <p:cNvPr id="18" name="Textfeld 17"/>
          <p:cNvSpPr txBox="1"/>
          <p:nvPr userDrawn="1"/>
        </p:nvSpPr>
        <p:spPr>
          <a:xfrm>
            <a:off x="94302" y="5956133"/>
            <a:ext cx="1228020" cy="261610"/>
          </a:xfrm>
          <a:prstGeom prst="rect">
            <a:avLst/>
          </a:prstGeom>
          <a:noFill/>
        </p:spPr>
        <p:txBody>
          <a:bodyPr wrap="square" rtlCol="0">
            <a:spAutoFit/>
          </a:bodyPr>
          <a:lstStyle/>
          <a:p>
            <a:r>
              <a:rPr lang="de-DE" sz="1100" dirty="0"/>
              <a:t>Topic</a:t>
            </a:r>
          </a:p>
        </p:txBody>
      </p:sp>
    </p:spTree>
    <p:extLst>
      <p:ext uri="{BB962C8B-B14F-4D97-AF65-F5344CB8AC3E}">
        <p14:creationId xmlns:p14="http://schemas.microsoft.com/office/powerpoint/2010/main" val="26101886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Picture with banderole">
    <p:spTree>
      <p:nvGrpSpPr>
        <p:cNvPr id="1" name=""/>
        <p:cNvGrpSpPr/>
        <p:nvPr/>
      </p:nvGrpSpPr>
      <p:grpSpPr>
        <a:xfrm>
          <a:off x="0" y="0"/>
          <a:ext cx="0" cy="0"/>
          <a:chOff x="0" y="0"/>
          <a:chExt cx="0" cy="0"/>
        </a:xfrm>
      </p:grpSpPr>
      <p:sp>
        <p:nvSpPr>
          <p:cNvPr id="16" name="Bildplatzhalter 2"/>
          <p:cNvSpPr>
            <a:spLocks noGrp="1"/>
          </p:cNvSpPr>
          <p:nvPr>
            <p:ph type="pic" idx="1"/>
          </p:nvPr>
        </p:nvSpPr>
        <p:spPr>
          <a:xfrm>
            <a:off x="1589815" y="4"/>
            <a:ext cx="3528000" cy="6857999"/>
          </a:xfrm>
          <a:prstGeom prst="rect">
            <a:avLst/>
          </a:prstGeo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r>
              <a:rPr lang="de-DE" dirty="0"/>
              <a:t>Bild durch Klicken auf Symbol hinzufügen</a:t>
            </a:r>
          </a:p>
        </p:txBody>
      </p:sp>
      <p:sp>
        <p:nvSpPr>
          <p:cNvPr id="6" name="Bildplatzhalter 2"/>
          <p:cNvSpPr>
            <a:spLocks noGrp="1"/>
          </p:cNvSpPr>
          <p:nvPr>
            <p:ph type="pic" idx="10"/>
          </p:nvPr>
        </p:nvSpPr>
        <p:spPr>
          <a:xfrm>
            <a:off x="5117815" y="4"/>
            <a:ext cx="3528000" cy="6857999"/>
          </a:xfrm>
          <a:prstGeom prst="rect">
            <a:avLst/>
          </a:prstGeo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r>
              <a:rPr lang="de-DE" dirty="0"/>
              <a:t>Bild durch Klicken auf Symbol hinzufügen</a:t>
            </a:r>
          </a:p>
        </p:txBody>
      </p:sp>
      <p:sp>
        <p:nvSpPr>
          <p:cNvPr id="8" name="Bildplatzhalter 2"/>
          <p:cNvSpPr>
            <a:spLocks noGrp="1"/>
          </p:cNvSpPr>
          <p:nvPr>
            <p:ph type="pic" idx="11"/>
          </p:nvPr>
        </p:nvSpPr>
        <p:spPr>
          <a:xfrm>
            <a:off x="8664000" y="4"/>
            <a:ext cx="3528000" cy="6857999"/>
          </a:xfrm>
          <a:prstGeom prst="rect">
            <a:avLst/>
          </a:prstGeo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r>
              <a:rPr lang="de-DE" dirty="0"/>
              <a:t>Bild durch Klicken auf Symbol hinzufügen</a:t>
            </a:r>
          </a:p>
        </p:txBody>
      </p:sp>
    </p:spTree>
    <p:extLst>
      <p:ext uri="{BB962C8B-B14F-4D97-AF65-F5344CB8AC3E}">
        <p14:creationId xmlns:p14="http://schemas.microsoft.com/office/powerpoint/2010/main" val="1402119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Numeration">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oAutofit/>
          </a:bodyPr>
          <a:lstStyle>
            <a:lvl1pPr>
              <a:defRPr sz="2400">
                <a:solidFill>
                  <a:schemeClr val="tx1"/>
                </a:solidFill>
              </a:defRPr>
            </a:lvl1pPr>
          </a:lstStyle>
          <a:p>
            <a:r>
              <a:rPr lang="en-US" noProof="0" dirty="0" err="1"/>
              <a:t>Titelmasterformat</a:t>
            </a:r>
            <a:endParaRPr lang="en-US" noProof="0" dirty="0"/>
          </a:p>
        </p:txBody>
      </p:sp>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7" name="Textplatzhalter 6"/>
          <p:cNvSpPr>
            <a:spLocks noGrp="1"/>
          </p:cNvSpPr>
          <p:nvPr>
            <p:ph type="body" sz="quarter" idx="16"/>
          </p:nvPr>
        </p:nvSpPr>
        <p:spPr>
          <a:xfrm>
            <a:off x="2185991" y="1871286"/>
            <a:ext cx="9472612" cy="4613191"/>
          </a:xfrm>
          <a:prstGeom prst="rect">
            <a:avLst/>
          </a:prstGeom>
        </p:spPr>
        <p:txBody>
          <a:bodyPr/>
          <a:lstStyle>
            <a:lvl1pPr marL="457167" indent="-457167">
              <a:spcBef>
                <a:spcPts val="600"/>
              </a:spcBef>
              <a:spcAft>
                <a:spcPts val="600"/>
              </a:spcAft>
              <a:buClr>
                <a:srgbClr val="0070C0"/>
              </a:buClr>
              <a:buSzPct val="100000"/>
              <a:buFont typeface="+mj-lt"/>
              <a:buAutoNum type="arabicParenBoth"/>
              <a:defRPr sz="2400"/>
            </a:lvl1pPr>
            <a:lvl2pPr marL="990526" indent="-457167">
              <a:spcBef>
                <a:spcPts val="600"/>
              </a:spcBef>
              <a:spcAft>
                <a:spcPts val="600"/>
              </a:spcAft>
              <a:buClr>
                <a:srgbClr val="0070C0"/>
              </a:buClr>
              <a:buSzPct val="100000"/>
              <a:buFont typeface="Wingdings" panose="05000000000000000000" pitchFamily="2" charset="2"/>
              <a:buChar char="§"/>
              <a:defRPr sz="2400"/>
            </a:lvl2pPr>
            <a:lvl3pPr marL="1536586" indent="-457167">
              <a:spcBef>
                <a:spcPts val="600"/>
              </a:spcBef>
              <a:spcAft>
                <a:spcPts val="600"/>
              </a:spcAft>
              <a:buClr>
                <a:srgbClr val="0070C0"/>
              </a:buClr>
              <a:buSzPct val="100000"/>
              <a:buFont typeface="Wingdings" panose="05000000000000000000" pitchFamily="2" charset="2"/>
              <a:buChar char="§"/>
              <a:defRPr sz="2000"/>
            </a:lvl3pPr>
            <a:lvl4pPr>
              <a:defRPr sz="2000"/>
            </a:lvl4pPr>
            <a:lvl5pPr>
              <a:defRPr sz="2000"/>
            </a:lvl5pPr>
          </a:lstStyle>
          <a:p>
            <a:pPr lvl="0"/>
            <a:r>
              <a:rPr lang="de-DE" dirty="0"/>
              <a:t>Textmasterformat bearbeiten</a:t>
            </a:r>
          </a:p>
          <a:p>
            <a:pPr lvl="1"/>
            <a:r>
              <a:rPr lang="de-DE" dirty="0"/>
              <a:t>Zweite Ebene</a:t>
            </a:r>
          </a:p>
          <a:p>
            <a:pPr lvl="2"/>
            <a:r>
              <a:rPr lang="de-DE" dirty="0"/>
              <a:t>Dritte Ebene</a:t>
            </a:r>
          </a:p>
        </p:txBody>
      </p:sp>
      <p:sp>
        <p:nvSpPr>
          <p:cNvPr id="21" name="Rechteck 2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13256250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Numeration">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oAutofit/>
          </a:bodyPr>
          <a:lstStyle>
            <a:lvl1pPr>
              <a:defRPr sz="2400">
                <a:solidFill>
                  <a:schemeClr val="tx1"/>
                </a:solidFill>
              </a:defRPr>
            </a:lvl1pPr>
          </a:lstStyle>
          <a:p>
            <a:r>
              <a:rPr lang="en-US" noProof="0" dirty="0" err="1"/>
              <a:t>Titelmasterformat</a:t>
            </a:r>
            <a:endParaRPr lang="en-US" noProof="0" dirty="0"/>
          </a:p>
        </p:txBody>
      </p:sp>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7" name="Textplatzhalter 6"/>
          <p:cNvSpPr>
            <a:spLocks noGrp="1"/>
          </p:cNvSpPr>
          <p:nvPr>
            <p:ph type="body" sz="quarter" idx="16"/>
          </p:nvPr>
        </p:nvSpPr>
        <p:spPr>
          <a:xfrm>
            <a:off x="2185991" y="1871286"/>
            <a:ext cx="9472612" cy="4613191"/>
          </a:xfrm>
          <a:prstGeom prst="rect">
            <a:avLst/>
          </a:prstGeom>
        </p:spPr>
        <p:txBody>
          <a:bodyPr/>
          <a:lstStyle>
            <a:lvl1pPr marL="457167" indent="-457167">
              <a:spcBef>
                <a:spcPts val="600"/>
              </a:spcBef>
              <a:spcAft>
                <a:spcPts val="600"/>
              </a:spcAft>
              <a:buClr>
                <a:srgbClr val="0070C0"/>
              </a:buClr>
              <a:buSzPct val="100000"/>
              <a:buFont typeface="+mj-lt"/>
              <a:buAutoNum type="arabicParenBoth"/>
              <a:defRPr sz="2400"/>
            </a:lvl1pPr>
            <a:lvl2pPr marL="990526" indent="-457167">
              <a:spcBef>
                <a:spcPts val="600"/>
              </a:spcBef>
              <a:spcAft>
                <a:spcPts val="600"/>
              </a:spcAft>
              <a:buClr>
                <a:srgbClr val="0070C0"/>
              </a:buClr>
              <a:buSzPct val="100000"/>
              <a:buFont typeface="Wingdings" panose="05000000000000000000" pitchFamily="2" charset="2"/>
              <a:buChar char="§"/>
              <a:defRPr sz="2400"/>
            </a:lvl2pPr>
            <a:lvl3pPr marL="1536586" indent="-457167">
              <a:spcBef>
                <a:spcPts val="600"/>
              </a:spcBef>
              <a:spcAft>
                <a:spcPts val="600"/>
              </a:spcAft>
              <a:buClr>
                <a:srgbClr val="0070C0"/>
              </a:buClr>
              <a:buSzPct val="100000"/>
              <a:buFont typeface="Wingdings" panose="05000000000000000000" pitchFamily="2" charset="2"/>
              <a:buChar char="§"/>
              <a:defRPr sz="2000"/>
            </a:lvl3pPr>
            <a:lvl4pPr>
              <a:defRPr sz="2000"/>
            </a:lvl4pPr>
            <a:lvl5pPr>
              <a:defRPr sz="2000"/>
            </a:lvl5pPr>
          </a:lstStyle>
          <a:p>
            <a:pPr lvl="0"/>
            <a:r>
              <a:rPr lang="de-DE" dirty="0"/>
              <a:t>Textmasterformat bearbeiten</a:t>
            </a:r>
          </a:p>
          <a:p>
            <a:pPr lvl="1"/>
            <a:r>
              <a:rPr lang="de-DE" dirty="0"/>
              <a:t>Zweite Ebene</a:t>
            </a:r>
          </a:p>
          <a:p>
            <a:pPr lvl="2"/>
            <a:r>
              <a:rPr lang="de-DE" dirty="0"/>
              <a:t>Dritte Ebene</a:t>
            </a:r>
          </a:p>
        </p:txBody>
      </p:sp>
      <p:sp>
        <p:nvSpPr>
          <p:cNvPr id="21" name="Rechteck 2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8281330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Numeration">
    <p:spTree>
      <p:nvGrpSpPr>
        <p:cNvPr id="1" name=""/>
        <p:cNvGrpSpPr/>
        <p:nvPr/>
      </p:nvGrpSpPr>
      <p:grpSpPr>
        <a:xfrm>
          <a:off x="0" y="0"/>
          <a:ext cx="0" cy="0"/>
          <a:chOff x="0" y="0"/>
          <a:chExt cx="0" cy="0"/>
        </a:xfrm>
      </p:grpSpPr>
      <p:sp>
        <p:nvSpPr>
          <p:cNvPr id="28" name="Textplatzhalter 27"/>
          <p:cNvSpPr>
            <a:spLocks noGrp="1"/>
          </p:cNvSpPr>
          <p:nvPr>
            <p:ph type="body" sz="quarter" idx="14"/>
          </p:nvPr>
        </p:nvSpPr>
        <p:spPr>
          <a:xfrm>
            <a:off x="2185989" y="184522"/>
            <a:ext cx="9374187" cy="587375"/>
          </a:xfrm>
          <a:prstGeom prst="rect">
            <a:avLst/>
          </a:prstGeom>
        </p:spPr>
        <p:txBody>
          <a:bodyPr vert="horz" lIns="91440" tIns="45720" rIns="91440" bIns="45720" rtlCol="0" anchor="ctr">
            <a:noAutofit/>
          </a:bodyPr>
          <a:lstStyle>
            <a:lvl1pPr>
              <a:defRPr lang="en-US" sz="2400" noProof="0" dirty="0" smtClean="0">
                <a:latin typeface="+mj-lt"/>
                <a:ea typeface="+mj-ea"/>
                <a:cs typeface="+mj-cs"/>
              </a:defRPr>
            </a:lvl1pPr>
          </a:lstStyle>
          <a:p>
            <a:pPr lvl="0">
              <a:spcBef>
                <a:spcPct val="0"/>
              </a:spcBef>
              <a:buNone/>
            </a:pPr>
            <a:r>
              <a:rPr lang="en-US" noProof="0" dirty="0" err="1"/>
              <a:t>Textmasterformat</a:t>
            </a:r>
            <a:r>
              <a:rPr lang="en-US" noProof="0" dirty="0"/>
              <a:t> </a:t>
            </a:r>
            <a:r>
              <a:rPr lang="en-US" noProof="0" dirty="0" err="1"/>
              <a:t>bearbeiten</a:t>
            </a:r>
            <a:endParaRPr lang="en-US" noProof="0" dirty="0"/>
          </a:p>
        </p:txBody>
      </p:sp>
      <p:sp>
        <p:nvSpPr>
          <p:cNvPr id="7" name="Textplatzhalter 6"/>
          <p:cNvSpPr>
            <a:spLocks noGrp="1"/>
          </p:cNvSpPr>
          <p:nvPr>
            <p:ph type="body" sz="quarter" idx="16"/>
          </p:nvPr>
        </p:nvSpPr>
        <p:spPr>
          <a:xfrm>
            <a:off x="2185991" y="1207364"/>
            <a:ext cx="9472612" cy="5277114"/>
          </a:xfrm>
          <a:prstGeom prst="rect">
            <a:avLst/>
          </a:prstGeom>
        </p:spPr>
        <p:txBody>
          <a:bodyPr/>
          <a:lstStyle>
            <a:lvl1pPr marL="457167" indent="-457167">
              <a:spcBef>
                <a:spcPts val="600"/>
              </a:spcBef>
              <a:spcAft>
                <a:spcPts val="600"/>
              </a:spcAft>
              <a:buClr>
                <a:srgbClr val="0070C0"/>
              </a:buClr>
              <a:buSzPct val="100000"/>
              <a:buFont typeface="+mj-lt"/>
              <a:buAutoNum type="arabicParenBoth"/>
              <a:defRPr sz="2400"/>
            </a:lvl1pPr>
            <a:lvl2pPr marL="990526" indent="-457167">
              <a:spcBef>
                <a:spcPts val="600"/>
              </a:spcBef>
              <a:spcAft>
                <a:spcPts val="600"/>
              </a:spcAft>
              <a:buClr>
                <a:srgbClr val="0070C0"/>
              </a:buClr>
              <a:buSzPct val="100000"/>
              <a:buFont typeface="Wingdings" panose="05000000000000000000" pitchFamily="2" charset="2"/>
              <a:buChar char="§"/>
              <a:defRPr sz="2400"/>
            </a:lvl2pPr>
            <a:lvl3pPr marL="1536586" indent="-457167">
              <a:spcBef>
                <a:spcPts val="600"/>
              </a:spcBef>
              <a:spcAft>
                <a:spcPts val="600"/>
              </a:spcAft>
              <a:buClr>
                <a:srgbClr val="0070C0"/>
              </a:buClr>
              <a:buSzPct val="100000"/>
              <a:buFont typeface="Wingdings" panose="05000000000000000000" pitchFamily="2" charset="2"/>
              <a:buChar char="§"/>
              <a:defRPr sz="2000"/>
            </a:lvl3pPr>
            <a:lvl4pPr>
              <a:defRPr sz="2000"/>
            </a:lvl4pPr>
            <a:lvl5pPr>
              <a:defRPr sz="2000"/>
            </a:lvl5pPr>
          </a:lstStyle>
          <a:p>
            <a:pPr lvl="0"/>
            <a:r>
              <a:rPr lang="de-DE" dirty="0"/>
              <a:t>Textmasterformat bearbeiten</a:t>
            </a:r>
          </a:p>
          <a:p>
            <a:pPr lvl="1"/>
            <a:r>
              <a:rPr lang="de-DE" dirty="0"/>
              <a:t>Zweite Ebene</a:t>
            </a:r>
          </a:p>
          <a:p>
            <a:pPr lvl="2"/>
            <a:r>
              <a:rPr lang="de-DE" dirty="0"/>
              <a:t>Dritte Ebene</a:t>
            </a:r>
          </a:p>
        </p:txBody>
      </p:sp>
      <p:sp>
        <p:nvSpPr>
          <p:cNvPr id="21" name="Rechteck 2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13661821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7" name="Textplatzhalter 6"/>
          <p:cNvSpPr>
            <a:spLocks noGrp="1"/>
          </p:cNvSpPr>
          <p:nvPr>
            <p:ph type="body" sz="quarter" idx="16"/>
          </p:nvPr>
        </p:nvSpPr>
        <p:spPr>
          <a:xfrm>
            <a:off x="2185991" y="1871286"/>
            <a:ext cx="9472612" cy="4613191"/>
          </a:xfrm>
          <a:prstGeom prst="rect">
            <a:avLst/>
          </a:prstGeom>
        </p:spPr>
        <p:txBody>
          <a:bodyPr/>
          <a:lstStyle>
            <a:lvl1pPr marL="355574" indent="-355574">
              <a:spcBef>
                <a:spcPts val="600"/>
              </a:spcBef>
              <a:spcAft>
                <a:spcPts val="600"/>
              </a:spcAft>
              <a:buClr>
                <a:srgbClr val="0070C0"/>
              </a:buClr>
              <a:buSzPct val="100000"/>
              <a:buFont typeface="Wingdings" panose="05000000000000000000" pitchFamily="2" charset="2"/>
              <a:buChar char="§"/>
              <a:defRPr sz="2400"/>
            </a:lvl1pPr>
            <a:lvl2pPr marL="901632" indent="-368272">
              <a:spcBef>
                <a:spcPts val="600"/>
              </a:spcBef>
              <a:spcAft>
                <a:spcPts val="600"/>
              </a:spcAft>
              <a:buClr>
                <a:srgbClr val="0070C0"/>
              </a:buClr>
              <a:buSzPct val="100000"/>
              <a:buFont typeface="Wingdings" panose="05000000000000000000" pitchFamily="2" charset="2"/>
              <a:buChar char="§"/>
              <a:defRPr sz="2400"/>
            </a:lvl2pPr>
            <a:lvl3pPr marL="1434992" indent="-355574">
              <a:spcBef>
                <a:spcPts val="600"/>
              </a:spcBef>
              <a:spcAft>
                <a:spcPts val="600"/>
              </a:spcAft>
              <a:buClr>
                <a:srgbClr val="0070C0"/>
              </a:buClr>
              <a:buSzPct val="100000"/>
              <a:buFont typeface="Wingdings" panose="05000000000000000000" pitchFamily="2" charset="2"/>
              <a:buChar char="§"/>
              <a:defRPr sz="2000"/>
            </a:lvl3pPr>
            <a:lvl4pPr>
              <a:defRPr sz="2000"/>
            </a:lvl4pPr>
            <a:lvl5pPr>
              <a:defRPr sz="2000"/>
            </a:lvl5pPr>
          </a:lstStyle>
          <a:p>
            <a:pPr lvl="0"/>
            <a:r>
              <a:rPr lang="de-DE" dirty="0"/>
              <a:t>Textmasterformat bearbeiten</a:t>
            </a:r>
          </a:p>
          <a:p>
            <a:pPr lvl="1"/>
            <a:r>
              <a:rPr lang="de-DE" dirty="0"/>
              <a:t>Zweite Ebene</a:t>
            </a:r>
          </a:p>
          <a:p>
            <a:pPr lvl="2"/>
            <a:r>
              <a:rPr lang="de-DE" dirty="0"/>
              <a:t>Dritte Ebene</a:t>
            </a:r>
          </a:p>
        </p:txBody>
      </p:sp>
      <p:sp>
        <p:nvSpPr>
          <p:cNvPr id="31" name="Rechteck 3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4443428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7" name="Textplatzhalter 6"/>
          <p:cNvSpPr>
            <a:spLocks noGrp="1"/>
          </p:cNvSpPr>
          <p:nvPr>
            <p:ph type="body" sz="quarter" idx="16"/>
          </p:nvPr>
        </p:nvSpPr>
        <p:spPr>
          <a:xfrm>
            <a:off x="2185991" y="1234000"/>
            <a:ext cx="9472612" cy="5250481"/>
          </a:xfrm>
          <a:prstGeom prst="rect">
            <a:avLst/>
          </a:prstGeom>
        </p:spPr>
        <p:txBody>
          <a:bodyPr/>
          <a:lstStyle>
            <a:lvl1pPr marL="355574" indent="-355574">
              <a:spcBef>
                <a:spcPts val="600"/>
              </a:spcBef>
              <a:spcAft>
                <a:spcPts val="600"/>
              </a:spcAft>
              <a:buClr>
                <a:srgbClr val="0070C0"/>
              </a:buClr>
              <a:buSzPct val="100000"/>
              <a:buFont typeface="Wingdings" panose="05000000000000000000" pitchFamily="2" charset="2"/>
              <a:buChar char="§"/>
              <a:defRPr sz="2400"/>
            </a:lvl1pPr>
            <a:lvl2pPr marL="901632" indent="-368272">
              <a:spcBef>
                <a:spcPts val="600"/>
              </a:spcBef>
              <a:spcAft>
                <a:spcPts val="600"/>
              </a:spcAft>
              <a:buClr>
                <a:srgbClr val="0070C0"/>
              </a:buClr>
              <a:buSzPct val="100000"/>
              <a:buFont typeface="Wingdings" panose="05000000000000000000" pitchFamily="2" charset="2"/>
              <a:buChar char="§"/>
              <a:defRPr sz="2400"/>
            </a:lvl2pPr>
            <a:lvl3pPr marL="1434992" indent="-355574">
              <a:spcBef>
                <a:spcPts val="600"/>
              </a:spcBef>
              <a:spcAft>
                <a:spcPts val="600"/>
              </a:spcAft>
              <a:buClr>
                <a:srgbClr val="0070C0"/>
              </a:buClr>
              <a:buSzPct val="100000"/>
              <a:buFont typeface="Wingdings" panose="05000000000000000000" pitchFamily="2" charset="2"/>
              <a:buChar char="§"/>
              <a:defRPr sz="2000"/>
            </a:lvl3pPr>
            <a:lvl4pPr>
              <a:defRPr sz="2000"/>
            </a:lvl4pPr>
            <a:lvl5pPr>
              <a:defRPr sz="2000"/>
            </a:lvl5pPr>
          </a:lstStyle>
          <a:p>
            <a:pPr lvl="0"/>
            <a:r>
              <a:rPr lang="de-DE" dirty="0"/>
              <a:t>Textmasterformat bearbeiten</a:t>
            </a:r>
          </a:p>
          <a:p>
            <a:pPr lvl="1"/>
            <a:r>
              <a:rPr lang="de-DE" dirty="0"/>
              <a:t>Zweite Ebene</a:t>
            </a:r>
          </a:p>
          <a:p>
            <a:pPr lvl="2"/>
            <a:r>
              <a:rPr lang="de-DE" dirty="0"/>
              <a:t>Dritte Ebene</a:t>
            </a:r>
          </a:p>
        </p:txBody>
      </p:sp>
      <p:sp>
        <p:nvSpPr>
          <p:cNvPr id="31" name="Rechteck 3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Textplatzhalter 27"/>
          <p:cNvSpPr>
            <a:spLocks noGrp="1"/>
          </p:cNvSpPr>
          <p:nvPr>
            <p:ph type="body" sz="quarter" idx="20"/>
          </p:nvPr>
        </p:nvSpPr>
        <p:spPr>
          <a:xfrm>
            <a:off x="2185989" y="184522"/>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Tree>
    <p:extLst>
      <p:ext uri="{BB962C8B-B14F-4D97-AF65-F5344CB8AC3E}">
        <p14:creationId xmlns:p14="http://schemas.microsoft.com/office/powerpoint/2010/main" val="36605018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1 Graph">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oAutofit/>
          </a:bodyPr>
          <a:lstStyle>
            <a:lvl1pPr>
              <a:defRPr sz="2400">
                <a:solidFill>
                  <a:schemeClr val="tx1"/>
                </a:solidFill>
              </a:defRPr>
            </a:lvl1pPr>
          </a:lstStyle>
          <a:p>
            <a:r>
              <a:rPr lang="en-US" noProof="0" dirty="0" err="1"/>
              <a:t>Titelmasterformat</a:t>
            </a:r>
            <a:r>
              <a:rPr lang="en-US" noProof="0" dirty="0"/>
              <a:t> </a:t>
            </a:r>
          </a:p>
        </p:txBody>
      </p:sp>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145AB4"/>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5" name="Bildplatzhalter 4"/>
          <p:cNvSpPr>
            <a:spLocks noGrp="1"/>
          </p:cNvSpPr>
          <p:nvPr>
            <p:ph type="pic" sz="quarter" idx="16"/>
          </p:nvPr>
        </p:nvSpPr>
        <p:spPr>
          <a:xfrm>
            <a:off x="2185989" y="1739900"/>
            <a:ext cx="9374187" cy="4889500"/>
          </a:xfrm>
          <a:prstGeom prst="rect">
            <a:avLst/>
          </a:prstGeom>
        </p:spPr>
        <p:txBody>
          <a:bodyPr/>
          <a:lstStyle/>
          <a:p>
            <a:endParaRPr lang="de-DE"/>
          </a:p>
        </p:txBody>
      </p:sp>
      <p:sp>
        <p:nvSpPr>
          <p:cNvPr id="31" name="Rechteck 3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1762679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1 Graph">
    <p:spTree>
      <p:nvGrpSpPr>
        <p:cNvPr id="1" name=""/>
        <p:cNvGrpSpPr/>
        <p:nvPr/>
      </p:nvGrpSpPr>
      <p:grpSpPr>
        <a:xfrm>
          <a:off x="0" y="0"/>
          <a:ext cx="0" cy="0"/>
          <a:chOff x="0" y="0"/>
          <a:chExt cx="0" cy="0"/>
        </a:xfrm>
      </p:grpSpPr>
      <p:sp>
        <p:nvSpPr>
          <p:cNvPr id="5" name="Bildplatzhalter 4"/>
          <p:cNvSpPr>
            <a:spLocks noGrp="1"/>
          </p:cNvSpPr>
          <p:nvPr>
            <p:ph type="pic" sz="quarter" idx="16"/>
          </p:nvPr>
        </p:nvSpPr>
        <p:spPr>
          <a:xfrm>
            <a:off x="2185991" y="990602"/>
            <a:ext cx="9498012" cy="5613401"/>
          </a:xfrm>
          <a:prstGeom prst="rect">
            <a:avLst/>
          </a:prstGeom>
        </p:spPr>
        <p:txBody>
          <a:bodyPr/>
          <a:lstStyle/>
          <a:p>
            <a:endParaRPr lang="de-DE"/>
          </a:p>
        </p:txBody>
      </p:sp>
      <p:sp>
        <p:nvSpPr>
          <p:cNvPr id="16" name="Titel 17"/>
          <p:cNvSpPr>
            <a:spLocks noGrp="1"/>
          </p:cNvSpPr>
          <p:nvPr>
            <p:ph type="title"/>
          </p:nvPr>
        </p:nvSpPr>
        <p:spPr>
          <a:xfrm>
            <a:off x="2185526" y="229556"/>
            <a:ext cx="8591337" cy="489047"/>
          </a:xfrm>
          <a:prstGeom prst="rect">
            <a:avLst/>
          </a:prstGeom>
        </p:spPr>
        <p:txBody>
          <a:bodyPr anchor="ctr">
            <a:normAutofit/>
          </a:bodyPr>
          <a:lstStyle>
            <a:lvl1pPr>
              <a:defRPr lang="en-US" sz="2800" noProof="0" dirty="0">
                <a:solidFill>
                  <a:srgbClr val="0070C0"/>
                </a:solidFill>
                <a:latin typeface="+mn-lt"/>
                <a:ea typeface="+mn-ea"/>
                <a:cs typeface="+mn-cs"/>
              </a:defRPr>
            </a:lvl1pPr>
          </a:lstStyle>
          <a:p>
            <a:pPr marL="0" lvl="0" indent="0">
              <a:spcBef>
                <a:spcPts val="1000"/>
              </a:spcBef>
              <a:buFont typeface="Arial" panose="020B0604020202020204" pitchFamily="34" charset="0"/>
            </a:pPr>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4" name="Rechteck 3"/>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2838019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Graph">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oAutofit/>
          </a:bodyPr>
          <a:lstStyle>
            <a:lvl1pPr>
              <a:defRPr sz="2400">
                <a:solidFill>
                  <a:schemeClr val="tx1"/>
                </a:solidFill>
              </a:defRPr>
            </a:lvl1pPr>
          </a:lstStyle>
          <a:p>
            <a:r>
              <a:rPr lang="en-US" noProof="0" dirty="0" err="1"/>
              <a:t>Titelmasterformat</a:t>
            </a:r>
            <a:endParaRPr lang="en-US" noProof="0" dirty="0"/>
          </a:p>
        </p:txBody>
      </p:sp>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5" name="Bildplatzhalter 4"/>
          <p:cNvSpPr>
            <a:spLocks noGrp="1"/>
          </p:cNvSpPr>
          <p:nvPr>
            <p:ph type="pic" sz="quarter" idx="16"/>
          </p:nvPr>
        </p:nvSpPr>
        <p:spPr>
          <a:xfrm>
            <a:off x="2185991" y="1841500"/>
            <a:ext cx="3042663" cy="3600000"/>
          </a:xfrm>
          <a:prstGeom prst="rect">
            <a:avLst/>
          </a:prstGeom>
        </p:spPr>
        <p:txBody>
          <a:bodyPr/>
          <a:lstStyle/>
          <a:p>
            <a:endParaRPr lang="de-DE"/>
          </a:p>
        </p:txBody>
      </p:sp>
      <p:sp>
        <p:nvSpPr>
          <p:cNvPr id="6" name="Textplatzhalter 5"/>
          <p:cNvSpPr>
            <a:spLocks noGrp="1"/>
          </p:cNvSpPr>
          <p:nvPr>
            <p:ph type="body" sz="quarter" idx="18" hasCustomPrompt="1"/>
          </p:nvPr>
        </p:nvSpPr>
        <p:spPr>
          <a:xfrm>
            <a:off x="2185995" y="5614988"/>
            <a:ext cx="3042631" cy="620712"/>
          </a:xfrm>
          <a:prstGeom prst="rect">
            <a:avLst/>
          </a:prstGeom>
        </p:spPr>
        <p:txBody>
          <a:bodyPr/>
          <a:lstStyle>
            <a:lvl1pPr marL="0" indent="0" algn="ctr">
              <a:buNone/>
              <a:defRPr sz="2400" baseline="0"/>
            </a:lvl1pPr>
          </a:lstStyle>
          <a:p>
            <a:pPr lvl="0"/>
            <a:r>
              <a:rPr lang="de-DE" dirty="0" err="1"/>
              <a:t>Diagram</a:t>
            </a:r>
            <a:r>
              <a:rPr lang="de-DE" dirty="0"/>
              <a:t> Content</a:t>
            </a:r>
          </a:p>
        </p:txBody>
      </p:sp>
      <p:sp>
        <p:nvSpPr>
          <p:cNvPr id="36" name="Rechteck 35"/>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4" name="Bildplatzhalter 4"/>
          <p:cNvSpPr>
            <a:spLocks noGrp="1"/>
          </p:cNvSpPr>
          <p:nvPr>
            <p:ph type="pic" sz="quarter" idx="22"/>
          </p:nvPr>
        </p:nvSpPr>
        <p:spPr>
          <a:xfrm>
            <a:off x="5362141" y="1848426"/>
            <a:ext cx="3042663" cy="3600000"/>
          </a:xfrm>
          <a:prstGeom prst="rect">
            <a:avLst/>
          </a:prstGeom>
        </p:spPr>
        <p:txBody>
          <a:bodyPr/>
          <a:lstStyle/>
          <a:p>
            <a:endParaRPr lang="de-DE"/>
          </a:p>
        </p:txBody>
      </p:sp>
      <p:sp>
        <p:nvSpPr>
          <p:cNvPr id="25" name="Textplatzhalter 5"/>
          <p:cNvSpPr>
            <a:spLocks noGrp="1"/>
          </p:cNvSpPr>
          <p:nvPr>
            <p:ph type="body" sz="quarter" idx="23" hasCustomPrompt="1"/>
          </p:nvPr>
        </p:nvSpPr>
        <p:spPr>
          <a:xfrm>
            <a:off x="5362145" y="5621914"/>
            <a:ext cx="3042631" cy="620712"/>
          </a:xfrm>
          <a:prstGeom prst="rect">
            <a:avLst/>
          </a:prstGeom>
        </p:spPr>
        <p:txBody>
          <a:bodyPr/>
          <a:lstStyle>
            <a:lvl1pPr marL="0" indent="0" algn="ctr">
              <a:buNone/>
              <a:defRPr sz="2400" baseline="0"/>
            </a:lvl1pPr>
          </a:lstStyle>
          <a:p>
            <a:pPr lvl="0"/>
            <a:r>
              <a:rPr lang="de-DE" dirty="0" err="1"/>
              <a:t>Diagram</a:t>
            </a:r>
            <a:r>
              <a:rPr lang="de-DE" dirty="0"/>
              <a:t> Content</a:t>
            </a:r>
          </a:p>
        </p:txBody>
      </p:sp>
      <p:sp>
        <p:nvSpPr>
          <p:cNvPr id="26" name="Bildplatzhalter 4"/>
          <p:cNvSpPr>
            <a:spLocks noGrp="1"/>
          </p:cNvSpPr>
          <p:nvPr>
            <p:ph type="pic" sz="quarter" idx="24"/>
          </p:nvPr>
        </p:nvSpPr>
        <p:spPr>
          <a:xfrm>
            <a:off x="8517515" y="1844961"/>
            <a:ext cx="3042663" cy="3600000"/>
          </a:xfrm>
          <a:prstGeom prst="rect">
            <a:avLst/>
          </a:prstGeom>
        </p:spPr>
        <p:txBody>
          <a:bodyPr/>
          <a:lstStyle/>
          <a:p>
            <a:endParaRPr lang="de-DE"/>
          </a:p>
        </p:txBody>
      </p:sp>
      <p:sp>
        <p:nvSpPr>
          <p:cNvPr id="27" name="Textplatzhalter 5"/>
          <p:cNvSpPr>
            <a:spLocks noGrp="1"/>
          </p:cNvSpPr>
          <p:nvPr>
            <p:ph type="body" sz="quarter" idx="25" hasCustomPrompt="1"/>
          </p:nvPr>
        </p:nvSpPr>
        <p:spPr>
          <a:xfrm>
            <a:off x="8517519" y="5618449"/>
            <a:ext cx="3042631" cy="620712"/>
          </a:xfrm>
          <a:prstGeom prst="rect">
            <a:avLst/>
          </a:prstGeom>
        </p:spPr>
        <p:txBody>
          <a:bodyPr/>
          <a:lstStyle>
            <a:lvl1pPr marL="0" indent="0" algn="ctr">
              <a:buNone/>
              <a:defRPr sz="2400" baseline="0"/>
            </a:lvl1pPr>
          </a:lstStyle>
          <a:p>
            <a:pPr lvl="0"/>
            <a:r>
              <a:rPr lang="de-DE" dirty="0" err="1"/>
              <a:t>Diagram</a:t>
            </a:r>
            <a:r>
              <a:rPr lang="de-DE" dirty="0"/>
              <a:t> Content</a:t>
            </a:r>
          </a:p>
        </p:txBody>
      </p:sp>
    </p:spTree>
    <p:extLst>
      <p:ext uri="{BB962C8B-B14F-4D97-AF65-F5344CB8AC3E}">
        <p14:creationId xmlns:p14="http://schemas.microsoft.com/office/powerpoint/2010/main" val="14506085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2 Graph">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oAutofit/>
          </a:bodyPr>
          <a:lstStyle>
            <a:lvl1pPr>
              <a:defRPr sz="2400">
                <a:solidFill>
                  <a:schemeClr val="tx1"/>
                </a:solidFill>
              </a:defRPr>
            </a:lvl1p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5" name="Bildplatzhalter 4"/>
          <p:cNvSpPr>
            <a:spLocks noGrp="1"/>
          </p:cNvSpPr>
          <p:nvPr>
            <p:ph type="pic" sz="quarter" idx="16"/>
          </p:nvPr>
        </p:nvSpPr>
        <p:spPr>
          <a:xfrm>
            <a:off x="2185989" y="1841500"/>
            <a:ext cx="4680000" cy="3600000"/>
          </a:xfrm>
          <a:prstGeom prst="rect">
            <a:avLst/>
          </a:prstGeom>
        </p:spPr>
        <p:txBody>
          <a:bodyPr/>
          <a:lstStyle/>
          <a:p>
            <a:endParaRPr lang="de-DE"/>
          </a:p>
        </p:txBody>
      </p:sp>
      <p:sp>
        <p:nvSpPr>
          <p:cNvPr id="16" name="Bildplatzhalter 4"/>
          <p:cNvSpPr>
            <a:spLocks noGrp="1"/>
          </p:cNvSpPr>
          <p:nvPr>
            <p:ph type="pic" sz="quarter" idx="17"/>
          </p:nvPr>
        </p:nvSpPr>
        <p:spPr>
          <a:xfrm>
            <a:off x="7100889" y="1841500"/>
            <a:ext cx="4680000" cy="3600000"/>
          </a:xfrm>
          <a:prstGeom prst="rect">
            <a:avLst/>
          </a:prstGeom>
        </p:spPr>
        <p:txBody>
          <a:bodyPr/>
          <a:lstStyle/>
          <a:p>
            <a:endParaRPr lang="de-DE"/>
          </a:p>
        </p:txBody>
      </p:sp>
      <p:sp>
        <p:nvSpPr>
          <p:cNvPr id="6" name="Textplatzhalter 5"/>
          <p:cNvSpPr>
            <a:spLocks noGrp="1"/>
          </p:cNvSpPr>
          <p:nvPr>
            <p:ph type="body" sz="quarter" idx="18" hasCustomPrompt="1"/>
          </p:nvPr>
        </p:nvSpPr>
        <p:spPr>
          <a:xfrm>
            <a:off x="2185994" y="5614988"/>
            <a:ext cx="4679951" cy="620712"/>
          </a:xfrm>
          <a:prstGeom prst="rect">
            <a:avLst/>
          </a:prstGeom>
        </p:spPr>
        <p:txBody>
          <a:bodyPr/>
          <a:lstStyle>
            <a:lvl1pPr marL="0" indent="0" algn="ctr">
              <a:buNone/>
              <a:defRPr sz="2400" baseline="0"/>
            </a:lvl1pPr>
          </a:lstStyle>
          <a:p>
            <a:pPr lvl="0"/>
            <a:r>
              <a:rPr lang="de-DE" dirty="0" err="1"/>
              <a:t>Diagram</a:t>
            </a:r>
            <a:r>
              <a:rPr lang="de-DE" dirty="0"/>
              <a:t> Content</a:t>
            </a:r>
          </a:p>
        </p:txBody>
      </p:sp>
      <p:sp>
        <p:nvSpPr>
          <p:cNvPr id="19" name="Textplatzhalter 5"/>
          <p:cNvSpPr>
            <a:spLocks noGrp="1"/>
          </p:cNvSpPr>
          <p:nvPr>
            <p:ph type="body" sz="quarter" idx="19" hasCustomPrompt="1"/>
          </p:nvPr>
        </p:nvSpPr>
        <p:spPr>
          <a:xfrm>
            <a:off x="7100895" y="5614988"/>
            <a:ext cx="4679951" cy="620712"/>
          </a:xfrm>
          <a:prstGeom prst="rect">
            <a:avLst/>
          </a:prstGeom>
        </p:spPr>
        <p:txBody>
          <a:bodyPr/>
          <a:lstStyle>
            <a:lvl1pPr marL="0" indent="0" algn="ctr">
              <a:buNone/>
              <a:defRPr sz="2400" baseline="0"/>
            </a:lvl1pPr>
          </a:lstStyle>
          <a:p>
            <a:pPr lvl="0"/>
            <a:r>
              <a:rPr lang="de-DE" dirty="0" err="1"/>
              <a:t>Diagram</a:t>
            </a:r>
            <a:r>
              <a:rPr lang="de-DE" dirty="0"/>
              <a:t> Content</a:t>
            </a:r>
          </a:p>
        </p:txBody>
      </p:sp>
      <p:sp>
        <p:nvSpPr>
          <p:cNvPr id="36" name="Rechteck 35"/>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7286295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oAutofit/>
          </a:bodyPr>
          <a:lstStyle>
            <a:lvl1pPr>
              <a:defRPr sz="2400">
                <a:solidFill>
                  <a:schemeClr val="tx1"/>
                </a:solidFill>
              </a:defRPr>
            </a:lvl1p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31" name="Rechteck 3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113892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lank 2">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chor="ctr">
            <a:normAutofit/>
          </a:bodyPr>
          <a:lstStyle>
            <a:lvl1pPr>
              <a:defRPr lang="en-US" sz="2800" noProof="0" dirty="0">
                <a:solidFill>
                  <a:srgbClr val="0070C0"/>
                </a:solidFill>
                <a:latin typeface="+mn-lt"/>
                <a:ea typeface="+mn-ea"/>
                <a:cs typeface="+mn-cs"/>
              </a:defRPr>
            </a:lvl1pPr>
          </a:lstStyle>
          <a:p>
            <a:pPr marL="0" lvl="0" indent="0">
              <a:spcBef>
                <a:spcPts val="1000"/>
              </a:spcBef>
              <a:buFont typeface="Arial" panose="020B0604020202020204" pitchFamily="34" charset="0"/>
            </a:pPr>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0" name="Rechteck 29"/>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743092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Numeration">
    <p:spTree>
      <p:nvGrpSpPr>
        <p:cNvPr id="1" name=""/>
        <p:cNvGrpSpPr/>
        <p:nvPr/>
      </p:nvGrpSpPr>
      <p:grpSpPr>
        <a:xfrm>
          <a:off x="0" y="0"/>
          <a:ext cx="0" cy="0"/>
          <a:chOff x="0" y="0"/>
          <a:chExt cx="0" cy="0"/>
        </a:xfrm>
      </p:grpSpPr>
      <p:sp>
        <p:nvSpPr>
          <p:cNvPr id="28" name="Textplatzhalter 27"/>
          <p:cNvSpPr>
            <a:spLocks noGrp="1"/>
          </p:cNvSpPr>
          <p:nvPr>
            <p:ph type="body" sz="quarter" idx="14"/>
          </p:nvPr>
        </p:nvSpPr>
        <p:spPr>
          <a:xfrm>
            <a:off x="2185989" y="184522"/>
            <a:ext cx="9374187" cy="587375"/>
          </a:xfrm>
          <a:prstGeom prst="rect">
            <a:avLst/>
          </a:prstGeom>
        </p:spPr>
        <p:txBody>
          <a:bodyPr vert="horz" lIns="91440" tIns="45720" rIns="91440" bIns="45720" rtlCol="0" anchor="ctr">
            <a:noAutofit/>
          </a:bodyPr>
          <a:lstStyle>
            <a:lvl1pPr>
              <a:defRPr lang="en-US" sz="2400" noProof="0" dirty="0" smtClean="0">
                <a:latin typeface="+mj-lt"/>
                <a:ea typeface="+mj-ea"/>
                <a:cs typeface="+mj-cs"/>
              </a:defRPr>
            </a:lvl1pPr>
          </a:lstStyle>
          <a:p>
            <a:pPr lvl="0">
              <a:spcBef>
                <a:spcPct val="0"/>
              </a:spcBef>
              <a:buNone/>
            </a:pPr>
            <a:r>
              <a:rPr lang="en-US" noProof="0" dirty="0" err="1"/>
              <a:t>Textmasterformat</a:t>
            </a:r>
            <a:r>
              <a:rPr lang="en-US" noProof="0" dirty="0"/>
              <a:t> </a:t>
            </a:r>
            <a:r>
              <a:rPr lang="en-US" noProof="0" dirty="0" err="1"/>
              <a:t>bearbeiten</a:t>
            </a:r>
            <a:endParaRPr lang="en-US" noProof="0" dirty="0"/>
          </a:p>
        </p:txBody>
      </p:sp>
      <p:sp>
        <p:nvSpPr>
          <p:cNvPr id="7" name="Textplatzhalter 6"/>
          <p:cNvSpPr>
            <a:spLocks noGrp="1"/>
          </p:cNvSpPr>
          <p:nvPr>
            <p:ph type="body" sz="quarter" idx="16"/>
          </p:nvPr>
        </p:nvSpPr>
        <p:spPr>
          <a:xfrm>
            <a:off x="2185991" y="1207364"/>
            <a:ext cx="9472612" cy="5277114"/>
          </a:xfrm>
          <a:prstGeom prst="rect">
            <a:avLst/>
          </a:prstGeom>
        </p:spPr>
        <p:txBody>
          <a:bodyPr/>
          <a:lstStyle>
            <a:lvl1pPr marL="457167" indent="-457167">
              <a:spcBef>
                <a:spcPts val="600"/>
              </a:spcBef>
              <a:spcAft>
                <a:spcPts val="600"/>
              </a:spcAft>
              <a:buClr>
                <a:srgbClr val="0070C0"/>
              </a:buClr>
              <a:buSzPct val="100000"/>
              <a:buFont typeface="+mj-lt"/>
              <a:buAutoNum type="arabicParenBoth"/>
              <a:defRPr sz="2400"/>
            </a:lvl1pPr>
            <a:lvl2pPr marL="990526" indent="-457167">
              <a:spcBef>
                <a:spcPts val="600"/>
              </a:spcBef>
              <a:spcAft>
                <a:spcPts val="600"/>
              </a:spcAft>
              <a:buClr>
                <a:srgbClr val="0070C0"/>
              </a:buClr>
              <a:buSzPct val="100000"/>
              <a:buFont typeface="Wingdings" panose="05000000000000000000" pitchFamily="2" charset="2"/>
              <a:buChar char="§"/>
              <a:defRPr sz="2400"/>
            </a:lvl2pPr>
            <a:lvl3pPr marL="1536586" indent="-457167">
              <a:spcBef>
                <a:spcPts val="600"/>
              </a:spcBef>
              <a:spcAft>
                <a:spcPts val="600"/>
              </a:spcAft>
              <a:buClr>
                <a:srgbClr val="0070C0"/>
              </a:buClr>
              <a:buSzPct val="100000"/>
              <a:buFont typeface="Wingdings" panose="05000000000000000000" pitchFamily="2" charset="2"/>
              <a:buChar char="§"/>
              <a:defRPr sz="2000"/>
            </a:lvl3pPr>
            <a:lvl4pPr>
              <a:defRPr sz="2000"/>
            </a:lvl4pPr>
            <a:lvl5pPr>
              <a:defRPr sz="2000"/>
            </a:lvl5pPr>
          </a:lstStyle>
          <a:p>
            <a:pPr lvl="0"/>
            <a:r>
              <a:rPr lang="de-DE" dirty="0"/>
              <a:t>Textmasterformat bearbeiten</a:t>
            </a:r>
          </a:p>
          <a:p>
            <a:pPr lvl="1"/>
            <a:r>
              <a:rPr lang="de-DE" dirty="0"/>
              <a:t>Zweite Ebene</a:t>
            </a:r>
          </a:p>
          <a:p>
            <a:pPr lvl="2"/>
            <a:r>
              <a:rPr lang="de-DE" dirty="0"/>
              <a:t>Dritte Ebene</a:t>
            </a:r>
          </a:p>
        </p:txBody>
      </p:sp>
      <p:sp>
        <p:nvSpPr>
          <p:cNvPr id="21" name="Rechteck 2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9490761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lank 2">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chor="ctr">
            <a:normAutofit/>
          </a:bodyPr>
          <a:lstStyle>
            <a:lvl1pPr>
              <a:defRPr lang="en-US" sz="2800" noProof="0" dirty="0">
                <a:solidFill>
                  <a:srgbClr val="0070C0"/>
                </a:solidFill>
                <a:latin typeface="+mn-lt"/>
                <a:ea typeface="+mn-ea"/>
                <a:cs typeface="+mn-cs"/>
              </a:defRPr>
            </a:lvl1pPr>
          </a:lstStyle>
          <a:p>
            <a:pPr marL="0" lvl="0" indent="0">
              <a:spcBef>
                <a:spcPts val="1000"/>
              </a:spcBef>
              <a:buFont typeface="Arial" panose="020B0604020202020204" pitchFamily="34" charset="0"/>
            </a:pPr>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0" name="Rechteck 29"/>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6" name="Rechteck 15"/>
          <p:cNvSpPr/>
          <p:nvPr userDrawn="1"/>
        </p:nvSpPr>
        <p:spPr>
          <a:xfrm>
            <a:off x="2484856" y="1445297"/>
            <a:ext cx="1748901" cy="1447060"/>
          </a:xfrm>
          <a:prstGeom prst="rect">
            <a:avLst/>
          </a:prstGeom>
          <a:solidFill>
            <a:srgbClr val="006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white"/>
                </a:solidFill>
              </a:rPr>
              <a:t>R: 0</a:t>
            </a:r>
          </a:p>
          <a:p>
            <a:r>
              <a:rPr lang="de-DE" dirty="0">
                <a:solidFill>
                  <a:prstClr val="white"/>
                </a:solidFill>
              </a:rPr>
              <a:t>G: 110</a:t>
            </a:r>
          </a:p>
          <a:p>
            <a:r>
              <a:rPr lang="de-DE" dirty="0">
                <a:solidFill>
                  <a:prstClr val="white"/>
                </a:solidFill>
              </a:rPr>
              <a:t>B: 180</a:t>
            </a:r>
          </a:p>
        </p:txBody>
      </p:sp>
      <p:sp>
        <p:nvSpPr>
          <p:cNvPr id="19" name="Rechteck 18"/>
          <p:cNvSpPr/>
          <p:nvPr userDrawn="1"/>
        </p:nvSpPr>
        <p:spPr>
          <a:xfrm>
            <a:off x="4483431" y="1461546"/>
            <a:ext cx="1748901" cy="1447060"/>
          </a:xfrm>
          <a:prstGeom prst="rect">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black">
                    <a:lumMod val="75000"/>
                    <a:lumOff val="25000"/>
                  </a:prstClr>
                </a:solidFill>
              </a:rPr>
              <a:t>R: 255</a:t>
            </a:r>
          </a:p>
          <a:p>
            <a:r>
              <a:rPr lang="de-DE" dirty="0">
                <a:solidFill>
                  <a:prstClr val="black">
                    <a:lumMod val="75000"/>
                    <a:lumOff val="25000"/>
                  </a:prstClr>
                </a:solidFill>
              </a:rPr>
              <a:t>G: 255</a:t>
            </a:r>
          </a:p>
          <a:p>
            <a:r>
              <a:rPr lang="de-DE" dirty="0">
                <a:solidFill>
                  <a:prstClr val="black">
                    <a:lumMod val="75000"/>
                    <a:lumOff val="25000"/>
                  </a:prstClr>
                </a:solidFill>
              </a:rPr>
              <a:t>B: 255</a:t>
            </a:r>
          </a:p>
        </p:txBody>
      </p:sp>
      <p:sp>
        <p:nvSpPr>
          <p:cNvPr id="20" name="Rechteck 19"/>
          <p:cNvSpPr/>
          <p:nvPr userDrawn="1"/>
        </p:nvSpPr>
        <p:spPr>
          <a:xfrm>
            <a:off x="6481194" y="3018124"/>
            <a:ext cx="1748901" cy="14470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black">
                    <a:lumMod val="75000"/>
                    <a:lumOff val="25000"/>
                  </a:prstClr>
                </a:solidFill>
              </a:rPr>
              <a:t>R: 217</a:t>
            </a:r>
          </a:p>
          <a:p>
            <a:r>
              <a:rPr lang="de-DE" dirty="0">
                <a:solidFill>
                  <a:prstClr val="black">
                    <a:lumMod val="75000"/>
                    <a:lumOff val="25000"/>
                  </a:prstClr>
                </a:solidFill>
              </a:rPr>
              <a:t>G: 217</a:t>
            </a:r>
          </a:p>
          <a:p>
            <a:r>
              <a:rPr lang="de-DE" dirty="0">
                <a:solidFill>
                  <a:prstClr val="black">
                    <a:lumMod val="75000"/>
                    <a:lumOff val="25000"/>
                  </a:prstClr>
                </a:solidFill>
              </a:rPr>
              <a:t>B: 217</a:t>
            </a:r>
          </a:p>
        </p:txBody>
      </p:sp>
      <p:sp>
        <p:nvSpPr>
          <p:cNvPr id="21" name="Rechteck 20"/>
          <p:cNvSpPr/>
          <p:nvPr userDrawn="1"/>
        </p:nvSpPr>
        <p:spPr>
          <a:xfrm>
            <a:off x="6481194" y="4634144"/>
            <a:ext cx="1748901" cy="14470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black">
                    <a:lumMod val="75000"/>
                    <a:lumOff val="25000"/>
                  </a:prstClr>
                </a:solidFill>
              </a:rPr>
              <a:t>R: 127</a:t>
            </a:r>
          </a:p>
          <a:p>
            <a:r>
              <a:rPr lang="de-DE" dirty="0">
                <a:solidFill>
                  <a:prstClr val="black">
                    <a:lumMod val="75000"/>
                    <a:lumOff val="25000"/>
                  </a:prstClr>
                </a:solidFill>
              </a:rPr>
              <a:t>G: 127</a:t>
            </a:r>
          </a:p>
          <a:p>
            <a:r>
              <a:rPr lang="de-DE" dirty="0">
                <a:solidFill>
                  <a:prstClr val="black">
                    <a:lumMod val="75000"/>
                    <a:lumOff val="25000"/>
                  </a:prstClr>
                </a:solidFill>
              </a:rPr>
              <a:t>B: 127</a:t>
            </a:r>
          </a:p>
        </p:txBody>
      </p:sp>
      <p:sp>
        <p:nvSpPr>
          <p:cNvPr id="22" name="Rechteck 21"/>
          <p:cNvSpPr/>
          <p:nvPr userDrawn="1"/>
        </p:nvSpPr>
        <p:spPr>
          <a:xfrm>
            <a:off x="2477456" y="3018124"/>
            <a:ext cx="1748901" cy="144706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white"/>
                </a:solidFill>
              </a:rPr>
              <a:t>R: 0</a:t>
            </a:r>
          </a:p>
          <a:p>
            <a:r>
              <a:rPr lang="de-DE" dirty="0">
                <a:solidFill>
                  <a:prstClr val="white"/>
                </a:solidFill>
              </a:rPr>
              <a:t>G:</a:t>
            </a:r>
            <a:r>
              <a:rPr lang="de-DE" baseline="0" dirty="0">
                <a:solidFill>
                  <a:prstClr val="white"/>
                </a:solidFill>
              </a:rPr>
              <a:t> </a:t>
            </a:r>
            <a:r>
              <a:rPr lang="de-DE" dirty="0">
                <a:solidFill>
                  <a:prstClr val="white"/>
                </a:solidFill>
              </a:rPr>
              <a:t>0</a:t>
            </a:r>
          </a:p>
          <a:p>
            <a:r>
              <a:rPr lang="de-DE" dirty="0">
                <a:solidFill>
                  <a:prstClr val="white"/>
                </a:solidFill>
              </a:rPr>
              <a:t>B: 0</a:t>
            </a:r>
          </a:p>
        </p:txBody>
      </p:sp>
      <p:sp>
        <p:nvSpPr>
          <p:cNvPr id="24" name="Rechteck 23"/>
          <p:cNvSpPr/>
          <p:nvPr userDrawn="1"/>
        </p:nvSpPr>
        <p:spPr>
          <a:xfrm>
            <a:off x="6481194" y="1461546"/>
            <a:ext cx="1748901" cy="14470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black">
                    <a:lumMod val="75000"/>
                    <a:lumOff val="25000"/>
                  </a:prstClr>
                </a:solidFill>
              </a:rPr>
              <a:t>R: 242</a:t>
            </a:r>
          </a:p>
          <a:p>
            <a:r>
              <a:rPr lang="de-DE" dirty="0">
                <a:solidFill>
                  <a:prstClr val="black">
                    <a:lumMod val="75000"/>
                    <a:lumOff val="25000"/>
                  </a:prstClr>
                </a:solidFill>
              </a:rPr>
              <a:t>G: 242</a:t>
            </a:r>
          </a:p>
          <a:p>
            <a:r>
              <a:rPr lang="de-DE" dirty="0">
                <a:solidFill>
                  <a:prstClr val="black">
                    <a:lumMod val="75000"/>
                    <a:lumOff val="25000"/>
                  </a:prstClr>
                </a:solidFill>
              </a:rPr>
              <a:t>B: 242</a:t>
            </a:r>
          </a:p>
        </p:txBody>
      </p:sp>
    </p:spTree>
    <p:extLst>
      <p:ext uri="{BB962C8B-B14F-4D97-AF65-F5344CB8AC3E}">
        <p14:creationId xmlns:p14="http://schemas.microsoft.com/office/powerpoint/2010/main" val="23819960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828799" y="208800"/>
            <a:ext cx="7909771" cy="554400"/>
          </a:xfrm>
        </p:spPr>
        <p:txBody>
          <a:bodyPr/>
          <a:lstStyle>
            <a:lvl1pPr>
              <a:defRPr/>
            </a:lvl1pPr>
          </a:lstStyle>
          <a:p>
            <a:r>
              <a:rPr lang="en-US" noProof="0" dirty="0"/>
              <a:t>Edit master title</a:t>
            </a:r>
          </a:p>
        </p:txBody>
      </p:sp>
      <p:sp>
        <p:nvSpPr>
          <p:cNvPr id="3" name="Inhaltsplatzhalter 2"/>
          <p:cNvSpPr>
            <a:spLocks noGrp="1"/>
          </p:cNvSpPr>
          <p:nvPr>
            <p:ph idx="1" hasCustomPrompt="1"/>
          </p:nvPr>
        </p:nvSpPr>
        <p:spPr>
          <a:xfrm>
            <a:off x="1880419" y="1131435"/>
            <a:ext cx="9858615" cy="5394779"/>
          </a:xfrm>
        </p:spPr>
        <p:txBody>
          <a:bodyPr/>
          <a:lstStyle>
            <a:lvl1pPr>
              <a:defRPr/>
            </a:lvl1pPr>
            <a:lvl2pPr>
              <a:defRPr/>
            </a:lvl2pPr>
            <a:lvl3pPr>
              <a:defRPr baseline="0"/>
            </a:lvl3pPr>
            <a:lvl4pPr>
              <a:defRPr baseline="0"/>
            </a:lvl4pPr>
            <a:lvl5pPr>
              <a:defRPr/>
            </a:lvl5pPr>
          </a:lstStyle>
          <a:p>
            <a:pPr lvl="0"/>
            <a:r>
              <a:rPr lang="en-US" noProof="0" dirty="0"/>
              <a:t>Insert Text here, using 14 </a:t>
            </a:r>
            <a:r>
              <a:rPr lang="en-US" noProof="0" dirty="0" err="1"/>
              <a:t>pt</a:t>
            </a:r>
            <a:br>
              <a:rPr lang="en-US" noProof="0" dirty="0"/>
            </a:br>
            <a:br>
              <a:rPr lang="en-US" noProof="0" dirty="0"/>
            </a:br>
            <a:r>
              <a:rPr lang="en-US" noProof="0" dirty="0"/>
              <a:t>It’s allowed to use font sizes from 14pt to 18 </a:t>
            </a:r>
            <a:r>
              <a:rPr lang="en-US" noProof="0" dirty="0" err="1"/>
              <a:t>pt</a:t>
            </a:r>
            <a:r>
              <a:rPr lang="en-US" noProof="0" dirty="0"/>
              <a:t> – depending on the amount/characters of text. It’s not allowed to enlarge the text box – the text always has to fit in the text box</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8810736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5731021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1815736" y="1108479"/>
            <a:ext cx="4441373" cy="5393942"/>
          </a:xfrm>
        </p:spPr>
        <p:txBody>
          <a:bodyPr/>
          <a:lstStyle>
            <a:lvl1pPr marL="180975" marR="0" indent="-180975"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sz="1400" baseline="0"/>
            </a:lvl1pPr>
            <a:lvl2pPr>
              <a:defRPr sz="1400"/>
            </a:lvl2pPr>
            <a:lvl3pPr marL="534988" indent="-169863">
              <a:defRPr sz="1400"/>
            </a:lvl3pPr>
            <a:lvl4pPr marL="719138" indent="-179388">
              <a:defRPr sz="1400"/>
            </a:lvl4pPr>
            <a:lvl5pPr marL="898525" indent="-180975">
              <a:defRPr sz="1400"/>
            </a:lvl5pPr>
            <a:lvl6pPr>
              <a:defRPr sz="1800"/>
            </a:lvl6pPr>
            <a:lvl7pPr>
              <a:defRPr sz="1800"/>
            </a:lvl7pPr>
            <a:lvl8pPr>
              <a:defRPr sz="1800"/>
            </a:lvl8pPr>
            <a:lvl9pPr>
              <a:defRPr sz="1800"/>
            </a:lvl9pPr>
          </a:lstStyle>
          <a:p>
            <a:pPr marL="180975" marR="0" lvl="0" indent="-180975"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lang="en-US" noProof="0" dirty="0"/>
              <a:t>Insert Text here, using 14 </a:t>
            </a:r>
            <a:r>
              <a:rPr lang="en-US" noProof="0" dirty="0" err="1"/>
              <a:t>pt</a:t>
            </a:r>
            <a:br>
              <a:rPr lang="en-US" noProof="0" dirty="0"/>
            </a:br>
            <a:br>
              <a:rPr lang="en-US" noProof="0" dirty="0"/>
            </a:br>
            <a:r>
              <a:rPr lang="en-US" noProof="0" dirty="0"/>
              <a:t>It’s allowed to use font sizes from 14pt to 18 </a:t>
            </a:r>
            <a:r>
              <a:rPr lang="en-US" noProof="0" dirty="0" err="1"/>
              <a:t>pt</a:t>
            </a:r>
            <a:r>
              <a:rPr lang="en-US" noProof="0" dirty="0"/>
              <a:t> – depending on the amount/characters of text. It’s not allowed to enlarge the text box – the text always has to fit in the text box</a:t>
            </a:r>
          </a:p>
          <a:p>
            <a:pPr marL="180975" marR="0" lvl="0" indent="-180975"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endParaRPr lang="en-US" noProof="0" dirty="0"/>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4"/>
            <a:endParaRPr lang="en-US" noProof="0" dirty="0"/>
          </a:p>
        </p:txBody>
      </p:sp>
      <p:sp>
        <p:nvSpPr>
          <p:cNvPr id="4" name="Inhaltsplatzhalter 3"/>
          <p:cNvSpPr>
            <a:spLocks noGrp="1"/>
          </p:cNvSpPr>
          <p:nvPr>
            <p:ph sz="half" idx="2" hasCustomPrompt="1"/>
          </p:nvPr>
        </p:nvSpPr>
        <p:spPr>
          <a:xfrm>
            <a:off x="6564086" y="1108479"/>
            <a:ext cx="5174948" cy="5393942"/>
          </a:xfrm>
        </p:spPr>
        <p:txBody>
          <a:bodyPr/>
          <a:lstStyle>
            <a:lvl1pPr marL="180975" marR="0" indent="-180975"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sz="1400"/>
            </a:lvl1pPr>
            <a:lvl2pPr>
              <a:defRPr sz="1400"/>
            </a:lvl2pPr>
            <a:lvl3pPr marL="534988" indent="-169863">
              <a:defRPr sz="1400"/>
            </a:lvl3pPr>
            <a:lvl4pPr marL="719138" indent="-179388">
              <a:defRPr sz="1400"/>
            </a:lvl4pPr>
            <a:lvl5pPr marL="898525" indent="-180975">
              <a:defRPr sz="1400"/>
            </a:lvl5pPr>
            <a:lvl6pPr>
              <a:defRPr sz="1800"/>
            </a:lvl6pPr>
            <a:lvl7pPr>
              <a:defRPr sz="1800"/>
            </a:lvl7pPr>
            <a:lvl8pPr>
              <a:defRPr sz="1800"/>
            </a:lvl8pPr>
            <a:lvl9pPr>
              <a:defRPr sz="1800"/>
            </a:lvl9pPr>
          </a:lstStyle>
          <a:p>
            <a:pPr marL="180975" marR="0" lvl="0" indent="-180975"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lang="en-US" noProof="0" dirty="0"/>
              <a:t>Insert Text here, using 14 </a:t>
            </a:r>
            <a:r>
              <a:rPr lang="en-US" noProof="0" dirty="0" err="1"/>
              <a:t>pt</a:t>
            </a:r>
            <a:br>
              <a:rPr lang="en-US" noProof="0" dirty="0"/>
            </a:br>
            <a:br>
              <a:rPr lang="en-US" noProof="0" dirty="0"/>
            </a:br>
            <a:r>
              <a:rPr lang="en-US" noProof="0" dirty="0"/>
              <a:t>It’s allowed to use font sizes from 14pt to 18 </a:t>
            </a:r>
            <a:r>
              <a:rPr lang="en-US" noProof="0" dirty="0" err="1"/>
              <a:t>pt</a:t>
            </a:r>
            <a:r>
              <a:rPr lang="en-US" noProof="0" dirty="0"/>
              <a:t> – depending on the amount/characters of text. It’s not allowed to enlarge the text box – the text always has to fit in the text box</a:t>
            </a:r>
          </a:p>
          <a:p>
            <a:pPr marL="177800" marR="0" lvl="0" indent="-1778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endParaRPr lang="en-US" noProof="0" dirty="0"/>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itelplatzhalter 1"/>
          <p:cNvSpPr>
            <a:spLocks noGrp="1"/>
          </p:cNvSpPr>
          <p:nvPr>
            <p:ph type="title" hasCustomPrompt="1"/>
          </p:nvPr>
        </p:nvSpPr>
        <p:spPr>
          <a:xfrm>
            <a:off x="1815736" y="216000"/>
            <a:ext cx="9923298"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19469745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left) and figures (right)">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874520" y="836713"/>
            <a:ext cx="7923045" cy="5687913"/>
          </a:xfrm>
        </p:spPr>
        <p:txBody>
          <a:bodyPr/>
          <a:lstStyle/>
          <a:p>
            <a:r>
              <a:rPr lang="de-DE"/>
              <a:t>Bild durch Klicken auf Symbol hinzufügen</a:t>
            </a:r>
            <a:endParaRPr lang="de-AT"/>
          </a:p>
        </p:txBody>
      </p:sp>
      <p:sp>
        <p:nvSpPr>
          <p:cNvPr id="5" name="Textplatzhalter 7"/>
          <p:cNvSpPr>
            <a:spLocks noGrp="1"/>
          </p:cNvSpPr>
          <p:nvPr>
            <p:ph type="body" sz="quarter" idx="16" hasCustomPrompt="1"/>
          </p:nvPr>
        </p:nvSpPr>
        <p:spPr>
          <a:xfrm>
            <a:off x="10128152" y="1146623"/>
            <a:ext cx="1603200" cy="612000"/>
          </a:xfrm>
        </p:spPr>
        <p:txBody>
          <a:bodyPr lIns="0" tIns="0" rIns="0" bIns="0">
            <a:noAutofit/>
          </a:bodyPr>
          <a:lstStyle>
            <a:lvl1pPr marL="0" indent="0">
              <a:buFontTx/>
              <a:buNone/>
              <a:defRPr sz="3400" b="1">
                <a:solidFill>
                  <a:srgbClr val="E94E24"/>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X%</a:t>
            </a:r>
          </a:p>
        </p:txBody>
      </p:sp>
      <p:sp>
        <p:nvSpPr>
          <p:cNvPr id="6" name="Textplatzhalter 25"/>
          <p:cNvSpPr>
            <a:spLocks noGrp="1"/>
          </p:cNvSpPr>
          <p:nvPr>
            <p:ph type="body" sz="quarter" idx="17" hasCustomPrompt="1"/>
          </p:nvPr>
        </p:nvSpPr>
        <p:spPr>
          <a:xfrm>
            <a:off x="10170875" y="1764893"/>
            <a:ext cx="1560477" cy="516039"/>
          </a:xfrm>
        </p:spPr>
        <p:txBody>
          <a:bodyPr wrap="square" lIns="0" tIns="0" rIns="0" bIns="0">
            <a:spAutoFit/>
          </a:bodyPr>
          <a:lstStyle>
            <a:lvl1pPr marL="0" indent="0">
              <a:buFontTx/>
              <a:buNone/>
              <a:defRPr sz="14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Text</a:t>
            </a:r>
          </a:p>
          <a:p>
            <a:pPr lvl="0"/>
            <a:endParaRPr lang="de-DE" dirty="0"/>
          </a:p>
        </p:txBody>
      </p:sp>
      <p:sp>
        <p:nvSpPr>
          <p:cNvPr id="7" name="Textplatzhalter 7"/>
          <p:cNvSpPr>
            <a:spLocks noGrp="1"/>
          </p:cNvSpPr>
          <p:nvPr>
            <p:ph type="body" sz="quarter" idx="19" hasCustomPrompt="1"/>
          </p:nvPr>
        </p:nvSpPr>
        <p:spPr>
          <a:xfrm>
            <a:off x="10129208" y="2467767"/>
            <a:ext cx="1603200" cy="612000"/>
          </a:xfrm>
        </p:spPr>
        <p:txBody>
          <a:bodyPr lIns="0" tIns="0" rIns="0" bIns="0">
            <a:noAutofit/>
          </a:bodyPr>
          <a:lstStyle>
            <a:lvl1pPr marL="0" indent="0">
              <a:buFontTx/>
              <a:buNone/>
              <a:defRPr sz="3400" b="1">
                <a:solidFill>
                  <a:srgbClr val="E94E24"/>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X%</a:t>
            </a:r>
          </a:p>
        </p:txBody>
      </p:sp>
      <p:sp>
        <p:nvSpPr>
          <p:cNvPr id="8" name="Textplatzhalter 25"/>
          <p:cNvSpPr>
            <a:spLocks noGrp="1"/>
          </p:cNvSpPr>
          <p:nvPr>
            <p:ph type="body" sz="quarter" idx="20" hasCustomPrompt="1"/>
          </p:nvPr>
        </p:nvSpPr>
        <p:spPr>
          <a:xfrm>
            <a:off x="10177498" y="3086118"/>
            <a:ext cx="1560477" cy="516039"/>
          </a:xfrm>
        </p:spPr>
        <p:txBody>
          <a:bodyPr wrap="square" lIns="0" tIns="0" rIns="0" bIns="0">
            <a:spAutoFit/>
          </a:bodyPr>
          <a:lstStyle>
            <a:lvl1pPr marL="0" indent="0">
              <a:buFontTx/>
              <a:buNone/>
              <a:defRPr sz="14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Text</a:t>
            </a:r>
          </a:p>
          <a:p>
            <a:pPr lvl="0"/>
            <a:endParaRPr lang="de-DE" dirty="0"/>
          </a:p>
        </p:txBody>
      </p:sp>
      <p:sp>
        <p:nvSpPr>
          <p:cNvPr id="9" name="Textplatzhalter 7"/>
          <p:cNvSpPr>
            <a:spLocks noGrp="1"/>
          </p:cNvSpPr>
          <p:nvPr>
            <p:ph type="body" sz="quarter" idx="21" hasCustomPrompt="1"/>
          </p:nvPr>
        </p:nvSpPr>
        <p:spPr>
          <a:xfrm>
            <a:off x="10128152" y="3802059"/>
            <a:ext cx="1603200" cy="612000"/>
          </a:xfrm>
        </p:spPr>
        <p:txBody>
          <a:bodyPr lIns="0" tIns="0" rIns="0" bIns="0">
            <a:noAutofit/>
          </a:bodyPr>
          <a:lstStyle>
            <a:lvl1pPr marL="0" indent="0">
              <a:buFontTx/>
              <a:buNone/>
              <a:defRPr sz="3400" b="1">
                <a:solidFill>
                  <a:srgbClr val="E94E24"/>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X%</a:t>
            </a:r>
          </a:p>
        </p:txBody>
      </p:sp>
      <p:sp>
        <p:nvSpPr>
          <p:cNvPr id="10" name="Textplatzhalter 25"/>
          <p:cNvSpPr>
            <a:spLocks noGrp="1"/>
          </p:cNvSpPr>
          <p:nvPr>
            <p:ph type="body" sz="quarter" idx="22" hasCustomPrompt="1"/>
          </p:nvPr>
        </p:nvSpPr>
        <p:spPr>
          <a:xfrm>
            <a:off x="10175428" y="4414059"/>
            <a:ext cx="1564833" cy="516039"/>
          </a:xfrm>
        </p:spPr>
        <p:txBody>
          <a:bodyPr wrap="square" lIns="0" tIns="0" rIns="0" bIns="0">
            <a:spAutoFit/>
          </a:bodyPr>
          <a:lstStyle>
            <a:lvl1pPr marL="0" indent="0">
              <a:buFontTx/>
              <a:buNone/>
              <a:defRPr sz="14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Text</a:t>
            </a:r>
          </a:p>
          <a:p>
            <a:pPr lvl="0"/>
            <a:endParaRPr lang="de-DE" dirty="0"/>
          </a:p>
        </p:txBody>
      </p:sp>
      <p:sp>
        <p:nvSpPr>
          <p:cNvPr id="11" name="Titelplatzhalter 1"/>
          <p:cNvSpPr>
            <a:spLocks noGrp="1"/>
          </p:cNvSpPr>
          <p:nvPr>
            <p:ph type="title" hasCustomPrompt="1"/>
          </p:nvPr>
        </p:nvSpPr>
        <p:spPr>
          <a:xfrm>
            <a:off x="1874520" y="216000"/>
            <a:ext cx="792228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31506842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Images and Text (right)">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776549" y="1131435"/>
            <a:ext cx="3638006" cy="2594670"/>
          </a:xfrm>
        </p:spPr>
        <p:txBody>
          <a:bodyPr/>
          <a:lstStyle/>
          <a:p>
            <a:r>
              <a:rPr lang="de-DE" dirty="0"/>
              <a:t>Bild durch Klicken auf Symbol hinzufügen</a:t>
            </a:r>
            <a:endParaRPr lang="de-AT" dirty="0"/>
          </a:p>
        </p:txBody>
      </p:sp>
      <p:sp>
        <p:nvSpPr>
          <p:cNvPr id="5" name="Bildplatzhalter 3"/>
          <p:cNvSpPr>
            <a:spLocks noGrp="1"/>
          </p:cNvSpPr>
          <p:nvPr>
            <p:ph type="pic" sz="quarter" idx="11"/>
          </p:nvPr>
        </p:nvSpPr>
        <p:spPr>
          <a:xfrm>
            <a:off x="1776548" y="3922719"/>
            <a:ext cx="3638007" cy="2591569"/>
          </a:xfrm>
        </p:spPr>
        <p:txBody>
          <a:bodyPr/>
          <a:lstStyle/>
          <a:p>
            <a:r>
              <a:rPr lang="de-DE"/>
              <a:t>Bild durch Klicken auf Symbol hinzufügen</a:t>
            </a:r>
            <a:endParaRPr lang="de-AT" dirty="0"/>
          </a:p>
        </p:txBody>
      </p:sp>
      <p:sp>
        <p:nvSpPr>
          <p:cNvPr id="6" name="Bildplatzhalter 3"/>
          <p:cNvSpPr>
            <a:spLocks noGrp="1"/>
          </p:cNvSpPr>
          <p:nvPr>
            <p:ph type="pic" sz="quarter" idx="12"/>
          </p:nvPr>
        </p:nvSpPr>
        <p:spPr>
          <a:xfrm>
            <a:off x="5767251" y="1131435"/>
            <a:ext cx="4030800" cy="5394779"/>
          </a:xfrm>
        </p:spPr>
        <p:txBody>
          <a:bodyPr/>
          <a:lstStyle/>
          <a:p>
            <a:r>
              <a:rPr lang="de-DE"/>
              <a:t>Bild durch Klicken auf Symbol hinzufügen</a:t>
            </a:r>
            <a:endParaRPr lang="de-AT"/>
          </a:p>
        </p:txBody>
      </p:sp>
      <p:sp>
        <p:nvSpPr>
          <p:cNvPr id="8" name="Textplatzhalter 7"/>
          <p:cNvSpPr>
            <a:spLocks noGrp="1"/>
          </p:cNvSpPr>
          <p:nvPr>
            <p:ph type="body" sz="quarter" idx="16" hasCustomPrompt="1"/>
          </p:nvPr>
        </p:nvSpPr>
        <p:spPr>
          <a:xfrm>
            <a:off x="10248649" y="1131435"/>
            <a:ext cx="1499759" cy="5394779"/>
          </a:xfrm>
        </p:spPr>
        <p:txBody>
          <a:bodyPr lIns="0" tIns="0" rIns="0" bIns="0">
            <a:noAutofit/>
          </a:bodyPr>
          <a:lstStyle>
            <a:lvl1pPr marL="0" indent="0">
              <a:buFontTx/>
              <a:buNone/>
              <a:defRPr sz="1800" b="1" baseline="0">
                <a:solidFill>
                  <a:srgbClr val="45A88E"/>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Text </a:t>
            </a:r>
            <a:r>
              <a:rPr lang="de-DE" dirty="0" err="1"/>
              <a:t>here</a:t>
            </a:r>
            <a:endParaRPr lang="de-DE" dirty="0"/>
          </a:p>
        </p:txBody>
      </p:sp>
      <p:sp>
        <p:nvSpPr>
          <p:cNvPr id="7" name="Titelplatzhalter 1"/>
          <p:cNvSpPr>
            <a:spLocks noGrp="1"/>
          </p:cNvSpPr>
          <p:nvPr>
            <p:ph type="title" hasCustomPrompt="1"/>
          </p:nvPr>
        </p:nvSpPr>
        <p:spPr>
          <a:xfrm>
            <a:off x="1776548" y="216000"/>
            <a:ext cx="8020251"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31242799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 Image (left) and Text (right)">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750422" y="1129847"/>
            <a:ext cx="4790862" cy="5394779"/>
          </a:xfrm>
        </p:spPr>
        <p:txBody>
          <a:bodyPr/>
          <a:lstStyle/>
          <a:p>
            <a:r>
              <a:rPr lang="de-DE"/>
              <a:t>Bild durch Klicken auf Symbol hinzufügen</a:t>
            </a:r>
            <a:endParaRPr lang="de-AT"/>
          </a:p>
        </p:txBody>
      </p:sp>
      <p:sp>
        <p:nvSpPr>
          <p:cNvPr id="6" name="Inhaltsplatzhalter 3"/>
          <p:cNvSpPr>
            <a:spLocks noGrp="1"/>
          </p:cNvSpPr>
          <p:nvPr>
            <p:ph sz="half" idx="2" hasCustomPrompt="1"/>
          </p:nvPr>
        </p:nvSpPr>
        <p:spPr>
          <a:xfrm>
            <a:off x="6916783" y="1700214"/>
            <a:ext cx="4831624" cy="4824412"/>
          </a:xfrm>
          <a:prstGeom prst="rect">
            <a:avLst/>
          </a:prstGeom>
        </p:spPr>
        <p:txBody>
          <a:bodyPr>
            <a:normAutofit/>
          </a:bodyPr>
          <a:lstStyle>
            <a:lvl1pPr marL="180000" marR="0" indent="-180000" algn="l" defTabSz="914400" rtl="0" eaLnBrk="1" fontAlgn="auto" latinLnBrk="0" hangingPunct="1">
              <a:lnSpc>
                <a:spcPct val="100000"/>
              </a:lnSpc>
              <a:spcBef>
                <a:spcPts val="0"/>
              </a:spcBef>
              <a:spcAft>
                <a:spcPts val="0"/>
              </a:spcAft>
              <a:buClrTx/>
              <a:buSzTx/>
              <a:buFont typeface="Wingdings" charset="2"/>
              <a:buChar char="§"/>
              <a:tabLst/>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marL="180000" marR="0" lvl="0" indent="-180000" algn="l" defTabSz="91440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br>
              <a:rPr lang="en-US" noProof="0" dirty="0"/>
            </a:b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7" name="Textplatzhalter 7"/>
          <p:cNvSpPr>
            <a:spLocks noGrp="1"/>
          </p:cNvSpPr>
          <p:nvPr>
            <p:ph type="body" sz="quarter" idx="21" hasCustomPrompt="1"/>
          </p:nvPr>
        </p:nvSpPr>
        <p:spPr>
          <a:xfrm>
            <a:off x="6916783" y="1131434"/>
            <a:ext cx="4831622" cy="432000"/>
          </a:xfrm>
        </p:spPr>
        <p:txBody>
          <a:bodyPr lIns="0" tIns="0" rIns="0" bIns="0">
            <a:noAutofit/>
          </a:bodyPr>
          <a:lstStyle>
            <a:lvl1pPr marL="0" indent="0">
              <a:buFontTx/>
              <a:buNone/>
              <a:defRPr sz="1400" b="1" cap="all" baseline="0">
                <a:solidFill>
                  <a:srgbClr val="005A99"/>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Title</a:t>
            </a:r>
            <a:br>
              <a:rPr lang="de-DE" dirty="0"/>
            </a:br>
            <a:r>
              <a:rPr lang="de-DE" dirty="0" err="1"/>
              <a:t>Here</a:t>
            </a:r>
            <a:endParaRPr lang="de-DE" dirty="0"/>
          </a:p>
        </p:txBody>
      </p:sp>
      <p:sp>
        <p:nvSpPr>
          <p:cNvPr id="8" name="Titelplatzhalter 1"/>
          <p:cNvSpPr>
            <a:spLocks noGrp="1"/>
          </p:cNvSpPr>
          <p:nvPr>
            <p:ph type="title" hasCustomPrompt="1"/>
          </p:nvPr>
        </p:nvSpPr>
        <p:spPr>
          <a:xfrm>
            <a:off x="1750422" y="216000"/>
            <a:ext cx="8046377"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11203751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 Images (left) and Text (right)">
    <p:spTree>
      <p:nvGrpSpPr>
        <p:cNvPr id="1" name=""/>
        <p:cNvGrpSpPr/>
        <p:nvPr/>
      </p:nvGrpSpPr>
      <p:grpSpPr>
        <a:xfrm>
          <a:off x="0" y="0"/>
          <a:ext cx="0" cy="0"/>
          <a:chOff x="0" y="0"/>
          <a:chExt cx="0" cy="0"/>
        </a:xfrm>
      </p:grpSpPr>
      <p:sp>
        <p:nvSpPr>
          <p:cNvPr id="7" name="Textplatzhalter 7"/>
          <p:cNvSpPr>
            <a:spLocks noGrp="1"/>
          </p:cNvSpPr>
          <p:nvPr>
            <p:ph type="body" sz="quarter" idx="21" hasCustomPrompt="1"/>
          </p:nvPr>
        </p:nvSpPr>
        <p:spPr>
          <a:xfrm>
            <a:off x="5924006" y="1131434"/>
            <a:ext cx="5824400" cy="432000"/>
          </a:xfrm>
        </p:spPr>
        <p:txBody>
          <a:bodyPr lIns="0" tIns="0" rIns="0" bIns="0">
            <a:noAutofit/>
          </a:bodyPr>
          <a:lstStyle>
            <a:lvl1pPr marL="0" indent="0">
              <a:buFontTx/>
              <a:buNone/>
              <a:defRPr sz="1400" b="1" cap="all" baseline="0">
                <a:solidFill>
                  <a:srgbClr val="005A99"/>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Title</a:t>
            </a:r>
            <a:br>
              <a:rPr lang="de-DE" dirty="0"/>
            </a:br>
            <a:r>
              <a:rPr lang="de-DE" dirty="0" err="1"/>
              <a:t>Here</a:t>
            </a:r>
            <a:endParaRPr lang="de-DE" dirty="0"/>
          </a:p>
        </p:txBody>
      </p:sp>
      <p:sp>
        <p:nvSpPr>
          <p:cNvPr id="8" name="Inhaltsplatzhalter 3"/>
          <p:cNvSpPr>
            <a:spLocks noGrp="1"/>
          </p:cNvSpPr>
          <p:nvPr>
            <p:ph sz="half" idx="2" hasCustomPrompt="1"/>
          </p:nvPr>
        </p:nvSpPr>
        <p:spPr>
          <a:xfrm>
            <a:off x="5924006" y="1700213"/>
            <a:ext cx="5824400" cy="4824412"/>
          </a:xfrm>
          <a:prstGeom prst="rect">
            <a:avLst/>
          </a:prstGeom>
        </p:spPr>
        <p:txBody>
          <a:bodyPr>
            <a:normAutofit/>
          </a:bodyPr>
          <a:lstStyle>
            <a:lvl1pPr marL="180000" marR="0" indent="-180000" algn="l" defTabSz="914400" rtl="0" eaLnBrk="1" fontAlgn="auto" latinLnBrk="0" hangingPunct="1">
              <a:lnSpc>
                <a:spcPct val="100000"/>
              </a:lnSpc>
              <a:spcBef>
                <a:spcPts val="0"/>
              </a:spcBef>
              <a:spcAft>
                <a:spcPts val="0"/>
              </a:spcAft>
              <a:buClrTx/>
              <a:buSzTx/>
              <a:buFont typeface="Wingdings" charset="2"/>
              <a:buChar char="§"/>
              <a:tabLst/>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marL="180000" marR="0" lvl="0" indent="-180000" algn="l" defTabSz="91440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br>
              <a:rPr lang="en-US" noProof="0" dirty="0"/>
            </a:b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12" name="Bildplatzhalter 3"/>
          <p:cNvSpPr>
            <a:spLocks noGrp="1"/>
          </p:cNvSpPr>
          <p:nvPr>
            <p:ph type="pic" sz="quarter" idx="10"/>
          </p:nvPr>
        </p:nvSpPr>
        <p:spPr>
          <a:xfrm>
            <a:off x="1753630" y="1131434"/>
            <a:ext cx="3887321" cy="2594670"/>
          </a:xfrm>
        </p:spPr>
        <p:txBody>
          <a:bodyPr/>
          <a:lstStyle/>
          <a:p>
            <a:r>
              <a:rPr lang="de-DE"/>
              <a:t>Bild durch Klicken auf Symbol hinzufügen</a:t>
            </a:r>
            <a:endParaRPr lang="de-AT"/>
          </a:p>
        </p:txBody>
      </p:sp>
      <p:sp>
        <p:nvSpPr>
          <p:cNvPr id="13" name="Bildplatzhalter 3"/>
          <p:cNvSpPr>
            <a:spLocks noGrp="1"/>
          </p:cNvSpPr>
          <p:nvPr>
            <p:ph type="pic" sz="quarter" idx="11"/>
          </p:nvPr>
        </p:nvSpPr>
        <p:spPr>
          <a:xfrm>
            <a:off x="1753630" y="3933056"/>
            <a:ext cx="3887323" cy="2591569"/>
          </a:xfrm>
        </p:spPr>
        <p:txBody>
          <a:bodyPr/>
          <a:lstStyle/>
          <a:p>
            <a:r>
              <a:rPr lang="de-DE"/>
              <a:t>Bild durch Klicken auf Symbol hinzufügen</a:t>
            </a:r>
            <a:endParaRPr lang="de-AT"/>
          </a:p>
        </p:txBody>
      </p:sp>
      <p:sp>
        <p:nvSpPr>
          <p:cNvPr id="9" name="Titelplatzhalter 1"/>
          <p:cNvSpPr>
            <a:spLocks noGrp="1"/>
          </p:cNvSpPr>
          <p:nvPr>
            <p:ph type="title" hasCustomPrompt="1"/>
          </p:nvPr>
        </p:nvSpPr>
        <p:spPr>
          <a:xfrm>
            <a:off x="1701376" y="231444"/>
            <a:ext cx="10047029"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5312005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Images (left) and Text (right)">
    <p:spTree>
      <p:nvGrpSpPr>
        <p:cNvPr id="1" name=""/>
        <p:cNvGrpSpPr/>
        <p:nvPr/>
      </p:nvGrpSpPr>
      <p:grpSpPr>
        <a:xfrm>
          <a:off x="0" y="0"/>
          <a:ext cx="0" cy="0"/>
          <a:chOff x="0" y="0"/>
          <a:chExt cx="0" cy="0"/>
        </a:xfrm>
      </p:grpSpPr>
      <p:sp>
        <p:nvSpPr>
          <p:cNvPr id="3" name="Textplatzhalter 7"/>
          <p:cNvSpPr>
            <a:spLocks noGrp="1"/>
          </p:cNvSpPr>
          <p:nvPr>
            <p:ph type="body" sz="quarter" idx="21" hasCustomPrompt="1"/>
          </p:nvPr>
        </p:nvSpPr>
        <p:spPr>
          <a:xfrm>
            <a:off x="5708468" y="1131434"/>
            <a:ext cx="6039937" cy="432000"/>
          </a:xfrm>
        </p:spPr>
        <p:txBody>
          <a:bodyPr lIns="0" tIns="0" rIns="0" bIns="0">
            <a:noAutofit/>
          </a:bodyPr>
          <a:lstStyle>
            <a:lvl1pPr marL="0" indent="0">
              <a:buFontTx/>
              <a:buNone/>
              <a:defRPr sz="1400" b="1" cap="all" baseline="0">
                <a:solidFill>
                  <a:srgbClr val="005A99"/>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Title</a:t>
            </a:r>
            <a:br>
              <a:rPr lang="de-DE" dirty="0"/>
            </a:br>
            <a:r>
              <a:rPr lang="de-DE" dirty="0" err="1"/>
              <a:t>Here</a:t>
            </a:r>
            <a:endParaRPr lang="de-DE" dirty="0"/>
          </a:p>
        </p:txBody>
      </p:sp>
      <p:sp>
        <p:nvSpPr>
          <p:cNvPr id="4" name="Inhaltsplatzhalter 3"/>
          <p:cNvSpPr>
            <a:spLocks noGrp="1"/>
          </p:cNvSpPr>
          <p:nvPr>
            <p:ph sz="half" idx="2" hasCustomPrompt="1"/>
          </p:nvPr>
        </p:nvSpPr>
        <p:spPr>
          <a:xfrm>
            <a:off x="5708468" y="1700213"/>
            <a:ext cx="6039938" cy="4824412"/>
          </a:xfrm>
          <a:prstGeom prst="rect">
            <a:avLst/>
          </a:prstGeom>
        </p:spPr>
        <p:txBody>
          <a:bodyPr>
            <a:normAutofit/>
          </a:bodyPr>
          <a:lstStyle>
            <a:lvl1pPr marL="180000" marR="0" indent="-180000" algn="l" defTabSz="914400" rtl="0" eaLnBrk="1" fontAlgn="auto" latinLnBrk="0" hangingPunct="1">
              <a:lnSpc>
                <a:spcPct val="100000"/>
              </a:lnSpc>
              <a:spcBef>
                <a:spcPts val="0"/>
              </a:spcBef>
              <a:spcAft>
                <a:spcPts val="0"/>
              </a:spcAft>
              <a:buClrTx/>
              <a:buSzTx/>
              <a:buFont typeface="Wingdings" charset="2"/>
              <a:buChar char="§"/>
              <a:tabLst/>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marL="180000" marR="0" lvl="0" indent="-180000" algn="l" defTabSz="91440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br>
              <a:rPr lang="en-US" noProof="0" dirty="0"/>
            </a:b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6" name="Bildplatzhalter 3"/>
          <p:cNvSpPr>
            <a:spLocks noGrp="1"/>
          </p:cNvSpPr>
          <p:nvPr>
            <p:ph type="pic" sz="quarter" idx="10"/>
          </p:nvPr>
        </p:nvSpPr>
        <p:spPr>
          <a:xfrm>
            <a:off x="1688314" y="1132931"/>
            <a:ext cx="3887321" cy="1728000"/>
          </a:xfrm>
        </p:spPr>
        <p:txBody>
          <a:bodyPr/>
          <a:lstStyle/>
          <a:p>
            <a:r>
              <a:rPr lang="de-DE"/>
              <a:t>Bild durch Klicken auf Symbol hinzufügen</a:t>
            </a:r>
            <a:endParaRPr lang="de-AT"/>
          </a:p>
        </p:txBody>
      </p:sp>
      <p:sp>
        <p:nvSpPr>
          <p:cNvPr id="8" name="Bildplatzhalter 3"/>
          <p:cNvSpPr>
            <a:spLocks noGrp="1"/>
          </p:cNvSpPr>
          <p:nvPr>
            <p:ph type="pic" sz="quarter" idx="22"/>
          </p:nvPr>
        </p:nvSpPr>
        <p:spPr>
          <a:xfrm>
            <a:off x="1688314" y="2961618"/>
            <a:ext cx="3887321" cy="1728000"/>
          </a:xfrm>
        </p:spPr>
        <p:txBody>
          <a:bodyPr/>
          <a:lstStyle/>
          <a:p>
            <a:r>
              <a:rPr lang="de-DE"/>
              <a:t>Bild durch Klicken auf Symbol hinzufügen</a:t>
            </a:r>
            <a:endParaRPr lang="de-AT"/>
          </a:p>
        </p:txBody>
      </p:sp>
      <p:sp>
        <p:nvSpPr>
          <p:cNvPr id="9" name="Bildplatzhalter 3"/>
          <p:cNvSpPr>
            <a:spLocks noGrp="1"/>
          </p:cNvSpPr>
          <p:nvPr>
            <p:ph type="pic" sz="quarter" idx="23"/>
          </p:nvPr>
        </p:nvSpPr>
        <p:spPr>
          <a:xfrm>
            <a:off x="1688314" y="4796625"/>
            <a:ext cx="3887321" cy="1728000"/>
          </a:xfrm>
        </p:spPr>
        <p:txBody>
          <a:bodyPr/>
          <a:lstStyle/>
          <a:p>
            <a:r>
              <a:rPr lang="de-DE"/>
              <a:t>Bild durch Klicken auf Symbol hinzufügen</a:t>
            </a:r>
            <a:endParaRPr lang="de-AT"/>
          </a:p>
        </p:txBody>
      </p:sp>
      <p:sp>
        <p:nvSpPr>
          <p:cNvPr id="10" name="Titelplatzhalter 1"/>
          <p:cNvSpPr>
            <a:spLocks noGrp="1"/>
          </p:cNvSpPr>
          <p:nvPr>
            <p:ph type="title" hasCustomPrompt="1"/>
          </p:nvPr>
        </p:nvSpPr>
        <p:spPr>
          <a:xfrm>
            <a:off x="1688314" y="225374"/>
            <a:ext cx="10060092"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25052804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1734033" y="1700214"/>
            <a:ext cx="10016611" cy="4825131"/>
          </a:xfrm>
          <a:prstGeom prst="rect">
            <a:avLst/>
          </a:prstGeom>
        </p:spPr>
        <p:txBody>
          <a:bodyPr/>
          <a:lstStyle>
            <a:lvl1pPr marL="285750" marR="0" indent="-285750" algn="l" defTabSz="914400" rtl="0" eaLnBrk="1" fontAlgn="auto" latinLnBrk="0" hangingPunct="1">
              <a:lnSpc>
                <a:spcPct val="100000"/>
              </a:lnSpc>
              <a:spcBef>
                <a:spcPts val="0"/>
              </a:spcBef>
              <a:spcAft>
                <a:spcPts val="0"/>
              </a:spcAft>
              <a:buClrTx/>
              <a:buSzTx/>
              <a:buFont typeface="Wingdings" charset="2"/>
              <a:buChar char="§"/>
              <a:tabLst/>
              <a:defRPr baseline="0"/>
            </a:lvl1pPr>
          </a:lstStyle>
          <a:p>
            <a:pPr marL="180000" marR="0" lvl="0" indent="-180000" algn="l" defTabSz="91440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br>
              <a:rPr lang="en-US" noProof="0" dirty="0"/>
            </a:b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4" name="Textplatzhalter 7"/>
          <p:cNvSpPr>
            <a:spLocks noGrp="1"/>
          </p:cNvSpPr>
          <p:nvPr>
            <p:ph type="body" sz="quarter" idx="21" hasCustomPrompt="1"/>
          </p:nvPr>
        </p:nvSpPr>
        <p:spPr>
          <a:xfrm>
            <a:off x="1734034" y="1131434"/>
            <a:ext cx="10034979" cy="432000"/>
          </a:xfrm>
        </p:spPr>
        <p:txBody>
          <a:bodyPr lIns="0" tIns="0" rIns="0" bIns="0">
            <a:noAutofit/>
          </a:bodyPr>
          <a:lstStyle>
            <a:lvl1pPr marL="0" indent="0">
              <a:buFontTx/>
              <a:buNone/>
              <a:defRPr sz="1400" b="1" cap="all" baseline="0">
                <a:solidFill>
                  <a:srgbClr val="005A99"/>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Title</a:t>
            </a:r>
            <a:br>
              <a:rPr lang="de-DE" dirty="0"/>
            </a:br>
            <a:r>
              <a:rPr lang="de-DE" dirty="0" err="1"/>
              <a:t>Here</a:t>
            </a:r>
            <a:endParaRPr lang="de-DE" dirty="0"/>
          </a:p>
        </p:txBody>
      </p:sp>
      <p:sp>
        <p:nvSpPr>
          <p:cNvPr id="5" name="Titelplatzhalter 1"/>
          <p:cNvSpPr>
            <a:spLocks noGrp="1"/>
          </p:cNvSpPr>
          <p:nvPr>
            <p:ph type="title" hasCustomPrompt="1"/>
          </p:nvPr>
        </p:nvSpPr>
        <p:spPr>
          <a:xfrm>
            <a:off x="1734034" y="231444"/>
            <a:ext cx="931680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185014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7" name="Textplatzhalter 6"/>
          <p:cNvSpPr>
            <a:spLocks noGrp="1"/>
          </p:cNvSpPr>
          <p:nvPr>
            <p:ph type="body" sz="quarter" idx="16"/>
          </p:nvPr>
        </p:nvSpPr>
        <p:spPr>
          <a:xfrm>
            <a:off x="2185991" y="1871286"/>
            <a:ext cx="9472612" cy="4613191"/>
          </a:xfrm>
          <a:prstGeom prst="rect">
            <a:avLst/>
          </a:prstGeom>
        </p:spPr>
        <p:txBody>
          <a:bodyPr/>
          <a:lstStyle>
            <a:lvl1pPr marL="355574" indent="-355574">
              <a:spcBef>
                <a:spcPts val="600"/>
              </a:spcBef>
              <a:spcAft>
                <a:spcPts val="600"/>
              </a:spcAft>
              <a:buClr>
                <a:srgbClr val="0070C0"/>
              </a:buClr>
              <a:buSzPct val="100000"/>
              <a:buFont typeface="Wingdings" panose="05000000000000000000" pitchFamily="2" charset="2"/>
              <a:buChar char="§"/>
              <a:defRPr sz="2400"/>
            </a:lvl1pPr>
            <a:lvl2pPr marL="901632" indent="-368272">
              <a:spcBef>
                <a:spcPts val="600"/>
              </a:spcBef>
              <a:spcAft>
                <a:spcPts val="600"/>
              </a:spcAft>
              <a:buClr>
                <a:srgbClr val="0070C0"/>
              </a:buClr>
              <a:buSzPct val="100000"/>
              <a:buFont typeface="Wingdings" panose="05000000000000000000" pitchFamily="2" charset="2"/>
              <a:buChar char="§"/>
              <a:defRPr sz="2400"/>
            </a:lvl2pPr>
            <a:lvl3pPr marL="1434992" indent="-355574">
              <a:spcBef>
                <a:spcPts val="600"/>
              </a:spcBef>
              <a:spcAft>
                <a:spcPts val="600"/>
              </a:spcAft>
              <a:buClr>
                <a:srgbClr val="0070C0"/>
              </a:buClr>
              <a:buSzPct val="100000"/>
              <a:buFont typeface="Wingdings" panose="05000000000000000000" pitchFamily="2" charset="2"/>
              <a:buChar char="§"/>
              <a:defRPr sz="2000"/>
            </a:lvl3pPr>
            <a:lvl4pPr>
              <a:defRPr sz="2000"/>
            </a:lvl4pPr>
            <a:lvl5pPr>
              <a:defRPr sz="2000"/>
            </a:lvl5pPr>
          </a:lstStyle>
          <a:p>
            <a:pPr lvl="0"/>
            <a:r>
              <a:rPr lang="de-DE" dirty="0"/>
              <a:t>Textmasterformat bearbeiten</a:t>
            </a:r>
          </a:p>
          <a:p>
            <a:pPr lvl="1"/>
            <a:r>
              <a:rPr lang="de-DE" dirty="0"/>
              <a:t>Zweite Ebene</a:t>
            </a:r>
          </a:p>
          <a:p>
            <a:pPr lvl="2"/>
            <a:r>
              <a:rPr lang="de-DE" dirty="0"/>
              <a:t>Dritte Ebene</a:t>
            </a:r>
          </a:p>
        </p:txBody>
      </p:sp>
      <p:sp>
        <p:nvSpPr>
          <p:cNvPr id="31" name="Rechteck 3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2392707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nly with customer logo">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86774" y="279426"/>
            <a:ext cx="6575619" cy="554140"/>
          </a:xfrm>
        </p:spPr>
        <p:txBody>
          <a:bodyPr/>
          <a:lstStyle>
            <a:lvl1pPr>
              <a:defRPr/>
            </a:lvl1pPr>
          </a:lstStyle>
          <a:p>
            <a:r>
              <a:rPr lang="en-US" noProof="0" dirty="0"/>
              <a:t>Edit master title</a:t>
            </a:r>
            <a:endParaRPr lang="de-AT" dirty="0"/>
          </a:p>
        </p:txBody>
      </p:sp>
      <p:sp>
        <p:nvSpPr>
          <p:cNvPr id="3" name="Inhaltsplatzhalter 2"/>
          <p:cNvSpPr>
            <a:spLocks noGrp="1"/>
          </p:cNvSpPr>
          <p:nvPr>
            <p:ph idx="1" hasCustomPrompt="1"/>
          </p:nvPr>
        </p:nvSpPr>
        <p:spPr>
          <a:xfrm>
            <a:off x="1786774" y="1700214"/>
            <a:ext cx="9982239" cy="4825131"/>
          </a:xfrm>
          <a:prstGeom prst="rect">
            <a:avLst/>
          </a:prstGeom>
        </p:spPr>
        <p:txBody>
          <a:bodyPr/>
          <a:lstStyle>
            <a:lvl1pPr marL="285750" marR="0" indent="-285750" algn="l" defTabSz="914400" rtl="0" eaLnBrk="1" fontAlgn="auto" latinLnBrk="0" hangingPunct="1">
              <a:lnSpc>
                <a:spcPct val="100000"/>
              </a:lnSpc>
              <a:spcBef>
                <a:spcPts val="0"/>
              </a:spcBef>
              <a:spcAft>
                <a:spcPts val="0"/>
              </a:spcAft>
              <a:buClrTx/>
              <a:buSzTx/>
              <a:buFont typeface="Wingdings" charset="2"/>
              <a:buChar char="§"/>
              <a:tabLst/>
              <a:defRPr baseline="0"/>
            </a:lvl1pPr>
          </a:lstStyle>
          <a:p>
            <a:pPr marL="180000" marR="0" lvl="0" indent="-180000" algn="l" defTabSz="91440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br>
              <a:rPr lang="en-US" noProof="0" dirty="0"/>
            </a:b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6" name="Bildplatzhalter 5"/>
          <p:cNvSpPr>
            <a:spLocks noGrp="1"/>
          </p:cNvSpPr>
          <p:nvPr>
            <p:ph type="pic" sz="quarter" idx="22"/>
          </p:nvPr>
        </p:nvSpPr>
        <p:spPr>
          <a:xfrm>
            <a:off x="8545272" y="68391"/>
            <a:ext cx="2448000" cy="765175"/>
          </a:xfrm>
        </p:spPr>
        <p:txBody>
          <a:bodyPr>
            <a:normAutofit/>
          </a:bodyPr>
          <a:lstStyle>
            <a:lvl1pPr>
              <a:defRPr sz="1100"/>
            </a:lvl1pPr>
          </a:lstStyle>
          <a:p>
            <a:r>
              <a:rPr lang="de-DE" dirty="0"/>
              <a:t>Bild durch Klicken auf Symbol hinzufügen</a:t>
            </a:r>
            <a:endParaRPr lang="de-AT" dirty="0"/>
          </a:p>
        </p:txBody>
      </p:sp>
      <p:sp>
        <p:nvSpPr>
          <p:cNvPr id="7" name="Textplatzhalter 7"/>
          <p:cNvSpPr>
            <a:spLocks noGrp="1"/>
          </p:cNvSpPr>
          <p:nvPr>
            <p:ph type="body" sz="quarter" idx="21" hasCustomPrompt="1"/>
          </p:nvPr>
        </p:nvSpPr>
        <p:spPr>
          <a:xfrm>
            <a:off x="1786774" y="1131434"/>
            <a:ext cx="9982239" cy="432000"/>
          </a:xfrm>
        </p:spPr>
        <p:txBody>
          <a:bodyPr lIns="0" tIns="0" rIns="0" bIns="0">
            <a:noAutofit/>
          </a:bodyPr>
          <a:lstStyle>
            <a:lvl1pPr marL="0" indent="0">
              <a:buFontTx/>
              <a:buNone/>
              <a:defRPr sz="1400" b="1" cap="all" baseline="0">
                <a:solidFill>
                  <a:srgbClr val="005A99"/>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Title</a:t>
            </a:r>
            <a:br>
              <a:rPr lang="de-DE" dirty="0"/>
            </a:br>
            <a:r>
              <a:rPr lang="de-DE" dirty="0" err="1"/>
              <a:t>Here</a:t>
            </a:r>
            <a:endParaRPr lang="de-DE" dirty="0"/>
          </a:p>
        </p:txBody>
      </p:sp>
    </p:spTree>
    <p:extLst>
      <p:ext uri="{BB962C8B-B14F-4D97-AF65-F5344CB8AC3E}">
        <p14:creationId xmlns:p14="http://schemas.microsoft.com/office/powerpoint/2010/main" val="29371252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4" name="Diagrammplatzhalter 3"/>
          <p:cNvSpPr>
            <a:spLocks noGrp="1"/>
          </p:cNvSpPr>
          <p:nvPr>
            <p:ph type="chart" sz="quarter" idx="10"/>
          </p:nvPr>
        </p:nvSpPr>
        <p:spPr>
          <a:xfrm>
            <a:off x="1838537" y="1143160"/>
            <a:ext cx="9299851" cy="5389586"/>
          </a:xfrm>
        </p:spPr>
        <p:txBody>
          <a:bodyPr/>
          <a:lstStyle/>
          <a:p>
            <a:r>
              <a:rPr lang="de-DE"/>
              <a:t>Diagramm durch Klicken auf Symbol hinzufügen</a:t>
            </a:r>
            <a:endParaRPr lang="de-AT"/>
          </a:p>
        </p:txBody>
      </p:sp>
      <p:sp>
        <p:nvSpPr>
          <p:cNvPr id="5" name="Titelplatzhalter 1"/>
          <p:cNvSpPr>
            <a:spLocks noGrp="1"/>
          </p:cNvSpPr>
          <p:nvPr>
            <p:ph type="title" hasCustomPrompt="1"/>
          </p:nvPr>
        </p:nvSpPr>
        <p:spPr>
          <a:xfrm>
            <a:off x="1838537" y="294377"/>
            <a:ext cx="931680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39786663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Graphic and Text (right)">
    <p:spTree>
      <p:nvGrpSpPr>
        <p:cNvPr id="1" name=""/>
        <p:cNvGrpSpPr/>
        <p:nvPr/>
      </p:nvGrpSpPr>
      <p:grpSpPr>
        <a:xfrm>
          <a:off x="0" y="0"/>
          <a:ext cx="0" cy="0"/>
          <a:chOff x="0" y="0"/>
          <a:chExt cx="0" cy="0"/>
        </a:xfrm>
      </p:grpSpPr>
      <p:sp>
        <p:nvSpPr>
          <p:cNvPr id="4" name="SmartArt-Platzhalter 3"/>
          <p:cNvSpPr>
            <a:spLocks noGrp="1"/>
          </p:cNvSpPr>
          <p:nvPr>
            <p:ph type="dgm" sz="quarter" idx="10"/>
          </p:nvPr>
        </p:nvSpPr>
        <p:spPr>
          <a:xfrm>
            <a:off x="1727502" y="1138218"/>
            <a:ext cx="8070066" cy="5387995"/>
          </a:xfrm>
        </p:spPr>
        <p:txBody>
          <a:bodyPr/>
          <a:lstStyle/>
          <a:p>
            <a:r>
              <a:rPr lang="de-DE"/>
              <a:t>Klicken Sie auf das Symbol, um die SmartArt-Grafik hinzuzufügen</a:t>
            </a:r>
            <a:endParaRPr lang="de-AT"/>
          </a:p>
        </p:txBody>
      </p:sp>
      <p:sp>
        <p:nvSpPr>
          <p:cNvPr id="6" name="Textplatzhalter 25"/>
          <p:cNvSpPr>
            <a:spLocks noGrp="1"/>
          </p:cNvSpPr>
          <p:nvPr>
            <p:ph type="body" sz="quarter" idx="17" hasCustomPrompt="1"/>
          </p:nvPr>
        </p:nvSpPr>
        <p:spPr>
          <a:xfrm>
            <a:off x="10174111" y="1132058"/>
            <a:ext cx="1550107" cy="5394155"/>
          </a:xfrm>
        </p:spPr>
        <p:txBody>
          <a:bodyPr lIns="0" tIns="0" rIns="0" bIns="0">
            <a:noAutofit/>
          </a:bodyPr>
          <a:lstStyle>
            <a:lvl1pPr marL="0" indent="0">
              <a:buFontTx/>
              <a:buNone/>
              <a:defRPr sz="14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Text </a:t>
            </a:r>
            <a:r>
              <a:rPr lang="de-DE" dirty="0" err="1"/>
              <a:t>here</a:t>
            </a:r>
            <a:endParaRPr lang="de-DE" dirty="0"/>
          </a:p>
        </p:txBody>
      </p:sp>
      <p:sp>
        <p:nvSpPr>
          <p:cNvPr id="5" name="Titelplatzhalter 1"/>
          <p:cNvSpPr>
            <a:spLocks noGrp="1"/>
          </p:cNvSpPr>
          <p:nvPr>
            <p:ph type="title" hasCustomPrompt="1"/>
          </p:nvPr>
        </p:nvSpPr>
        <p:spPr>
          <a:xfrm>
            <a:off x="1727502" y="268251"/>
            <a:ext cx="931680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28858754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Graphic only">
    <p:spTree>
      <p:nvGrpSpPr>
        <p:cNvPr id="1" name=""/>
        <p:cNvGrpSpPr/>
        <p:nvPr/>
      </p:nvGrpSpPr>
      <p:grpSpPr>
        <a:xfrm>
          <a:off x="0" y="0"/>
          <a:ext cx="0" cy="0"/>
          <a:chOff x="0" y="0"/>
          <a:chExt cx="0" cy="0"/>
        </a:xfrm>
      </p:grpSpPr>
      <p:sp>
        <p:nvSpPr>
          <p:cNvPr id="4" name="SmartArt-Platzhalter 3"/>
          <p:cNvSpPr>
            <a:spLocks noGrp="1"/>
          </p:cNvSpPr>
          <p:nvPr>
            <p:ph type="dgm" sz="quarter" idx="10"/>
          </p:nvPr>
        </p:nvSpPr>
        <p:spPr>
          <a:xfrm>
            <a:off x="1748361" y="1065956"/>
            <a:ext cx="10021529" cy="5393891"/>
          </a:xfrm>
        </p:spPr>
        <p:txBody>
          <a:bodyPr/>
          <a:lstStyle/>
          <a:p>
            <a:r>
              <a:rPr lang="de-DE"/>
              <a:t>Klicken Sie auf das Symbol, um die SmartArt-Grafik hinzuzufügen</a:t>
            </a:r>
            <a:endParaRPr lang="de-AT" dirty="0"/>
          </a:p>
        </p:txBody>
      </p:sp>
      <p:sp>
        <p:nvSpPr>
          <p:cNvPr id="5" name="Titelplatzhalter 1"/>
          <p:cNvSpPr>
            <a:spLocks noGrp="1"/>
          </p:cNvSpPr>
          <p:nvPr>
            <p:ph type="title" hasCustomPrompt="1"/>
          </p:nvPr>
        </p:nvSpPr>
        <p:spPr>
          <a:xfrm>
            <a:off x="1748361" y="297116"/>
            <a:ext cx="931680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10070299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block">
    <p:spTree>
      <p:nvGrpSpPr>
        <p:cNvPr id="1" name=""/>
        <p:cNvGrpSpPr/>
        <p:nvPr/>
      </p:nvGrpSpPr>
      <p:grpSpPr>
        <a:xfrm>
          <a:off x="0" y="0"/>
          <a:ext cx="0" cy="0"/>
          <a:chOff x="0" y="0"/>
          <a:chExt cx="0" cy="0"/>
        </a:xfrm>
      </p:grpSpPr>
      <p:sp>
        <p:nvSpPr>
          <p:cNvPr id="3" name="Textplatzhalter 6"/>
          <p:cNvSpPr>
            <a:spLocks noGrp="1"/>
          </p:cNvSpPr>
          <p:nvPr>
            <p:ph type="body" sz="quarter" idx="21" hasCustomPrompt="1"/>
          </p:nvPr>
        </p:nvSpPr>
        <p:spPr>
          <a:xfrm>
            <a:off x="8842412" y="1690210"/>
            <a:ext cx="3110164" cy="4811077"/>
          </a:xfrm>
          <a:solidFill>
            <a:schemeClr val="bg1">
              <a:lumMod val="75000"/>
            </a:schemeClr>
          </a:solidFill>
        </p:spPr>
        <p:txBody>
          <a:bodyPr lIns="72000" tIns="216000">
            <a:noAutofit/>
          </a:bodyPr>
          <a:lstStyle>
            <a:lvl1pPr marL="0" indent="0">
              <a:lnSpc>
                <a:spcPct val="90000"/>
              </a:lnSpc>
              <a:spcBef>
                <a:spcPts val="1200"/>
              </a:spcBef>
              <a:spcAft>
                <a:spcPts val="600"/>
              </a:spcAft>
              <a:buFontTx/>
              <a:buNone/>
              <a:defRPr sz="1400"/>
            </a:lvl1pPr>
            <a:lvl2pPr marL="457189" indent="0">
              <a:buFontTx/>
              <a:buNone/>
              <a:defRPr sz="1200"/>
            </a:lvl2pPr>
            <a:lvl3pPr marL="914377" indent="0">
              <a:buFontTx/>
              <a:buNone/>
              <a:defRPr sz="1200"/>
            </a:lvl3pPr>
            <a:lvl4pPr marL="1371566" indent="0">
              <a:buFontTx/>
              <a:buNone/>
              <a:defRPr sz="1200"/>
            </a:lvl4pPr>
            <a:lvl5pPr marL="1828754" indent="0">
              <a:buFontTx/>
              <a:buNone/>
              <a:defRPr sz="1200"/>
            </a:lvl5pPr>
          </a:lstStyle>
          <a:p>
            <a:pPr lvl="0"/>
            <a:r>
              <a:rPr lang="de-DE" dirty="0"/>
              <a:t>Insert Text</a:t>
            </a:r>
          </a:p>
          <a:p>
            <a:pPr lvl="0"/>
            <a:endParaRPr lang="de-DE" dirty="0"/>
          </a:p>
        </p:txBody>
      </p:sp>
      <p:sp>
        <p:nvSpPr>
          <p:cNvPr id="4" name="Textplatzhalter 6"/>
          <p:cNvSpPr>
            <a:spLocks noGrp="1"/>
          </p:cNvSpPr>
          <p:nvPr>
            <p:ph type="body" sz="quarter" idx="19" hasCustomPrompt="1"/>
          </p:nvPr>
        </p:nvSpPr>
        <p:spPr>
          <a:xfrm>
            <a:off x="5423927" y="1677237"/>
            <a:ext cx="3110164" cy="4825265"/>
          </a:xfrm>
          <a:solidFill>
            <a:schemeClr val="bg1">
              <a:lumMod val="75000"/>
            </a:schemeClr>
          </a:solidFill>
        </p:spPr>
        <p:txBody>
          <a:bodyPr lIns="72000" tIns="216000">
            <a:noAutofit/>
          </a:bodyPr>
          <a:lstStyle>
            <a:lvl1pPr marL="0" indent="0">
              <a:lnSpc>
                <a:spcPct val="90000"/>
              </a:lnSpc>
              <a:spcBef>
                <a:spcPts val="1200"/>
              </a:spcBef>
              <a:spcAft>
                <a:spcPts val="600"/>
              </a:spcAft>
              <a:buFontTx/>
              <a:buNone/>
              <a:defRPr sz="1400"/>
            </a:lvl1pPr>
            <a:lvl2pPr marL="457189" indent="0">
              <a:buFontTx/>
              <a:buNone/>
              <a:defRPr sz="1200"/>
            </a:lvl2pPr>
            <a:lvl3pPr marL="914377" indent="0">
              <a:buFontTx/>
              <a:buNone/>
              <a:defRPr sz="1200"/>
            </a:lvl3pPr>
            <a:lvl4pPr marL="1371566" indent="0">
              <a:buFontTx/>
              <a:buNone/>
              <a:defRPr sz="1200"/>
            </a:lvl4pPr>
            <a:lvl5pPr marL="1828754" indent="0">
              <a:buFontTx/>
              <a:buNone/>
              <a:defRPr sz="1200"/>
            </a:lvl5pPr>
          </a:lstStyle>
          <a:p>
            <a:pPr lvl="0"/>
            <a:r>
              <a:rPr lang="de-DE" dirty="0"/>
              <a:t>Insert Text</a:t>
            </a:r>
          </a:p>
          <a:p>
            <a:pPr lvl="0"/>
            <a:endParaRPr lang="de-DE" dirty="0"/>
          </a:p>
        </p:txBody>
      </p:sp>
      <p:sp>
        <p:nvSpPr>
          <p:cNvPr id="5" name="Textplatzhalter 6"/>
          <p:cNvSpPr>
            <a:spLocks noGrp="1"/>
          </p:cNvSpPr>
          <p:nvPr>
            <p:ph type="body" sz="quarter" idx="17" hasCustomPrompt="1"/>
          </p:nvPr>
        </p:nvSpPr>
        <p:spPr>
          <a:xfrm>
            <a:off x="1898714" y="1683116"/>
            <a:ext cx="3170226" cy="4818171"/>
          </a:xfrm>
          <a:solidFill>
            <a:schemeClr val="bg1">
              <a:lumMod val="75000"/>
            </a:schemeClr>
          </a:solidFill>
        </p:spPr>
        <p:txBody>
          <a:bodyPr lIns="72000" tIns="216000">
            <a:noAutofit/>
          </a:bodyPr>
          <a:lstStyle>
            <a:lvl1pPr marL="0" indent="0">
              <a:lnSpc>
                <a:spcPct val="90000"/>
              </a:lnSpc>
              <a:spcBef>
                <a:spcPts val="1200"/>
              </a:spcBef>
              <a:spcAft>
                <a:spcPts val="600"/>
              </a:spcAft>
              <a:buFontTx/>
              <a:buNone/>
              <a:defRPr sz="1400"/>
            </a:lvl1pPr>
            <a:lvl2pPr marL="457189" indent="0">
              <a:buFontTx/>
              <a:buNone/>
              <a:defRPr sz="1200"/>
            </a:lvl2pPr>
            <a:lvl3pPr marL="914377" indent="0">
              <a:buFontTx/>
              <a:buNone/>
              <a:defRPr sz="1200"/>
            </a:lvl3pPr>
            <a:lvl4pPr marL="1371566" indent="0">
              <a:buFontTx/>
              <a:buNone/>
              <a:defRPr sz="1200"/>
            </a:lvl4pPr>
            <a:lvl5pPr marL="1828754" indent="0">
              <a:buFontTx/>
              <a:buNone/>
              <a:defRPr sz="1200"/>
            </a:lvl5pPr>
          </a:lstStyle>
          <a:p>
            <a:pPr lvl="0"/>
            <a:r>
              <a:rPr lang="de-DE" dirty="0"/>
              <a:t>Insert Text</a:t>
            </a:r>
          </a:p>
          <a:p>
            <a:pPr lvl="0"/>
            <a:endParaRPr lang="de-DE" dirty="0"/>
          </a:p>
        </p:txBody>
      </p:sp>
      <p:sp>
        <p:nvSpPr>
          <p:cNvPr id="6" name="Textplatzhalter 4"/>
          <p:cNvSpPr>
            <a:spLocks noGrp="1"/>
          </p:cNvSpPr>
          <p:nvPr>
            <p:ph type="body" sz="quarter" idx="16" hasCustomPrompt="1"/>
          </p:nvPr>
        </p:nvSpPr>
        <p:spPr>
          <a:xfrm>
            <a:off x="1898714" y="1113204"/>
            <a:ext cx="3170226" cy="720000"/>
          </a:xfrm>
          <a:solidFill>
            <a:schemeClr val="bg1">
              <a:lumMod val="50000"/>
            </a:schemeClr>
          </a:solidFill>
        </p:spPr>
        <p:txBody>
          <a:bodyPr lIns="72000" tIns="3600">
            <a:noAutofit/>
          </a:bodyPr>
          <a:lstStyle>
            <a:lvl1pPr marL="0" indent="0">
              <a:buFontTx/>
              <a:buNone/>
              <a:defRPr sz="1400" b="1" cap="all" baseline="0">
                <a:solidFill>
                  <a:schemeClr val="bg1"/>
                </a:solidFill>
              </a:defRPr>
            </a:lvl1pPr>
            <a:lvl2pPr>
              <a:buFont typeface="+mj-lt"/>
              <a:buAutoNum type="arabicPeriod"/>
              <a:defRPr sz="1200" b="1">
                <a:solidFill>
                  <a:schemeClr val="bg1"/>
                </a:solidFill>
              </a:defRPr>
            </a:lvl2pPr>
            <a:lvl3pPr>
              <a:buFont typeface="+mj-lt"/>
              <a:buAutoNum type="arabicPeriod"/>
              <a:defRPr sz="1200" b="1">
                <a:solidFill>
                  <a:schemeClr val="bg1"/>
                </a:solidFill>
              </a:defRPr>
            </a:lvl3pPr>
            <a:lvl4pPr>
              <a:buFont typeface="+mj-lt"/>
              <a:buAutoNum type="arabicPeriod"/>
              <a:defRPr sz="1200" b="1">
                <a:solidFill>
                  <a:schemeClr val="bg1"/>
                </a:solidFill>
              </a:defRPr>
            </a:lvl4pPr>
            <a:lvl5pPr>
              <a:buFont typeface="+mj-lt"/>
              <a:buAutoNum type="arabicPeriod"/>
              <a:defRPr sz="1200" b="1">
                <a:solidFill>
                  <a:schemeClr val="bg1"/>
                </a:solidFill>
              </a:defRPr>
            </a:lvl5pPr>
          </a:lstStyle>
          <a:p>
            <a:pPr lvl="0"/>
            <a:r>
              <a:rPr lang="de-DE" dirty="0"/>
              <a:t>Edit Headline</a:t>
            </a:r>
          </a:p>
        </p:txBody>
      </p:sp>
      <p:sp>
        <p:nvSpPr>
          <p:cNvPr id="7" name="Textplatzhalter 4"/>
          <p:cNvSpPr>
            <a:spLocks noGrp="1"/>
          </p:cNvSpPr>
          <p:nvPr>
            <p:ph type="body" sz="quarter" idx="18" hasCustomPrompt="1"/>
          </p:nvPr>
        </p:nvSpPr>
        <p:spPr>
          <a:xfrm>
            <a:off x="5423925" y="1114418"/>
            <a:ext cx="3110164" cy="720000"/>
          </a:xfrm>
          <a:solidFill>
            <a:schemeClr val="bg1">
              <a:lumMod val="50000"/>
            </a:schemeClr>
          </a:solidFill>
        </p:spPr>
        <p:txBody>
          <a:bodyPr lIns="72000" tIns="3600">
            <a:noAutofit/>
          </a:bodyPr>
          <a:lstStyle>
            <a:lvl1pPr marL="0" indent="0">
              <a:buFontTx/>
              <a:buNone/>
              <a:defRPr sz="1400" b="1" cap="all" baseline="0">
                <a:solidFill>
                  <a:schemeClr val="bg1"/>
                </a:solidFill>
              </a:defRPr>
            </a:lvl1pPr>
            <a:lvl2pPr>
              <a:buFont typeface="+mj-lt"/>
              <a:buAutoNum type="arabicPeriod"/>
              <a:defRPr sz="1200" b="1">
                <a:solidFill>
                  <a:schemeClr val="bg1"/>
                </a:solidFill>
              </a:defRPr>
            </a:lvl2pPr>
            <a:lvl3pPr>
              <a:buFont typeface="+mj-lt"/>
              <a:buAutoNum type="arabicPeriod"/>
              <a:defRPr sz="1200" b="1">
                <a:solidFill>
                  <a:schemeClr val="bg1"/>
                </a:solidFill>
              </a:defRPr>
            </a:lvl3pPr>
            <a:lvl4pPr>
              <a:buFont typeface="+mj-lt"/>
              <a:buAutoNum type="arabicPeriod"/>
              <a:defRPr sz="1200" b="1">
                <a:solidFill>
                  <a:schemeClr val="bg1"/>
                </a:solidFill>
              </a:defRPr>
            </a:lvl4pPr>
            <a:lvl5pPr>
              <a:buFont typeface="+mj-lt"/>
              <a:buAutoNum type="arabicPeriod"/>
              <a:defRPr sz="1200" b="1">
                <a:solidFill>
                  <a:schemeClr val="bg1"/>
                </a:solidFill>
              </a:defRPr>
            </a:lvl5pPr>
          </a:lstStyle>
          <a:p>
            <a:pPr lvl="0"/>
            <a:r>
              <a:rPr lang="de-DE" dirty="0"/>
              <a:t>Edit Headline</a:t>
            </a:r>
          </a:p>
        </p:txBody>
      </p:sp>
      <p:sp>
        <p:nvSpPr>
          <p:cNvPr id="8" name="Textplatzhalter 4"/>
          <p:cNvSpPr>
            <a:spLocks noGrp="1"/>
          </p:cNvSpPr>
          <p:nvPr>
            <p:ph type="body" sz="quarter" idx="20" hasCustomPrompt="1"/>
          </p:nvPr>
        </p:nvSpPr>
        <p:spPr>
          <a:xfrm>
            <a:off x="8842412" y="1113204"/>
            <a:ext cx="3110164" cy="720000"/>
          </a:xfrm>
          <a:solidFill>
            <a:schemeClr val="bg1">
              <a:lumMod val="50000"/>
            </a:schemeClr>
          </a:solidFill>
        </p:spPr>
        <p:txBody>
          <a:bodyPr lIns="72000" tIns="3600">
            <a:noAutofit/>
          </a:bodyPr>
          <a:lstStyle>
            <a:lvl1pPr marL="0" indent="0">
              <a:buFontTx/>
              <a:buNone/>
              <a:defRPr sz="1400" b="1" cap="all" baseline="0">
                <a:solidFill>
                  <a:schemeClr val="bg1"/>
                </a:solidFill>
              </a:defRPr>
            </a:lvl1pPr>
            <a:lvl2pPr>
              <a:buFont typeface="+mj-lt"/>
              <a:buAutoNum type="arabicPeriod"/>
              <a:defRPr sz="1200" b="1">
                <a:solidFill>
                  <a:schemeClr val="bg1"/>
                </a:solidFill>
              </a:defRPr>
            </a:lvl2pPr>
            <a:lvl3pPr>
              <a:buFont typeface="+mj-lt"/>
              <a:buAutoNum type="arabicPeriod"/>
              <a:defRPr sz="1200" b="1">
                <a:solidFill>
                  <a:schemeClr val="bg1"/>
                </a:solidFill>
              </a:defRPr>
            </a:lvl3pPr>
            <a:lvl4pPr>
              <a:buFont typeface="+mj-lt"/>
              <a:buAutoNum type="arabicPeriod"/>
              <a:defRPr sz="1200" b="1">
                <a:solidFill>
                  <a:schemeClr val="bg1"/>
                </a:solidFill>
              </a:defRPr>
            </a:lvl4pPr>
            <a:lvl5pPr>
              <a:buFont typeface="+mj-lt"/>
              <a:buAutoNum type="arabicPeriod"/>
              <a:defRPr sz="1200" b="1">
                <a:solidFill>
                  <a:schemeClr val="bg1"/>
                </a:solidFill>
              </a:defRPr>
            </a:lvl5pPr>
          </a:lstStyle>
          <a:p>
            <a:pPr lvl="0"/>
            <a:r>
              <a:rPr lang="de-DE" dirty="0"/>
              <a:t>Edit Headline</a:t>
            </a:r>
          </a:p>
        </p:txBody>
      </p:sp>
      <p:pic>
        <p:nvPicPr>
          <p:cNvPr id="12" name="Bild 26" descr="PK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43827" y="5948065"/>
            <a:ext cx="1080000" cy="423003"/>
          </a:xfrm>
          <a:prstGeom prst="rect">
            <a:avLst/>
          </a:prstGeom>
        </p:spPr>
      </p:pic>
      <p:pic>
        <p:nvPicPr>
          <p:cNvPr id="13" name="Picture 2"/>
          <p:cNvPicPr preferRelativeResize="0">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6309397" y="5948065"/>
            <a:ext cx="1170195" cy="418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Bild 27" descr="F1.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135514" y="6020073"/>
            <a:ext cx="1080000" cy="340301"/>
          </a:xfrm>
          <a:prstGeom prst="rect">
            <a:avLst/>
          </a:prstGeom>
        </p:spPr>
      </p:pic>
      <p:sp>
        <p:nvSpPr>
          <p:cNvPr id="15" name="Titelplatzhalter 1"/>
          <p:cNvSpPr>
            <a:spLocks noGrp="1"/>
          </p:cNvSpPr>
          <p:nvPr>
            <p:ph type="title" hasCustomPrompt="1"/>
          </p:nvPr>
        </p:nvSpPr>
        <p:spPr>
          <a:xfrm>
            <a:off x="1898714" y="277395"/>
            <a:ext cx="931680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21878161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4" name="Textfeld 3"/>
          <p:cNvSpPr txBox="1"/>
          <p:nvPr userDrawn="1"/>
        </p:nvSpPr>
        <p:spPr>
          <a:xfrm>
            <a:off x="2949718" y="4543555"/>
            <a:ext cx="5567265" cy="492443"/>
          </a:xfrm>
          <a:prstGeom prst="rect">
            <a:avLst/>
          </a:prstGeom>
          <a:noFill/>
        </p:spPr>
        <p:txBody>
          <a:bodyPr wrap="square" lIns="0" tIns="0" rIns="0" bIns="0" rtlCol="0">
            <a:spAutoFit/>
          </a:bodyPr>
          <a:lstStyle/>
          <a:p>
            <a:pPr algn="ctr"/>
            <a:r>
              <a:rPr lang="de-DE" sz="3200" dirty="0">
                <a:solidFill>
                  <a:prstClr val="black">
                    <a:lumMod val="65000"/>
                    <a:lumOff val="35000"/>
                  </a:prstClr>
                </a:solidFill>
                <a:latin typeface="+mn-lt"/>
                <a:cs typeface="Verdana"/>
              </a:rPr>
              <a:t>www.hs-kempten.de/adrive</a:t>
            </a:r>
          </a:p>
        </p:txBody>
      </p:sp>
      <p:sp>
        <p:nvSpPr>
          <p:cNvPr id="5" name="Rechteck 4"/>
          <p:cNvSpPr/>
          <p:nvPr userDrawn="1"/>
        </p:nvSpPr>
        <p:spPr>
          <a:xfrm>
            <a:off x="8414367" y="1"/>
            <a:ext cx="3791744" cy="141277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AT">
              <a:solidFill>
                <a:prstClr val="white"/>
              </a:solidFill>
            </a:endParaRPr>
          </a:p>
        </p:txBody>
      </p:sp>
      <p:pic>
        <p:nvPicPr>
          <p:cNvPr id="11" name="Grafik 10" descr="2013-logo-transparenzen-4farbig-01.tif"/>
          <p:cNvPicPr>
            <a:picLocks noChangeAspect="1"/>
          </p:cNvPicPr>
          <p:nvPr userDrawn="1"/>
        </p:nvPicPr>
        <p:blipFill>
          <a:blip r:embed="rId2" cstate="print"/>
          <a:stretch>
            <a:fillRect/>
          </a:stretch>
        </p:blipFill>
        <p:spPr>
          <a:xfrm>
            <a:off x="6047175" y="1937584"/>
            <a:ext cx="2469808" cy="1336521"/>
          </a:xfrm>
          <a:prstGeom prst="rect">
            <a:avLst/>
          </a:prstGeom>
        </p:spPr>
      </p:pic>
      <p:pic>
        <p:nvPicPr>
          <p:cNvPr id="2" name="Grafik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21626" y="2296185"/>
            <a:ext cx="2868831" cy="863914"/>
          </a:xfrm>
          <a:prstGeom prst="rect">
            <a:avLst/>
          </a:prstGeom>
        </p:spPr>
      </p:pic>
    </p:spTree>
    <p:extLst>
      <p:ext uri="{BB962C8B-B14F-4D97-AF65-F5344CB8AC3E}">
        <p14:creationId xmlns:p14="http://schemas.microsoft.com/office/powerpoint/2010/main" val="1929836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7" name="Textplatzhalter 6"/>
          <p:cNvSpPr>
            <a:spLocks noGrp="1"/>
          </p:cNvSpPr>
          <p:nvPr>
            <p:ph type="body" sz="quarter" idx="16"/>
          </p:nvPr>
        </p:nvSpPr>
        <p:spPr>
          <a:xfrm>
            <a:off x="2185991" y="1234000"/>
            <a:ext cx="9472612" cy="5250481"/>
          </a:xfrm>
          <a:prstGeom prst="rect">
            <a:avLst/>
          </a:prstGeom>
        </p:spPr>
        <p:txBody>
          <a:bodyPr/>
          <a:lstStyle>
            <a:lvl1pPr marL="355574" indent="-355574">
              <a:spcBef>
                <a:spcPts val="600"/>
              </a:spcBef>
              <a:spcAft>
                <a:spcPts val="600"/>
              </a:spcAft>
              <a:buClr>
                <a:srgbClr val="0070C0"/>
              </a:buClr>
              <a:buSzPct val="100000"/>
              <a:buFont typeface="Wingdings" panose="05000000000000000000" pitchFamily="2" charset="2"/>
              <a:buChar char="§"/>
              <a:defRPr sz="2400"/>
            </a:lvl1pPr>
            <a:lvl2pPr marL="901632" indent="-368272">
              <a:spcBef>
                <a:spcPts val="600"/>
              </a:spcBef>
              <a:spcAft>
                <a:spcPts val="600"/>
              </a:spcAft>
              <a:buClr>
                <a:srgbClr val="0070C0"/>
              </a:buClr>
              <a:buSzPct val="100000"/>
              <a:buFont typeface="Wingdings" panose="05000000000000000000" pitchFamily="2" charset="2"/>
              <a:buChar char="§"/>
              <a:defRPr sz="2400"/>
            </a:lvl2pPr>
            <a:lvl3pPr marL="1434992" indent="-355574">
              <a:spcBef>
                <a:spcPts val="600"/>
              </a:spcBef>
              <a:spcAft>
                <a:spcPts val="600"/>
              </a:spcAft>
              <a:buClr>
                <a:srgbClr val="0070C0"/>
              </a:buClr>
              <a:buSzPct val="100000"/>
              <a:buFont typeface="Wingdings" panose="05000000000000000000" pitchFamily="2" charset="2"/>
              <a:buChar char="§"/>
              <a:defRPr sz="2000"/>
            </a:lvl3pPr>
            <a:lvl4pPr>
              <a:defRPr sz="2000"/>
            </a:lvl4pPr>
            <a:lvl5pPr>
              <a:defRPr sz="2000"/>
            </a:lvl5pPr>
          </a:lstStyle>
          <a:p>
            <a:pPr lvl="0"/>
            <a:r>
              <a:rPr lang="de-DE" dirty="0"/>
              <a:t>Textmasterformat bearbeiten</a:t>
            </a:r>
          </a:p>
          <a:p>
            <a:pPr lvl="1"/>
            <a:r>
              <a:rPr lang="de-DE" dirty="0"/>
              <a:t>Zweite Ebene</a:t>
            </a:r>
          </a:p>
          <a:p>
            <a:pPr lvl="2"/>
            <a:r>
              <a:rPr lang="de-DE" dirty="0"/>
              <a:t>Dritte Ebene</a:t>
            </a:r>
          </a:p>
        </p:txBody>
      </p:sp>
      <p:sp>
        <p:nvSpPr>
          <p:cNvPr id="31" name="Rechteck 3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Textplatzhalter 27"/>
          <p:cNvSpPr>
            <a:spLocks noGrp="1"/>
          </p:cNvSpPr>
          <p:nvPr>
            <p:ph type="body" sz="quarter" idx="20"/>
          </p:nvPr>
        </p:nvSpPr>
        <p:spPr>
          <a:xfrm>
            <a:off x="2185989" y="184522"/>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Tree>
    <p:extLst>
      <p:ext uri="{BB962C8B-B14F-4D97-AF65-F5344CB8AC3E}">
        <p14:creationId xmlns:p14="http://schemas.microsoft.com/office/powerpoint/2010/main" val="1856472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1 Graph">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oAutofit/>
          </a:bodyPr>
          <a:lstStyle>
            <a:lvl1pPr>
              <a:defRPr sz="2400">
                <a:solidFill>
                  <a:schemeClr val="tx1"/>
                </a:solidFill>
              </a:defRPr>
            </a:lvl1pPr>
          </a:lstStyle>
          <a:p>
            <a:r>
              <a:rPr lang="en-US" noProof="0" dirty="0" err="1"/>
              <a:t>Titelmasterformat</a:t>
            </a:r>
            <a:r>
              <a:rPr lang="en-US" noProof="0" dirty="0"/>
              <a:t> </a:t>
            </a:r>
          </a:p>
        </p:txBody>
      </p:sp>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145AB4"/>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5" name="Bildplatzhalter 4"/>
          <p:cNvSpPr>
            <a:spLocks noGrp="1"/>
          </p:cNvSpPr>
          <p:nvPr>
            <p:ph type="pic" sz="quarter" idx="16"/>
          </p:nvPr>
        </p:nvSpPr>
        <p:spPr>
          <a:xfrm>
            <a:off x="2185989" y="1739900"/>
            <a:ext cx="9374187" cy="4889500"/>
          </a:xfrm>
          <a:prstGeom prst="rect">
            <a:avLst/>
          </a:prstGeom>
        </p:spPr>
        <p:txBody>
          <a:bodyPr/>
          <a:lstStyle/>
          <a:p>
            <a:endParaRPr lang="de-DE"/>
          </a:p>
        </p:txBody>
      </p:sp>
      <p:sp>
        <p:nvSpPr>
          <p:cNvPr id="31" name="Rechteck 3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49327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1 Graph">
    <p:spTree>
      <p:nvGrpSpPr>
        <p:cNvPr id="1" name=""/>
        <p:cNvGrpSpPr/>
        <p:nvPr/>
      </p:nvGrpSpPr>
      <p:grpSpPr>
        <a:xfrm>
          <a:off x="0" y="0"/>
          <a:ext cx="0" cy="0"/>
          <a:chOff x="0" y="0"/>
          <a:chExt cx="0" cy="0"/>
        </a:xfrm>
      </p:grpSpPr>
      <p:sp>
        <p:nvSpPr>
          <p:cNvPr id="5" name="Bildplatzhalter 4"/>
          <p:cNvSpPr>
            <a:spLocks noGrp="1"/>
          </p:cNvSpPr>
          <p:nvPr>
            <p:ph type="pic" sz="quarter" idx="16"/>
          </p:nvPr>
        </p:nvSpPr>
        <p:spPr>
          <a:xfrm>
            <a:off x="2185991" y="990602"/>
            <a:ext cx="9498012" cy="5613401"/>
          </a:xfrm>
          <a:prstGeom prst="rect">
            <a:avLst/>
          </a:prstGeom>
        </p:spPr>
        <p:txBody>
          <a:bodyPr/>
          <a:lstStyle/>
          <a:p>
            <a:endParaRPr lang="de-DE"/>
          </a:p>
        </p:txBody>
      </p:sp>
      <p:sp>
        <p:nvSpPr>
          <p:cNvPr id="16" name="Titel 17"/>
          <p:cNvSpPr>
            <a:spLocks noGrp="1"/>
          </p:cNvSpPr>
          <p:nvPr>
            <p:ph type="title"/>
          </p:nvPr>
        </p:nvSpPr>
        <p:spPr>
          <a:xfrm>
            <a:off x="2185526" y="229556"/>
            <a:ext cx="8591337" cy="489047"/>
          </a:xfrm>
          <a:prstGeom prst="rect">
            <a:avLst/>
          </a:prstGeom>
        </p:spPr>
        <p:txBody>
          <a:bodyPr anchor="ctr">
            <a:normAutofit/>
          </a:bodyPr>
          <a:lstStyle>
            <a:lvl1pPr>
              <a:defRPr lang="en-US" sz="2800" noProof="0" dirty="0">
                <a:solidFill>
                  <a:srgbClr val="0070C0"/>
                </a:solidFill>
                <a:latin typeface="+mn-lt"/>
                <a:ea typeface="+mn-ea"/>
                <a:cs typeface="+mn-cs"/>
              </a:defRPr>
            </a:lvl1pPr>
          </a:lstStyle>
          <a:p>
            <a:pPr marL="0" lvl="0" indent="0">
              <a:spcBef>
                <a:spcPts val="1000"/>
              </a:spcBef>
              <a:buFont typeface="Arial" panose="020B0604020202020204" pitchFamily="34" charset="0"/>
            </a:pPr>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4" name="Rechteck 3"/>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96579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Graph">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oAutofit/>
          </a:bodyPr>
          <a:lstStyle>
            <a:lvl1pPr>
              <a:defRPr sz="2400">
                <a:solidFill>
                  <a:schemeClr val="tx1"/>
                </a:solidFill>
              </a:defRPr>
            </a:lvl1pPr>
          </a:lstStyle>
          <a:p>
            <a:r>
              <a:rPr lang="en-US" noProof="0" dirty="0" err="1"/>
              <a:t>Titelmasterformat</a:t>
            </a:r>
            <a:endParaRPr lang="en-US" noProof="0" dirty="0"/>
          </a:p>
        </p:txBody>
      </p:sp>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5" name="Bildplatzhalter 4"/>
          <p:cNvSpPr>
            <a:spLocks noGrp="1"/>
          </p:cNvSpPr>
          <p:nvPr>
            <p:ph type="pic" sz="quarter" idx="16"/>
          </p:nvPr>
        </p:nvSpPr>
        <p:spPr>
          <a:xfrm>
            <a:off x="2185991" y="1841500"/>
            <a:ext cx="3042663" cy="3600000"/>
          </a:xfrm>
          <a:prstGeom prst="rect">
            <a:avLst/>
          </a:prstGeom>
        </p:spPr>
        <p:txBody>
          <a:bodyPr/>
          <a:lstStyle/>
          <a:p>
            <a:endParaRPr lang="de-DE"/>
          </a:p>
        </p:txBody>
      </p:sp>
      <p:sp>
        <p:nvSpPr>
          <p:cNvPr id="6" name="Textplatzhalter 5"/>
          <p:cNvSpPr>
            <a:spLocks noGrp="1"/>
          </p:cNvSpPr>
          <p:nvPr>
            <p:ph type="body" sz="quarter" idx="18" hasCustomPrompt="1"/>
          </p:nvPr>
        </p:nvSpPr>
        <p:spPr>
          <a:xfrm>
            <a:off x="2185995" y="5614988"/>
            <a:ext cx="3042631" cy="620712"/>
          </a:xfrm>
          <a:prstGeom prst="rect">
            <a:avLst/>
          </a:prstGeom>
        </p:spPr>
        <p:txBody>
          <a:bodyPr/>
          <a:lstStyle>
            <a:lvl1pPr marL="0" indent="0" algn="ctr">
              <a:buNone/>
              <a:defRPr sz="2400" baseline="0"/>
            </a:lvl1pPr>
          </a:lstStyle>
          <a:p>
            <a:pPr lvl="0"/>
            <a:r>
              <a:rPr lang="de-DE" dirty="0" err="1"/>
              <a:t>Diagram</a:t>
            </a:r>
            <a:r>
              <a:rPr lang="de-DE" dirty="0"/>
              <a:t> Content</a:t>
            </a:r>
          </a:p>
        </p:txBody>
      </p:sp>
      <p:sp>
        <p:nvSpPr>
          <p:cNvPr id="36" name="Rechteck 35"/>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4" name="Bildplatzhalter 4"/>
          <p:cNvSpPr>
            <a:spLocks noGrp="1"/>
          </p:cNvSpPr>
          <p:nvPr>
            <p:ph type="pic" sz="quarter" idx="22"/>
          </p:nvPr>
        </p:nvSpPr>
        <p:spPr>
          <a:xfrm>
            <a:off x="5362141" y="1848426"/>
            <a:ext cx="3042663" cy="3600000"/>
          </a:xfrm>
          <a:prstGeom prst="rect">
            <a:avLst/>
          </a:prstGeom>
        </p:spPr>
        <p:txBody>
          <a:bodyPr/>
          <a:lstStyle/>
          <a:p>
            <a:endParaRPr lang="de-DE"/>
          </a:p>
        </p:txBody>
      </p:sp>
      <p:sp>
        <p:nvSpPr>
          <p:cNvPr id="25" name="Textplatzhalter 5"/>
          <p:cNvSpPr>
            <a:spLocks noGrp="1"/>
          </p:cNvSpPr>
          <p:nvPr>
            <p:ph type="body" sz="quarter" idx="23" hasCustomPrompt="1"/>
          </p:nvPr>
        </p:nvSpPr>
        <p:spPr>
          <a:xfrm>
            <a:off x="5362145" y="5621914"/>
            <a:ext cx="3042631" cy="620712"/>
          </a:xfrm>
          <a:prstGeom prst="rect">
            <a:avLst/>
          </a:prstGeom>
        </p:spPr>
        <p:txBody>
          <a:bodyPr/>
          <a:lstStyle>
            <a:lvl1pPr marL="0" indent="0" algn="ctr">
              <a:buNone/>
              <a:defRPr sz="2400" baseline="0"/>
            </a:lvl1pPr>
          </a:lstStyle>
          <a:p>
            <a:pPr lvl="0"/>
            <a:r>
              <a:rPr lang="de-DE" dirty="0" err="1"/>
              <a:t>Diagram</a:t>
            </a:r>
            <a:r>
              <a:rPr lang="de-DE" dirty="0"/>
              <a:t> Content</a:t>
            </a:r>
          </a:p>
        </p:txBody>
      </p:sp>
      <p:sp>
        <p:nvSpPr>
          <p:cNvPr id="26" name="Bildplatzhalter 4"/>
          <p:cNvSpPr>
            <a:spLocks noGrp="1"/>
          </p:cNvSpPr>
          <p:nvPr>
            <p:ph type="pic" sz="quarter" idx="24"/>
          </p:nvPr>
        </p:nvSpPr>
        <p:spPr>
          <a:xfrm>
            <a:off x="8517515" y="1844961"/>
            <a:ext cx="3042663" cy="3600000"/>
          </a:xfrm>
          <a:prstGeom prst="rect">
            <a:avLst/>
          </a:prstGeom>
        </p:spPr>
        <p:txBody>
          <a:bodyPr/>
          <a:lstStyle/>
          <a:p>
            <a:endParaRPr lang="de-DE"/>
          </a:p>
        </p:txBody>
      </p:sp>
      <p:sp>
        <p:nvSpPr>
          <p:cNvPr id="27" name="Textplatzhalter 5"/>
          <p:cNvSpPr>
            <a:spLocks noGrp="1"/>
          </p:cNvSpPr>
          <p:nvPr>
            <p:ph type="body" sz="quarter" idx="25" hasCustomPrompt="1"/>
          </p:nvPr>
        </p:nvSpPr>
        <p:spPr>
          <a:xfrm>
            <a:off x="8517519" y="5618449"/>
            <a:ext cx="3042631" cy="620712"/>
          </a:xfrm>
          <a:prstGeom prst="rect">
            <a:avLst/>
          </a:prstGeom>
        </p:spPr>
        <p:txBody>
          <a:bodyPr/>
          <a:lstStyle>
            <a:lvl1pPr marL="0" indent="0" algn="ctr">
              <a:buNone/>
              <a:defRPr sz="2400" baseline="0"/>
            </a:lvl1pPr>
          </a:lstStyle>
          <a:p>
            <a:pPr lvl="0"/>
            <a:r>
              <a:rPr lang="de-DE" dirty="0" err="1"/>
              <a:t>Diagram</a:t>
            </a:r>
            <a:r>
              <a:rPr lang="de-DE" dirty="0"/>
              <a:t> Content</a:t>
            </a:r>
          </a:p>
        </p:txBody>
      </p:sp>
    </p:spTree>
    <p:extLst>
      <p:ext uri="{BB962C8B-B14F-4D97-AF65-F5344CB8AC3E}">
        <p14:creationId xmlns:p14="http://schemas.microsoft.com/office/powerpoint/2010/main" val="2156540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theme" Target="../theme/theme2.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image" Target="../media/image2.pn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917290" y="365129"/>
            <a:ext cx="9436510" cy="1325563"/>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1917290" y="1825625"/>
            <a:ext cx="9436510" cy="4351338"/>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4586C-9DA9-489C-AAAF-1B105040BA4F}" type="datetime1">
              <a:rPr lang="de-DE" smtClean="0">
                <a:solidFill>
                  <a:prstClr val="black">
                    <a:tint val="75000"/>
                  </a:prstClr>
                </a:solidFill>
              </a:rPr>
              <a:t>15.05.2020</a:t>
            </a:fld>
            <a:endParaRPr lang="de-DE">
              <a:solidFill>
                <a:prstClr val="black">
                  <a:tint val="75000"/>
                </a:prstClr>
              </a:solidFill>
            </a:endParaRPr>
          </a:p>
        </p:txBody>
      </p:sp>
      <p:sp>
        <p:nvSpPr>
          <p:cNvPr id="5" name="Fußzeilenplatzhalt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solidFill>
                <a:prstClr val="black">
                  <a:tint val="75000"/>
                </a:prstClr>
              </a:solidFill>
            </a:endParaRPr>
          </a:p>
        </p:txBody>
      </p:sp>
      <p:sp>
        <p:nvSpPr>
          <p:cNvPr id="6" name="Foliennummernplatzhalt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13DD3-C21A-4E64-98B1-C80FCEFFCAA7}" type="slidenum">
              <a:rPr lang="de-DE" smtClean="0">
                <a:solidFill>
                  <a:prstClr val="black">
                    <a:tint val="75000"/>
                  </a:prstClr>
                </a:solidFill>
              </a:rPr>
              <a:pPr/>
              <a:t>‹#›</a:t>
            </a:fld>
            <a:endParaRPr lang="de-DE" dirty="0">
              <a:solidFill>
                <a:prstClr val="black">
                  <a:tint val="75000"/>
                </a:prstClr>
              </a:solidFill>
            </a:endParaRPr>
          </a:p>
        </p:txBody>
      </p:sp>
      <p:sp>
        <p:nvSpPr>
          <p:cNvPr id="8" name="Textplatzhalter 3"/>
          <p:cNvSpPr txBox="1">
            <a:spLocks/>
          </p:cNvSpPr>
          <p:nvPr userDrawn="1"/>
        </p:nvSpPr>
        <p:spPr>
          <a:xfrm>
            <a:off x="43899" y="5777835"/>
            <a:ext cx="1546777" cy="554777"/>
          </a:xfrm>
          <a:prstGeom prst="rect">
            <a:avLst/>
          </a:prstGeom>
        </p:spPr>
        <p:txBody>
          <a:bodyPr>
            <a:normAutofit/>
          </a:bodyPr>
          <a:lstStyle>
            <a:lvl1pPr marL="0" indent="0" algn="l" defTabSz="914377"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200" b="1" dirty="0">
              <a:solidFill>
                <a:prstClr val="black"/>
              </a:solidFill>
            </a:endParaRPr>
          </a:p>
        </p:txBody>
      </p:sp>
      <p:sp>
        <p:nvSpPr>
          <p:cNvPr id="19" name="Rechteck 18"/>
          <p:cNvSpPr/>
          <p:nvPr userDrawn="1"/>
        </p:nvSpPr>
        <p:spPr>
          <a:xfrm>
            <a:off x="0" y="0"/>
            <a:ext cx="1607584" cy="6855425"/>
          </a:xfrm>
          <a:prstGeom prst="rect">
            <a:avLst/>
          </a:prstGeom>
          <a:gradFill flip="none" rotWithShape="1">
            <a:gsLst>
              <a:gs pos="43000">
                <a:srgbClr val="D9D9D9"/>
              </a:gs>
              <a:gs pos="21000">
                <a:schemeClr val="bg1"/>
              </a:gs>
              <a:gs pos="8100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pic>
        <p:nvPicPr>
          <p:cNvPr id="20" name="Grafik 19" descr="2013-logo-transparenzen-4farbig-01.tif"/>
          <p:cNvPicPr>
            <a:picLocks noChangeAspect="1"/>
          </p:cNvPicPr>
          <p:nvPr userDrawn="1"/>
        </p:nvPicPr>
        <p:blipFill>
          <a:blip r:embed="rId29" cstate="print"/>
          <a:stretch>
            <a:fillRect/>
          </a:stretch>
        </p:blipFill>
        <p:spPr>
          <a:xfrm>
            <a:off x="22950" y="203342"/>
            <a:ext cx="1567726" cy="848364"/>
          </a:xfrm>
          <a:prstGeom prst="rect">
            <a:avLst/>
          </a:prstGeom>
        </p:spPr>
      </p:pic>
      <p:sp>
        <p:nvSpPr>
          <p:cNvPr id="10" name="Rechteck 9"/>
          <p:cNvSpPr/>
          <p:nvPr userDrawn="1"/>
        </p:nvSpPr>
        <p:spPr>
          <a:xfrm flipH="1">
            <a:off x="159130" y="5781676"/>
            <a:ext cx="1440000" cy="18000"/>
          </a:xfrm>
          <a:prstGeom prst="rect">
            <a:avLst/>
          </a:prstGeom>
          <a:gradFill flip="none" rotWithShape="1">
            <a:gsLst>
              <a:gs pos="5000">
                <a:schemeClr val="accent3">
                  <a:lumMod val="0"/>
                  <a:lumOff val="100000"/>
                  <a:alpha val="0"/>
                </a:schemeClr>
              </a:gs>
              <a:gs pos="55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prstClr val="white"/>
              </a:solidFill>
            </a:endParaRPr>
          </a:p>
        </p:txBody>
      </p:sp>
      <p:sp>
        <p:nvSpPr>
          <p:cNvPr id="29" name="Foliennummernplatzhalter 13"/>
          <p:cNvSpPr txBox="1">
            <a:spLocks/>
          </p:cNvSpPr>
          <p:nvPr userDrawn="1"/>
        </p:nvSpPr>
        <p:spPr>
          <a:xfrm>
            <a:off x="107198" y="6494084"/>
            <a:ext cx="1341807" cy="217230"/>
          </a:xfrm>
          <a:prstGeom prst="rect">
            <a:avLst/>
          </a:prstGeom>
        </p:spPr>
        <p:txBody>
          <a:bodyPr/>
          <a:lstStyle>
            <a:defPPr>
              <a:defRPr lang="de-DE"/>
            </a:defPPr>
            <a:lvl1pPr marL="0" algn="l" defTabSz="914400" rtl="0" eaLnBrk="1" latinLnBrk="0" hangingPunct="1">
              <a:defRPr sz="1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F8818D-F3AA-4B6C-8CBB-7435AA4C84A8}" type="slidenum">
              <a:rPr lang="de-DE" sz="1200" smtClean="0">
                <a:solidFill>
                  <a:prstClr val="black">
                    <a:lumMod val="75000"/>
                    <a:lumOff val="25000"/>
                  </a:prstClr>
                </a:solidFill>
              </a:rPr>
              <a:pPr/>
              <a:t>‹#›</a:t>
            </a:fld>
            <a:endParaRPr lang="de-DE" sz="1200" dirty="0">
              <a:solidFill>
                <a:prstClr val="black">
                  <a:lumMod val="75000"/>
                  <a:lumOff val="25000"/>
                </a:prstClr>
              </a:solidFill>
            </a:endParaRPr>
          </a:p>
        </p:txBody>
      </p:sp>
      <p:sp>
        <p:nvSpPr>
          <p:cNvPr id="30" name="Datumsplatzhalter 10"/>
          <p:cNvSpPr txBox="1">
            <a:spLocks/>
          </p:cNvSpPr>
          <p:nvPr userDrawn="1"/>
        </p:nvSpPr>
        <p:spPr>
          <a:xfrm>
            <a:off x="93134" y="6248247"/>
            <a:ext cx="1341733" cy="231310"/>
          </a:xfrm>
          <a:prstGeom prst="rect">
            <a:avLst/>
          </a:prstGeom>
        </p:spPr>
        <p:txBody>
          <a:bodyPr/>
          <a:lstStyle>
            <a:defPPr>
              <a:defRPr lang="de-DE"/>
            </a:defPPr>
            <a:lvl1pPr marL="0" algn="l" defTabSz="914400" rtl="0" eaLnBrk="1" latinLnBrk="0" hangingPunct="1">
              <a:defRPr sz="1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B4A7A89-D644-41AB-9B6A-E13E364107B9}" type="datetime1">
              <a:rPr lang="de-DE" sz="1200" smtClean="0">
                <a:solidFill>
                  <a:prstClr val="black">
                    <a:lumMod val="75000"/>
                    <a:lumOff val="25000"/>
                  </a:prstClr>
                </a:solidFill>
              </a:rPr>
              <a:t>15.05.2020</a:t>
            </a:fld>
            <a:endParaRPr lang="de-DE" sz="1200" dirty="0">
              <a:solidFill>
                <a:prstClr val="black">
                  <a:lumMod val="75000"/>
                  <a:lumOff val="25000"/>
                </a:prstClr>
              </a:solidFill>
            </a:endParaRPr>
          </a:p>
        </p:txBody>
      </p:sp>
      <p:pic>
        <p:nvPicPr>
          <p:cNvPr id="11" name="Grafik 10"/>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79742" y="1208162"/>
            <a:ext cx="1369263" cy="412632"/>
          </a:xfrm>
          <a:prstGeom prst="rect">
            <a:avLst/>
          </a:prstGeom>
        </p:spPr>
      </p:pic>
    </p:spTree>
    <p:extLst>
      <p:ext uri="{BB962C8B-B14F-4D97-AF65-F5344CB8AC3E}">
        <p14:creationId xmlns:p14="http://schemas.microsoft.com/office/powerpoint/2010/main" val="2947495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82" r:id="rId14"/>
    <p:sldLayoutId id="2147483683"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 id="2147483697" r:id="rId27"/>
  </p:sldLayoutIdLst>
  <p:hf sldNum="0" hdr="0" ft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917290" y="365129"/>
            <a:ext cx="9436510" cy="1325563"/>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1917290" y="1825625"/>
            <a:ext cx="9436510" cy="4351338"/>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4586C-9DA9-489C-AAAF-1B105040BA4F}" type="datetime1">
              <a:rPr lang="de-DE" smtClean="0">
                <a:solidFill>
                  <a:prstClr val="black">
                    <a:tint val="75000"/>
                  </a:prstClr>
                </a:solidFill>
              </a:rPr>
              <a:t>15.05.2020</a:t>
            </a:fld>
            <a:endParaRPr lang="de-DE">
              <a:solidFill>
                <a:prstClr val="black">
                  <a:tint val="75000"/>
                </a:prstClr>
              </a:solidFill>
            </a:endParaRPr>
          </a:p>
        </p:txBody>
      </p:sp>
      <p:sp>
        <p:nvSpPr>
          <p:cNvPr id="5" name="Fußzeilenplatzhalt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solidFill>
                <a:prstClr val="black">
                  <a:tint val="75000"/>
                </a:prstClr>
              </a:solidFill>
            </a:endParaRPr>
          </a:p>
        </p:txBody>
      </p:sp>
      <p:sp>
        <p:nvSpPr>
          <p:cNvPr id="6" name="Foliennummernplatzhalt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13DD3-C21A-4E64-98B1-C80FCEFFCAA7}" type="slidenum">
              <a:rPr lang="de-DE" smtClean="0">
                <a:solidFill>
                  <a:prstClr val="black">
                    <a:tint val="75000"/>
                  </a:prstClr>
                </a:solidFill>
              </a:rPr>
              <a:pPr/>
              <a:t>‹#›</a:t>
            </a:fld>
            <a:endParaRPr lang="de-DE" dirty="0">
              <a:solidFill>
                <a:prstClr val="black">
                  <a:tint val="75000"/>
                </a:prstClr>
              </a:solidFill>
            </a:endParaRPr>
          </a:p>
        </p:txBody>
      </p:sp>
      <p:sp>
        <p:nvSpPr>
          <p:cNvPr id="8" name="Textplatzhalter 3"/>
          <p:cNvSpPr txBox="1">
            <a:spLocks/>
          </p:cNvSpPr>
          <p:nvPr userDrawn="1"/>
        </p:nvSpPr>
        <p:spPr>
          <a:xfrm>
            <a:off x="43899" y="5777835"/>
            <a:ext cx="1546777" cy="554777"/>
          </a:xfrm>
          <a:prstGeom prst="rect">
            <a:avLst/>
          </a:prstGeom>
        </p:spPr>
        <p:txBody>
          <a:bodyPr>
            <a:normAutofit/>
          </a:bodyPr>
          <a:lstStyle>
            <a:lvl1pPr marL="0" indent="0" algn="l" defTabSz="914377"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200" b="1" dirty="0">
              <a:solidFill>
                <a:prstClr val="black"/>
              </a:solidFill>
            </a:endParaRPr>
          </a:p>
        </p:txBody>
      </p:sp>
      <p:sp>
        <p:nvSpPr>
          <p:cNvPr id="19" name="Rechteck 18"/>
          <p:cNvSpPr/>
          <p:nvPr userDrawn="1"/>
        </p:nvSpPr>
        <p:spPr>
          <a:xfrm>
            <a:off x="0" y="0"/>
            <a:ext cx="1607584" cy="6855425"/>
          </a:xfrm>
          <a:prstGeom prst="rect">
            <a:avLst/>
          </a:prstGeom>
          <a:gradFill flip="none" rotWithShape="1">
            <a:gsLst>
              <a:gs pos="43000">
                <a:srgbClr val="D9D9D9"/>
              </a:gs>
              <a:gs pos="21000">
                <a:schemeClr val="bg1"/>
              </a:gs>
              <a:gs pos="8100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pic>
        <p:nvPicPr>
          <p:cNvPr id="20" name="Grafik 19" descr="2013-logo-transparenzen-4farbig-01.tif"/>
          <p:cNvPicPr>
            <a:picLocks noChangeAspect="1"/>
          </p:cNvPicPr>
          <p:nvPr userDrawn="1"/>
        </p:nvPicPr>
        <p:blipFill>
          <a:blip r:embed="rId30" cstate="print"/>
          <a:stretch>
            <a:fillRect/>
          </a:stretch>
        </p:blipFill>
        <p:spPr>
          <a:xfrm>
            <a:off x="22950" y="203342"/>
            <a:ext cx="1567726" cy="848364"/>
          </a:xfrm>
          <a:prstGeom prst="rect">
            <a:avLst/>
          </a:prstGeom>
        </p:spPr>
      </p:pic>
      <p:sp>
        <p:nvSpPr>
          <p:cNvPr id="10" name="Rechteck 9"/>
          <p:cNvSpPr/>
          <p:nvPr userDrawn="1"/>
        </p:nvSpPr>
        <p:spPr>
          <a:xfrm flipH="1">
            <a:off x="159130" y="5781676"/>
            <a:ext cx="1440000" cy="18000"/>
          </a:xfrm>
          <a:prstGeom prst="rect">
            <a:avLst/>
          </a:prstGeom>
          <a:gradFill flip="none" rotWithShape="1">
            <a:gsLst>
              <a:gs pos="5000">
                <a:schemeClr val="accent3">
                  <a:lumMod val="0"/>
                  <a:lumOff val="100000"/>
                  <a:alpha val="0"/>
                </a:schemeClr>
              </a:gs>
              <a:gs pos="55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prstClr val="white"/>
              </a:solidFill>
            </a:endParaRPr>
          </a:p>
        </p:txBody>
      </p:sp>
      <p:sp>
        <p:nvSpPr>
          <p:cNvPr id="29" name="Foliennummernplatzhalter 13"/>
          <p:cNvSpPr txBox="1">
            <a:spLocks/>
          </p:cNvSpPr>
          <p:nvPr userDrawn="1"/>
        </p:nvSpPr>
        <p:spPr>
          <a:xfrm>
            <a:off x="107198" y="6494084"/>
            <a:ext cx="1341807" cy="217230"/>
          </a:xfrm>
          <a:prstGeom prst="rect">
            <a:avLst/>
          </a:prstGeom>
        </p:spPr>
        <p:txBody>
          <a:bodyPr/>
          <a:lstStyle>
            <a:defPPr>
              <a:defRPr lang="de-DE"/>
            </a:defPPr>
            <a:lvl1pPr marL="0" algn="l" defTabSz="914400" rtl="0" eaLnBrk="1" latinLnBrk="0" hangingPunct="1">
              <a:defRPr sz="1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F8818D-F3AA-4B6C-8CBB-7435AA4C84A8}" type="slidenum">
              <a:rPr lang="de-DE" sz="1200" smtClean="0">
                <a:solidFill>
                  <a:prstClr val="black">
                    <a:lumMod val="75000"/>
                    <a:lumOff val="25000"/>
                  </a:prstClr>
                </a:solidFill>
              </a:rPr>
              <a:pPr/>
              <a:t>‹#›</a:t>
            </a:fld>
            <a:endParaRPr lang="de-DE" sz="1200" dirty="0">
              <a:solidFill>
                <a:prstClr val="black">
                  <a:lumMod val="75000"/>
                  <a:lumOff val="25000"/>
                </a:prstClr>
              </a:solidFill>
            </a:endParaRPr>
          </a:p>
        </p:txBody>
      </p:sp>
      <p:sp>
        <p:nvSpPr>
          <p:cNvPr id="30" name="Datumsplatzhalter 10"/>
          <p:cNvSpPr txBox="1">
            <a:spLocks/>
          </p:cNvSpPr>
          <p:nvPr userDrawn="1"/>
        </p:nvSpPr>
        <p:spPr>
          <a:xfrm>
            <a:off x="93134" y="6248247"/>
            <a:ext cx="1341733" cy="231310"/>
          </a:xfrm>
          <a:prstGeom prst="rect">
            <a:avLst/>
          </a:prstGeom>
        </p:spPr>
        <p:txBody>
          <a:bodyPr/>
          <a:lstStyle>
            <a:defPPr>
              <a:defRPr lang="de-DE"/>
            </a:defPPr>
            <a:lvl1pPr marL="0" algn="l" defTabSz="914400" rtl="0" eaLnBrk="1" latinLnBrk="0" hangingPunct="1">
              <a:defRPr sz="1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sz="1200" dirty="0">
                <a:solidFill>
                  <a:prstClr val="black">
                    <a:lumMod val="75000"/>
                    <a:lumOff val="25000"/>
                  </a:prstClr>
                </a:solidFill>
              </a:rPr>
              <a:t>07.02.2019</a:t>
            </a:r>
          </a:p>
        </p:txBody>
      </p:sp>
      <p:sp>
        <p:nvSpPr>
          <p:cNvPr id="31" name="Textfeld 30"/>
          <p:cNvSpPr txBox="1"/>
          <p:nvPr userDrawn="1"/>
        </p:nvSpPr>
        <p:spPr>
          <a:xfrm>
            <a:off x="94302" y="5956133"/>
            <a:ext cx="1228020" cy="261610"/>
          </a:xfrm>
          <a:prstGeom prst="rect">
            <a:avLst/>
          </a:prstGeom>
          <a:noFill/>
        </p:spPr>
        <p:txBody>
          <a:bodyPr wrap="square" rtlCol="0">
            <a:spAutoFit/>
          </a:bodyPr>
          <a:lstStyle/>
          <a:p>
            <a:r>
              <a:rPr lang="de-DE" sz="1100" dirty="0"/>
              <a:t>Topic</a:t>
            </a:r>
          </a:p>
        </p:txBody>
      </p:sp>
      <p:pic>
        <p:nvPicPr>
          <p:cNvPr id="11" name="Grafik 10"/>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79742" y="1208162"/>
            <a:ext cx="1369263" cy="412632"/>
          </a:xfrm>
          <a:prstGeom prst="rect">
            <a:avLst/>
          </a:prstGeom>
        </p:spPr>
      </p:pic>
    </p:spTree>
    <p:extLst>
      <p:ext uri="{BB962C8B-B14F-4D97-AF65-F5344CB8AC3E}">
        <p14:creationId xmlns:p14="http://schemas.microsoft.com/office/powerpoint/2010/main" val="312690631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Lst>
  <p:hf sldNum="0" hdr="0" ft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KK-MS/ocv/blob/ZIM-221-JSON/Srivatsa/JSON/src/test.cpp"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KK-MS/ocv/blob/ZIM-221-JSON/Srivatsa/JSON/src/JSON_Parse.cpp"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KK-MS/ocv/tree/ZIM-221-JSON/Srivatsa/JSON/JSON_Files" TargetMode="External"/><Relationship Id="rId2" Type="http://schemas.openxmlformats.org/officeDocument/2006/relationships/hyperlink" Target="https://github.com/KK-MS/ocv/blob/ZIM-221-JSON/Srivatsa/JSON/src/JSON_parse_file_read.cpp"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KK-MS/ocv/blob/ZIM-221-JSON/Srivatsa/JSON/Python/JSON.py" TargetMode="External"/><Relationship Id="rId2" Type="http://schemas.openxmlformats.org/officeDocument/2006/relationships/hyperlink" Target="https://github.com/KK-MS/ocv/tree/ZIM-221-JSON/Srivatsa/JSON/Python" TargetMode="External"/><Relationship Id="rId1" Type="http://schemas.openxmlformats.org/officeDocument/2006/relationships/slideLayout" Target="../slideLayouts/slideLayout6.xml"/><Relationship Id="rId4" Type="http://schemas.openxmlformats.org/officeDocument/2006/relationships/hyperlink" Target="https://github.com/KK-MS/ocv/blob/ZIM-221-JSON/Srivatsa/JSON/Python/revert.jso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aveGamble/cJSON" TargetMode="External"/><Relationship Id="rId2" Type="http://schemas.openxmlformats.org/officeDocument/2006/relationships/hyperlink" Target="https://www.youtube.com/watch?v=uw_rP5bV9r0" TargetMode="External"/><Relationship Id="rId1" Type="http://schemas.openxmlformats.org/officeDocument/2006/relationships/slideLayout" Target="../slideLayouts/slideLayout6.xml"/><Relationship Id="rId4" Type="http://schemas.openxmlformats.org/officeDocument/2006/relationships/hyperlink" Target="https://github.com/nlohmann/json"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5" Type="http://schemas.openxmlformats.org/officeDocument/2006/relationships/slide" Target="slide6.xml"/><Relationship Id="rId10" Type="http://schemas.openxmlformats.org/officeDocument/2006/relationships/slide" Target="slide14.xml"/><Relationship Id="rId4" Type="http://schemas.openxmlformats.org/officeDocument/2006/relationships/slide" Target="slide5.xml"/><Relationship Id="rId9" Type="http://schemas.openxmlformats.org/officeDocument/2006/relationships/slide" Target="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lohmann/json" TargetMode="External"/><Relationship Id="rId2" Type="http://schemas.openxmlformats.org/officeDocument/2006/relationships/hyperlink" Target="https://github.com/DaveGamble/cJSON" TargetMode="External"/><Relationship Id="rId1" Type="http://schemas.openxmlformats.org/officeDocument/2006/relationships/slideLayout" Target="../slideLayouts/slideLayout6.xml"/><Relationship Id="rId4" Type="http://schemas.openxmlformats.org/officeDocument/2006/relationships/hyperlink" Target="https://github.com/KK-MS/ocv/tree/ZIM-221-JSON/Srivatsa/JSO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KK-MS/ocv/tree/ZIM-221-JSON/Srivatsa/JSON/lib" TargetMode="External"/><Relationship Id="rId2" Type="http://schemas.openxmlformats.org/officeDocument/2006/relationships/hyperlink" Target="https://github.com/KK-MS/ocv/tree/ZIM-221-JSON/Srivatsa/JSON/src" TargetMode="External"/><Relationship Id="rId1" Type="http://schemas.openxmlformats.org/officeDocument/2006/relationships/slideLayout" Target="../slideLayouts/slideLayout6.xml"/><Relationship Id="rId5" Type="http://schemas.openxmlformats.org/officeDocument/2006/relationships/hyperlink" Target="https://github.com/KK-MS/ocv/blob/ZIM-221-JSON/Srivatsa/JSON/lib/cJSON.c" TargetMode="External"/><Relationship Id="rId4" Type="http://schemas.openxmlformats.org/officeDocument/2006/relationships/hyperlink" Target="https://github.com/KK-MS/ocv/blob/ZIM-221-JSON/Srivatsa/JSON/lib/cJSON.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Bildplatzhalter 2"/>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l="5682" r="5682"/>
          <a:stretch>
            <a:fillRect/>
          </a:stretch>
        </p:blipFill>
        <p:spPr>
          <a:xfrm>
            <a:off x="1581797" y="17760"/>
            <a:ext cx="10610211" cy="6857999"/>
          </a:xfrm>
        </p:spPr>
      </p:pic>
      <p:sp>
        <p:nvSpPr>
          <p:cNvPr id="14" name="Rechteck 13"/>
          <p:cNvSpPr/>
          <p:nvPr/>
        </p:nvSpPr>
        <p:spPr>
          <a:xfrm>
            <a:off x="1789893" y="149629"/>
            <a:ext cx="10203513" cy="1740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JSON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2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E51DD1-794E-4263-91A1-531423990E61}"/>
              </a:ext>
            </a:extLst>
          </p:cNvPr>
          <p:cNvSpPr>
            <a:spLocks noGrp="1"/>
          </p:cNvSpPr>
          <p:nvPr>
            <p:ph type="body" sz="quarter" idx="16"/>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There are 3 examples. They are as follows</a:t>
            </a:r>
          </a:p>
          <a:p>
            <a:r>
              <a:rPr lang="en-IN" sz="2000" dirty="0">
                <a:latin typeface="Times New Roman" panose="02020603050405020304" pitchFamily="18" charset="0"/>
                <a:cs typeface="Times New Roman" panose="02020603050405020304" pitchFamily="18" charset="0"/>
                <a:hlinkClick r:id="rId2"/>
              </a:rPr>
              <a:t>test.cpp</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In this example, there is a structure called </a:t>
            </a:r>
            <a:r>
              <a:rPr lang="en-IN" sz="2000" b="1" u="sng" dirty="0" err="1">
                <a:latin typeface="Times New Roman" panose="02020603050405020304" pitchFamily="18" charset="0"/>
                <a:cs typeface="Times New Roman" panose="02020603050405020304" pitchFamily="18" charset="0"/>
              </a:rPr>
              <a:t>Object_Parameter</a:t>
            </a:r>
            <a:r>
              <a:rPr lang="en-IN" sz="2000" dirty="0">
                <a:latin typeface="Times New Roman" panose="02020603050405020304" pitchFamily="18" charset="0"/>
                <a:cs typeface="Times New Roman" panose="02020603050405020304" pitchFamily="18" charset="0"/>
              </a:rPr>
              <a:t>. Using cJSON library, a JSON object is created and the values are assigned to the structure.</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 A function called </a:t>
            </a:r>
            <a:r>
              <a:rPr lang="en-IN" sz="2000" b="1" u="sng" dirty="0" err="1">
                <a:latin typeface="Times New Roman" panose="02020603050405020304" pitchFamily="18" charset="0"/>
                <a:cs typeface="Times New Roman" panose="02020603050405020304" pitchFamily="18" charset="0"/>
              </a:rPr>
              <a:t>create_object</a:t>
            </a:r>
            <a:r>
              <a:rPr lang="en-IN" sz="2000" b="1" u="sng"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is used in this case.</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To run the file, just link this file with cJSON.c, build the project and run.</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The data is hard-coded and it can be changed according to the structure in the code. The changes to the data can be changed in the program. </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This file cannot be from command window (Although can be edited to run on command window).</a:t>
            </a:r>
          </a:p>
        </p:txBody>
      </p:sp>
      <p:sp>
        <p:nvSpPr>
          <p:cNvPr id="3" name="Text Placeholder 2">
            <a:extLst>
              <a:ext uri="{FF2B5EF4-FFF2-40B4-BE49-F238E27FC236}">
                <a16:creationId xmlns:a16="http://schemas.microsoft.com/office/drawing/2014/main" id="{332C47DB-C3B1-4F6E-A017-0B11B54A9468}"/>
              </a:ext>
            </a:extLst>
          </p:cNvPr>
          <p:cNvSpPr>
            <a:spLocks noGrp="1"/>
          </p:cNvSpPr>
          <p:nvPr>
            <p:ph type="body" sz="quarter" idx="20"/>
          </p:nvPr>
        </p:nvSpPr>
        <p:spPr/>
        <p:txBody>
          <a:bodyPr>
            <a:normAutofit fontScale="25000" lnSpcReduction="20000"/>
          </a:bodyPr>
          <a:lstStyle/>
          <a:p>
            <a:endParaRPr lang="en-IN" dirty="0"/>
          </a:p>
          <a:p>
            <a:r>
              <a:rPr lang="en-IN" sz="11200" dirty="0"/>
              <a:t>JSON parsing in C/C++ Examples</a:t>
            </a:r>
          </a:p>
          <a:p>
            <a:endParaRPr lang="en-IN" dirty="0"/>
          </a:p>
        </p:txBody>
      </p:sp>
    </p:spTree>
    <p:extLst>
      <p:ext uri="{BB962C8B-B14F-4D97-AF65-F5344CB8AC3E}">
        <p14:creationId xmlns:p14="http://schemas.microsoft.com/office/powerpoint/2010/main" val="812429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D1C06B-16CA-4BA2-B802-CC9D7B7EE22B}"/>
              </a:ext>
            </a:extLst>
          </p:cNvPr>
          <p:cNvSpPr>
            <a:spLocks noGrp="1"/>
          </p:cNvSpPr>
          <p:nvPr>
            <p:ph type="body" sz="quarter" idx="16"/>
          </p:nvPr>
        </p:nvSpPr>
        <p:spPr/>
        <p:txBody>
          <a:bodyPr>
            <a:normAutofit/>
          </a:bodyPr>
          <a:lstStyle/>
          <a:p>
            <a:r>
              <a:rPr lang="en-IN" sz="2000" dirty="0">
                <a:latin typeface="Times New Roman" panose="02020603050405020304" pitchFamily="18" charset="0"/>
                <a:cs typeface="Times New Roman" panose="02020603050405020304" pitchFamily="18" charset="0"/>
                <a:hlinkClick r:id="rId2"/>
              </a:rPr>
              <a:t>JSON_Parse.cpp</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In this example, the program reads a JSON string.</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While giving string as an input, remember to add backslash (\) in the string.  	Ex:- </a:t>
            </a:r>
            <a:r>
              <a:rPr lang="en-IN" sz="1400" dirty="0" err="1"/>
              <a:t>const</a:t>
            </a:r>
            <a:r>
              <a:rPr lang="en-IN" sz="1400" dirty="0"/>
              <a:t> char* </a:t>
            </a:r>
            <a:r>
              <a:rPr lang="en-IN" sz="1400" dirty="0" err="1"/>
              <a:t>strjson</a:t>
            </a:r>
            <a:r>
              <a:rPr lang="en-IN" sz="1400" dirty="0"/>
              <a:t> = "{\"Shape\": \"Rectangle\",\"</a:t>
            </a:r>
            <a:r>
              <a:rPr lang="en-IN" sz="1400" dirty="0" err="1"/>
              <a:t>Color</a:t>
            </a:r>
            <a:r>
              <a:rPr lang="en-IN" sz="1400" dirty="0"/>
              <a:t>\": \"Yellow\",\"Text\": \"Kempten 5KM AHEAD\”}";</a:t>
            </a:r>
            <a:r>
              <a:rPr lang="en-IN" sz="14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Using function </a:t>
            </a:r>
            <a:r>
              <a:rPr lang="en-IN" sz="2000" b="1" u="sng" dirty="0" err="1">
                <a:latin typeface="Times New Roman" panose="02020603050405020304" pitchFamily="18" charset="0"/>
                <a:cs typeface="Times New Roman" panose="02020603050405020304" pitchFamily="18" charset="0"/>
              </a:rPr>
              <a:t>GetObjectItemCaseSensitive</a:t>
            </a:r>
            <a:r>
              <a:rPr lang="en-IN" sz="2000" b="1" u="sng"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we can access the data present in the string. </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All necessary data (values) can be obtained.</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To run the file, just link this file with cJSON.c, build the project and run.</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The data is hard-coded and it can be changed according to the structure in the code. The changes to the data can be changed in the program. </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This file cannot be from command window (Although can be edited to run on command window).</a:t>
            </a:r>
          </a:p>
          <a:p>
            <a:pPr marL="0" indent="0">
              <a:buNone/>
            </a:pPr>
            <a:endParaRPr lang="en-IN" dirty="0"/>
          </a:p>
          <a:p>
            <a:pPr marL="0" indent="0">
              <a:buNone/>
            </a:pPr>
            <a:endParaRPr lang="en-IN" dirty="0"/>
          </a:p>
        </p:txBody>
      </p:sp>
      <p:sp>
        <p:nvSpPr>
          <p:cNvPr id="5" name="Text Placeholder 2">
            <a:extLst>
              <a:ext uri="{FF2B5EF4-FFF2-40B4-BE49-F238E27FC236}">
                <a16:creationId xmlns:a16="http://schemas.microsoft.com/office/drawing/2014/main" id="{C88CCF4B-CACA-4CE4-82B7-5EB8D329710E}"/>
              </a:ext>
            </a:extLst>
          </p:cNvPr>
          <p:cNvSpPr>
            <a:spLocks noGrp="1"/>
          </p:cNvSpPr>
          <p:nvPr>
            <p:ph type="body" sz="quarter" idx="20"/>
          </p:nvPr>
        </p:nvSpPr>
        <p:spPr>
          <a:xfrm>
            <a:off x="2185989" y="184522"/>
            <a:ext cx="9374187" cy="587375"/>
          </a:xfrm>
        </p:spPr>
        <p:txBody>
          <a:bodyPr>
            <a:normAutofit fontScale="25000" lnSpcReduction="20000"/>
          </a:bodyPr>
          <a:lstStyle/>
          <a:p>
            <a:endParaRPr lang="en-IN" dirty="0"/>
          </a:p>
          <a:p>
            <a:r>
              <a:rPr lang="en-IN" sz="11200" dirty="0"/>
              <a:t>JSON parsing in C/C++ Examples</a:t>
            </a:r>
          </a:p>
          <a:p>
            <a:endParaRPr lang="en-IN" dirty="0"/>
          </a:p>
        </p:txBody>
      </p:sp>
    </p:spTree>
    <p:extLst>
      <p:ext uri="{BB962C8B-B14F-4D97-AF65-F5344CB8AC3E}">
        <p14:creationId xmlns:p14="http://schemas.microsoft.com/office/powerpoint/2010/main" val="415177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CB568E-E301-4DA3-B26D-9B6ED7D3B2EF}"/>
              </a:ext>
            </a:extLst>
          </p:cNvPr>
          <p:cNvSpPr>
            <a:spLocks noGrp="1"/>
          </p:cNvSpPr>
          <p:nvPr>
            <p:ph type="body" sz="quarter" idx="16"/>
          </p:nvPr>
        </p:nvSpPr>
        <p:spPr/>
        <p:txBody>
          <a:bodyPr>
            <a:normAutofit/>
          </a:bodyPr>
          <a:lstStyle/>
          <a:p>
            <a:r>
              <a:rPr lang="en-IN" sz="2000" dirty="0">
                <a:latin typeface="Times New Roman" panose="02020603050405020304" pitchFamily="18" charset="0"/>
                <a:cs typeface="Times New Roman" panose="02020603050405020304" pitchFamily="18" charset="0"/>
                <a:hlinkClick r:id="rId2"/>
              </a:rPr>
              <a:t>JSON_parse_file_read.cpp</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In this example, two functions namely LKAS and ACC are created.</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The code asks for a json file which reads and displays the necessary parameter needed. </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The file path is hard-coded. The files are located </a:t>
            </a:r>
            <a:r>
              <a:rPr lang="en-IN" sz="2000" dirty="0">
                <a:latin typeface="Times New Roman" panose="02020603050405020304" pitchFamily="18" charset="0"/>
                <a:cs typeface="Times New Roman" panose="02020603050405020304" pitchFamily="18" charset="0"/>
                <a:hlinkClick r:id="rId3"/>
              </a:rPr>
              <a:t>here</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To run the file, just link this file with cJSON.c, build the project and run.</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This file can be compiled from command window. The command is as follows</a:t>
            </a:r>
          </a:p>
          <a:p>
            <a:pPr marL="0" indent="0">
              <a:buNone/>
            </a:pPr>
            <a:r>
              <a:rPr lang="en-IN" sz="2000" b="1" dirty="0">
                <a:latin typeface="Times New Roman" panose="02020603050405020304" pitchFamily="18" charset="0"/>
                <a:cs typeface="Times New Roman" panose="02020603050405020304" pitchFamily="18" charset="0"/>
              </a:rPr>
              <a:t>&lt;exe file&gt;&lt;1 or 2 or 3&gt;</a:t>
            </a:r>
          </a:p>
          <a:p>
            <a:pPr marL="0" indent="0">
              <a:buNone/>
            </a:pPr>
            <a:r>
              <a:rPr lang="en-IN" sz="1600" dirty="0">
                <a:latin typeface="Times New Roman" panose="02020603050405020304" pitchFamily="18" charset="0"/>
                <a:cs typeface="Times New Roman" panose="02020603050405020304" pitchFamily="18" charset="0"/>
              </a:rPr>
              <a:t>1:- Displays LKAS</a:t>
            </a:r>
          </a:p>
          <a:p>
            <a:pPr marL="0" indent="0">
              <a:buNone/>
            </a:pPr>
            <a:r>
              <a:rPr lang="en-IN" sz="1600" dirty="0">
                <a:latin typeface="Times New Roman" panose="02020603050405020304" pitchFamily="18" charset="0"/>
                <a:cs typeface="Times New Roman" panose="02020603050405020304" pitchFamily="18" charset="0"/>
              </a:rPr>
              <a:t>2:- Displays ACC</a:t>
            </a:r>
          </a:p>
          <a:p>
            <a:pPr marL="0" indent="0">
              <a:buNone/>
            </a:pPr>
            <a:r>
              <a:rPr lang="en-IN" sz="1600" dirty="0">
                <a:latin typeface="Times New Roman" panose="02020603050405020304" pitchFamily="18" charset="0"/>
                <a:cs typeface="Times New Roman" panose="02020603050405020304" pitchFamily="18" charset="0"/>
              </a:rPr>
              <a:t>3:- Displays both</a:t>
            </a:r>
          </a:p>
          <a:p>
            <a:pPr marL="0" indent="0">
              <a:buNone/>
            </a:pPr>
            <a:r>
              <a:rPr lang="en-IN" sz="1600" dirty="0">
                <a:latin typeface="Times New Roman" panose="02020603050405020304" pitchFamily="18" charset="0"/>
                <a:cs typeface="Times New Roman" panose="02020603050405020304" pitchFamily="18" charset="0"/>
              </a:rPr>
              <a:t>Any other number results in an error</a:t>
            </a: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Text Placeholder 2">
            <a:extLst>
              <a:ext uri="{FF2B5EF4-FFF2-40B4-BE49-F238E27FC236}">
                <a16:creationId xmlns:a16="http://schemas.microsoft.com/office/drawing/2014/main" id="{883F2068-5C1D-4F7C-95A7-89106E524351}"/>
              </a:ext>
            </a:extLst>
          </p:cNvPr>
          <p:cNvSpPr>
            <a:spLocks noGrp="1"/>
          </p:cNvSpPr>
          <p:nvPr>
            <p:ph type="body" sz="quarter" idx="20"/>
          </p:nvPr>
        </p:nvSpPr>
        <p:spPr>
          <a:xfrm>
            <a:off x="2185989" y="184522"/>
            <a:ext cx="9374187" cy="587375"/>
          </a:xfrm>
        </p:spPr>
        <p:txBody>
          <a:bodyPr>
            <a:normAutofit fontScale="25000" lnSpcReduction="20000"/>
          </a:bodyPr>
          <a:lstStyle/>
          <a:p>
            <a:endParaRPr lang="en-IN" dirty="0"/>
          </a:p>
          <a:p>
            <a:r>
              <a:rPr lang="en-IN" sz="11200" dirty="0"/>
              <a:t>JSON parsing in C/C++ Examples</a:t>
            </a:r>
          </a:p>
          <a:p>
            <a:endParaRPr lang="en-IN" dirty="0"/>
          </a:p>
        </p:txBody>
      </p:sp>
    </p:spTree>
    <p:extLst>
      <p:ext uri="{BB962C8B-B14F-4D97-AF65-F5344CB8AC3E}">
        <p14:creationId xmlns:p14="http://schemas.microsoft.com/office/powerpoint/2010/main" val="1232973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D8C007-2524-4D52-93BC-86EB3EE85056}"/>
              </a:ext>
            </a:extLst>
          </p:cNvPr>
          <p:cNvSpPr>
            <a:spLocks noGrp="1"/>
          </p:cNvSpPr>
          <p:nvPr>
            <p:ph type="body" sz="quarter" idx="16"/>
          </p:nvPr>
        </p:nvSpPr>
        <p:spPr/>
        <p:txBody>
          <a:bodyPr>
            <a:normAutofit/>
          </a:bodyPr>
          <a:lstStyle/>
          <a:p>
            <a:r>
              <a:rPr lang="en-IN" sz="2000" dirty="0">
                <a:latin typeface="Times New Roman" panose="02020603050405020304" pitchFamily="18" charset="0"/>
                <a:cs typeface="Times New Roman" panose="02020603050405020304" pitchFamily="18" charset="0"/>
              </a:rPr>
              <a:t>JSON can be parsed in Python. For that we have to import the library by using the following command “import json”.</a:t>
            </a:r>
          </a:p>
          <a:p>
            <a:r>
              <a:rPr lang="en-IN" sz="2000" dirty="0">
                <a:latin typeface="Times New Roman" panose="02020603050405020304" pitchFamily="18" charset="0"/>
                <a:cs typeface="Times New Roman" panose="02020603050405020304" pitchFamily="18" charset="0"/>
              </a:rPr>
              <a:t>Necessary files explained in this slides can be found in this </a:t>
            </a:r>
            <a:r>
              <a:rPr lang="en-IN" sz="2000" dirty="0">
                <a:latin typeface="Times New Roman" panose="02020603050405020304" pitchFamily="18" charset="0"/>
                <a:cs typeface="Times New Roman" panose="02020603050405020304" pitchFamily="18" charset="0"/>
                <a:hlinkClick r:id="rId2"/>
              </a:rPr>
              <a:t>folder</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This folder contains two files. They are as follows</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hlinkClick r:id="rId3"/>
              </a:rPr>
              <a:t>JSON.py</a:t>
            </a:r>
            <a:r>
              <a:rPr lang="en-IN" sz="2000" dirty="0">
                <a:latin typeface="Times New Roman" panose="02020603050405020304" pitchFamily="18" charset="0"/>
                <a:cs typeface="Times New Roman" panose="02020603050405020304" pitchFamily="18" charset="0"/>
              </a:rPr>
              <a:t>:- This contains the python code. The code shows on how to put the JSON object to a dictionary, read a JSON file and access data and also to write the JSON file.</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hlinkClick r:id="rId4"/>
              </a:rPr>
              <a:t>revert.json</a:t>
            </a:r>
            <a:r>
              <a:rPr lang="en-IN" sz="2000" dirty="0">
                <a:latin typeface="Times New Roman" panose="02020603050405020304" pitchFamily="18" charset="0"/>
                <a:cs typeface="Times New Roman" panose="02020603050405020304" pitchFamily="18" charset="0"/>
              </a:rPr>
              <a:t>:- This file is obtained after writing the JSON object to a string</a:t>
            </a:r>
          </a:p>
        </p:txBody>
      </p:sp>
      <p:sp>
        <p:nvSpPr>
          <p:cNvPr id="3" name="Text Placeholder 2">
            <a:extLst>
              <a:ext uri="{FF2B5EF4-FFF2-40B4-BE49-F238E27FC236}">
                <a16:creationId xmlns:a16="http://schemas.microsoft.com/office/drawing/2014/main" id="{26F4B9EB-6A27-4490-A871-98459D55424A}"/>
              </a:ext>
            </a:extLst>
          </p:cNvPr>
          <p:cNvSpPr>
            <a:spLocks noGrp="1"/>
          </p:cNvSpPr>
          <p:nvPr>
            <p:ph type="body" sz="quarter" idx="20"/>
          </p:nvPr>
        </p:nvSpPr>
        <p:spPr/>
        <p:txBody>
          <a:bodyPr/>
          <a:lstStyle/>
          <a:p>
            <a:r>
              <a:rPr lang="en-IN" dirty="0"/>
              <a:t>JSON Parsing in Python</a:t>
            </a:r>
          </a:p>
        </p:txBody>
      </p:sp>
    </p:spTree>
    <p:extLst>
      <p:ext uri="{BB962C8B-B14F-4D97-AF65-F5344CB8AC3E}">
        <p14:creationId xmlns:p14="http://schemas.microsoft.com/office/powerpoint/2010/main" val="359119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B31B2D-9A55-497B-B061-8F160A24AA99}"/>
              </a:ext>
            </a:extLst>
          </p:cNvPr>
          <p:cNvSpPr>
            <a:spLocks noGrp="1"/>
          </p:cNvSpPr>
          <p:nvPr>
            <p:ph type="body" sz="quarter" idx="16"/>
          </p:nvPr>
        </p:nvSpPr>
        <p:spPr/>
        <p:txBody>
          <a:bodyPr/>
          <a:lstStyle/>
          <a:p>
            <a:r>
              <a:rPr lang="en-IN" dirty="0">
                <a:hlinkClick r:id="rId2"/>
              </a:rPr>
              <a:t>JSON Basics</a:t>
            </a:r>
            <a:endParaRPr lang="en-IN" dirty="0"/>
          </a:p>
          <a:p>
            <a:r>
              <a:rPr lang="en-IN" dirty="0">
                <a:hlinkClick r:id="rId3"/>
              </a:rPr>
              <a:t>cJSON</a:t>
            </a:r>
            <a:r>
              <a:rPr lang="en-IN" dirty="0"/>
              <a:t> Library (for C/C++)</a:t>
            </a:r>
          </a:p>
          <a:p>
            <a:r>
              <a:rPr lang="en-IN" dirty="0" err="1">
                <a:hlinkClick r:id="rId4"/>
              </a:rPr>
              <a:t>Nlohmann</a:t>
            </a:r>
            <a:r>
              <a:rPr lang="en-IN" dirty="0"/>
              <a:t> library (only for C++)</a:t>
            </a:r>
          </a:p>
        </p:txBody>
      </p:sp>
      <p:sp>
        <p:nvSpPr>
          <p:cNvPr id="3" name="Text Placeholder 2">
            <a:extLst>
              <a:ext uri="{FF2B5EF4-FFF2-40B4-BE49-F238E27FC236}">
                <a16:creationId xmlns:a16="http://schemas.microsoft.com/office/drawing/2014/main" id="{B8A16C80-91BF-46DF-9A08-7A578D89C609}"/>
              </a:ext>
            </a:extLst>
          </p:cNvPr>
          <p:cNvSpPr>
            <a:spLocks noGrp="1"/>
          </p:cNvSpPr>
          <p:nvPr>
            <p:ph type="body" sz="quarter" idx="20"/>
          </p:nvPr>
        </p:nvSpPr>
        <p:spPr/>
        <p:txBody>
          <a:bodyPr/>
          <a:lstStyle/>
          <a:p>
            <a:r>
              <a:rPr lang="en-IN" dirty="0"/>
              <a:t>Reference</a:t>
            </a:r>
          </a:p>
        </p:txBody>
      </p:sp>
    </p:spTree>
    <p:extLst>
      <p:ext uri="{BB962C8B-B14F-4D97-AF65-F5344CB8AC3E}">
        <p14:creationId xmlns:p14="http://schemas.microsoft.com/office/powerpoint/2010/main" val="1496216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6"/>
          </p:nvPr>
        </p:nvSpPr>
        <p:spPr>
          <a:xfrm>
            <a:off x="2185989" y="1282638"/>
            <a:ext cx="9472612" cy="5250481"/>
          </a:xfrm>
        </p:spPr>
        <p:txBody>
          <a:bodyPr>
            <a:normAutofit fontScale="85000" lnSpcReduction="10000"/>
          </a:bodyPr>
          <a:lstStyle/>
          <a:p>
            <a:pPr marL="888958" lvl="1" indent="-342900">
              <a:lnSpc>
                <a:spcPct val="150000"/>
              </a:lnSpc>
              <a:buFont typeface="Wingdings" panose="05000000000000000000" pitchFamily="2" charset="2"/>
              <a:buChar char="v"/>
            </a:pPr>
            <a:r>
              <a:rPr lang="de-DE" dirty="0">
                <a:hlinkClick r:id="rId2" action="ppaction://hlinksldjump"/>
              </a:rPr>
              <a:t>What is JSON?</a:t>
            </a:r>
            <a:endParaRPr lang="de-DE" dirty="0"/>
          </a:p>
          <a:p>
            <a:pPr marL="888958" lvl="1" indent="-342900">
              <a:lnSpc>
                <a:spcPct val="150000"/>
              </a:lnSpc>
              <a:buFont typeface="Wingdings" panose="05000000000000000000" pitchFamily="2" charset="2"/>
              <a:buChar char="v"/>
            </a:pPr>
            <a:r>
              <a:rPr lang="de-DE" dirty="0">
                <a:hlinkClick r:id="rId3" action="ppaction://hlinksldjump"/>
              </a:rPr>
              <a:t>Why JSON?</a:t>
            </a:r>
            <a:endParaRPr lang="de-DE" dirty="0"/>
          </a:p>
          <a:p>
            <a:pPr marL="888958" lvl="1" indent="-342900">
              <a:lnSpc>
                <a:spcPct val="150000"/>
              </a:lnSpc>
              <a:buFont typeface="Wingdings" panose="05000000000000000000" pitchFamily="2" charset="2"/>
              <a:buChar char="v"/>
            </a:pPr>
            <a:r>
              <a:rPr lang="de-DE" dirty="0">
                <a:hlinkClick r:id="rId4" action="ppaction://hlinksldjump"/>
              </a:rPr>
              <a:t>JSON vs XML</a:t>
            </a:r>
            <a:endParaRPr lang="de-DE" dirty="0"/>
          </a:p>
          <a:p>
            <a:pPr marL="888958" lvl="1" indent="-342900">
              <a:lnSpc>
                <a:spcPct val="150000"/>
              </a:lnSpc>
              <a:buFont typeface="Wingdings" panose="05000000000000000000" pitchFamily="2" charset="2"/>
              <a:buChar char="v"/>
            </a:pPr>
            <a:r>
              <a:rPr lang="de-DE" dirty="0">
                <a:hlinkClick r:id="rId5" action="ppaction://hlinksldjump"/>
              </a:rPr>
              <a:t>Syntax rules in JSON</a:t>
            </a:r>
            <a:endParaRPr lang="de-DE" dirty="0"/>
          </a:p>
          <a:p>
            <a:pPr marL="888958" lvl="1" indent="-342900">
              <a:lnSpc>
                <a:spcPct val="150000"/>
              </a:lnSpc>
              <a:buFont typeface="Wingdings" panose="05000000000000000000" pitchFamily="2" charset="2"/>
              <a:buChar char="v"/>
            </a:pPr>
            <a:r>
              <a:rPr lang="de-DE" dirty="0">
                <a:hlinkClick r:id="rId6" action="ppaction://hlinksldjump"/>
              </a:rPr>
              <a:t>How to Parse JSON data</a:t>
            </a:r>
            <a:endParaRPr lang="de-DE" dirty="0"/>
          </a:p>
          <a:p>
            <a:pPr marL="888958" lvl="1" indent="-342900">
              <a:lnSpc>
                <a:spcPct val="150000"/>
              </a:lnSpc>
              <a:buFont typeface="Wingdings" panose="05000000000000000000" pitchFamily="2" charset="2"/>
              <a:buChar char="v"/>
            </a:pPr>
            <a:r>
              <a:rPr lang="de-DE" dirty="0">
                <a:hlinkClick r:id="rId7" action="ppaction://hlinksldjump"/>
              </a:rPr>
              <a:t>Examples</a:t>
            </a:r>
            <a:endParaRPr lang="de-DE" dirty="0"/>
          </a:p>
          <a:p>
            <a:pPr marL="888958" lvl="1" indent="-342900">
              <a:lnSpc>
                <a:spcPct val="150000"/>
              </a:lnSpc>
              <a:buFont typeface="Wingdings" panose="05000000000000000000" pitchFamily="2" charset="2"/>
              <a:buChar char="v"/>
            </a:pPr>
            <a:r>
              <a:rPr lang="de-DE" dirty="0">
                <a:hlinkClick r:id="rId8" action="ppaction://hlinksldjump"/>
              </a:rPr>
              <a:t>JSON Parsing in C/C++</a:t>
            </a:r>
            <a:endParaRPr lang="de-DE" dirty="0"/>
          </a:p>
          <a:p>
            <a:pPr marL="888958" lvl="1" indent="-342900">
              <a:lnSpc>
                <a:spcPct val="150000"/>
              </a:lnSpc>
              <a:buFont typeface="Wingdings" panose="05000000000000000000" pitchFamily="2" charset="2"/>
              <a:buChar char="v"/>
            </a:pPr>
            <a:r>
              <a:rPr lang="de-DE" dirty="0">
                <a:hlinkClick r:id="rId9" action="ppaction://hlinksldjump"/>
              </a:rPr>
              <a:t>JSON Parsing in Python</a:t>
            </a:r>
            <a:endParaRPr lang="de-DE" dirty="0"/>
          </a:p>
          <a:p>
            <a:pPr marL="888958" lvl="1" indent="-342900">
              <a:lnSpc>
                <a:spcPct val="150000"/>
              </a:lnSpc>
              <a:buFont typeface="Wingdings" panose="05000000000000000000" pitchFamily="2" charset="2"/>
              <a:buChar char="v"/>
            </a:pPr>
            <a:r>
              <a:rPr lang="de-DE" dirty="0">
                <a:hlinkClick r:id="rId10" action="ppaction://hlinksldjump"/>
              </a:rPr>
              <a:t>References</a:t>
            </a:r>
            <a:endParaRPr lang="de-DE" dirty="0"/>
          </a:p>
          <a:p>
            <a:pPr marL="1060408" lvl="1" indent="-514350">
              <a:lnSpc>
                <a:spcPct val="150000"/>
              </a:lnSpc>
              <a:buFont typeface="+mj-lt"/>
              <a:buAutoNum type="arabicPeriod"/>
            </a:pPr>
            <a:endParaRPr lang="de-DE" dirty="0"/>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en-US" dirty="0"/>
          </a:p>
        </p:txBody>
      </p:sp>
      <p:sp>
        <p:nvSpPr>
          <p:cNvPr id="6" name="Textplatzhalter 5"/>
          <p:cNvSpPr>
            <a:spLocks noGrp="1"/>
          </p:cNvSpPr>
          <p:nvPr>
            <p:ph type="body" sz="quarter" idx="20"/>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77529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5F9E1B-9C43-4151-AC43-1F6A21823C44}"/>
              </a:ext>
            </a:extLst>
          </p:cNvPr>
          <p:cNvSpPr>
            <a:spLocks noGrp="1"/>
          </p:cNvSpPr>
          <p:nvPr>
            <p:ph type="body" sz="quarter" idx="16"/>
          </p:nvPr>
        </p:nvSpPr>
        <p:spPr>
          <a:xfrm>
            <a:off x="2051879" y="1002352"/>
            <a:ext cx="9472612" cy="5250481"/>
          </a:xfrm>
        </p:spPr>
        <p:txBody>
          <a:bodyPr>
            <a:normAutofit fontScale="92500" lnSpcReduction="10000"/>
          </a:bodyPr>
          <a:lstStyle/>
          <a:p>
            <a:pPr marL="0" indent="0">
              <a:buNone/>
            </a:pPr>
            <a:r>
              <a:rPr lang="en-IN" dirty="0">
                <a:latin typeface="Times New Roman" panose="02020603050405020304" pitchFamily="18" charset="0"/>
                <a:cs typeface="Times New Roman" panose="02020603050405020304" pitchFamily="18" charset="0"/>
              </a:rPr>
              <a:t>JSON Stands for JavaScript Object Notation. It was created by Doughlas Crockford.</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JSON (JavaScript Object Notation) is a syntax for storing and exchanging data. It is a text, written in JavaScript Object Notation. It is lightweight. JSON basically converts all the objects used in JavaScript (or any language) into text.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per Wikipedia, JSON is an open standard file format and data interchange format, that uses human-readable text to store and transmit data objects consisting of attribute-value pairs and array data types.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 very common data type used in many applications such as Microsoft Azure (where they use JSON defined templates in order to deploy the application in the cloud). It is also being considered as a replacement for XML (Extensible Mark-up Language) in AJAX (Asynchronous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and XML) Systems.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JSON is a language-independent data format. It was derived from JavaScript, but many programming languages include code to generate and parse JSON format data. JSON Filenames use the extension - </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file.json</a:t>
            </a:r>
            <a:r>
              <a:rPr lang="en-US" b="1"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p>
        </p:txBody>
      </p:sp>
      <p:sp>
        <p:nvSpPr>
          <p:cNvPr id="3" name="Text Placeholder 2">
            <a:extLst>
              <a:ext uri="{FF2B5EF4-FFF2-40B4-BE49-F238E27FC236}">
                <a16:creationId xmlns:a16="http://schemas.microsoft.com/office/drawing/2014/main" id="{49292B70-AF01-485E-8BCD-773DB1F08C06}"/>
              </a:ext>
            </a:extLst>
          </p:cNvPr>
          <p:cNvSpPr>
            <a:spLocks noGrp="1"/>
          </p:cNvSpPr>
          <p:nvPr>
            <p:ph type="body" sz="quarter" idx="20"/>
          </p:nvPr>
        </p:nvSpPr>
        <p:spPr/>
        <p:txBody>
          <a:bodyPr/>
          <a:lstStyle/>
          <a:p>
            <a:r>
              <a:rPr lang="en-IN" dirty="0">
                <a:solidFill>
                  <a:schemeClr val="tx1"/>
                </a:solidFill>
              </a:rPr>
              <a:t>What is JSON?</a:t>
            </a:r>
          </a:p>
        </p:txBody>
      </p:sp>
    </p:spTree>
    <p:extLst>
      <p:ext uri="{BB962C8B-B14F-4D97-AF65-F5344CB8AC3E}">
        <p14:creationId xmlns:p14="http://schemas.microsoft.com/office/powerpoint/2010/main" val="306035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BB7B93-1CC0-42DE-AE8C-0A6507EA29F4}"/>
              </a:ext>
            </a:extLst>
          </p:cNvPr>
          <p:cNvSpPr>
            <a:spLocks noGrp="1"/>
          </p:cNvSpPr>
          <p:nvPr>
            <p:ph type="body" sz="quarter" idx="16"/>
          </p:nvPr>
        </p:nvSpPr>
        <p:spPr>
          <a:xfrm>
            <a:off x="2149415" y="1063312"/>
            <a:ext cx="9472612" cy="5250481"/>
          </a:xfrm>
        </p:spPr>
        <p:txBody>
          <a:bodyPr/>
          <a:lstStyle/>
          <a:p>
            <a:pPr marL="0" indent="0">
              <a:buNone/>
            </a:pPr>
            <a:r>
              <a:rPr lang="en-US" dirty="0">
                <a:latin typeface="Times New Roman" panose="02020603050405020304" pitchFamily="18" charset="0"/>
                <a:cs typeface="Times New Roman" panose="02020603050405020304" pitchFamily="18" charset="0"/>
              </a:rPr>
              <a:t>JSON is</a:t>
            </a:r>
          </a:p>
          <a:p>
            <a:pPr marL="342900" indent="-342900">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Less Verbose </a:t>
            </a:r>
            <a:r>
              <a:rPr lang="en-US" dirty="0">
                <a:latin typeface="Times New Roman" panose="02020603050405020304" pitchFamily="18" charset="0"/>
                <a:cs typeface="Times New Roman" panose="02020603050405020304" pitchFamily="18" charset="0"/>
              </a:rPr>
              <a:t>:- JSON has a more compact style than XML, and is often more readable. The light weight approach of JSON can make significant improvements.</a:t>
            </a:r>
          </a:p>
          <a:p>
            <a:pPr marL="342900" indent="-342900">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Fast</a:t>
            </a:r>
            <a:r>
              <a:rPr lang="en-US" dirty="0">
                <a:latin typeface="Times New Roman" panose="02020603050405020304" pitchFamily="18" charset="0"/>
                <a:cs typeface="Times New Roman" panose="02020603050405020304" pitchFamily="18" charset="0"/>
              </a:rPr>
              <a:t> :- The XML software parsing process can take a ling time. JSON uses less data overall, thus reducing the cost and in turn increases the parsing speed.</a:t>
            </a:r>
          </a:p>
          <a:p>
            <a:pPr marL="342900" indent="-342900">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Readable</a:t>
            </a:r>
            <a:r>
              <a:rPr lang="en-US" dirty="0">
                <a:latin typeface="Times New Roman" panose="02020603050405020304" pitchFamily="18" charset="0"/>
                <a:cs typeface="Times New Roman" panose="02020603050405020304" pitchFamily="18" charset="0"/>
              </a:rPr>
              <a:t> :- The JSON structure is straightforward and readable, thus having easier time mapping to domain objects.</a:t>
            </a:r>
          </a:p>
          <a:p>
            <a:pPr marL="342900" indent="-342900">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Structured Data </a:t>
            </a:r>
            <a:r>
              <a:rPr lang="en-US" dirty="0">
                <a:latin typeface="Times New Roman" panose="02020603050405020304" pitchFamily="18" charset="0"/>
                <a:cs typeface="Times New Roman" panose="02020603050405020304" pitchFamily="18" charset="0"/>
              </a:rPr>
              <a:t>:- JSON uses Map data structure rather than XML's tree based structure. In some situation, key/value pairs limit the functionality, but we end up having a predictable and easy to understand data model.</a:t>
            </a:r>
          </a:p>
          <a:p>
            <a:endParaRPr lang="en-IN" dirty="0"/>
          </a:p>
        </p:txBody>
      </p:sp>
      <p:sp>
        <p:nvSpPr>
          <p:cNvPr id="3" name="Text Placeholder 2">
            <a:extLst>
              <a:ext uri="{FF2B5EF4-FFF2-40B4-BE49-F238E27FC236}">
                <a16:creationId xmlns:a16="http://schemas.microsoft.com/office/drawing/2014/main" id="{A5A74349-4020-4A6E-A095-19C9E2997D98}"/>
              </a:ext>
            </a:extLst>
          </p:cNvPr>
          <p:cNvSpPr>
            <a:spLocks noGrp="1"/>
          </p:cNvSpPr>
          <p:nvPr>
            <p:ph type="body" sz="quarter" idx="20"/>
          </p:nvPr>
        </p:nvSpPr>
        <p:spPr/>
        <p:txBody>
          <a:bodyPr/>
          <a:lstStyle/>
          <a:p>
            <a:r>
              <a:rPr lang="en-IN" dirty="0"/>
              <a:t>Why JSON?</a:t>
            </a:r>
          </a:p>
        </p:txBody>
      </p:sp>
    </p:spTree>
    <p:extLst>
      <p:ext uri="{BB962C8B-B14F-4D97-AF65-F5344CB8AC3E}">
        <p14:creationId xmlns:p14="http://schemas.microsoft.com/office/powerpoint/2010/main" val="267019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6B7D08-3B7E-4547-A870-A576BF46D4E0}"/>
              </a:ext>
            </a:extLst>
          </p:cNvPr>
          <p:cNvSpPr>
            <a:spLocks noGrp="1"/>
          </p:cNvSpPr>
          <p:nvPr>
            <p:ph type="body" sz="quarter" idx="20"/>
          </p:nvPr>
        </p:nvSpPr>
        <p:spPr/>
        <p:txBody>
          <a:bodyPr/>
          <a:lstStyle/>
          <a:p>
            <a:r>
              <a:rPr lang="en-IN" dirty="0"/>
              <a:t>JSON vs XML (Comparison)</a:t>
            </a:r>
          </a:p>
        </p:txBody>
      </p:sp>
      <p:graphicFrame>
        <p:nvGraphicFramePr>
          <p:cNvPr id="4" name="Table 3">
            <a:extLst>
              <a:ext uri="{FF2B5EF4-FFF2-40B4-BE49-F238E27FC236}">
                <a16:creationId xmlns:a16="http://schemas.microsoft.com/office/drawing/2014/main" id="{CCC25620-23EA-436D-94BF-2B0BD065B83C}"/>
              </a:ext>
            </a:extLst>
          </p:cNvPr>
          <p:cNvGraphicFramePr>
            <a:graphicFrameLocks noGrp="1"/>
          </p:cNvGraphicFramePr>
          <p:nvPr>
            <p:extLst>
              <p:ext uri="{D42A27DB-BD31-4B8C-83A1-F6EECF244321}">
                <p14:modId xmlns:p14="http://schemas.microsoft.com/office/powerpoint/2010/main" val="2059686325"/>
              </p:ext>
            </p:extLst>
          </p:nvPr>
        </p:nvGraphicFramePr>
        <p:xfrm>
          <a:off x="1758568" y="1770158"/>
          <a:ext cx="8226680" cy="1828800"/>
        </p:xfrm>
        <a:graphic>
          <a:graphicData uri="http://schemas.openxmlformats.org/drawingml/2006/table">
            <a:tbl>
              <a:tblPr/>
              <a:tblGrid>
                <a:gridCol w="4113340">
                  <a:extLst>
                    <a:ext uri="{9D8B030D-6E8A-4147-A177-3AD203B41FA5}">
                      <a16:colId xmlns:a16="http://schemas.microsoft.com/office/drawing/2014/main" val="149798143"/>
                    </a:ext>
                  </a:extLst>
                </a:gridCol>
                <a:gridCol w="4113340">
                  <a:extLst>
                    <a:ext uri="{9D8B030D-6E8A-4147-A177-3AD203B41FA5}">
                      <a16:colId xmlns:a16="http://schemas.microsoft.com/office/drawing/2014/main" val="51240938"/>
                    </a:ext>
                  </a:extLst>
                </a:gridCol>
              </a:tblGrid>
              <a:tr h="0">
                <a:tc>
                  <a:txBody>
                    <a:bodyPr/>
                    <a:lstStyle/>
                    <a:p>
                      <a:r>
                        <a:rPr lang="en-IN" b="1">
                          <a:effectLst/>
                        </a:rPr>
                        <a:t>JSON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IN" b="1">
                          <a:effectLst/>
                        </a:rPr>
                        <a:t>XML</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06542487"/>
                  </a:ext>
                </a:extLst>
              </a:tr>
              <a:tr h="0">
                <a:tc>
                  <a:txBody>
                    <a:bodyPr/>
                    <a:lstStyle/>
                    <a:p>
                      <a:r>
                        <a:rPr lang="en-IN">
                          <a:effectLst/>
                        </a:rPr>
                        <a:t>Fetch a JSON String</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IN">
                          <a:effectLst/>
                        </a:rPr>
                        <a:t>Fetch an XML Document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103844659"/>
                  </a:ext>
                </a:extLst>
              </a:tr>
              <a:tr h="0">
                <a:tc>
                  <a:txBody>
                    <a:bodyPr/>
                    <a:lstStyle/>
                    <a:p>
                      <a:r>
                        <a:rPr lang="en-US">
                          <a:effectLst/>
                        </a:rPr>
                        <a:t>JSON.Parse the JSON String</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Use the XML DOM to loop through the document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518857009"/>
                  </a:ext>
                </a:extLst>
              </a:tr>
              <a:tr h="0">
                <a:tc>
                  <a:txBody>
                    <a:bodyPr/>
                    <a:lstStyle/>
                    <a:p>
                      <a:endParaRPr lang="en-IN"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dirty="0">
                          <a:effectLst/>
                        </a:rPr>
                        <a:t>Extract values and store in variable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177371978"/>
                  </a:ext>
                </a:extLst>
              </a:tr>
            </a:tbl>
          </a:graphicData>
        </a:graphic>
      </p:graphicFrame>
      <p:sp>
        <p:nvSpPr>
          <p:cNvPr id="5" name="Rectangle 1">
            <a:extLst>
              <a:ext uri="{FF2B5EF4-FFF2-40B4-BE49-F238E27FC236}">
                <a16:creationId xmlns:a16="http://schemas.microsoft.com/office/drawing/2014/main" id="{E5442F93-0CF4-4A16-AE9D-3D34999BB84A}"/>
              </a:ext>
            </a:extLst>
          </p:cNvPr>
          <p:cNvSpPr>
            <a:spLocks noGrp="1" noChangeArrowheads="1"/>
          </p:cNvSpPr>
          <p:nvPr>
            <p:ph type="body" sz="quarter" idx="16"/>
          </p:nvPr>
        </p:nvSpPr>
        <p:spPr bwMode="auto">
          <a:xfrm>
            <a:off x="1905575" y="1220785"/>
            <a:ext cx="51204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defTabSz="914400">
              <a:lnSpc>
                <a:spcPct val="100000"/>
              </a:lnSpc>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XML stands for Extensible Mark-up Language.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2" descr="JSON_logo">
            <a:extLst>
              <a:ext uri="{FF2B5EF4-FFF2-40B4-BE49-F238E27FC236}">
                <a16:creationId xmlns:a16="http://schemas.microsoft.com/office/drawing/2014/main" id="{C0B86446-A4CA-45D7-8387-1971D6048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7563" y="110776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99D535E-3129-495C-B330-D360F3F00A20}"/>
              </a:ext>
            </a:extLst>
          </p:cNvPr>
          <p:cNvSpPr txBox="1"/>
          <p:nvPr/>
        </p:nvSpPr>
        <p:spPr>
          <a:xfrm>
            <a:off x="10571299" y="2676228"/>
            <a:ext cx="1148219" cy="261610"/>
          </a:xfrm>
          <a:prstGeom prst="rect">
            <a:avLst/>
          </a:prstGeom>
          <a:noFill/>
        </p:spPr>
        <p:txBody>
          <a:bodyPr wrap="square" rtlCol="0">
            <a:spAutoFit/>
          </a:bodyPr>
          <a:lstStyle/>
          <a:p>
            <a:r>
              <a:rPr lang="en-IN" sz="1100" dirty="0">
                <a:latin typeface="Times New Roman" panose="02020603050405020304" pitchFamily="18" charset="0"/>
                <a:cs typeface="Times New Roman" panose="02020603050405020304" pitchFamily="18" charset="0"/>
              </a:rPr>
              <a:t>Logo of JSON.</a:t>
            </a:r>
          </a:p>
        </p:txBody>
      </p:sp>
      <p:sp>
        <p:nvSpPr>
          <p:cNvPr id="8" name="Rectangle 1">
            <a:extLst>
              <a:ext uri="{FF2B5EF4-FFF2-40B4-BE49-F238E27FC236}">
                <a16:creationId xmlns:a16="http://schemas.microsoft.com/office/drawing/2014/main" id="{EDAEAFD7-FAD2-4D34-94FF-DFD9CE50F369}"/>
              </a:ext>
            </a:extLst>
          </p:cNvPr>
          <p:cNvSpPr txBox="1">
            <a:spLocks noChangeArrowheads="1"/>
          </p:cNvSpPr>
          <p:nvPr/>
        </p:nvSpPr>
        <p:spPr bwMode="auto">
          <a:xfrm>
            <a:off x="1716599" y="4005314"/>
            <a:ext cx="967136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355574" indent="-355574" algn="l" defTabSz="914354" rtl="0" eaLnBrk="0" fontAlgn="base" latinLnBrk="0" hangingPunct="0">
              <a:lnSpc>
                <a:spcPct val="90000"/>
              </a:lnSpc>
              <a:spcBef>
                <a:spcPct val="0"/>
              </a:spcBef>
              <a:spcAft>
                <a:spcPct val="0"/>
              </a:spcAft>
              <a:buClr>
                <a:srgbClr val="0070C0"/>
              </a:buClr>
              <a:buSzPct val="100000"/>
              <a:buFont typeface="Wingdings" panose="05000000000000000000" pitchFamily="2" charset="2"/>
              <a:buChar char="§"/>
              <a:defRPr sz="2400" kern="1200">
                <a:solidFill>
                  <a:schemeClr val="tx1"/>
                </a:solidFill>
                <a:latin typeface="Arial" panose="020B0604020202020204" pitchFamily="34" charset="0"/>
                <a:ea typeface="+mn-ea"/>
                <a:cs typeface="+mn-cs"/>
              </a:defRPr>
            </a:lvl1pPr>
            <a:lvl2pPr marL="901632" indent="-368272" algn="l" defTabSz="914354" rtl="0" eaLnBrk="0" fontAlgn="base" latinLnBrk="0" hangingPunct="0">
              <a:lnSpc>
                <a:spcPct val="90000"/>
              </a:lnSpc>
              <a:spcBef>
                <a:spcPct val="0"/>
              </a:spcBef>
              <a:spcAft>
                <a:spcPct val="0"/>
              </a:spcAft>
              <a:buClr>
                <a:srgbClr val="0070C0"/>
              </a:buClr>
              <a:buSzPct val="100000"/>
              <a:buFont typeface="Wingdings" panose="05000000000000000000" pitchFamily="2" charset="2"/>
              <a:buChar char="§"/>
              <a:defRPr sz="2400" kern="1200">
                <a:solidFill>
                  <a:schemeClr val="tx1"/>
                </a:solidFill>
                <a:latin typeface="Arial" panose="020B0604020202020204" pitchFamily="34" charset="0"/>
                <a:ea typeface="+mn-ea"/>
                <a:cs typeface="+mn-cs"/>
              </a:defRPr>
            </a:lvl2pPr>
            <a:lvl3pPr marL="1434992" indent="-355574" algn="l" defTabSz="914354" rtl="0" eaLnBrk="0" fontAlgn="base" latinLnBrk="0" hangingPunct="0">
              <a:lnSpc>
                <a:spcPct val="90000"/>
              </a:lnSpc>
              <a:spcBef>
                <a:spcPct val="0"/>
              </a:spcBef>
              <a:spcAft>
                <a:spcPct val="0"/>
              </a:spcAft>
              <a:buClr>
                <a:srgbClr val="0070C0"/>
              </a:buClr>
              <a:buSzPct val="100000"/>
              <a:buFont typeface="Wingdings" panose="05000000000000000000" pitchFamily="2" charset="2"/>
              <a:buChar char="§"/>
              <a:defRPr sz="2000" kern="1200">
                <a:solidFill>
                  <a:schemeClr val="tx1"/>
                </a:solidFill>
                <a:latin typeface="Arial" panose="020B0604020202020204" pitchFamily="34" charset="0"/>
                <a:ea typeface="+mn-ea"/>
                <a:cs typeface="+mn-cs"/>
              </a:defRPr>
            </a:lvl3pPr>
            <a:lvl4pPr marL="1600120" indent="-228589" algn="l" defTabSz="914354"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298" indent="-228589" algn="l" defTabSz="914354"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474" indent="-228589" algn="l" defTabSz="914354"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652" indent="-228589" algn="l" defTabSz="914354"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8829" indent="-228589" algn="l" defTabSz="914354"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006" indent="-228589" algn="l" defTabSz="914354"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defTabSz="914400">
              <a:lnSpc>
                <a:spcPct val="100000"/>
              </a:lnSpc>
              <a:buClrTx/>
              <a:buSzTx/>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The above showcases the number of steps in extracting data from a JSON file and XML file.</a:t>
            </a:r>
          </a:p>
          <a:p>
            <a:pPr marL="0" indent="0" defTabSz="914400">
              <a:lnSpc>
                <a:spcPct val="100000"/>
              </a:lnSpc>
              <a:buClrTx/>
              <a:buSzTx/>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It can be concluded that JSON is simpler compared to XML. In JSON, it is parsed into a </a:t>
            </a:r>
          </a:p>
          <a:p>
            <a:pPr marL="0" indent="0" defTabSz="914400">
              <a:lnSpc>
                <a:spcPct val="100000"/>
              </a:lnSpc>
              <a:buClrTx/>
              <a:buSzTx/>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Ready-to-use JavaScript object, thus making it simpler and easier.</a:t>
            </a:r>
          </a:p>
          <a:p>
            <a:pPr marL="0" indent="0" defTabSz="914400">
              <a:lnSpc>
                <a:spcPct val="100000"/>
              </a:lnSpc>
              <a:buClrTx/>
              <a:buSzTx/>
              <a:buFont typeface="Wingdings" panose="05000000000000000000" pitchFamily="2" charset="2"/>
              <a:buNone/>
            </a:pPr>
            <a:endParaRPr lang="en-US" altLang="en-US" sz="2000" dirty="0">
              <a:latin typeface="Times New Roman" panose="02020603050405020304" pitchFamily="18" charset="0"/>
              <a:cs typeface="Times New Roman" panose="02020603050405020304" pitchFamily="18" charset="0"/>
            </a:endParaRPr>
          </a:p>
          <a:p>
            <a:pPr marL="0" indent="0" defTabSz="914400">
              <a:lnSpc>
                <a:spcPct val="100000"/>
              </a:lnSpc>
              <a:buClrTx/>
              <a:buSzTx/>
              <a:buNone/>
            </a:pPr>
            <a:r>
              <a:rPr lang="en-US" sz="2000" dirty="0">
                <a:latin typeface="Times New Roman" panose="02020603050405020304" pitchFamily="18" charset="0"/>
                <a:cs typeface="Times New Roman" panose="02020603050405020304" pitchFamily="18" charset="0"/>
              </a:rPr>
              <a:t>For Example:- In case of AJAX application, JSON is comparatively </a:t>
            </a:r>
          </a:p>
          <a:p>
            <a:pPr marL="0" indent="0" defTabSz="914400">
              <a:lnSpc>
                <a:spcPct val="100000"/>
              </a:lnSpc>
              <a:buClrTx/>
              <a:buSzTx/>
              <a:buNone/>
            </a:pPr>
            <a:r>
              <a:rPr lang="en-US" sz="2000" dirty="0">
                <a:latin typeface="Times New Roman" panose="02020603050405020304" pitchFamily="18" charset="0"/>
                <a:cs typeface="Times New Roman" panose="02020603050405020304" pitchFamily="18" charset="0"/>
              </a:rPr>
              <a:t>faster compared to XML. </a:t>
            </a:r>
          </a:p>
        </p:txBody>
      </p:sp>
    </p:spTree>
    <p:extLst>
      <p:ext uri="{BB962C8B-B14F-4D97-AF65-F5344CB8AC3E}">
        <p14:creationId xmlns:p14="http://schemas.microsoft.com/office/powerpoint/2010/main" val="7193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120E01-247E-4F92-AA98-8429C1103562}"/>
              </a:ext>
            </a:extLst>
          </p:cNvPr>
          <p:cNvSpPr>
            <a:spLocks noGrp="1"/>
          </p:cNvSpPr>
          <p:nvPr>
            <p:ph type="body" sz="quarter" idx="16"/>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JSON syntax is a subscript of JavaScript syntax. Thus it is very similar to JS.</a:t>
            </a:r>
          </a:p>
          <a:p>
            <a:r>
              <a:rPr lang="en-US" sz="2000" dirty="0">
                <a:latin typeface="Times New Roman" panose="02020603050405020304" pitchFamily="18" charset="0"/>
                <a:cs typeface="Times New Roman" panose="02020603050405020304" pitchFamily="18" charset="0"/>
              </a:rPr>
              <a:t>Defining an object in JSON</a:t>
            </a:r>
          </a:p>
          <a:p>
            <a:pPr marL="0" indent="0">
              <a:buNone/>
            </a:pPr>
            <a:r>
              <a:rPr lang="en-US" sz="2000" dirty="0">
                <a:latin typeface="Times New Roman" panose="02020603050405020304" pitchFamily="18" charset="0"/>
                <a:cs typeface="Times New Roman" panose="02020603050405020304" pitchFamily="18" charset="0"/>
              </a:rPr>
              <a:t>In JSON, the keys are also written in double quotation marks . Example:- {"Name":"XX"}</a:t>
            </a:r>
          </a:p>
          <a:p>
            <a:pPr marL="0" indent="0">
              <a:buNone/>
            </a:pPr>
            <a:r>
              <a:rPr lang="en-US" sz="2000" dirty="0">
                <a:latin typeface="Times New Roman" panose="02020603050405020304" pitchFamily="18" charset="0"/>
                <a:cs typeface="Times New Roman" panose="02020603050405020304" pitchFamily="18" charset="0"/>
              </a:rPr>
              <a:t>Here in the above example, the key is </a:t>
            </a:r>
            <a:r>
              <a:rPr lang="en-US" sz="2000" b="1" dirty="0">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and value is </a:t>
            </a:r>
            <a:r>
              <a:rPr lang="en-US" sz="2000" b="1" dirty="0">
                <a:latin typeface="Times New Roman" panose="02020603050405020304" pitchFamily="18" charset="0"/>
                <a:cs typeface="Times New Roman" panose="02020603050405020304" pitchFamily="18" charset="0"/>
              </a:rPr>
              <a:t>"XX“</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Some rules to be considered while defining an object is as follows</a:t>
            </a:r>
          </a:p>
          <a:p>
            <a:pPr marL="514350" indent="-514350">
              <a:buFont typeface="+mj-lt"/>
              <a:buAutoNum type="romanLcPeriod"/>
            </a:pPr>
            <a:r>
              <a:rPr lang="en-US" sz="2000" dirty="0">
                <a:latin typeface="Times New Roman" panose="02020603050405020304" pitchFamily="18" charset="0"/>
                <a:cs typeface="Times New Roman" panose="02020603050405020304" pitchFamily="18" charset="0"/>
              </a:rPr>
              <a:t>Data is in name/value pairs.</a:t>
            </a:r>
          </a:p>
          <a:p>
            <a:pPr marL="514350" indent="-514350">
              <a:buFont typeface="+mj-lt"/>
              <a:buAutoNum type="romanLcPeriod"/>
            </a:pPr>
            <a:r>
              <a:rPr lang="en-US" sz="2000" dirty="0">
                <a:latin typeface="Times New Roman" panose="02020603050405020304" pitchFamily="18" charset="0"/>
                <a:cs typeface="Times New Roman" panose="02020603050405020304" pitchFamily="18" charset="0"/>
              </a:rPr>
              <a:t>Data is separated by comma. For example:- {"Name":"XX", "Age":"1000"}</a:t>
            </a:r>
          </a:p>
          <a:p>
            <a:pPr marL="514350" indent="-514350">
              <a:buFont typeface="+mj-lt"/>
              <a:buAutoNum type="romanLcPeriod"/>
            </a:pPr>
            <a:r>
              <a:rPr lang="en-US" sz="2000" dirty="0">
                <a:latin typeface="Times New Roman" panose="02020603050405020304" pitchFamily="18" charset="0"/>
                <a:cs typeface="Times New Roman" panose="02020603050405020304" pitchFamily="18" charset="0"/>
              </a:rPr>
              <a:t>Curly braces hold objects {}.</a:t>
            </a:r>
          </a:p>
          <a:p>
            <a:pPr marL="514350" indent="-514350">
              <a:buFont typeface="+mj-lt"/>
              <a:buAutoNum type="romanLcPeriod"/>
            </a:pPr>
            <a:r>
              <a:rPr lang="en-US" sz="2000" dirty="0">
                <a:latin typeface="Times New Roman" panose="02020603050405020304" pitchFamily="18" charset="0"/>
                <a:cs typeface="Times New Roman" panose="02020603050405020304" pitchFamily="18" charset="0"/>
              </a:rPr>
              <a:t>Square brackets holds array [].</a:t>
            </a:r>
          </a:p>
          <a:p>
            <a:endParaRPr lang="en-IN" dirty="0"/>
          </a:p>
        </p:txBody>
      </p:sp>
      <p:sp>
        <p:nvSpPr>
          <p:cNvPr id="3" name="Text Placeholder 2">
            <a:extLst>
              <a:ext uri="{FF2B5EF4-FFF2-40B4-BE49-F238E27FC236}">
                <a16:creationId xmlns:a16="http://schemas.microsoft.com/office/drawing/2014/main" id="{1CEF966D-CD1E-412B-AE44-5631C4A18B7C}"/>
              </a:ext>
            </a:extLst>
          </p:cNvPr>
          <p:cNvSpPr>
            <a:spLocks noGrp="1"/>
          </p:cNvSpPr>
          <p:nvPr>
            <p:ph type="body" sz="quarter" idx="20"/>
          </p:nvPr>
        </p:nvSpPr>
        <p:spPr/>
        <p:txBody>
          <a:bodyPr/>
          <a:lstStyle/>
          <a:p>
            <a:r>
              <a:rPr lang="en-IN" dirty="0"/>
              <a:t>Syntax rules in JSON</a:t>
            </a:r>
          </a:p>
        </p:txBody>
      </p:sp>
    </p:spTree>
    <p:extLst>
      <p:ext uri="{BB962C8B-B14F-4D97-AF65-F5344CB8AC3E}">
        <p14:creationId xmlns:p14="http://schemas.microsoft.com/office/powerpoint/2010/main" val="35793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F96214-B225-471B-A411-1A4F19C26ED1}"/>
              </a:ext>
            </a:extLst>
          </p:cNvPr>
          <p:cNvSpPr>
            <a:spLocks noGrp="1"/>
          </p:cNvSpPr>
          <p:nvPr>
            <p:ph type="body" sz="quarter" idx="16"/>
          </p:nvPr>
        </p:nvSpPr>
        <p:spPr/>
        <p:txBody>
          <a:bodyPr/>
          <a:lstStyle/>
          <a:p>
            <a:r>
              <a:rPr lang="en-IN" dirty="0">
                <a:latin typeface="Times New Roman" panose="02020603050405020304" pitchFamily="18" charset="0"/>
                <a:cs typeface="Times New Roman" panose="02020603050405020304" pitchFamily="18" charset="0"/>
              </a:rPr>
              <a:t>We can parse JSON string using the following command with </a:t>
            </a:r>
            <a:r>
              <a:rPr lang="en-IN" dirty="0" err="1">
                <a:latin typeface="Times New Roman" panose="02020603050405020304" pitchFamily="18" charset="0"/>
                <a:cs typeface="Times New Roman" panose="02020603050405020304" pitchFamily="18" charset="0"/>
              </a:rPr>
              <a:t>cJSON</a:t>
            </a:r>
            <a:r>
              <a:rPr lang="en-IN" dirty="0">
                <a:latin typeface="Times New Roman" panose="02020603050405020304" pitchFamily="18" charset="0"/>
                <a:cs typeface="Times New Roman" panose="02020603050405020304" pitchFamily="18" charset="0"/>
              </a:rPr>
              <a:t> :- </a:t>
            </a:r>
          </a:p>
          <a:p>
            <a:pPr marL="0" indent="0">
              <a:buNone/>
            </a:pPr>
            <a:r>
              <a:rPr lang="en-IN" dirty="0" err="1">
                <a:latin typeface="Times New Roman" panose="02020603050405020304" pitchFamily="18" charset="0"/>
                <a:cs typeface="Times New Roman" panose="02020603050405020304" pitchFamily="18" charset="0"/>
              </a:rPr>
              <a:t>cJSON</a:t>
            </a:r>
            <a:r>
              <a:rPr lang="en-IN" dirty="0">
                <a:latin typeface="Times New Roman" panose="02020603050405020304" pitchFamily="18" charset="0"/>
                <a:cs typeface="Times New Roman" panose="02020603050405020304" pitchFamily="18" charset="0"/>
              </a:rPr>
              <a:t> *json = </a:t>
            </a:r>
            <a:r>
              <a:rPr lang="en-IN" dirty="0" err="1">
                <a:latin typeface="Times New Roman" panose="02020603050405020304" pitchFamily="18" charset="0"/>
                <a:cs typeface="Times New Roman" panose="02020603050405020304" pitchFamily="18" charset="0"/>
              </a:rPr>
              <a:t>cJSON_Parse</a:t>
            </a:r>
            <a:r>
              <a:rPr lang="en-IN" dirty="0">
                <a:latin typeface="Times New Roman" panose="02020603050405020304" pitchFamily="18" charset="0"/>
                <a:cs typeface="Times New Roman" panose="02020603050405020304" pitchFamily="18" charset="0"/>
              </a:rPr>
              <a:t>(string);</a:t>
            </a:r>
          </a:p>
          <a:p>
            <a:r>
              <a:rPr lang="en-IN" dirty="0">
                <a:latin typeface="Times New Roman" panose="02020603050405020304" pitchFamily="18" charset="0"/>
                <a:cs typeface="Times New Roman" panose="02020603050405020304" pitchFamily="18" charset="0"/>
              </a:rPr>
              <a:t>To create an empty object, use </a:t>
            </a:r>
            <a:r>
              <a:rPr lang="en-IN" dirty="0" err="1">
                <a:latin typeface="Times New Roman" panose="02020603050405020304" pitchFamily="18" charset="0"/>
                <a:cs typeface="Times New Roman" panose="02020603050405020304" pitchFamily="18" charset="0"/>
              </a:rPr>
              <a:t>cJSON_CreateObject</a:t>
            </a:r>
            <a:r>
              <a:rPr lang="en-IN" dirty="0">
                <a:latin typeface="Times New Roman" panose="02020603050405020304" pitchFamily="18" charset="0"/>
                <a:cs typeface="Times New Roman" panose="02020603050405020304" pitchFamily="18" charset="0"/>
              </a:rPr>
              <a:t> function.</a:t>
            </a:r>
          </a:p>
          <a:p>
            <a:r>
              <a:rPr lang="en-US" altLang="en-US" dirty="0">
                <a:solidFill>
                  <a:srgbClr val="24292E"/>
                </a:solidFill>
                <a:latin typeface="-apple-system"/>
              </a:rPr>
              <a:t>To add items to an object, use </a:t>
            </a:r>
            <a:r>
              <a:rPr lang="en-US" altLang="en-US" dirty="0" err="1">
                <a:solidFill>
                  <a:srgbClr val="24292E"/>
                </a:solidFill>
                <a:latin typeface="-apple-system"/>
              </a:rPr>
              <a:t>cJSON_AddItemToObject</a:t>
            </a:r>
            <a:r>
              <a:rPr lang="en-US" altLang="en-US" dirty="0">
                <a:solidFill>
                  <a:srgbClr val="24292E"/>
                </a:solidFill>
                <a:latin typeface="-apple-system"/>
              </a:rPr>
              <a:t>. </a:t>
            </a:r>
          </a:p>
          <a:p>
            <a:r>
              <a:rPr lang="en-US" dirty="0">
                <a:solidFill>
                  <a:srgbClr val="24292E"/>
                </a:solidFill>
                <a:latin typeface="-apple-system"/>
                <a:cs typeface="Times New Roman" panose="02020603050405020304" pitchFamily="18" charset="0"/>
              </a:rPr>
              <a:t>To get the size of the object, use </a:t>
            </a:r>
            <a:r>
              <a:rPr lang="en-US" dirty="0" err="1">
                <a:solidFill>
                  <a:srgbClr val="24292E"/>
                </a:solidFill>
                <a:latin typeface="-apple-system"/>
                <a:cs typeface="Times New Roman" panose="02020603050405020304" pitchFamily="18" charset="0"/>
              </a:rPr>
              <a:t>cJSON_GetArraySize</a:t>
            </a:r>
            <a:r>
              <a:rPr lang="en-US" dirty="0">
                <a:solidFill>
                  <a:srgbClr val="24292E"/>
                </a:solidFill>
                <a:latin typeface="-apple-system"/>
                <a:cs typeface="Times New Roman" panose="02020603050405020304" pitchFamily="18" charset="0"/>
              </a:rPr>
              <a:t>. This works because the objects are stored as arrays internally</a:t>
            </a:r>
          </a:p>
          <a:p>
            <a:r>
              <a:rPr lang="en-US" dirty="0">
                <a:solidFill>
                  <a:srgbClr val="24292E"/>
                </a:solidFill>
                <a:latin typeface="-apple-system"/>
                <a:cs typeface="Times New Roman" panose="02020603050405020304" pitchFamily="18" charset="0"/>
              </a:rPr>
              <a:t>To access an item in an object, use </a:t>
            </a:r>
            <a:r>
              <a:rPr lang="en-US" dirty="0" err="1">
                <a:solidFill>
                  <a:srgbClr val="24292E"/>
                </a:solidFill>
                <a:latin typeface="-apple-system"/>
                <a:cs typeface="Times New Roman" panose="02020603050405020304" pitchFamily="18" charset="0"/>
              </a:rPr>
              <a:t>cJSON_GetObjectItemCaseSensitive</a:t>
            </a:r>
            <a:endParaRPr lang="en-US" dirty="0">
              <a:solidFill>
                <a:srgbClr val="24292E"/>
              </a:solidFill>
              <a:latin typeface="-apple-system"/>
              <a:cs typeface="Times New Roman" panose="02020603050405020304" pitchFamily="18" charset="0"/>
            </a:endParaRPr>
          </a:p>
          <a:p>
            <a:r>
              <a:rPr lang="en-US" dirty="0">
                <a:solidFill>
                  <a:srgbClr val="24292E"/>
                </a:solidFill>
                <a:latin typeface="-apple-system"/>
                <a:cs typeface="Times New Roman" panose="02020603050405020304" pitchFamily="18" charset="0"/>
              </a:rPr>
              <a:t>To iterate over an object, use </a:t>
            </a:r>
            <a:r>
              <a:rPr lang="en-US" dirty="0" err="1">
                <a:solidFill>
                  <a:srgbClr val="24292E"/>
                </a:solidFill>
                <a:latin typeface="-apple-system"/>
                <a:cs typeface="Times New Roman" panose="02020603050405020304" pitchFamily="18" charset="0"/>
              </a:rPr>
              <a:t>cJSON_ArrayForEach</a:t>
            </a:r>
            <a:r>
              <a:rPr lang="en-US" dirty="0">
                <a:solidFill>
                  <a:srgbClr val="24292E"/>
                </a:solidFill>
                <a:latin typeface="-apple-system"/>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p>
        </p:txBody>
      </p:sp>
      <p:sp>
        <p:nvSpPr>
          <p:cNvPr id="3" name="Text Placeholder 2">
            <a:extLst>
              <a:ext uri="{FF2B5EF4-FFF2-40B4-BE49-F238E27FC236}">
                <a16:creationId xmlns:a16="http://schemas.microsoft.com/office/drawing/2014/main" id="{FA6AB305-8CF9-4DDE-A4A4-C0F1CEE0E67E}"/>
              </a:ext>
            </a:extLst>
          </p:cNvPr>
          <p:cNvSpPr>
            <a:spLocks noGrp="1"/>
          </p:cNvSpPr>
          <p:nvPr>
            <p:ph type="body" sz="quarter" idx="20"/>
          </p:nvPr>
        </p:nvSpPr>
        <p:spPr>
          <a:xfrm>
            <a:off x="2060729" y="134418"/>
            <a:ext cx="9374187" cy="587375"/>
          </a:xfrm>
        </p:spPr>
        <p:txBody>
          <a:bodyPr/>
          <a:lstStyle/>
          <a:p>
            <a:r>
              <a:rPr lang="en-IN" dirty="0"/>
              <a:t>How to parse JSON data</a:t>
            </a:r>
          </a:p>
        </p:txBody>
      </p:sp>
    </p:spTree>
    <p:extLst>
      <p:ext uri="{BB962C8B-B14F-4D97-AF65-F5344CB8AC3E}">
        <p14:creationId xmlns:p14="http://schemas.microsoft.com/office/powerpoint/2010/main" val="308952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C6110C-11F8-4012-ADC3-EE435C21436D}"/>
              </a:ext>
            </a:extLst>
          </p:cNvPr>
          <p:cNvSpPr>
            <a:spLocks noGrp="1"/>
          </p:cNvSpPr>
          <p:nvPr>
            <p:ph type="body" sz="quarter" idx="16"/>
          </p:nvPr>
        </p:nvSpPr>
        <p:spPr>
          <a:xfrm>
            <a:off x="1969423" y="1005401"/>
            <a:ext cx="9472612" cy="5203376"/>
          </a:xfrm>
        </p:spPr>
        <p:txBody>
          <a:bodyPr>
            <a:noAutofit/>
          </a:bodyPr>
          <a:lstStyle/>
          <a:p>
            <a:r>
              <a:rPr lang="en-IN" sz="2000" dirty="0">
                <a:latin typeface="Times New Roman" panose="02020603050405020304" pitchFamily="18" charset="0"/>
                <a:cs typeface="Times New Roman" panose="02020603050405020304" pitchFamily="18" charset="0"/>
              </a:rPr>
              <a:t>As part of research, I have used </a:t>
            </a:r>
            <a:r>
              <a:rPr lang="en-IN" sz="2000" dirty="0">
                <a:latin typeface="Times New Roman" panose="02020603050405020304" pitchFamily="18" charset="0"/>
                <a:cs typeface="Times New Roman" panose="02020603050405020304" pitchFamily="18" charset="0"/>
                <a:hlinkClick r:id="rId2"/>
              </a:rPr>
              <a:t>cJSON</a:t>
            </a:r>
            <a:r>
              <a:rPr lang="en-IN" sz="2000" dirty="0">
                <a:latin typeface="Times New Roman" panose="02020603050405020304" pitchFamily="18" charset="0"/>
                <a:cs typeface="Times New Roman" panose="02020603050405020304" pitchFamily="18" charset="0"/>
              </a:rPr>
              <a:t> library for parsing JSON data in c/c++ .</a:t>
            </a:r>
          </a:p>
          <a:p>
            <a:r>
              <a:rPr lang="en-IN" sz="2000" dirty="0">
                <a:latin typeface="Times New Roman" panose="02020603050405020304" pitchFamily="18" charset="0"/>
                <a:cs typeface="Times New Roman" panose="02020603050405020304" pitchFamily="18" charset="0"/>
              </a:rPr>
              <a:t>For c++ specific, </a:t>
            </a:r>
            <a:r>
              <a:rPr lang="en-IN" sz="2000" dirty="0" err="1">
                <a:latin typeface="Times New Roman" panose="02020603050405020304" pitchFamily="18" charset="0"/>
                <a:cs typeface="Times New Roman" panose="02020603050405020304" pitchFamily="18" charset="0"/>
                <a:hlinkClick r:id="rId3"/>
              </a:rPr>
              <a:t>nlohmann</a:t>
            </a:r>
            <a:r>
              <a:rPr lang="en-IN" sz="2000" dirty="0">
                <a:latin typeface="Times New Roman" panose="02020603050405020304" pitchFamily="18" charset="0"/>
                <a:cs typeface="Times New Roman" panose="02020603050405020304" pitchFamily="18" charset="0"/>
              </a:rPr>
              <a:t> library can also be used.</a:t>
            </a:r>
          </a:p>
          <a:p>
            <a:r>
              <a:rPr lang="en-IN" sz="2000" dirty="0">
                <a:latin typeface="Times New Roman" panose="02020603050405020304" pitchFamily="18" charset="0"/>
                <a:cs typeface="Times New Roman" panose="02020603050405020304" pitchFamily="18" charset="0"/>
              </a:rPr>
              <a:t>In case of Python, we import the library using the following command</a:t>
            </a:r>
          </a:p>
          <a:p>
            <a:pPr marL="0" indent="0">
              <a:buNone/>
            </a:pPr>
            <a:r>
              <a:rPr lang="en-IN" sz="2000" b="1" u="sng" dirty="0">
                <a:latin typeface="Times New Roman" panose="02020603050405020304" pitchFamily="18" charset="0"/>
                <a:cs typeface="Times New Roman" panose="02020603050405020304" pitchFamily="18" charset="0"/>
              </a:rPr>
              <a:t>“import json”</a:t>
            </a:r>
          </a:p>
          <a:p>
            <a:r>
              <a:rPr lang="en-IN" sz="2000" dirty="0">
                <a:latin typeface="Times New Roman" panose="02020603050405020304" pitchFamily="18" charset="0"/>
                <a:cs typeface="Times New Roman" panose="02020603050405020304" pitchFamily="18" charset="0"/>
                <a:hlinkClick r:id="rId4"/>
              </a:rPr>
              <a:t>Here is the link to all the examples related to JSON in c/c++ and Python.</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They are explained in detail</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Important:-</a:t>
            </a:r>
          </a:p>
          <a:p>
            <a:pPr marL="0" indent="0">
              <a:buNone/>
            </a:pPr>
            <a:r>
              <a:rPr lang="en-US" altLang="en-US" sz="2000" dirty="0" err="1">
                <a:solidFill>
                  <a:srgbClr val="172B4D"/>
                </a:solidFill>
                <a:latin typeface="Times New Roman" panose="02020603050405020304" pitchFamily="18" charset="0"/>
                <a:cs typeface="Times New Roman" panose="02020603050405020304" pitchFamily="18" charset="0"/>
              </a:rPr>
              <a:t>cJSON</a:t>
            </a:r>
            <a:r>
              <a:rPr lang="en-US" altLang="en-US" sz="2000" dirty="0">
                <a:solidFill>
                  <a:srgbClr val="172B4D"/>
                </a:solidFill>
                <a:latin typeface="Times New Roman" panose="02020603050405020304" pitchFamily="18" charset="0"/>
                <a:cs typeface="Times New Roman" panose="02020603050405020304" pitchFamily="18" charset="0"/>
              </a:rPr>
              <a:t> is written in </a:t>
            </a:r>
            <a:r>
              <a:rPr lang="en-US" altLang="en-US" sz="2000" b="1" dirty="0">
                <a:solidFill>
                  <a:srgbClr val="172B4D"/>
                </a:solidFill>
                <a:latin typeface="Times New Roman" panose="02020603050405020304" pitchFamily="18" charset="0"/>
                <a:cs typeface="Times New Roman" panose="02020603050405020304" pitchFamily="18" charset="0"/>
              </a:rPr>
              <a:t>ANSI C</a:t>
            </a:r>
            <a:r>
              <a:rPr lang="en-US" altLang="en-US" sz="2000" dirty="0">
                <a:solidFill>
                  <a:srgbClr val="172B4D"/>
                </a:solidFill>
                <a:latin typeface="Times New Roman" panose="02020603050405020304" pitchFamily="18" charset="0"/>
                <a:cs typeface="Times New Roman" panose="02020603050405020304" pitchFamily="18" charset="0"/>
              </a:rPr>
              <a:t> (or C89, C90). If your compiler or C library doesn't follow this standard, correct behavior is not guaranteed.</a:t>
            </a:r>
            <a:endParaRPr lang="en-US" altLang="en-US" sz="2000" dirty="0">
              <a:latin typeface="Times New Roman" panose="02020603050405020304" pitchFamily="18" charset="0"/>
              <a:cs typeface="Times New Roman" panose="02020603050405020304" pitchFamily="18" charset="0"/>
            </a:endParaRPr>
          </a:p>
          <a:p>
            <a:pPr marL="0" indent="0">
              <a:buNone/>
            </a:pPr>
            <a:endParaRPr lang="en-US" altLang="en-US" sz="2000" b="1" dirty="0">
              <a:solidFill>
                <a:srgbClr val="172B4D"/>
              </a:solidFill>
              <a:latin typeface="Times New Roman" panose="02020603050405020304" pitchFamily="18" charset="0"/>
              <a:cs typeface="Times New Roman" panose="02020603050405020304" pitchFamily="18" charset="0"/>
            </a:endParaRPr>
          </a:p>
          <a:p>
            <a:pPr marL="0" indent="0">
              <a:buNone/>
            </a:pPr>
            <a:r>
              <a:rPr lang="en-US" altLang="en-US" sz="2000" b="1" dirty="0">
                <a:solidFill>
                  <a:srgbClr val="172B4D"/>
                </a:solidFill>
                <a:latin typeface="Times New Roman" panose="02020603050405020304" pitchFamily="18" charset="0"/>
                <a:cs typeface="Times New Roman" panose="02020603050405020304" pitchFamily="18" charset="0"/>
              </a:rPr>
              <a:t>ANSI C</a:t>
            </a:r>
            <a:r>
              <a:rPr lang="en-US" altLang="en-US" sz="2000" dirty="0">
                <a:solidFill>
                  <a:srgbClr val="172B4D"/>
                </a:solidFill>
                <a:latin typeface="Times New Roman" panose="02020603050405020304" pitchFamily="18" charset="0"/>
                <a:cs typeface="Times New Roman" panose="02020603050405020304" pitchFamily="18" charset="0"/>
              </a:rPr>
              <a:t> is not </a:t>
            </a:r>
            <a:r>
              <a:rPr lang="en-US" altLang="en-US" sz="2000" b="1" dirty="0">
                <a:solidFill>
                  <a:srgbClr val="172B4D"/>
                </a:solidFill>
                <a:latin typeface="Times New Roman" panose="02020603050405020304" pitchFamily="18" charset="0"/>
                <a:cs typeface="Times New Roman" panose="02020603050405020304" pitchFamily="18" charset="0"/>
              </a:rPr>
              <a:t>C</a:t>
            </a:r>
            <a:r>
              <a:rPr lang="en-US" altLang="en-US" sz="2000" dirty="0">
                <a:solidFill>
                  <a:srgbClr val="172B4D"/>
                </a:solidFill>
                <a:latin typeface="Times New Roman" panose="02020603050405020304" pitchFamily="18" charset="0"/>
                <a:cs typeface="Times New Roman" panose="02020603050405020304" pitchFamily="18" charset="0"/>
              </a:rPr>
              <a:t> therefore it shouldn't be compiled with a C++ compiler. You can compile it with a C compiler and link it with your C+ code+. </a:t>
            </a:r>
            <a:endParaRPr lang="en-US" altLang="en-US"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1A2F9B4-B046-4A85-82C0-746E09DDB3B5}"/>
              </a:ext>
            </a:extLst>
          </p:cNvPr>
          <p:cNvSpPr>
            <a:spLocks noGrp="1"/>
          </p:cNvSpPr>
          <p:nvPr>
            <p:ph type="body" sz="quarter" idx="20"/>
          </p:nvPr>
        </p:nvSpPr>
        <p:spPr/>
        <p:txBody>
          <a:bodyPr/>
          <a:lstStyle/>
          <a:p>
            <a:r>
              <a:rPr lang="en-IN" dirty="0"/>
              <a:t>Examples</a:t>
            </a:r>
          </a:p>
        </p:txBody>
      </p:sp>
    </p:spTree>
    <p:extLst>
      <p:ext uri="{BB962C8B-B14F-4D97-AF65-F5344CB8AC3E}">
        <p14:creationId xmlns:p14="http://schemas.microsoft.com/office/powerpoint/2010/main" val="52316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88D075-3ADC-4CCC-A276-54DE24DDC34F}"/>
              </a:ext>
            </a:extLst>
          </p:cNvPr>
          <p:cNvSpPr>
            <a:spLocks noGrp="1"/>
          </p:cNvSpPr>
          <p:nvPr>
            <p:ph type="body" sz="quarter" idx="16"/>
          </p:nvPr>
        </p:nvSpPr>
        <p:spPr/>
        <p:txBody>
          <a:bodyPr>
            <a:normAutofit/>
          </a:bodyPr>
          <a:lstStyle/>
          <a:p>
            <a:r>
              <a:rPr lang="en-IN" sz="2000" dirty="0">
                <a:latin typeface="Times New Roman" panose="02020603050405020304" pitchFamily="18" charset="0"/>
                <a:cs typeface="Times New Roman" panose="02020603050405020304" pitchFamily="18" charset="0"/>
              </a:rPr>
              <a:t>JSON string can be parsed in C. Here we use cJSON library to parse JSON in C/C++.</a:t>
            </a:r>
          </a:p>
          <a:p>
            <a:r>
              <a:rPr lang="en-IN" sz="2000" dirty="0">
                <a:latin typeface="Times New Roman" panose="02020603050405020304" pitchFamily="18" charset="0"/>
                <a:cs typeface="Times New Roman" panose="02020603050405020304" pitchFamily="18" charset="0"/>
                <a:hlinkClick r:id="rId2"/>
              </a:rPr>
              <a:t>Here you find all the source codes</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There are 3 files in this folder. These are explained in the upcoming slides</a:t>
            </a:r>
          </a:p>
          <a:p>
            <a:r>
              <a:rPr lang="en-IN" sz="2000" dirty="0">
                <a:latin typeface="Times New Roman" panose="02020603050405020304" pitchFamily="18" charset="0"/>
                <a:cs typeface="Times New Roman" panose="02020603050405020304" pitchFamily="18" charset="0"/>
                <a:hlinkClick r:id="rId3"/>
              </a:rPr>
              <a:t>Here you find the library needed</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There are two files. They are as follows</a:t>
            </a:r>
          </a:p>
          <a:p>
            <a:r>
              <a:rPr lang="en-IN" sz="2000" dirty="0">
                <a:latin typeface="Times New Roman" panose="02020603050405020304" pitchFamily="18" charset="0"/>
                <a:cs typeface="Times New Roman" panose="02020603050405020304" pitchFamily="18" charset="0"/>
                <a:hlinkClick r:id="rId4"/>
              </a:rPr>
              <a:t>cJSON.h</a:t>
            </a:r>
            <a:r>
              <a:rPr lang="en-IN" sz="2000" dirty="0">
                <a:latin typeface="Times New Roman" panose="02020603050405020304" pitchFamily="18" charset="0"/>
                <a:cs typeface="Times New Roman" panose="02020603050405020304" pitchFamily="18" charset="0"/>
              </a:rPr>
              <a:t>:- This is the header file which must be included in the code.	</a:t>
            </a:r>
          </a:p>
          <a:p>
            <a:r>
              <a:rPr lang="en-IN" sz="2000" dirty="0">
                <a:latin typeface="Times New Roman" panose="02020603050405020304" pitchFamily="18" charset="0"/>
                <a:cs typeface="Times New Roman" panose="02020603050405020304" pitchFamily="18" charset="0"/>
                <a:hlinkClick r:id="rId5"/>
              </a:rPr>
              <a:t>cJSON.c</a:t>
            </a:r>
            <a:r>
              <a:rPr lang="en-IN" sz="2000" dirty="0">
                <a:latin typeface="Times New Roman" panose="02020603050405020304" pitchFamily="18" charset="0"/>
                <a:cs typeface="Times New Roman" panose="02020603050405020304" pitchFamily="18" charset="0"/>
              </a:rPr>
              <a:t>:- This file must be included in the project file and it has to be used when compiling. If not used, the compiler throws an error.</a:t>
            </a:r>
          </a:p>
          <a:p>
            <a:pPr marL="0" indent="0">
              <a:buNone/>
            </a:pPr>
            <a:r>
              <a:rPr lang="en-IN" sz="2000" dirty="0">
                <a:latin typeface="Times New Roman" panose="02020603050405020304" pitchFamily="18" charset="0"/>
                <a:cs typeface="Times New Roman" panose="02020603050405020304" pitchFamily="18" charset="0"/>
              </a:rPr>
              <a:t>The examples are explained in the next slides</a:t>
            </a:r>
          </a:p>
        </p:txBody>
      </p:sp>
      <p:sp>
        <p:nvSpPr>
          <p:cNvPr id="3" name="Text Placeholder 2">
            <a:extLst>
              <a:ext uri="{FF2B5EF4-FFF2-40B4-BE49-F238E27FC236}">
                <a16:creationId xmlns:a16="http://schemas.microsoft.com/office/drawing/2014/main" id="{B5BABBEF-D70B-44F8-98A3-933A27E760C5}"/>
              </a:ext>
            </a:extLst>
          </p:cNvPr>
          <p:cNvSpPr>
            <a:spLocks noGrp="1"/>
          </p:cNvSpPr>
          <p:nvPr>
            <p:ph type="body" sz="quarter" idx="20"/>
          </p:nvPr>
        </p:nvSpPr>
        <p:spPr/>
        <p:txBody>
          <a:bodyPr/>
          <a:lstStyle/>
          <a:p>
            <a:r>
              <a:rPr lang="en-IN" dirty="0"/>
              <a:t>JSON parsing in C/C++</a:t>
            </a:r>
          </a:p>
        </p:txBody>
      </p:sp>
    </p:spTree>
    <p:extLst>
      <p:ext uri="{BB962C8B-B14F-4D97-AF65-F5344CB8AC3E}">
        <p14:creationId xmlns:p14="http://schemas.microsoft.com/office/powerpoint/2010/main" val="3029005855"/>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aster_XiLcon_blue" id="{CE578852-242A-4A5E-B16E-E5B0E0F9E6AC}" vid="{63F82E46-BE0D-4588-9B9C-AFD6E85952D7}"/>
    </a:ext>
  </a:extLst>
</a:theme>
</file>

<file path=ppt/theme/theme2.xml><?xml version="1.0" encoding="utf-8"?>
<a:theme xmlns:a="http://schemas.openxmlformats.org/drawingml/2006/main" name="1_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aster_XiLcon_blue" id="{CE578852-242A-4A5E-B16E-E5B0E0F9E6AC}" vid="{63F82E46-BE0D-4588-9B9C-AFD6E85952D7}"/>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1473</Words>
  <Application>Microsoft Office PowerPoint</Application>
  <PresentationFormat>Widescreen</PresentationFormat>
  <Paragraphs>127</Paragraphs>
  <Slides>14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-apple-system</vt:lpstr>
      <vt:lpstr>Arial</vt:lpstr>
      <vt:lpstr>Calibri</vt:lpstr>
      <vt:lpstr>Calibri Light</vt:lpstr>
      <vt:lpstr>Times New Roman</vt:lpstr>
      <vt:lpstr>Wingdings</vt:lpstr>
      <vt:lpstr>Larissa</vt:lpstr>
      <vt:lpstr>1_Larissa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Hochschule für angewandte Wissenschaften Kempten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Keidler</dc:creator>
  <cp:lastModifiedBy>srivatsa diwakar</cp:lastModifiedBy>
  <cp:revision>377</cp:revision>
  <cp:lastPrinted>2020-03-09T12:07:57Z</cp:lastPrinted>
  <dcterms:created xsi:type="dcterms:W3CDTF">2017-09-27T21:44:02Z</dcterms:created>
  <dcterms:modified xsi:type="dcterms:W3CDTF">2020-05-15T14:10:02Z</dcterms:modified>
</cp:coreProperties>
</file>