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80AF-47BE-4BA6-B500-ACC87C2B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44177-69B5-40BE-B02F-8E9BBB157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5FAC-0642-47AE-94B5-F0B85B4D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BAC5-A4F8-4FF6-B3DB-836280D3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00A2-F281-473F-826A-8881063C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7008-6E9E-4DA2-96AC-53F8A2B2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02B6E-1C9C-43F1-A858-AED1FB0FC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7A60-6704-4D40-B78B-E7C2A17A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ADB4-A5E9-43E4-AC00-084B4E11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F285-99D9-47EE-A92D-D47A5A00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4F7E7-3767-47FE-8A2A-C8C3038EC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0FEAE-053B-4AC6-8C8C-A3E503AD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B60-1A64-45C3-BE0B-184B9B57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DDA3-1196-4753-BC13-2C9F5C59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B945-BD5A-4E60-BE48-46B5563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08D3-E47A-4E69-BA9A-F426F794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4C5B-4FC2-409F-8A3E-536F1EBB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915A-4CC5-4833-86F1-1DC84E8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D890-CBE0-4FF1-8678-406FF8A1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C647-3951-42F6-A762-EDE82E3E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F2E-7B65-48ED-AC22-CDF57765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59C89-9993-4541-87F3-6BA8B886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1F3FC-C2C5-4B35-82E2-8EF243F8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F628-E4CB-4238-BB8E-C74CA030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E017-7D7B-4457-B3BC-EA5CE78C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29D6-6DD0-4D80-8386-F4F9E3C8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AAC4-E316-4617-AFEC-49AC55EA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7D623-3D47-4C3F-916B-ED7AE2F7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15624-9CEF-4CCD-A92E-CFA5C536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D646-1414-4855-A6CC-6C4330D7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D9E1-49F2-4DF2-BF7F-924B70E6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F8B4-87FB-4530-87EB-2815A6AE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7F509-49B7-4167-BE96-26BF8C11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7F03-215A-44AF-958A-73AC8923C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28C-4653-4574-AD1C-6006D6E5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92451-6AE7-4AAB-AAD9-0819394C6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25533-38BA-46A9-AC24-6DCA7FAE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4F533-8105-4696-B4F6-CC412874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F13CB-45BA-4236-A97D-E239F556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B75A-72A6-46E0-9AF1-DCD57FB6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8DACA-6974-47DB-90FA-D6C9B58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2C473-CFC2-45C8-8AF9-F4CD5835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97FD2-42FB-482B-895F-B7834EE4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B7E49-2E90-48BA-93F0-151EE0DB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C0799-FE35-4AF4-93D9-3BBFB945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211F-46EB-4CBB-8602-9A9326BF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E6DB-3327-411F-9442-D91FC737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8C90-3D1E-4125-8E2C-0086A624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D0387-0413-4EE2-97CF-D84C6B0AA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72B9-FD8A-4A5C-8443-42AD70B5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769F-0383-4C09-85AF-A72EA850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21F37-01F5-447A-AB38-3A00E75B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A984-3812-44B1-AFDA-578CBAE0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5D03B-55F6-4AF2-81B5-457C60A02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D5228-1AE3-4F0A-9BCA-12A28887B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8FBB7-49B7-4AF4-8143-E879D582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0478-EE1D-41D7-8984-534860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6A56B-C476-46AA-9D22-F6769D0E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C7ED1-DF5A-4E00-8DF8-4EB9B9C7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B70D-824F-4737-9A7F-E364FDC5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9663-DBD2-465A-B861-9B446C4C7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4A02-9719-4729-A7B8-7D579D59D7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E391-EA83-4A2E-9447-254C50EB2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B6EF-2F22-4BF9-B012-DEE2A9B78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3081-B987-4052-B61B-CF839CA9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DC494-F6B4-4E58-8DD2-2D8A0A6C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C0E3C-2FFC-40ED-88C7-422D75581772}"/>
              </a:ext>
            </a:extLst>
          </p:cNvPr>
          <p:cNvSpPr txBox="1"/>
          <p:nvPr/>
        </p:nvSpPr>
        <p:spPr>
          <a:xfrm>
            <a:off x="9256540" y="4811152"/>
            <a:ext cx="3137097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h-TH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 </a:t>
            </a:r>
            <a:r>
              <a:rPr lang="en-US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 </a:t>
            </a:r>
            <a:r>
              <a:rPr lang="th-TH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จากลูกค้าทั้งหมด </a:t>
            </a:r>
            <a:r>
              <a:rPr lang="en-US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xx </a:t>
            </a:r>
            <a:r>
              <a:rPr lang="th-TH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รายการ</a:t>
            </a:r>
          </a:p>
          <a:p>
            <a:r>
              <a:rPr lang="th-TH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 </a:t>
            </a:r>
            <a:r>
              <a:rPr lang="en-US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 </a:t>
            </a:r>
            <a:r>
              <a:rPr lang="th-TH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จากลูกค้าคงเหลือ </a:t>
            </a:r>
            <a:r>
              <a:rPr lang="en-US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xx </a:t>
            </a:r>
            <a:r>
              <a:rPr lang="th-TH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รายการ</a:t>
            </a:r>
            <a:r>
              <a:rPr lang="en-US" sz="1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8F2316-0603-414D-B923-1F7E3A8EBEF0}"/>
              </a:ext>
            </a:extLst>
          </p:cNvPr>
          <p:cNvCxnSpPr>
            <a:cxnSpLocks/>
          </p:cNvCxnSpPr>
          <p:nvPr/>
        </p:nvCxnSpPr>
        <p:spPr>
          <a:xfrm flipH="1" flipV="1">
            <a:off x="8679767" y="4923693"/>
            <a:ext cx="576773" cy="98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CD309-5549-46D1-8842-56CC36745BD6}"/>
              </a:ext>
            </a:extLst>
          </p:cNvPr>
          <p:cNvSpPr/>
          <p:nvPr/>
        </p:nvSpPr>
        <p:spPr>
          <a:xfrm>
            <a:off x="318866" y="2602522"/>
            <a:ext cx="450167" cy="422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F9514-D3AF-4690-A205-647A7A35B630}"/>
              </a:ext>
            </a:extLst>
          </p:cNvPr>
          <p:cNvSpPr txBox="1"/>
          <p:nvPr/>
        </p:nvSpPr>
        <p:spPr>
          <a:xfrm>
            <a:off x="769033" y="2686579"/>
            <a:ext cx="1730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บ้านโอนที่ยังค้างเก็บงาน</a:t>
            </a:r>
            <a:endParaRPr lang="en-US" sz="105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AE0C63-45BD-4BB9-994C-D21BE44D3907}"/>
              </a:ext>
            </a:extLst>
          </p:cNvPr>
          <p:cNvSpPr/>
          <p:nvPr/>
        </p:nvSpPr>
        <p:spPr>
          <a:xfrm>
            <a:off x="-168812" y="2293034"/>
            <a:ext cx="3038621" cy="1135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EEBAF-CE4D-4956-8D6A-AF1643BFD1EC}"/>
              </a:ext>
            </a:extLst>
          </p:cNvPr>
          <p:cNvSpPr txBox="1"/>
          <p:nvPr/>
        </p:nvSpPr>
        <p:spPr>
          <a:xfrm>
            <a:off x="373774" y="1590997"/>
            <a:ext cx="41870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A0404-C966-4B22-8E09-1364C16772FE}"/>
              </a:ext>
            </a:extLst>
          </p:cNvPr>
          <p:cNvSpPr txBox="1"/>
          <p:nvPr/>
        </p:nvSpPr>
        <p:spPr>
          <a:xfrm>
            <a:off x="9374755" y="3824905"/>
            <a:ext cx="41870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5CADF-13AB-4B34-B270-FEC243A3DFB1}"/>
              </a:ext>
            </a:extLst>
          </p:cNvPr>
          <p:cNvSpPr txBox="1"/>
          <p:nvPr/>
        </p:nvSpPr>
        <p:spPr>
          <a:xfrm>
            <a:off x="0" y="3455573"/>
            <a:ext cx="2377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เพิ่มสถานะบ้านที่โอนแล้วแต่ยังค้างเก็บงานซ่อม โดยใช้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 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จับจาก บ้านที่สถานะโอนแล้ว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บ้านที่สถานะก่อสร้าง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ไม่เท่ากับ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รับมอบ โดยถมสีเป็นสีเทาอ่อนๆ ค่ะ</a:t>
            </a:r>
          </a:p>
          <a:p>
            <a:endParaRPr lang="th-TH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(โดยยังคงมี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 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คนอยู่ใน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เหมือนบ้านที่โอนแล้วปกติ)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9B131-766E-4A75-805E-07539FEF9428}"/>
              </a:ext>
            </a:extLst>
          </p:cNvPr>
          <p:cNvSpPr txBox="1"/>
          <p:nvPr/>
        </p:nvSpPr>
        <p:spPr>
          <a:xfrm>
            <a:off x="9814560" y="3640238"/>
            <a:ext cx="237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เพิ่มข้อมูลจำนวน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 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pop-up 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โดยแสดงเฉพาะกรณีที่บ้านมีการตรวจรับของลูกค้าแล้ว (กรณีบ้านที่ยังไม่ตรวจ ก็ให้แสดงค่าเป็น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รายการ)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2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Chalinee Pratyasunti</dc:creator>
  <cp:lastModifiedBy>Chalinee Pratyasunti</cp:lastModifiedBy>
  <cp:revision>4</cp:revision>
  <dcterms:created xsi:type="dcterms:W3CDTF">2021-05-28T02:19:03Z</dcterms:created>
  <dcterms:modified xsi:type="dcterms:W3CDTF">2021-05-28T02:39:08Z</dcterms:modified>
</cp:coreProperties>
</file>