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BBC1-0B65-4EC2-BF52-9A15DECA9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0E563-8697-41CA-A0DE-6DB13B39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466B-6B18-41C4-8ECF-EDF72767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E067-466E-43A8-95A1-3151540B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C457-0362-47AD-BC0A-76C2B33F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6601-D182-4FB6-A7F1-C3318B60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29E0A-A2D3-4B82-A5BD-6CDCFCCDD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DB9F-82B8-4E03-9C6C-A41308F8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450D-AC5A-4868-B51A-49E80E86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B655-0924-41C6-9089-01D8647B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1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B8DEF-E905-4AC4-8378-4231E2AA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1E6D-EA6F-4C0A-AE13-D8E638BA0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DB39-967B-4778-8186-ABFF33E8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5B3F-A1B6-4B49-8AEC-2A377D9B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E890-B9E8-4836-B90F-02F37F93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9C37-16AA-461E-86CD-5BA6DF2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0B1A-0C37-473D-86C8-7E18054C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1B96-D333-44D9-8FDA-3B48CFD7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A774-CF29-4A35-B3A5-55FC7986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EC7B-088E-46E6-9EAB-B2C567D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EF59-21CA-4A46-80EA-E038AFF6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8564-130C-4F2D-A61F-0EC224F55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A3BA-5156-47C3-AC00-8E16C8E1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A9111-7089-4D16-8D49-59383F7D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7D52-1494-4FF0-9A60-00A306EB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5E6A-0093-4FE2-A309-74BEABFC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78F4-F66E-43FB-B438-982BF15CD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F457-A382-4683-A922-EB669B9C8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C89D-3EC9-4AA8-82C9-CC1F7727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F2606-CC34-4341-9175-53094E3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FFFDD-9D65-4F0C-9F9A-2295F2A0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2852-FA5C-4F89-A628-15EDBC82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4AB67-004F-4C78-B6DD-E9A979BC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31EEB-5E93-46F0-B0DB-157B45F7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06AFB-2A95-4638-A013-46DAF070A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2DB39-DFEB-462C-9C56-5BE5D68E0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28CF9-2D0D-4DFD-AEAB-041AFBA8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E59ED-C50B-4924-BBE9-10487D56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66294-0104-4827-B330-A59EC2D4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C0D5-C906-4F87-B890-EE354505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79E6-E17D-48DF-8AE6-5E6645A0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5D116-21A3-4350-A711-893919E3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D42A6-A312-415E-9F71-3D6C524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B0604-24AB-4574-83C2-D2443F8B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724ED-0934-44FC-8C5E-129ED0C5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4F839-4F78-4AED-B85A-54155AE8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9A00-2A36-46BD-8DF3-95484559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405B-8AC6-4AF7-819B-226C6A6D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754F6-42CC-4B09-81C3-89691D0A5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93F08-DE0E-47E7-B225-77A700A4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CC848-4EC4-4E23-867C-84B699F2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CBE6F-DD95-4688-800F-1D883A7E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6D32-CFF1-44E0-AC9F-048FF7B5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2AB0A-94E7-4469-9DAB-F0104E68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CC688-719C-4B2F-A887-896D86FD4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D61A-792F-401C-A9FE-0E58F769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1CC2F-AF61-4A6E-8D42-CBA199D0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7252-22F8-42AB-8BC0-C1E98B71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7A436-015F-4DAF-9EF0-8909C680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FDEB-CB6E-435D-A90F-F633C129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CD9D-3EC9-4439-A72E-C198E14BA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680E-F499-456A-A7BD-3D14F24B3F0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A3FB-BC0D-4089-988E-F3FF209CF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F40B-43E0-430A-A2F2-0D0F99C8A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DB55-CDAE-4DE8-94D0-4DCE41CC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4E6D44-4372-4453-A2E0-916A5D8D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4" y="0"/>
            <a:ext cx="5940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9623CA-2664-4B87-81D0-5D38C191F1E5}"/>
              </a:ext>
            </a:extLst>
          </p:cNvPr>
          <p:cNvSpPr/>
          <p:nvPr/>
        </p:nvSpPr>
        <p:spPr>
          <a:xfrm>
            <a:off x="4471332" y="897622"/>
            <a:ext cx="587229" cy="520117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FC95F-C742-49EA-9A65-B29DE0960B60}"/>
              </a:ext>
            </a:extLst>
          </p:cNvPr>
          <p:cNvSpPr txBox="1"/>
          <p:nvPr/>
        </p:nvSpPr>
        <p:spPr>
          <a:xfrm>
            <a:off x="6836229" y="897622"/>
            <a:ext cx="244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ให้สามารถใส่ส่วนลด ณ วันจองแล้วคำนวนราคาสุทธิออกมาได้เลย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FEF242-DAC0-4A44-8D3A-E02B9D45465F}"/>
              </a:ext>
            </a:extLst>
          </p:cNvPr>
          <p:cNvSpPr/>
          <p:nvPr/>
        </p:nvSpPr>
        <p:spPr>
          <a:xfrm>
            <a:off x="2841585" y="2192694"/>
            <a:ext cx="3633860" cy="441135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FEBF5-82CE-4A72-BE33-11A69F9C8892}"/>
              </a:ext>
            </a:extLst>
          </p:cNvPr>
          <p:cNvSpPr txBox="1"/>
          <p:nvPr/>
        </p:nvSpPr>
        <p:spPr>
          <a:xfrm>
            <a:off x="6836229" y="2062628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ลบข้อมูลเกี่ยวกับการผ่อนชำระออก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3D245-359B-45EB-A54B-328185956CEF}"/>
              </a:ext>
            </a:extLst>
          </p:cNvPr>
          <p:cNvSpPr/>
          <p:nvPr/>
        </p:nvSpPr>
        <p:spPr>
          <a:xfrm>
            <a:off x="763969" y="3321698"/>
            <a:ext cx="1055500" cy="327869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96758-E543-4E24-938C-ABCFFF29799A}"/>
              </a:ext>
            </a:extLst>
          </p:cNvPr>
          <p:cNvSpPr txBox="1"/>
          <p:nvPr/>
        </p:nvSpPr>
        <p:spPr>
          <a:xfrm>
            <a:off x="6836229" y="3280235"/>
            <a:ext cx="344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มีเลข 0 ปรากฏขึ้นมา ทั้งที่ไม่ได้กรอกอะไรเพิ่มเติม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8F461-5CAE-4FC7-95F8-2E4DE825B78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58561" y="1157681"/>
            <a:ext cx="1777668" cy="6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D15DBF-AE4F-4423-AE57-D12BADB4F10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486563" y="2247294"/>
            <a:ext cx="34966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B8C57E-BA6B-40A3-898E-132E4898AB6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818808" y="3464901"/>
            <a:ext cx="5017421" cy="2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245910-A649-4A52-A8B6-12D102184986}"/>
              </a:ext>
            </a:extLst>
          </p:cNvPr>
          <p:cNvSpPr txBox="1"/>
          <p:nvPr/>
        </p:nvSpPr>
        <p:spPr>
          <a:xfrm>
            <a:off x="9747380" y="0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/>
              <a:t>Quotation</a:t>
            </a:r>
          </a:p>
        </p:txBody>
      </p:sp>
    </p:spTree>
    <p:extLst>
      <p:ext uri="{BB962C8B-B14F-4D97-AF65-F5344CB8AC3E}">
        <p14:creationId xmlns:p14="http://schemas.microsoft.com/office/powerpoint/2010/main" val="23367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58C13-7A5E-45D0-A151-E09E7864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4" y="95541"/>
            <a:ext cx="6276975" cy="3438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951D6-63D3-4FAB-84A9-BE4F0FB8C1BA}"/>
              </a:ext>
            </a:extLst>
          </p:cNvPr>
          <p:cNvSpPr txBox="1"/>
          <p:nvPr/>
        </p:nvSpPr>
        <p:spPr>
          <a:xfrm>
            <a:off x="9747380" y="0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/>
              <a:t>Reservation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5EBB5-56B5-4642-BEDB-23007515F871}"/>
              </a:ext>
            </a:extLst>
          </p:cNvPr>
          <p:cNvSpPr/>
          <p:nvPr/>
        </p:nvSpPr>
        <p:spPr>
          <a:xfrm>
            <a:off x="4611291" y="802433"/>
            <a:ext cx="1285656" cy="317240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DD858-21DA-4822-AB85-76D23EC98C59}"/>
              </a:ext>
            </a:extLst>
          </p:cNvPr>
          <p:cNvSpPr/>
          <p:nvPr/>
        </p:nvSpPr>
        <p:spPr>
          <a:xfrm>
            <a:off x="449838" y="1294687"/>
            <a:ext cx="5447109" cy="440808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52C9C-7050-4FF1-ABA5-54FDEA74A4F9}"/>
              </a:ext>
            </a:extLst>
          </p:cNvPr>
          <p:cNvSpPr/>
          <p:nvPr/>
        </p:nvSpPr>
        <p:spPr>
          <a:xfrm>
            <a:off x="617790" y="1814804"/>
            <a:ext cx="5279157" cy="1119838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907BA-A765-4DD4-AD26-605907B10CE0}"/>
              </a:ext>
            </a:extLst>
          </p:cNvPr>
          <p:cNvSpPr txBox="1"/>
          <p:nvPr/>
        </p:nvSpPr>
        <p:spPr>
          <a:xfrm>
            <a:off x="6621624" y="648356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เงินทำสัญญา 20</a:t>
            </a:r>
            <a:r>
              <a:rPr lang="en-US" dirty="0"/>
              <a:t>% </a:t>
            </a:r>
            <a:r>
              <a:rPr lang="th-TH" dirty="0"/>
              <a:t>จาก </a:t>
            </a:r>
            <a:r>
              <a:rPr lang="en-US" dirty="0"/>
              <a:t>net </a:t>
            </a:r>
            <a:r>
              <a:rPr lang="th-TH" dirty="0"/>
              <a:t>หักเงินจองออกแล้ว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425E2-789D-4B0E-A774-A5F200DAA3AC}"/>
              </a:ext>
            </a:extLst>
          </p:cNvPr>
          <p:cNvSpPr txBox="1"/>
          <p:nvPr/>
        </p:nvSpPr>
        <p:spPr>
          <a:xfrm>
            <a:off x="6621623" y="1330425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เงินโอน 20</a:t>
            </a:r>
            <a:r>
              <a:rPr lang="en-US" dirty="0"/>
              <a:t>% </a:t>
            </a:r>
            <a:r>
              <a:rPr lang="th-TH" dirty="0"/>
              <a:t>จาก </a:t>
            </a:r>
            <a:r>
              <a:rPr lang="en-US" dirty="0"/>
              <a:t>net </a:t>
            </a:r>
            <a:r>
              <a:rPr lang="th-TH" dirty="0"/>
              <a:t>หักเงินจองออกแล้ว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B7CAC-244A-44A0-A4D6-8C686510FCE2}"/>
              </a:ext>
            </a:extLst>
          </p:cNvPr>
          <p:cNvSpPr/>
          <p:nvPr/>
        </p:nvSpPr>
        <p:spPr>
          <a:xfrm>
            <a:off x="617789" y="2934641"/>
            <a:ext cx="5279157" cy="678734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65399-1EC1-4142-B5BF-0AFCBC21AAE6}"/>
              </a:ext>
            </a:extLst>
          </p:cNvPr>
          <p:cNvSpPr txBox="1"/>
          <p:nvPr/>
        </p:nvSpPr>
        <p:spPr>
          <a:xfrm>
            <a:off x="6621622" y="2115412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เงินดาวน์ตัดออก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AA29D-1404-4C5B-917A-7BA729BB9BD6}"/>
              </a:ext>
            </a:extLst>
          </p:cNvPr>
          <p:cNvSpPr txBox="1"/>
          <p:nvPr/>
        </p:nvSpPr>
        <p:spPr>
          <a:xfrm>
            <a:off x="6621621" y="3164734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เงินโอน 80</a:t>
            </a:r>
            <a:r>
              <a:rPr lang="en-US" dirty="0"/>
              <a:t>% </a:t>
            </a:r>
            <a:r>
              <a:rPr lang="th-TH" dirty="0"/>
              <a:t>จาก </a:t>
            </a:r>
            <a:r>
              <a:rPr lang="en-US" dirty="0"/>
              <a:t>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E3861-F441-41F2-A95A-263412252FCE}"/>
              </a:ext>
            </a:extLst>
          </p:cNvPr>
          <p:cNvSpPr txBox="1"/>
          <p:nvPr/>
        </p:nvSpPr>
        <p:spPr>
          <a:xfrm>
            <a:off x="6621621" y="4209844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สามารถปริ้นได้ทั้ง </a:t>
            </a:r>
            <a:r>
              <a:rPr lang="en-US" dirty="0"/>
              <a:t>TH/EN</a:t>
            </a:r>
          </a:p>
        </p:txBody>
      </p:sp>
    </p:spTree>
    <p:extLst>
      <p:ext uri="{BB962C8B-B14F-4D97-AF65-F5344CB8AC3E}">
        <p14:creationId xmlns:p14="http://schemas.microsoft.com/office/powerpoint/2010/main" val="226784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51C75-42FC-4C11-B3EC-0DCE3C9E7BDC}"/>
              </a:ext>
            </a:extLst>
          </p:cNvPr>
          <p:cNvSpPr txBox="1"/>
          <p:nvPr/>
        </p:nvSpPr>
        <p:spPr>
          <a:xfrm>
            <a:off x="9747380" y="0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/>
              <a:t>SPA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09243-F37A-4BE4-B609-260A47F0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6610350" cy="4257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3B573F-5FFC-4F08-95AA-AA13FAF992EC}"/>
              </a:ext>
            </a:extLst>
          </p:cNvPr>
          <p:cNvSpPr/>
          <p:nvPr/>
        </p:nvSpPr>
        <p:spPr>
          <a:xfrm>
            <a:off x="486561" y="847288"/>
            <a:ext cx="5855516" cy="510703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E98FD-BEAA-43D3-9CAD-2C342B81AD7C}"/>
              </a:ext>
            </a:extLst>
          </p:cNvPr>
          <p:cNvSpPr txBox="1"/>
          <p:nvPr/>
        </p:nvSpPr>
        <p:spPr>
          <a:xfrm>
            <a:off x="6610350" y="779473"/>
            <a:ext cx="339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เงินจอง 300,000 บาท ทุกแปลง</a:t>
            </a:r>
            <a:endParaRPr lang="en-US" dirty="0"/>
          </a:p>
          <a:p>
            <a:r>
              <a:rPr lang="th-TH" dirty="0"/>
              <a:t>เงินทำสัญญา 20</a:t>
            </a:r>
            <a:r>
              <a:rPr lang="en-US" dirty="0"/>
              <a:t>% </a:t>
            </a:r>
            <a:r>
              <a:rPr lang="th-TH" dirty="0"/>
              <a:t>จาก </a:t>
            </a:r>
            <a:r>
              <a:rPr lang="en-US" dirty="0"/>
              <a:t>net </a:t>
            </a:r>
            <a:r>
              <a:rPr lang="th-TH" dirty="0"/>
              <a:t>หักเงินจองออกแล้ว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53E7B-AF4A-42B6-BF37-D2F7CEDFF8D0}"/>
              </a:ext>
            </a:extLst>
          </p:cNvPr>
          <p:cNvSpPr/>
          <p:nvPr/>
        </p:nvSpPr>
        <p:spPr>
          <a:xfrm>
            <a:off x="486561" y="1826316"/>
            <a:ext cx="5855516" cy="477956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2E070-C14D-485B-9FCE-D5984AA59218}"/>
              </a:ext>
            </a:extLst>
          </p:cNvPr>
          <p:cNvSpPr txBox="1"/>
          <p:nvPr/>
        </p:nvSpPr>
        <p:spPr>
          <a:xfrm>
            <a:off x="6610349" y="1835945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เงินโอน 80</a:t>
            </a:r>
            <a:r>
              <a:rPr lang="en-US" dirty="0"/>
              <a:t>% </a:t>
            </a:r>
            <a:r>
              <a:rPr lang="th-TH" dirty="0"/>
              <a:t>จาก </a:t>
            </a:r>
            <a:r>
              <a:rPr lang="en-US" dirty="0"/>
              <a:t>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3B16D-66AA-4124-B781-6E5B96A1B8CE}"/>
              </a:ext>
            </a:extLst>
          </p:cNvPr>
          <p:cNvSpPr/>
          <p:nvPr/>
        </p:nvSpPr>
        <p:spPr>
          <a:xfrm>
            <a:off x="486561" y="2533618"/>
            <a:ext cx="5855516" cy="738087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32608-5246-4AC9-B0E6-2396F50E017E}"/>
              </a:ext>
            </a:extLst>
          </p:cNvPr>
          <p:cNvSpPr txBox="1"/>
          <p:nvPr/>
        </p:nvSpPr>
        <p:spPr>
          <a:xfrm>
            <a:off x="6610348" y="2717995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เงินดาวน์ตัดออก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0BEEA-A74F-4D3A-8404-E69C398F7CAF}"/>
              </a:ext>
            </a:extLst>
          </p:cNvPr>
          <p:cNvSpPr/>
          <p:nvPr/>
        </p:nvSpPr>
        <p:spPr>
          <a:xfrm>
            <a:off x="486561" y="3271705"/>
            <a:ext cx="5855516" cy="1355302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BAD98-7508-4C92-B5E3-1DEA78B924D2}"/>
              </a:ext>
            </a:extLst>
          </p:cNvPr>
          <p:cNvSpPr txBox="1"/>
          <p:nvPr/>
        </p:nvSpPr>
        <p:spPr>
          <a:xfrm>
            <a:off x="6610348" y="3698634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แก้เป็น 4.2.1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41A46-A8DB-4396-80DC-03E25B01A6DD}"/>
              </a:ext>
            </a:extLst>
          </p:cNvPr>
          <p:cNvSpPr txBox="1"/>
          <p:nvPr/>
        </p:nvSpPr>
        <p:spPr>
          <a:xfrm>
            <a:off x="6610348" y="4852482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สามารถปริ้นได้ทั้ง </a:t>
            </a:r>
            <a:r>
              <a:rPr lang="en-US" dirty="0"/>
              <a:t>TH/EN</a:t>
            </a:r>
          </a:p>
        </p:txBody>
      </p:sp>
    </p:spTree>
    <p:extLst>
      <p:ext uri="{BB962C8B-B14F-4D97-AF65-F5344CB8AC3E}">
        <p14:creationId xmlns:p14="http://schemas.microsoft.com/office/powerpoint/2010/main" val="20176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99250-8F0F-4723-8936-34DE21A4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4" y="94594"/>
            <a:ext cx="4733925" cy="6467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E61A6-550B-430F-A98B-4FB508F0FD02}"/>
              </a:ext>
            </a:extLst>
          </p:cNvPr>
          <p:cNvSpPr txBox="1"/>
          <p:nvPr/>
        </p:nvSpPr>
        <p:spPr>
          <a:xfrm>
            <a:off x="9747380" y="0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/>
              <a:t>Appendix common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1713A-6249-4357-BDFC-269B93EF515B}"/>
              </a:ext>
            </a:extLst>
          </p:cNvPr>
          <p:cNvSpPr txBox="1"/>
          <p:nvPr/>
        </p:nvSpPr>
        <p:spPr>
          <a:xfrm>
            <a:off x="5757008" y="2755234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สามารถปริ้นได้ทั้ง </a:t>
            </a:r>
            <a:r>
              <a:rPr lang="en-US" dirty="0"/>
              <a:t>TH/EN</a:t>
            </a:r>
          </a:p>
        </p:txBody>
      </p:sp>
    </p:spTree>
    <p:extLst>
      <p:ext uri="{BB962C8B-B14F-4D97-AF65-F5344CB8AC3E}">
        <p14:creationId xmlns:p14="http://schemas.microsoft.com/office/powerpoint/2010/main" val="167879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15D52-EF77-481D-951D-530F2AE6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3" y="0"/>
            <a:ext cx="50162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0E239-8529-47C2-87EE-977E798B7236}"/>
              </a:ext>
            </a:extLst>
          </p:cNvPr>
          <p:cNvSpPr txBox="1"/>
          <p:nvPr/>
        </p:nvSpPr>
        <p:spPr>
          <a:xfrm>
            <a:off x="9747380" y="0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/>
              <a:t>Appendix promotion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90D7A-EA23-4274-BFDF-8C4AD617CC55}"/>
              </a:ext>
            </a:extLst>
          </p:cNvPr>
          <p:cNvSpPr txBox="1"/>
          <p:nvPr/>
        </p:nvSpPr>
        <p:spPr>
          <a:xfrm>
            <a:off x="5757008" y="2755234"/>
            <a:ext cx="33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สามารถปริ้นได้ทั้ง </a:t>
            </a:r>
            <a:r>
              <a:rPr lang="en-US" dirty="0"/>
              <a:t>TH/EN</a:t>
            </a:r>
          </a:p>
        </p:txBody>
      </p:sp>
    </p:spTree>
    <p:extLst>
      <p:ext uri="{BB962C8B-B14F-4D97-AF65-F5344CB8AC3E}">
        <p14:creationId xmlns:p14="http://schemas.microsoft.com/office/powerpoint/2010/main" val="292756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Sukrid Leangsuksant</dc:creator>
  <cp:lastModifiedBy>Sukrid Leangsuksant</cp:lastModifiedBy>
  <cp:revision>9</cp:revision>
  <dcterms:created xsi:type="dcterms:W3CDTF">2022-01-12T04:50:13Z</dcterms:created>
  <dcterms:modified xsi:type="dcterms:W3CDTF">2022-01-12T05:41:33Z</dcterms:modified>
</cp:coreProperties>
</file>