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0C30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353DA-B2CB-4B7A-8435-7F34ABD9562E}" v="12" dt="2019-09-06T05:20:33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0" autoAdjust="0"/>
    <p:restoredTop sz="80308" autoAdjust="0"/>
  </p:normalViewPr>
  <p:slideViewPr>
    <p:cSldViewPr snapToGrid="0">
      <p:cViewPr varScale="1">
        <p:scale>
          <a:sx n="127" d="100"/>
          <a:sy n="127" d="100"/>
        </p:scale>
        <p:origin x="2304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8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obin Xiong" userId="60e5a77a-1b74-457a-8417-2abde0f9792d" providerId="ADAL" clId="{323353DA-B2CB-4B7A-8435-7F34ABD9562E}"/>
    <pc:docChg chg="custSel addSld modSld">
      <pc:chgData name="Zuobin Xiong" userId="60e5a77a-1b74-457a-8417-2abde0f9792d" providerId="ADAL" clId="{323353DA-B2CB-4B7A-8435-7F34ABD9562E}" dt="2019-09-06T16:28:14.945" v="366" actId="20577"/>
      <pc:docMkLst>
        <pc:docMk/>
      </pc:docMkLst>
      <pc:sldChg chg="modNotesTx">
        <pc:chgData name="Zuobin Xiong" userId="60e5a77a-1b74-457a-8417-2abde0f9792d" providerId="ADAL" clId="{323353DA-B2CB-4B7A-8435-7F34ABD9562E}" dt="2019-09-06T03:53:40.778" v="231" actId="20577"/>
        <pc:sldMkLst>
          <pc:docMk/>
          <pc:sldMk cId="4093347762" sldId="256"/>
        </pc:sldMkLst>
      </pc:sldChg>
      <pc:sldChg chg="modNotesTx">
        <pc:chgData name="Zuobin Xiong" userId="60e5a77a-1b74-457a-8417-2abde0f9792d" providerId="ADAL" clId="{323353DA-B2CB-4B7A-8435-7F34ABD9562E}" dt="2019-09-06T03:56:52.216" v="235" actId="6549"/>
        <pc:sldMkLst>
          <pc:docMk/>
          <pc:sldMk cId="3448803357" sldId="258"/>
        </pc:sldMkLst>
      </pc:sldChg>
      <pc:sldChg chg="modNotesTx">
        <pc:chgData name="Zuobin Xiong" userId="60e5a77a-1b74-457a-8417-2abde0f9792d" providerId="ADAL" clId="{323353DA-B2CB-4B7A-8435-7F34ABD9562E}" dt="2019-09-06T04:01:57.823" v="243" actId="20577"/>
        <pc:sldMkLst>
          <pc:docMk/>
          <pc:sldMk cId="1192583216" sldId="259"/>
        </pc:sldMkLst>
      </pc:sldChg>
      <pc:sldChg chg="modSp">
        <pc:chgData name="Zuobin Xiong" userId="60e5a77a-1b74-457a-8417-2abde0f9792d" providerId="ADAL" clId="{323353DA-B2CB-4B7A-8435-7F34ABD9562E}" dt="2019-09-06T16:28:14.945" v="366" actId="20577"/>
        <pc:sldMkLst>
          <pc:docMk/>
          <pc:sldMk cId="11342404" sldId="261"/>
        </pc:sldMkLst>
        <pc:spChg chg="mod">
          <ac:chgData name="Zuobin Xiong" userId="60e5a77a-1b74-457a-8417-2abde0f9792d" providerId="ADAL" clId="{323353DA-B2CB-4B7A-8435-7F34ABD9562E}" dt="2019-09-06T16:28:14.945" v="366" actId="20577"/>
          <ac:spMkLst>
            <pc:docMk/>
            <pc:sldMk cId="11342404" sldId="261"/>
            <ac:spMk id="5" creationId="{01A9648F-9852-4EA8-AAD1-D590D89A6E60}"/>
          </ac:spMkLst>
        </pc:spChg>
      </pc:sldChg>
      <pc:sldChg chg="addSp add">
        <pc:chgData name="Zuobin Xiong" userId="60e5a77a-1b74-457a-8417-2abde0f9792d" providerId="ADAL" clId="{323353DA-B2CB-4B7A-8435-7F34ABD9562E}" dt="2019-09-06T05:20:28.204" v="356"/>
        <pc:sldMkLst>
          <pc:docMk/>
          <pc:sldMk cId="3813970192" sldId="269"/>
        </pc:sldMkLst>
        <pc:picChg chg="add">
          <ac:chgData name="Zuobin Xiong" userId="60e5a77a-1b74-457a-8417-2abde0f9792d" providerId="ADAL" clId="{323353DA-B2CB-4B7A-8435-7F34ABD9562E}" dt="2019-09-06T05:20:28.204" v="356"/>
          <ac:picMkLst>
            <pc:docMk/>
            <pc:sldMk cId="3813970192" sldId="269"/>
            <ac:picMk id="17" creationId="{EA84A299-152A-4538-B258-ABE655F2552C}"/>
          </ac:picMkLst>
        </pc:picChg>
      </pc:sldChg>
      <pc:sldChg chg="addSp modSp add">
        <pc:chgData name="Zuobin Xiong" userId="60e5a77a-1b74-457a-8417-2abde0f9792d" providerId="ADAL" clId="{323353DA-B2CB-4B7A-8435-7F34ABD9562E}" dt="2019-09-06T05:20:30.744" v="358" actId="1036"/>
        <pc:sldMkLst>
          <pc:docMk/>
          <pc:sldMk cId="3077484657" sldId="270"/>
        </pc:sldMkLst>
        <pc:picChg chg="add mod">
          <ac:chgData name="Zuobin Xiong" userId="60e5a77a-1b74-457a-8417-2abde0f9792d" providerId="ADAL" clId="{323353DA-B2CB-4B7A-8435-7F34ABD9562E}" dt="2019-09-06T05:20:30.744" v="358" actId="1036"/>
          <ac:picMkLst>
            <pc:docMk/>
            <pc:sldMk cId="3077484657" sldId="270"/>
            <ac:picMk id="11" creationId="{C4B90FE6-A26E-4609-8C09-DEF94BDC83F4}"/>
          </ac:picMkLst>
        </pc:picChg>
      </pc:sldChg>
      <pc:sldChg chg="addSp modSp add">
        <pc:chgData name="Zuobin Xiong" userId="60e5a77a-1b74-457a-8417-2abde0f9792d" providerId="ADAL" clId="{323353DA-B2CB-4B7A-8435-7F34ABD9562E}" dt="2019-09-06T05:20:33.101" v="359"/>
        <pc:sldMkLst>
          <pc:docMk/>
          <pc:sldMk cId="2554956886" sldId="271"/>
        </pc:sldMkLst>
        <pc:spChg chg="mod">
          <ac:chgData name="Zuobin Xiong" userId="60e5a77a-1b74-457a-8417-2abde0f9792d" providerId="ADAL" clId="{323353DA-B2CB-4B7A-8435-7F34ABD9562E}" dt="2019-09-06T05:20:21.259" v="355" actId="27636"/>
          <ac:spMkLst>
            <pc:docMk/>
            <pc:sldMk cId="2554956886" sldId="271"/>
            <ac:spMk id="3" creationId="{00000000-0000-0000-0000-000000000000}"/>
          </ac:spMkLst>
        </pc:spChg>
        <pc:picChg chg="add">
          <ac:chgData name="Zuobin Xiong" userId="60e5a77a-1b74-457a-8417-2abde0f9792d" providerId="ADAL" clId="{323353DA-B2CB-4B7A-8435-7F34ABD9562E}" dt="2019-09-06T05:20:33.101" v="359"/>
          <ac:picMkLst>
            <pc:docMk/>
            <pc:sldMk cId="2554956886" sldId="271"/>
            <ac:picMk id="20" creationId="{F2827988-530D-453C-A81C-C00637B1F412}"/>
          </ac:picMkLst>
        </pc:picChg>
      </pc:sldChg>
      <pc:sldChg chg="modNotesTx">
        <pc:chgData name="Zuobin Xiong" userId="60e5a77a-1b74-457a-8417-2abde0f9792d" providerId="ADAL" clId="{323353DA-B2CB-4B7A-8435-7F34ABD9562E}" dt="2019-09-06T04:56:05.272" v="305" actId="20577"/>
        <pc:sldMkLst>
          <pc:docMk/>
          <pc:sldMk cId="4086279117" sldId="298"/>
        </pc:sldMkLst>
      </pc:sldChg>
      <pc:sldChg chg="modSp">
        <pc:chgData name="Zuobin Xiong" userId="60e5a77a-1b74-457a-8417-2abde0f9792d" providerId="ADAL" clId="{323353DA-B2CB-4B7A-8435-7F34ABD9562E}" dt="2019-09-06T04:57:55.560" v="306" actId="1076"/>
        <pc:sldMkLst>
          <pc:docMk/>
          <pc:sldMk cId="2698832178" sldId="300"/>
        </pc:sldMkLst>
        <pc:spChg chg="mod">
          <ac:chgData name="Zuobin Xiong" userId="60e5a77a-1b74-457a-8417-2abde0f9792d" providerId="ADAL" clId="{323353DA-B2CB-4B7A-8435-7F34ABD9562E}" dt="2019-09-06T04:57:55.560" v="306" actId="1076"/>
          <ac:spMkLst>
            <pc:docMk/>
            <pc:sldMk cId="2698832178" sldId="300"/>
            <ac:spMk id="14" creationId="{27E309E2-4444-49C2-ADBA-C3CF85073C03}"/>
          </ac:spMkLst>
        </pc:spChg>
      </pc:sldChg>
      <pc:sldChg chg="modSp">
        <pc:chgData name="Zuobin Xiong" userId="60e5a77a-1b74-457a-8417-2abde0f9792d" providerId="ADAL" clId="{323353DA-B2CB-4B7A-8435-7F34ABD9562E}" dt="2019-09-06T05:17:20.200" v="353" actId="20577"/>
        <pc:sldMkLst>
          <pc:docMk/>
          <pc:sldMk cId="1573800904" sldId="309"/>
        </pc:sldMkLst>
        <pc:spChg chg="mod">
          <ac:chgData name="Zuobin Xiong" userId="60e5a77a-1b74-457a-8417-2abde0f9792d" providerId="ADAL" clId="{323353DA-B2CB-4B7A-8435-7F34ABD9562E}" dt="2019-09-06T05:17:20.200" v="353" actId="20577"/>
          <ac:spMkLst>
            <pc:docMk/>
            <pc:sldMk cId="1573800904" sldId="309"/>
            <ac:spMk id="8" creationId="{37BEF5C5-04D8-40B8-B9C6-69282E1D4809}"/>
          </ac:spMkLst>
        </pc:spChg>
      </pc:sldChg>
      <pc:sldChg chg="modNotesTx">
        <pc:chgData name="Zuobin Xiong" userId="60e5a77a-1b74-457a-8417-2abde0f9792d" providerId="ADAL" clId="{323353DA-B2CB-4B7A-8435-7F34ABD9562E}" dt="2019-09-06T04:07:52.515" v="249" actId="20577"/>
        <pc:sldMkLst>
          <pc:docMk/>
          <pc:sldMk cId="1548685015" sldId="310"/>
        </pc:sldMkLst>
      </pc:sldChg>
      <pc:sldChg chg="modSp">
        <pc:chgData name="Zuobin Xiong" userId="60e5a77a-1b74-457a-8417-2abde0f9792d" providerId="ADAL" clId="{323353DA-B2CB-4B7A-8435-7F34ABD9562E}" dt="2019-09-06T04:10:42.451" v="251" actId="20577"/>
        <pc:sldMkLst>
          <pc:docMk/>
          <pc:sldMk cId="35745173" sldId="312"/>
        </pc:sldMkLst>
        <pc:spChg chg="mod">
          <ac:chgData name="Zuobin Xiong" userId="60e5a77a-1b74-457a-8417-2abde0f9792d" providerId="ADAL" clId="{323353DA-B2CB-4B7A-8435-7F34ABD9562E}" dt="2019-09-06T04:10:42.451" v="251" actId="20577"/>
          <ac:spMkLst>
            <pc:docMk/>
            <pc:sldMk cId="35745173" sldId="312"/>
            <ac:spMk id="3" creationId="{C4BCBB4B-B9B7-4140-89E8-1ECBCE1ED00B}"/>
          </ac:spMkLst>
        </pc:spChg>
      </pc:sldChg>
      <pc:sldChg chg="modNotesTx">
        <pc:chgData name="Zuobin Xiong" userId="60e5a77a-1b74-457a-8417-2abde0f9792d" providerId="ADAL" clId="{323353DA-B2CB-4B7A-8435-7F34ABD9562E}" dt="2019-09-06T04:11:58.640" v="252" actId="20577"/>
        <pc:sldMkLst>
          <pc:docMk/>
          <pc:sldMk cId="3207241921" sldId="313"/>
        </pc:sldMkLst>
      </pc:sldChg>
      <pc:sldChg chg="modSp">
        <pc:chgData name="Zuobin Xiong" userId="60e5a77a-1b74-457a-8417-2abde0f9792d" providerId="ADAL" clId="{323353DA-B2CB-4B7A-8435-7F34ABD9562E}" dt="2019-09-06T04:14:36.081" v="253" actId="20577"/>
        <pc:sldMkLst>
          <pc:docMk/>
          <pc:sldMk cId="3692833622" sldId="315"/>
        </pc:sldMkLst>
        <pc:spChg chg="mod">
          <ac:chgData name="Zuobin Xiong" userId="60e5a77a-1b74-457a-8417-2abde0f9792d" providerId="ADAL" clId="{323353DA-B2CB-4B7A-8435-7F34ABD9562E}" dt="2019-09-06T04:14:36.081" v="253" actId="20577"/>
          <ac:spMkLst>
            <pc:docMk/>
            <pc:sldMk cId="3692833622" sldId="315"/>
            <ac:spMk id="5" creationId="{21FDCC3A-93EA-421C-A672-DE58EF6A4D95}"/>
          </ac:spMkLst>
        </pc:spChg>
      </pc:sldChg>
      <pc:sldChg chg="modNotesTx">
        <pc:chgData name="Zuobin Xiong" userId="60e5a77a-1b74-457a-8417-2abde0f9792d" providerId="ADAL" clId="{323353DA-B2CB-4B7A-8435-7F34ABD9562E}" dt="2019-09-06T04:32:01.827" v="263" actId="20577"/>
        <pc:sldMkLst>
          <pc:docMk/>
          <pc:sldMk cId="904732630" sldId="320"/>
        </pc:sldMkLst>
      </pc:sldChg>
      <pc:sldChg chg="modSp modNotesTx">
        <pc:chgData name="Zuobin Xiong" userId="60e5a77a-1b74-457a-8417-2abde0f9792d" providerId="ADAL" clId="{323353DA-B2CB-4B7A-8435-7F34ABD9562E}" dt="2019-09-06T04:34:04.134" v="267" actId="1076"/>
        <pc:sldMkLst>
          <pc:docMk/>
          <pc:sldMk cId="189909469" sldId="321"/>
        </pc:sldMkLst>
        <pc:picChg chg="mod">
          <ac:chgData name="Zuobin Xiong" userId="60e5a77a-1b74-457a-8417-2abde0f9792d" providerId="ADAL" clId="{323353DA-B2CB-4B7A-8435-7F34ABD9562E}" dt="2019-09-06T04:34:04.134" v="267" actId="1076"/>
          <ac:picMkLst>
            <pc:docMk/>
            <pc:sldMk cId="189909469" sldId="321"/>
            <ac:picMk id="11" creationId="{114FE383-236B-4E17-855B-C73169407862}"/>
          </ac:picMkLst>
        </pc:picChg>
      </pc:sldChg>
      <pc:sldChg chg="modNotesTx">
        <pc:chgData name="Zuobin Xiong" userId="60e5a77a-1b74-457a-8417-2abde0f9792d" providerId="ADAL" clId="{323353DA-B2CB-4B7A-8435-7F34ABD9562E}" dt="2019-09-06T04:40:57.527" v="277" actId="20577"/>
        <pc:sldMkLst>
          <pc:docMk/>
          <pc:sldMk cId="3964910733" sldId="337"/>
        </pc:sldMkLst>
      </pc:sldChg>
      <pc:sldChg chg="modNotesTx">
        <pc:chgData name="Zuobin Xiong" userId="60e5a77a-1b74-457a-8417-2abde0f9792d" providerId="ADAL" clId="{323353DA-B2CB-4B7A-8435-7F34ABD9562E}" dt="2019-09-06T04:42:15.174" v="278" actId="20577"/>
        <pc:sldMkLst>
          <pc:docMk/>
          <pc:sldMk cId="2602429842" sldId="339"/>
        </pc:sldMkLst>
      </pc:sldChg>
      <pc:sldChg chg="modSp modAnim">
        <pc:chgData name="Zuobin Xiong" userId="60e5a77a-1b74-457a-8417-2abde0f9792d" providerId="ADAL" clId="{323353DA-B2CB-4B7A-8435-7F34ABD9562E}" dt="2019-09-06T04:35:18.958" v="269"/>
        <pc:sldMkLst>
          <pc:docMk/>
          <pc:sldMk cId="4280073146" sldId="340"/>
        </pc:sldMkLst>
        <pc:spChg chg="mod">
          <ac:chgData name="Zuobin Xiong" userId="60e5a77a-1b74-457a-8417-2abde0f9792d" providerId="ADAL" clId="{323353DA-B2CB-4B7A-8435-7F34ABD9562E}" dt="2019-09-06T04:35:14.264" v="268" actId="1076"/>
          <ac:spMkLst>
            <pc:docMk/>
            <pc:sldMk cId="4280073146" sldId="340"/>
            <ac:spMk id="12" creationId="{AC840068-6867-403B-97B9-2F076D5E6517}"/>
          </ac:spMkLst>
        </pc:spChg>
      </pc:sldChg>
      <pc:sldChg chg="modSp">
        <pc:chgData name="Zuobin Xiong" userId="60e5a77a-1b74-457a-8417-2abde0f9792d" providerId="ADAL" clId="{323353DA-B2CB-4B7A-8435-7F34ABD9562E}" dt="2019-09-06T05:09:25.073" v="318" actId="20577"/>
        <pc:sldMkLst>
          <pc:docMk/>
          <pc:sldMk cId="129285689" sldId="342"/>
        </pc:sldMkLst>
        <pc:spChg chg="mod">
          <ac:chgData name="Zuobin Xiong" userId="60e5a77a-1b74-457a-8417-2abde0f9792d" providerId="ADAL" clId="{323353DA-B2CB-4B7A-8435-7F34ABD9562E}" dt="2019-09-06T05:09:25.073" v="318" actId="20577"/>
          <ac:spMkLst>
            <pc:docMk/>
            <pc:sldMk cId="129285689" sldId="342"/>
            <ac:spMk id="8" creationId="{DD9666E1-9FC8-4559-BB3A-7F4F69C36AE6}"/>
          </ac:spMkLst>
        </pc:spChg>
      </pc:sldChg>
      <pc:sldChg chg="add">
        <pc:chgData name="Zuobin Xiong" userId="60e5a77a-1b74-457a-8417-2abde0f9792d" providerId="ADAL" clId="{323353DA-B2CB-4B7A-8435-7F34ABD9562E}" dt="2019-09-06T05:20:21.125" v="354"/>
        <pc:sldMkLst>
          <pc:docMk/>
          <pc:sldMk cId="0" sldId="343"/>
        </pc:sldMkLst>
      </pc:sldChg>
      <pc:sldChg chg="add">
        <pc:chgData name="Zuobin Xiong" userId="60e5a77a-1b74-457a-8417-2abde0f9792d" providerId="ADAL" clId="{323353DA-B2CB-4B7A-8435-7F34ABD9562E}" dt="2019-09-06T05:20:21.125" v="354"/>
        <pc:sldMkLst>
          <pc:docMk/>
          <pc:sldMk cId="0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2946605-7B1B-48AA-8675-24D678B23AF3}" type="datetimeFigureOut">
              <a:rPr lang="en-US" smtClean="0"/>
              <a:pPr/>
              <a:t>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37BBF7B-0149-49F4-B4EE-1A1132035F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0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EF05-EFBC-481D-A5DF-6EC72251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644CA-CC9A-4C73-862F-965BBCC9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C011-9024-426B-8C11-A822BA2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59A7-AABE-4D0E-8455-21CCC5637ECE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9D7D-3FEC-4836-A568-53F4EF7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73C2-4367-4844-8A94-AFDA273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F7B3-D553-4D8F-9E64-67A6FD94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7EB6-99FC-4ED8-9243-C9B7233A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AE49-E132-4382-8257-6EDC3F63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5D87-6E13-41C4-A17D-2830A0620FF3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0023-788E-4C54-A9DA-9B38505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D8ED-9609-4C20-A7DE-411010EE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7E4FB-3FE1-43B5-AA34-C9B6854E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D8BF-69D1-41C2-9FE3-67FE6CC5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3211-A62E-4FAD-B832-FCE82A9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9BC-A051-46EB-9C78-C345BDE1B188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315-7D57-4834-A252-878579D4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E713-E5B5-437B-8909-F38306E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5D65-13A6-442F-BACE-1B38252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93B4-4EA1-48B0-A747-3603F658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0C51-FF4E-456A-AB14-48B0B981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133A-8B68-44A2-9BB5-6F0E2939D8FC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6300-2CD7-4A56-9D2B-9C98651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EC4D-6E7F-4FCC-8796-7D5680A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7A3-64F2-4E69-BBCD-3ADAE4C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0080-9A73-43FB-8691-D3F17EFD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8B53-AFE5-40CE-A120-ECD07160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4B9E-2FC0-4386-94E8-1451DAB0B228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095E-1B54-4C85-BE8C-D9789BA6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510F-6473-42E5-AB61-A1D41895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9A7-B8E7-446E-8D00-F6E98D22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7779-A612-4C78-B812-C5778BF8C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3F136-ED7C-4F74-9249-D225E699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2C57-E676-4D47-A775-06CC1970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6A36-ED62-4E89-93E8-30ED224084ED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A238-57F3-4029-8157-AC859057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B0B1-1CDB-4BFE-8FDC-BC5FD91D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192-C665-49DC-989A-6159048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91AA-E8B8-463D-A572-B96443B3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7AB36-FBA8-482F-A456-4690EE30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2E25-61E2-4A74-95B3-842D017A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E2C36-DB5F-41A7-A346-3AA61A7A0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DD899-4E51-4293-9878-3221AD7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E8EA-5A65-4EA4-B13C-4FBB687A32C8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460AA-F745-428B-A607-E398449D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1F916-2A99-439A-9058-617F74AF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C45F-1E46-4184-A5B2-110166C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5DF4-603B-4A36-9AAA-944F1CA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E36-CCC1-4D5D-A6EC-A5C5F125CF8D}" type="datetime1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F9BE-B848-42DD-9E76-945303D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0862D-5E76-49FE-9945-23F1FDE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D78F2-A5DB-4D62-BC5C-63A3A11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A3C5-37DD-4FD5-83E9-FD1DDC37FD2C}" type="datetime1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781C2-95A0-4E43-A8D6-31737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B31A-7C09-4738-9627-E36F16C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3967-86E5-4855-8111-8E671459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0626-89CB-464A-9CEF-44052587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5F2B-4827-4DB2-99F0-D0BD3AFC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0513-9FF6-498B-8198-86D28170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A4E9-5FFD-4360-AAAC-A792ED6DD81D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F8F9-A019-4A8B-9767-2C0A2612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B26A-E87D-4785-BAA3-CEDD03C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3288-5813-483C-ABAE-98078CCF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0-9C6B-4FBA-A094-02727A866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39BC-9253-44E8-890C-F9C63CD4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A1A5-E676-4246-B5A1-D50BB27B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C69-D881-4BCC-BDB7-CA1074558027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A3AB-B70D-4EAC-BA95-0528B19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795D-3F5F-4C1C-99B1-47E58AF3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5B55F-6236-4AA7-BB00-CA6EBC16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8119-F934-4436-AC21-17C40022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1719-73CC-4B9A-9555-EF3579B2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57F163D-CF5A-4A8D-8D7B-6B4B542CFD43}" type="datetime1">
              <a:rPr lang="en-US" smtClean="0"/>
              <a:t>2/8/23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A719-1785-4E05-8805-594EF91F4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C098-3658-4B89-8A35-A0987C96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96F11A3-02BC-4A90-BF0A-D2EBC4544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1BC-C984-440E-BD81-87801718B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11" y="2733157"/>
            <a:ext cx="9144000" cy="1089541"/>
          </a:xfrm>
        </p:spPr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NAS-based Defense for Deep Learning-Architectural Side-Channel Attack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720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Idea: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Defense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07F02-4938-DB67-AEFE-B3FDB027C6F9}"/>
              </a:ext>
            </a:extLst>
          </p:cNvPr>
          <p:cNvSpPr txBox="1"/>
          <p:nvPr/>
        </p:nvSpPr>
        <p:spPr>
          <a:xfrm>
            <a:off x="594527" y="2818040"/>
            <a:ext cx="1100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attempt to propose a defense strategy from the design of architecture itself.</a:t>
            </a:r>
          </a:p>
        </p:txBody>
      </p:sp>
    </p:spTree>
    <p:extLst>
      <p:ext uri="{BB962C8B-B14F-4D97-AF65-F5344CB8AC3E}">
        <p14:creationId xmlns:p14="http://schemas.microsoft.com/office/powerpoint/2010/main" val="287396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720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ED2E5-0B6E-4AB9-D2BF-0F638972EA8B}"/>
              </a:ext>
            </a:extLst>
          </p:cNvPr>
          <p:cNvSpPr txBox="1"/>
          <p:nvPr/>
        </p:nvSpPr>
        <p:spPr>
          <a:xfrm>
            <a:off x="301450" y="1402367"/>
            <a:ext cx="720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renewing the deep learning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9FDD9-E8C8-45C4-7262-429D54929083}"/>
              </a:ext>
            </a:extLst>
          </p:cNvPr>
          <p:cNvSpPr txBox="1"/>
          <p:nvPr/>
        </p:nvSpPr>
        <p:spPr>
          <a:xfrm>
            <a:off x="838199" y="2038314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Maintain the performance of application as much as possible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A7892-05DC-8F43-CCBB-5F768418BED2}"/>
              </a:ext>
            </a:extLst>
          </p:cNvPr>
          <p:cNvSpPr txBox="1"/>
          <p:nvPr/>
        </p:nvSpPr>
        <p:spPr>
          <a:xfrm>
            <a:off x="838198" y="2581928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Balance the resource consumption of each layer in the neural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AF9A-5F4E-4E5B-FC7C-5D5227456935}"/>
              </a:ext>
            </a:extLst>
          </p:cNvPr>
          <p:cNvSpPr txBox="1"/>
          <p:nvPr/>
        </p:nvSpPr>
        <p:spPr>
          <a:xfrm>
            <a:off x="838197" y="3059668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Reduce the increase of resource consumption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72471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720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Neural Architecture Search (NAS)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B7B0F2-3F84-125A-F631-04DC72EE3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7" y="1407889"/>
            <a:ext cx="5656943" cy="4701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48C018-E88D-BAAC-8DA7-1AF697F40FAB}"/>
              </a:ext>
            </a:extLst>
          </p:cNvPr>
          <p:cNvSpPr txBox="1"/>
          <p:nvPr/>
        </p:nvSpPr>
        <p:spPr>
          <a:xfrm>
            <a:off x="7389725" y="1438058"/>
            <a:ext cx="244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Search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0A097-EB07-B18B-4331-13F1D28281C5}"/>
              </a:ext>
            </a:extLst>
          </p:cNvPr>
          <p:cNvSpPr txBox="1"/>
          <p:nvPr/>
        </p:nvSpPr>
        <p:spPr>
          <a:xfrm>
            <a:off x="7389725" y="1974745"/>
            <a:ext cx="244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Search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F0111-1E01-7C91-CFD7-6FCED274434D}"/>
              </a:ext>
            </a:extLst>
          </p:cNvPr>
          <p:cNvSpPr txBox="1"/>
          <p:nvPr/>
        </p:nvSpPr>
        <p:spPr>
          <a:xfrm>
            <a:off x="7379996" y="2511432"/>
            <a:ext cx="292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Search Metrics</a:t>
            </a:r>
          </a:p>
        </p:txBody>
      </p:sp>
    </p:spTree>
    <p:extLst>
      <p:ext uri="{BB962C8B-B14F-4D97-AF65-F5344CB8AC3E}">
        <p14:creationId xmlns:p14="http://schemas.microsoft.com/office/powerpoint/2010/main" val="210119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720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Novel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95E75-6ED6-E8D2-2B4B-9AB36B8F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19" y="1235151"/>
            <a:ext cx="9144000" cy="798979"/>
          </a:xfrm>
        </p:spPr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NAS-based Defense for Deep Learning-Architectural Side-Channel Attack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24DE8-E3A8-FD99-135E-3C7E18BDFD6B}"/>
              </a:ext>
            </a:extLst>
          </p:cNvPr>
          <p:cNvSpPr txBox="1"/>
          <p:nvPr/>
        </p:nvSpPr>
        <p:spPr>
          <a:xfrm>
            <a:off x="315685" y="2701623"/>
            <a:ext cx="428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Search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6C22A-A55E-89B6-2C85-03F2AA8B1EEF}"/>
              </a:ext>
            </a:extLst>
          </p:cNvPr>
          <p:cNvSpPr txBox="1"/>
          <p:nvPr/>
        </p:nvSpPr>
        <p:spPr>
          <a:xfrm>
            <a:off x="319871" y="4553674"/>
            <a:ext cx="304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Search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1D76-8C71-72DE-16A5-B8C9AF98D4A4}"/>
              </a:ext>
            </a:extLst>
          </p:cNvPr>
          <p:cNvSpPr txBox="1"/>
          <p:nvPr/>
        </p:nvSpPr>
        <p:spPr>
          <a:xfrm>
            <a:off x="315685" y="3614033"/>
            <a:ext cx="292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Search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DDC28-2545-57E9-67A3-830E5244369C}"/>
              </a:ext>
            </a:extLst>
          </p:cNvPr>
          <p:cNvSpPr txBox="1"/>
          <p:nvPr/>
        </p:nvSpPr>
        <p:spPr>
          <a:xfrm>
            <a:off x="657329" y="3222557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Cells with balanced resource consumption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3BDEC-13B8-56B7-F20E-C0D8ED4F9D72}"/>
              </a:ext>
            </a:extLst>
          </p:cNvPr>
          <p:cNvSpPr txBox="1"/>
          <p:nvPr/>
        </p:nvSpPr>
        <p:spPr>
          <a:xfrm>
            <a:off x="657328" y="4134967"/>
            <a:ext cx="638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Metrics and Resource Consumption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8E51B-30C4-BA27-5E43-B606E76463F1}"/>
              </a:ext>
            </a:extLst>
          </p:cNvPr>
          <p:cNvSpPr txBox="1"/>
          <p:nvPr/>
        </p:nvSpPr>
        <p:spPr>
          <a:xfrm>
            <a:off x="657327" y="5074608"/>
            <a:ext cx="638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Rely on Reinforcement Learning to obtain the search policy</a:t>
            </a:r>
          </a:p>
        </p:txBody>
      </p:sp>
    </p:spTree>
    <p:extLst>
      <p:ext uri="{BB962C8B-B14F-4D97-AF65-F5344CB8AC3E}">
        <p14:creationId xmlns:p14="http://schemas.microsoft.com/office/powerpoint/2010/main" val="12816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Attacks on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0C90D-4B5B-780C-4195-8F9412C20EE4}"/>
              </a:ext>
            </a:extLst>
          </p:cNvPr>
          <p:cNvSpPr txBox="1"/>
          <p:nvPr/>
        </p:nvSpPr>
        <p:spPr>
          <a:xfrm>
            <a:off x="351693" y="1402367"/>
            <a:ext cx="19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Attack on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3DD66-FADC-F84F-0B2F-6165BE080C98}"/>
              </a:ext>
            </a:extLst>
          </p:cNvPr>
          <p:cNvSpPr txBox="1"/>
          <p:nvPr/>
        </p:nvSpPr>
        <p:spPr>
          <a:xfrm>
            <a:off x="351692" y="2337835"/>
            <a:ext cx="229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Attack 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399FF-4C6B-A169-81C3-662CEA79084C}"/>
              </a:ext>
            </a:extLst>
          </p:cNvPr>
          <p:cNvSpPr txBox="1"/>
          <p:nvPr/>
        </p:nvSpPr>
        <p:spPr>
          <a:xfrm>
            <a:off x="351692" y="3338367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Attack on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BB571-969E-4929-C332-6A50BADB8CA7}"/>
              </a:ext>
            </a:extLst>
          </p:cNvPr>
          <p:cNvSpPr txBox="1"/>
          <p:nvPr/>
        </p:nvSpPr>
        <p:spPr>
          <a:xfrm>
            <a:off x="903513" y="1870100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Membership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E03-7F79-E9D8-CB5A-0258FD6AB57D}"/>
              </a:ext>
            </a:extLst>
          </p:cNvPr>
          <p:cNvSpPr txBox="1"/>
          <p:nvPr/>
        </p:nvSpPr>
        <p:spPr>
          <a:xfrm>
            <a:off x="903513" y="2838101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Model Extraction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CD546-0587-3427-308B-514BA8525181}"/>
              </a:ext>
            </a:extLst>
          </p:cNvPr>
          <p:cNvSpPr txBox="1"/>
          <p:nvPr/>
        </p:nvSpPr>
        <p:spPr>
          <a:xfrm>
            <a:off x="903512" y="3836670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Model Inference Attack</a:t>
            </a:r>
          </a:p>
        </p:txBody>
      </p:sp>
    </p:spTree>
    <p:extLst>
      <p:ext uri="{BB962C8B-B14F-4D97-AF65-F5344CB8AC3E}">
        <p14:creationId xmlns:p14="http://schemas.microsoft.com/office/powerpoint/2010/main" val="274408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0C90D-4B5B-780C-4195-8F9412C20EE4}"/>
              </a:ext>
            </a:extLst>
          </p:cNvPr>
          <p:cNvSpPr txBox="1"/>
          <p:nvPr/>
        </p:nvSpPr>
        <p:spPr>
          <a:xfrm>
            <a:off x="351693" y="1402367"/>
            <a:ext cx="19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Attack on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3DD66-FADC-F84F-0B2F-6165BE080C98}"/>
              </a:ext>
            </a:extLst>
          </p:cNvPr>
          <p:cNvSpPr txBox="1"/>
          <p:nvPr/>
        </p:nvSpPr>
        <p:spPr>
          <a:xfrm>
            <a:off x="351692" y="2337835"/>
            <a:ext cx="229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Attack 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399FF-4C6B-A169-81C3-662CEA79084C}"/>
              </a:ext>
            </a:extLst>
          </p:cNvPr>
          <p:cNvSpPr txBox="1"/>
          <p:nvPr/>
        </p:nvSpPr>
        <p:spPr>
          <a:xfrm>
            <a:off x="351692" y="3338367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Attack on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BB571-969E-4929-C332-6A50BADB8CA7}"/>
              </a:ext>
            </a:extLst>
          </p:cNvPr>
          <p:cNvSpPr txBox="1"/>
          <p:nvPr/>
        </p:nvSpPr>
        <p:spPr>
          <a:xfrm>
            <a:off x="903513" y="1870100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Membership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E03-7F79-E9D8-CB5A-0258FD6AB57D}"/>
              </a:ext>
            </a:extLst>
          </p:cNvPr>
          <p:cNvSpPr txBox="1"/>
          <p:nvPr/>
        </p:nvSpPr>
        <p:spPr>
          <a:xfrm>
            <a:off x="903513" y="2838101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Model Extraction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CD546-0587-3427-308B-514BA8525181}"/>
              </a:ext>
            </a:extLst>
          </p:cNvPr>
          <p:cNvSpPr txBox="1"/>
          <p:nvPr/>
        </p:nvSpPr>
        <p:spPr>
          <a:xfrm>
            <a:off x="903512" y="3836670"/>
            <a:ext cx="450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Model Inference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CA47D-8417-1355-DFDF-11E7F759CF91}"/>
              </a:ext>
            </a:extLst>
          </p:cNvPr>
          <p:cNvSpPr txBox="1"/>
          <p:nvPr/>
        </p:nvSpPr>
        <p:spPr>
          <a:xfrm>
            <a:off x="11832" y="461143"/>
            <a:ext cx="997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From users’ viewpoint to service providers’ viewpoint</a:t>
            </a:r>
          </a:p>
        </p:txBody>
      </p:sp>
    </p:spTree>
    <p:extLst>
      <p:ext uri="{BB962C8B-B14F-4D97-AF65-F5344CB8AC3E}">
        <p14:creationId xmlns:p14="http://schemas.microsoft.com/office/powerpoint/2010/main" val="79757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Attacks 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3DD66-FADC-F84F-0B2F-6165BE080C98}"/>
              </a:ext>
            </a:extLst>
          </p:cNvPr>
          <p:cNvSpPr txBox="1"/>
          <p:nvPr/>
        </p:nvSpPr>
        <p:spPr>
          <a:xfrm>
            <a:off x="301451" y="1402367"/>
            <a:ext cx="45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Data Query-based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E03-7F79-E9D8-CB5A-0258FD6AB57D}"/>
              </a:ext>
            </a:extLst>
          </p:cNvPr>
          <p:cNvSpPr txBox="1"/>
          <p:nvPr/>
        </p:nvSpPr>
        <p:spPr>
          <a:xfrm>
            <a:off x="838199" y="2128665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White-box Attack assumes that attackers know the model architecture.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992EE-2F6F-8451-F8ED-B047BE98EAD1}"/>
              </a:ext>
            </a:extLst>
          </p:cNvPr>
          <p:cNvSpPr txBox="1"/>
          <p:nvPr/>
        </p:nvSpPr>
        <p:spPr>
          <a:xfrm>
            <a:off x="838199" y="2639345"/>
            <a:ext cx="730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Black-box Attack assumes that attackers have the prior knowledge to generate shadow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95F9D-710F-E89B-B02E-3A749B80E0ED}"/>
              </a:ext>
            </a:extLst>
          </p:cNvPr>
          <p:cNvSpPr txBox="1"/>
          <p:nvPr/>
        </p:nvSpPr>
        <p:spPr>
          <a:xfrm>
            <a:off x="838199" y="3572325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practice, the attackers require a large number of queries.</a:t>
            </a:r>
          </a:p>
        </p:txBody>
      </p:sp>
    </p:spTree>
    <p:extLst>
      <p:ext uri="{BB962C8B-B14F-4D97-AF65-F5344CB8AC3E}">
        <p14:creationId xmlns:p14="http://schemas.microsoft.com/office/powerpoint/2010/main" val="12302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Attacks 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3DD66-FADC-F84F-0B2F-6165BE080C98}"/>
              </a:ext>
            </a:extLst>
          </p:cNvPr>
          <p:cNvSpPr txBox="1"/>
          <p:nvPr/>
        </p:nvSpPr>
        <p:spPr>
          <a:xfrm>
            <a:off x="301451" y="1402367"/>
            <a:ext cx="520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Side-Channel Information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E03-7F79-E9D8-CB5A-0258FD6AB57D}"/>
              </a:ext>
            </a:extLst>
          </p:cNvPr>
          <p:cNvSpPr txBox="1"/>
          <p:nvPr/>
        </p:nvSpPr>
        <p:spPr>
          <a:xfrm>
            <a:off x="838199" y="2128665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Memory and Timing Side-Channels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5935C-7A02-EA1D-5170-1489A2BF43A5}"/>
              </a:ext>
            </a:extLst>
          </p:cNvPr>
          <p:cNvSpPr txBox="1"/>
          <p:nvPr/>
        </p:nvSpPr>
        <p:spPr>
          <a:xfrm>
            <a:off x="838199" y="2609710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Side-Channel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907E2-6550-F23F-AB71-BEBD73E0579F}"/>
              </a:ext>
            </a:extLst>
          </p:cNvPr>
          <p:cNvSpPr txBox="1"/>
          <p:nvPr/>
        </p:nvSpPr>
        <p:spPr>
          <a:xfrm>
            <a:off x="838198" y="3090755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Cache Side-Channel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46D1A-36E7-B67B-6C5E-902B855609FF}"/>
              </a:ext>
            </a:extLst>
          </p:cNvPr>
          <p:cNvSpPr txBox="1"/>
          <p:nvPr/>
        </p:nvSpPr>
        <p:spPr>
          <a:xfrm>
            <a:off x="838197" y="3682116"/>
            <a:ext cx="730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6778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CA47D-8417-1355-DFDF-11E7F759CF91}"/>
              </a:ext>
            </a:extLst>
          </p:cNvPr>
          <p:cNvSpPr txBox="1"/>
          <p:nvPr/>
        </p:nvSpPr>
        <p:spPr>
          <a:xfrm>
            <a:off x="11832" y="472904"/>
            <a:ext cx="997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94AECC-AF48-E75D-8A18-0D904EF38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3" y="1328279"/>
            <a:ext cx="7772400" cy="1438958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08BD29-65F7-8FCE-9ABD-EAB10C63A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6" y="1940968"/>
            <a:ext cx="7772400" cy="1350416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90814A-81CA-E18C-C167-2B71A9EA1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20" y="2504706"/>
            <a:ext cx="6712396" cy="2450824"/>
          </a:xfrm>
          <a:prstGeom prst="rect">
            <a:avLst/>
          </a:prstGeom>
        </p:spPr>
      </p:pic>
      <p:pic>
        <p:nvPicPr>
          <p:cNvPr id="20" name="Picture 1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556668-73BB-080E-D00A-F7FE1F523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04" y="3606856"/>
            <a:ext cx="7772400" cy="22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4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3DD66-FADC-F84F-0B2F-6165BE080C98}"/>
              </a:ext>
            </a:extLst>
          </p:cNvPr>
          <p:cNvSpPr txBox="1"/>
          <p:nvPr/>
        </p:nvSpPr>
        <p:spPr>
          <a:xfrm>
            <a:off x="1326382" y="2787895"/>
            <a:ext cx="10319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design an effective defense strategy for more stealthy Side-Channel Information Attack.</a:t>
            </a:r>
          </a:p>
        </p:txBody>
      </p:sp>
    </p:spTree>
    <p:extLst>
      <p:ext uri="{BB962C8B-B14F-4D97-AF65-F5344CB8AC3E}">
        <p14:creationId xmlns:p14="http://schemas.microsoft.com/office/powerpoint/2010/main" val="13950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Side-Channel Defenses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819E8-A13D-20BC-B89C-CEA2FD12F0D3}"/>
              </a:ext>
            </a:extLst>
          </p:cNvPr>
          <p:cNvSpPr txBox="1"/>
          <p:nvPr/>
        </p:nvSpPr>
        <p:spPr>
          <a:xfrm>
            <a:off x="301451" y="1402367"/>
            <a:ext cx="45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Hiding-based Schemes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B5D49-A48C-1567-8B5C-A2B19DC031EB}"/>
              </a:ext>
            </a:extLst>
          </p:cNvPr>
          <p:cNvSpPr txBox="1"/>
          <p:nvPr/>
        </p:nvSpPr>
        <p:spPr>
          <a:xfrm>
            <a:off x="838199" y="2038314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consumption-balancing techniques to make the consumption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EE452-038C-8691-C59F-BACADDDD01A7}"/>
              </a:ext>
            </a:extLst>
          </p:cNvPr>
          <p:cNvSpPr txBox="1"/>
          <p:nvPr/>
        </p:nvSpPr>
        <p:spPr>
          <a:xfrm>
            <a:off x="301451" y="2603527"/>
            <a:ext cx="45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Masking-based Schemes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181AA-49DE-4C47-2744-C03BEFDE02BB}"/>
              </a:ext>
            </a:extLst>
          </p:cNvPr>
          <p:cNvSpPr txBox="1"/>
          <p:nvPr/>
        </p:nvSpPr>
        <p:spPr>
          <a:xfrm>
            <a:off x="838199" y="3261073"/>
            <a:ext cx="828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the input into multiple independent shares to ensure that the computation consumption of these multiple shares is statistically independent.</a:t>
            </a:r>
          </a:p>
        </p:txBody>
      </p:sp>
    </p:spTree>
    <p:extLst>
      <p:ext uri="{BB962C8B-B14F-4D97-AF65-F5344CB8AC3E}">
        <p14:creationId xmlns:p14="http://schemas.microsoft.com/office/powerpoint/2010/main" val="113867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819E8-A13D-20BC-B89C-CEA2FD12F0D3}"/>
              </a:ext>
            </a:extLst>
          </p:cNvPr>
          <p:cNvSpPr txBox="1"/>
          <p:nvPr/>
        </p:nvSpPr>
        <p:spPr>
          <a:xfrm>
            <a:off x="301451" y="1402367"/>
            <a:ext cx="45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Hiding-based Schemes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B5D49-A48C-1567-8B5C-A2B19DC031EB}"/>
              </a:ext>
            </a:extLst>
          </p:cNvPr>
          <p:cNvSpPr txBox="1"/>
          <p:nvPr/>
        </p:nvSpPr>
        <p:spPr>
          <a:xfrm>
            <a:off x="1732269" y="2684782"/>
            <a:ext cx="85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proposed schemes are deployed on hardware circuits,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lacking the portability and increase some extra costs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EE452-038C-8691-C59F-BACADDDD01A7}"/>
              </a:ext>
            </a:extLst>
          </p:cNvPr>
          <p:cNvSpPr txBox="1"/>
          <p:nvPr/>
        </p:nvSpPr>
        <p:spPr>
          <a:xfrm>
            <a:off x="301451" y="1886188"/>
            <a:ext cx="45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Masking-based Schemes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8702DF04-A79B-3D65-2E27-A25C05FDA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27" y="3429000"/>
            <a:ext cx="6108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12453</TotalTime>
  <Words>389</Words>
  <Application>Microsoft Macintosh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NAS-based Defense for Deep Learning-Architectural Side-Channel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NAS-based Defense for Deep Learning-Architectural Side-Channel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Zuobin Xiong</dc:creator>
  <cp:lastModifiedBy>Honghui Xu</cp:lastModifiedBy>
  <cp:revision>1821</cp:revision>
  <dcterms:created xsi:type="dcterms:W3CDTF">2019-08-04T15:55:35Z</dcterms:created>
  <dcterms:modified xsi:type="dcterms:W3CDTF">2023-02-09T00:31:32Z</dcterms:modified>
</cp:coreProperties>
</file>