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3" autoAdjust="0"/>
    <p:restoredTop sz="75682" autoAdjust="0"/>
  </p:normalViewPr>
  <p:slideViewPr>
    <p:cSldViewPr snapToGrid="0">
      <p:cViewPr varScale="1">
        <p:scale>
          <a:sx n="60" d="100"/>
          <a:sy n="60" d="100"/>
        </p:scale>
        <p:origin x="13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FCB1-9B9E-4713-853D-A05FA7BABE31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09D0B-D14F-410B-9E4D-BF13F93E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3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9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3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7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8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8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09D0B-D14F-410B-9E4D-BF13F93E45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79E11-0045-6123-FB4F-D53CA44C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B1D34C-8146-17B0-C901-8305C431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FBA7E-B4C7-9595-E107-86295A70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AEC1B-6E40-6CF1-A70B-095EB159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A3367-CF30-6694-FDBC-5D1E8573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5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B5130-744A-E51C-4670-B03CDE65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57B4E-320A-0FFD-668B-AD4DAD473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72079-FC25-0F88-9B98-5B6CD33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9F332-D785-7C8D-9FB0-52CC1EB3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6FC8C-B6F7-26FD-3429-B575F1AD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D11046-0EC9-68B8-DE2A-D27B2BD67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48362-A110-EE1A-5987-C76E09F9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F0CE-9A65-6BE9-0EB7-0662409A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8A033-EBCD-B0A7-94CB-7AEA1D9B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B6155-7453-AE2D-DB9E-018C584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4354B-F777-69DB-C802-CFA8BD9A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97F6-B339-BA90-5EBE-3BC44455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23D70-6C38-E18D-7FB7-0DF9FA00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278EB-A5C9-FBEE-89D5-E1FE1B2B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7F97E-3B1D-F1E7-5980-1413CE5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AC2F-4733-B284-6C18-060F9901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D33EA-11EC-C13A-E714-DD66DAD8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D0D50-D114-1F15-C93B-AC96F4EA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73908-19EE-DCAF-CBF0-A4293A46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2181C-65E9-E2BC-FA43-83712F8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877CC-7576-2FB7-4990-15467AD4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02F15-F6A3-3946-4F51-51D7A3A55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E6CD6-0403-304B-84E7-3296AF35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BE38-D0D0-C06D-3FAF-87FE928E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7886B-FEE5-8F9B-4EF7-B3F7C6F6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FC3FC-78FF-4F7D-3D84-06F70FD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9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DDD69-B7A7-233F-1BFD-7A2A9A0C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F0798-2A34-1928-F5AE-71894E3B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32F19-5812-6894-A55C-0CD3647F0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B6F189-0ED9-1673-850E-E811F58D2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5F435-CD55-4299-4077-A663EBE4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CCE341-0AAF-306C-E752-F2414336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658F7-D734-56C1-1BCE-47DB24B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6B4D1E-C624-8587-8F5B-695ED86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C9A8-B08B-CF7F-7A3D-E1218205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3312E-07CF-78C4-8179-232EE1C6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64320E-12F7-F7BC-BB40-858DB464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DEEC2-A4B5-101D-7F29-B3C4D762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7D406D-144E-F4CF-5E21-E9968D2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A3D033-BB33-714C-9035-62C5EE91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E71B9-4371-762A-4D58-3A675D24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18463-0393-5530-DF9F-F8CD0E94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488F-72DE-2E67-939E-C35F3E4E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128AF-9D75-99FF-76A4-8F5BFC56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B4FD1-AC7D-5572-AFE1-A453BDA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5B15B-EE9E-C5BE-14E5-1577AEEA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3AEAF-C1E3-875C-C982-66FDAD44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2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E07-D4C5-B234-3B8E-93BBEAA4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8C362-110F-7650-8CB8-6321DA1BF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A6CA9-A813-78B9-D703-61F8E309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61C95-D523-5299-C9A1-DFDFCA2D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16697-410C-9AEB-6C1D-E766460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E04A0-4CD5-F816-2F9F-B223D53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6A8EB-8006-517F-EC1C-C503650C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4D576-B833-D809-D03A-B4315F35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205CD-8C9B-6240-3299-AB23FA3EE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E829-D1C3-49A8-8984-3599A053787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76A46-7A26-A9DC-4A2C-CC623663E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D8C16-16C8-0C36-36BF-94A29667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B67E-0CBE-49F1-9624-587B318D1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CBD10-D020-2AD3-BF30-8EC345DB7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recent research on Broad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72C65-DD51-DC1D-DA43-2DFE4E65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Learning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4E98B7-9493-7762-9A37-13426E2CC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73"/>
          <a:stretch/>
        </p:blipFill>
        <p:spPr>
          <a:xfrm>
            <a:off x="0" y="1743958"/>
            <a:ext cx="6970160" cy="355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62CED2-1365-1141-6F3D-C9EC2FE85C36}"/>
                  </a:ext>
                </a:extLst>
              </p:cNvPr>
              <p:cNvSpPr txBox="1"/>
              <p:nvPr/>
            </p:nvSpPr>
            <p:spPr>
              <a:xfrm>
                <a:off x="8153399" y="1743958"/>
                <a:ext cx="158172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62CED2-1365-1141-6F3D-C9EC2FE85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99" y="1743958"/>
                <a:ext cx="1581727" cy="1200329"/>
              </a:xfrm>
              <a:prstGeom prst="rect">
                <a:avLst/>
              </a:prstGeom>
              <a:blipFill>
                <a:blip r:embed="rId4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07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AE4741-A75A-9579-444D-5E73CDDD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53" y="1607758"/>
            <a:ext cx="5614693" cy="364248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C5795C9-D1BF-38E9-EEA8-008BE8A4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Broad Learning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0912CF-EA94-23C9-4F6C-E4D5878A6857}"/>
              </a:ext>
            </a:extLst>
          </p:cNvPr>
          <p:cNvSpPr txBox="1"/>
          <p:nvPr/>
        </p:nvSpPr>
        <p:spPr>
          <a:xfrm>
            <a:off x="1847273" y="205970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031B56-B4C4-F895-D17E-A8DB346AC53F}"/>
              </a:ext>
            </a:extLst>
          </p:cNvPr>
          <p:cNvCxnSpPr/>
          <p:nvPr/>
        </p:nvCxnSpPr>
        <p:spPr>
          <a:xfrm>
            <a:off x="1473894" y="2530764"/>
            <a:ext cx="139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77D9A46-D5D2-3FE8-3053-09185E70967E}"/>
              </a:ext>
            </a:extLst>
          </p:cNvPr>
          <p:cNvSpPr txBox="1"/>
          <p:nvPr/>
        </p:nvSpPr>
        <p:spPr>
          <a:xfrm>
            <a:off x="2964873" y="23460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7C9F30-434D-FBD7-7789-FA6E161A16DF}"/>
              </a:ext>
            </a:extLst>
          </p:cNvPr>
          <p:cNvCxnSpPr/>
          <p:nvPr/>
        </p:nvCxnSpPr>
        <p:spPr>
          <a:xfrm>
            <a:off x="3713796" y="2530764"/>
            <a:ext cx="139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21E7D9A-2BD9-B52A-0365-A385B9EBFF02}"/>
              </a:ext>
            </a:extLst>
          </p:cNvPr>
          <p:cNvSpPr txBox="1"/>
          <p:nvPr/>
        </p:nvSpPr>
        <p:spPr>
          <a:xfrm>
            <a:off x="3953163" y="205970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27A315-B1BD-923A-70E9-1364830B37D8}"/>
              </a:ext>
            </a:extLst>
          </p:cNvPr>
          <p:cNvSpPr txBox="1"/>
          <p:nvPr/>
        </p:nvSpPr>
        <p:spPr>
          <a:xfrm>
            <a:off x="5347077" y="234609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6FF7F6-2E7A-B67D-246A-9B7711FADBEB}"/>
              </a:ext>
            </a:extLst>
          </p:cNvPr>
          <p:cNvCxnSpPr>
            <a:cxnSpLocks/>
          </p:cNvCxnSpPr>
          <p:nvPr/>
        </p:nvCxnSpPr>
        <p:spPr>
          <a:xfrm>
            <a:off x="6844924" y="2530764"/>
            <a:ext cx="2206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B57DDF-073B-E288-7E23-5A295F94084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44544" y="2715430"/>
            <a:ext cx="0" cy="77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108F756-2727-06B9-8B90-F96A84B33B50}"/>
              </a:ext>
            </a:extLst>
          </p:cNvPr>
          <p:cNvSpPr txBox="1"/>
          <p:nvPr/>
        </p:nvSpPr>
        <p:spPr>
          <a:xfrm>
            <a:off x="5029389" y="3491223"/>
            <a:ext cx="22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learning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6F1670-4540-7056-FAB5-6F3C58F9EF53}"/>
              </a:ext>
            </a:extLst>
          </p:cNvPr>
          <p:cNvSpPr txBox="1"/>
          <p:nvPr/>
        </p:nvSpPr>
        <p:spPr>
          <a:xfrm>
            <a:off x="6094077" y="2937133"/>
            <a:ext cx="20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not satisfied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B4BA19-6EDA-B707-6327-A845DE78EA35}"/>
              </a:ext>
            </a:extLst>
          </p:cNvPr>
          <p:cNvSpPr txBox="1"/>
          <p:nvPr/>
        </p:nvSpPr>
        <p:spPr>
          <a:xfrm>
            <a:off x="7093267" y="2059709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satisfied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8859B6-118C-FA73-E554-48093C50F221}"/>
              </a:ext>
            </a:extLst>
          </p:cNvPr>
          <p:cNvSpPr txBox="1"/>
          <p:nvPr/>
        </p:nvSpPr>
        <p:spPr>
          <a:xfrm>
            <a:off x="9323172" y="234609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local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F80FAF-84A1-E149-A490-5DC7D538D4B4}"/>
              </a:ext>
            </a:extLst>
          </p:cNvPr>
          <p:cNvCxnSpPr>
            <a:cxnSpLocks/>
          </p:cNvCxnSpPr>
          <p:nvPr/>
        </p:nvCxnSpPr>
        <p:spPr>
          <a:xfrm>
            <a:off x="6044544" y="4045220"/>
            <a:ext cx="0" cy="77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08213D9-A63D-EF07-6902-1A1DA9B92B0E}"/>
              </a:ext>
            </a:extLst>
          </p:cNvPr>
          <p:cNvSpPr txBox="1"/>
          <p:nvPr/>
        </p:nvSpPr>
        <p:spPr>
          <a:xfrm>
            <a:off x="6094077" y="4266923"/>
            <a:ext cx="8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CL&gt;T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1AB9A2-46A8-54F9-899D-5F25ACF6E530}"/>
              </a:ext>
            </a:extLst>
          </p:cNvPr>
          <p:cNvSpPr txBox="1"/>
          <p:nvPr/>
        </p:nvSpPr>
        <p:spPr>
          <a:xfrm>
            <a:off x="4991909" y="4821012"/>
            <a:ext cx="249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to aggregate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970E39-1A5F-166E-C3B4-A4A5469242BA}"/>
              </a:ext>
            </a:extLst>
          </p:cNvPr>
          <p:cNvCxnSpPr>
            <a:cxnSpLocks/>
          </p:cNvCxnSpPr>
          <p:nvPr/>
        </p:nvCxnSpPr>
        <p:spPr>
          <a:xfrm>
            <a:off x="10406232" y="2716199"/>
            <a:ext cx="0" cy="77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2AE1BC8-F40F-7D26-A9B3-7E816B12626F}"/>
              </a:ext>
            </a:extLst>
          </p:cNvPr>
          <p:cNvSpPr txBox="1"/>
          <p:nvPr/>
        </p:nvSpPr>
        <p:spPr>
          <a:xfrm>
            <a:off x="9412906" y="3491223"/>
            <a:ext cx="20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Global model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26CC05E5-DBE1-0BC0-CDA4-AE234F6F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Broad Learning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3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65F5C80-A9F7-3517-FA2F-BC45CDB6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02" y="2373538"/>
            <a:ext cx="6416596" cy="211092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E2A0E32-9D13-F76E-9585-1A0F78D5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5788803-732E-26BE-38A2-6744E2F7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Model-Regression Broad Learning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9D0B13-3C99-C4DA-D7F1-2BE3D585E5BA}"/>
                  </a:ext>
                </a:extLst>
              </p:cNvPr>
              <p:cNvSpPr txBox="1"/>
              <p:nvPr/>
            </p:nvSpPr>
            <p:spPr>
              <a:xfrm>
                <a:off x="838200" y="1620797"/>
                <a:ext cx="8680704" cy="3364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traditional Broad learning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𝑍𝑊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800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ridge regression approximation of least-square linear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𝑍𝑊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800" dirty="0"/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the model regression method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model regression based loss function.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use L2,1-norm in this method,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9D0B13-3C99-C4DA-D7F1-2BE3D585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0797"/>
                <a:ext cx="8680704" cy="3364062"/>
              </a:xfrm>
              <a:prstGeom prst="rect">
                <a:avLst/>
              </a:prstGeom>
              <a:blipFill>
                <a:blip r:embed="rId3"/>
                <a:stretch>
                  <a:fillRect l="-632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0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F0BED78-13D4-CA4B-5597-286CEDC8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04" y="1710541"/>
            <a:ext cx="7742591" cy="3436918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C72A231-101E-6C25-9424-218DAF6B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Model-Regression Broad Learning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3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3B062F2-D765-0534-177C-D8151DE1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Model-Regression Broad Learning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2FC9C7-042A-3B71-E999-F040E673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5711"/>
            <a:ext cx="5273497" cy="36579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8B78EF-B113-DDF2-4151-B2BBEE65F9DD}"/>
              </a:ext>
            </a:extLst>
          </p:cNvPr>
          <p:cNvSpPr txBox="1"/>
          <p:nvPr/>
        </p:nvSpPr>
        <p:spPr>
          <a:xfrm>
            <a:off x="6708761" y="5583628"/>
            <a:ext cx="4300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on the German dataset with different contamination rates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6BBC73-DD9A-F052-5FC0-96B80EBE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89" y="1965490"/>
            <a:ext cx="5166808" cy="36426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B2B838-AC50-FD8E-65DA-ADA6CC943367}"/>
              </a:ext>
            </a:extLst>
          </p:cNvPr>
          <p:cNvSpPr txBox="1"/>
          <p:nvPr/>
        </p:nvSpPr>
        <p:spPr>
          <a:xfrm>
            <a:off x="1359126" y="5608166"/>
            <a:ext cx="4051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on the Diabetes dataset with different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contamination rates.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8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141</Words>
  <Application>Microsoft Office PowerPoint</Application>
  <PresentationFormat>宽屏</PresentationFormat>
  <Paragraphs>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Some recent research on Broad Learning</vt:lpstr>
      <vt:lpstr>Broad Learning</vt:lpstr>
      <vt:lpstr>Distributed Broad Learning</vt:lpstr>
      <vt:lpstr>Distributed Broad Learning</vt:lpstr>
      <vt:lpstr>Result</vt:lpstr>
      <vt:lpstr>Model-Regression Broad Learning</vt:lpstr>
      <vt:lpstr>Model-Regression Broad Learning</vt:lpstr>
      <vt:lpstr>Model-Regression Broad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宽度学习 Board Learning</dc:title>
  <dc:creator>Yixian Chen</dc:creator>
  <cp:lastModifiedBy>c yx</cp:lastModifiedBy>
  <cp:revision>24</cp:revision>
  <dcterms:created xsi:type="dcterms:W3CDTF">2022-07-25T00:30:06Z</dcterms:created>
  <dcterms:modified xsi:type="dcterms:W3CDTF">2023-04-04T00:04:29Z</dcterms:modified>
</cp:coreProperties>
</file>