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360" r:id="rId2"/>
    <p:sldId id="367" r:id="rId3"/>
    <p:sldId id="368" r:id="rId4"/>
    <p:sldId id="372" r:id="rId5"/>
    <p:sldId id="377" r:id="rId6"/>
    <p:sldId id="371" r:id="rId7"/>
    <p:sldId id="379" r:id="rId8"/>
    <p:sldId id="369" r:id="rId9"/>
    <p:sldId id="381" r:id="rId10"/>
    <p:sldId id="370" r:id="rId11"/>
    <p:sldId id="382" r:id="rId12"/>
    <p:sldId id="383" r:id="rId13"/>
    <p:sldId id="384" r:id="rId14"/>
    <p:sldId id="374" r:id="rId15"/>
    <p:sldId id="380" r:id="rId16"/>
    <p:sldId id="378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D8EEC-4136-446E-9C7E-831D7AE38FD0}">
          <p14:sldIdLst>
            <p14:sldId id="360"/>
            <p14:sldId id="367"/>
            <p14:sldId id="368"/>
            <p14:sldId id="372"/>
            <p14:sldId id="377"/>
            <p14:sldId id="371"/>
            <p14:sldId id="379"/>
            <p14:sldId id="369"/>
            <p14:sldId id="381"/>
            <p14:sldId id="370"/>
            <p14:sldId id="382"/>
            <p14:sldId id="383"/>
            <p14:sldId id="384"/>
            <p14:sldId id="374"/>
            <p14:sldId id="380"/>
            <p14:sldId id="378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2600"/>
    <a:srgbClr val="0539A6"/>
    <a:srgbClr val="1D274F"/>
    <a:srgbClr val="1D272D"/>
    <a:srgbClr val="D81E00"/>
    <a:srgbClr val="5B6772"/>
    <a:srgbClr val="D6D6D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6C33F-42A9-4E4C-8040-DFE0C3582805}" v="1071" dt="2023-02-15T01:58:06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72491" autoAdjust="0"/>
  </p:normalViewPr>
  <p:slideViewPr>
    <p:cSldViewPr snapToGrid="0" snapToObjects="1">
      <p:cViewPr varScale="1">
        <p:scale>
          <a:sx n="100" d="100"/>
          <a:sy n="100" d="100"/>
        </p:scale>
        <p:origin x="10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Chenyu" userId="54349da39eb10202" providerId="LiveId" clId="{28FC0E54-D387-43DE-84D6-749B77353AC8}"/>
    <pc:docChg chg="undo custSel addSld delSld modSld sldOrd modMainMaster modSection modNotesMaster">
      <pc:chgData name="Wang Chenyu" userId="54349da39eb10202" providerId="LiveId" clId="{28FC0E54-D387-43DE-84D6-749B77353AC8}" dt="2020-10-01T17:12:24.032" v="7891"/>
      <pc:docMkLst>
        <pc:docMk/>
      </pc:docMkLst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6058326" sldId="261"/>
        </pc:sldMkLst>
      </pc:sldChg>
      <pc:sldChg chg="modSp mod modNotes modNotesTx">
        <pc:chgData name="Wang Chenyu" userId="54349da39eb10202" providerId="LiveId" clId="{28FC0E54-D387-43DE-84D6-749B77353AC8}" dt="2020-10-01T12:28:14.048" v="5848" actId="20577"/>
        <pc:sldMkLst>
          <pc:docMk/>
          <pc:sldMk cId="1924288783" sldId="273"/>
        </pc:sldMkLst>
        <pc:spChg chg="mod">
          <ac:chgData name="Wang Chenyu" userId="54349da39eb10202" providerId="LiveId" clId="{28FC0E54-D387-43DE-84D6-749B77353AC8}" dt="2020-10-01T03:19:51.018" v="3904" actId="20577"/>
          <ac:spMkLst>
            <pc:docMk/>
            <pc:sldMk cId="1924288783" sldId="273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12:28:14.048" v="5848" actId="20577"/>
          <ac:spMkLst>
            <pc:docMk/>
            <pc:sldMk cId="1924288783" sldId="273"/>
            <ac:spMk id="3" creationId="{00000000-0000-0000-0000-000000000000}"/>
          </ac:spMkLst>
        </pc:spChg>
      </pc:sldChg>
      <pc:sldChg chg="modSp modNotes">
        <pc:chgData name="Wang Chenyu" userId="54349da39eb10202" providerId="LiveId" clId="{28FC0E54-D387-43DE-84D6-749B77353AC8}" dt="2020-10-01T13:15:08.700" v="6712" actId="33524"/>
        <pc:sldMkLst>
          <pc:docMk/>
          <pc:sldMk cId="595033969" sldId="275"/>
        </pc:sldMkLst>
        <pc:spChg chg="mod">
          <ac:chgData name="Wang Chenyu" userId="54349da39eb10202" providerId="LiveId" clId="{28FC0E54-D387-43DE-84D6-749B77353AC8}" dt="2020-10-01T13:15:08.700" v="6712" actId="33524"/>
          <ac:spMkLst>
            <pc:docMk/>
            <pc:sldMk cId="595033969" sldId="275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595033969" sldId="275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5" creationId="{F60C228B-45DD-41FB-9BB0-FB23276BF92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9" creationId="{131CF1E3-BFD1-472A-ABA7-F695CACF259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12" creationId="{6B388125-35AD-49B8-A8B5-BB682FFFFA9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95033969" sldId="275"/>
            <ac:spMk id="18" creationId="{50A9062A-0835-44A7-A5D3-B0F90BBFCE68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95033969" sldId="275"/>
            <ac:grpSpMk id="13" creationId="{F236DE45-3C02-4C06-B211-BF321214E23A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95033969" sldId="275"/>
            <ac:grpSpMk id="14" creationId="{72635F59-D045-476A-AA14-5622419CDA83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95033969" sldId="275"/>
            <ac:picMk id="6146" creationId="{5AE88F4D-DDD0-43F7-9F8B-7D9F1DC3B86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95033969" sldId="275"/>
            <ac:picMk id="6148" creationId="{A6E837EA-9863-4290-ADDC-17B4C0D22A7F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595033969" sldId="275"/>
            <ac:cxnSpMk id="8" creationId="{9A90FD1C-F9F4-4C50-A446-44CE61F667B3}"/>
          </ac:cxnSpMkLst>
        </pc:cxnChg>
      </pc:sldChg>
      <pc:sldChg chg="delSp modSp del mod modNotes">
        <pc:chgData name="Wang Chenyu" userId="54349da39eb10202" providerId="LiveId" clId="{28FC0E54-D387-43DE-84D6-749B77353AC8}" dt="2020-10-01T01:14:53.444" v="2438" actId="47"/>
        <pc:sldMkLst>
          <pc:docMk/>
          <pc:sldMk cId="187780642" sldId="27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87780642" sldId="27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3:26:08.885" v="56" actId="1076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7780642" sldId="277"/>
            <ac:spMk id="5" creationId="{00000000-0000-0000-0000-000000000000}"/>
          </ac:spMkLst>
        </pc:spChg>
        <pc:spChg chg="del">
          <ac:chgData name="Wang Chenyu" userId="54349da39eb10202" providerId="LiveId" clId="{28FC0E54-D387-43DE-84D6-749B77353AC8}" dt="2020-09-30T21:46:01.318" v="1" actId="21"/>
          <ac:spMkLst>
            <pc:docMk/>
            <pc:sldMk cId="187780642" sldId="277"/>
            <ac:spMk id="8" creationId="{00000000-0000-0000-0000-000000000000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87780642" sldId="277"/>
            <ac:picMk id="4" creationId="{00000000-0000-0000-0000-000000000000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87780642" sldId="277"/>
            <ac:cxnSpMk id="7" creationId="{00000000-0000-0000-0000-000000000000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758846279" sldId="27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489885042" sldId="279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557365452" sldId="282"/>
        </pc:sldMkLst>
      </pc:sldChg>
      <pc:sldChg chg="add del">
        <pc:chgData name="Wang Chenyu" userId="54349da39eb10202" providerId="LiveId" clId="{28FC0E54-D387-43DE-84D6-749B77353AC8}" dt="2020-10-01T00:13:54.325" v="258"/>
        <pc:sldMkLst>
          <pc:docMk/>
          <pc:sldMk cId="1801283764" sldId="28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128502268" sldId="290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844502498" sldId="292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453394982" sldId="29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183045994" sldId="29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702064412" sldId="296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578044693" sldId="297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35389466" sldId="29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990352901" sldId="300"/>
        </pc:sldMkLst>
      </pc:sldChg>
      <pc:sldChg chg="modSp mod modNotes">
        <pc:chgData name="Wang Chenyu" userId="54349da39eb10202" providerId="LiveId" clId="{28FC0E54-D387-43DE-84D6-749B77353AC8}" dt="2020-10-01T06:00:38.030" v="5529"/>
        <pc:sldMkLst>
          <pc:docMk/>
          <pc:sldMk cId="3813247506" sldId="304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28FC0E54-D387-43DE-84D6-749B77353AC8}" dt="2020-10-01T05:45:57.822" v="5354" actId="21"/>
          <ac:spMkLst>
            <pc:docMk/>
            <pc:sldMk cId="3813247506" sldId="304"/>
            <ac:spMk id="3" creationId="{BB9385CC-3E0D-4057-8D2E-B916403DF4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4" creationId="{C6CCFF8B-67B3-4D61-B872-5ADC3EF990F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7" creationId="{96D581BE-B131-4782-B223-13516954111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813247506" sldId="304"/>
            <ac:spMk id="38" creationId="{C418377C-AD56-4145-85B9-96B10E400FB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813247506" sldId="304"/>
            <ac:grpSpMk id="33" creationId="{DC6E51C4-48C3-4163-8443-B09735B0445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813247506" sldId="304"/>
            <ac:picMk id="8" creationId="{237DF12F-F04F-4F39-A9D0-EB09F074050E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813247506" sldId="304"/>
            <ac:picMk id="9" creationId="{DCB17FCD-8539-4D26-B892-A8A6F8EB8462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6" creationId="{D13AD6D5-AF01-46ED-8814-08ADEDC8D68E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0" creationId="{6EC89DE0-B5F3-4BB5-907B-C04C5FA5D970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5" creationId="{C9BC878B-3177-4A5E-AFB0-4D6EB02783F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18" creationId="{9691605E-D25B-4850-A51A-0FFAD36E480F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2" creationId="{6437B8B6-9313-43CF-96CA-65DB5A48EC6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5" creationId="{4FF47EBA-56BC-44A8-A52A-47F48C736AFC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27" creationId="{E8D05E08-381A-4EC0-857E-5BA20A8C636D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30" creationId="{8AC9A40B-ADCC-4CF5-BFF5-3934411E85A6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813247506" sldId="304"/>
            <ac:cxnSpMk id="36" creationId="{63CAF7AC-8551-407D-8FF3-B3DBB78D01EA}"/>
          </ac:cxnSpMkLst>
        </pc:cxnChg>
      </pc:sldChg>
      <pc:sldChg chg="modSp mod modNotes">
        <pc:chgData name="Wang Chenyu" userId="54349da39eb10202" providerId="LiveId" clId="{28FC0E54-D387-43DE-84D6-749B77353AC8}" dt="2020-10-01T06:07:58.724" v="5570"/>
        <pc:sldMkLst>
          <pc:docMk/>
          <pc:sldMk cId="361971117" sldId="30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361971117" sldId="305"/>
            <ac:spMk id="3" creationId="{66D3C16D-F226-4145-ABAC-42803609208C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61971117" sldId="305"/>
            <ac:picMk id="5122" creationId="{AE1D8F1A-A28B-465A-AA76-01708BB1C3AE}"/>
          </ac:picMkLst>
        </pc:picChg>
      </pc:sldChg>
      <pc:sldChg chg="modSp modNotes">
        <pc:chgData name="Wang Chenyu" userId="54349da39eb10202" providerId="LiveId" clId="{28FC0E54-D387-43DE-84D6-749B77353AC8}" dt="2020-10-01T06:07:58.724" v="5570"/>
        <pc:sldMkLst>
          <pc:docMk/>
          <pc:sldMk cId="3728426900" sldId="30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3728426900" sldId="30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7" creationId="{D20A02B6-C01E-4D4F-A36C-90B56F3ACFA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8" creationId="{ACEFC97F-A15B-4D3A-B3C9-D9854DF647D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2" creationId="{CACF337F-773A-41DD-B161-88D36F66725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6" creationId="{3641DDB2-8B3C-4BA0-A573-02F9B164FBB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728426900" sldId="307"/>
            <ac:spMk id="17" creationId="{A6F0F8B1-4C71-49E0-B08C-B1F6B46274DF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728426900" sldId="307"/>
            <ac:grpSpMk id="15" creationId="{D0BB5600-F9E2-4A62-8648-F9D98126FFC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4" creationId="{A6A56215-C8FA-4902-91EA-9A3CD59BC7BA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5" creationId="{E281E380-664C-49FE-BC63-A166BD1A0D5C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6" creationId="{DE9E6AA2-A835-4CB7-AC22-D9E30A161D34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728426900" sldId="307"/>
            <ac:picMk id="14" creationId="{0FF2405A-0325-4266-B092-30024517AAFA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3728426900" sldId="307"/>
            <ac:cxnSpMk id="9" creationId="{498D77F4-C358-4AF2-A359-961811FD322A}"/>
          </ac:cxnSpMkLst>
        </pc:cxnChg>
      </pc:sldChg>
      <pc:sldChg chg="modSp mod modNotes modNotesTx">
        <pc:chgData name="Wang Chenyu" userId="54349da39eb10202" providerId="LiveId" clId="{28FC0E54-D387-43DE-84D6-749B77353AC8}" dt="2020-10-01T06:07:58.724" v="5570"/>
        <pc:sldMkLst>
          <pc:docMk/>
          <pc:sldMk cId="206690864" sldId="308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206690864" sldId="308"/>
            <ac:spMk id="3" creationId="{E4E6EE20-43AB-42F8-95F9-37123FD6907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06690864" sldId="308"/>
            <ac:spMk id="11" creationId="{A3683545-F1DB-4F5E-B8C8-7E773555C7D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06690864" sldId="308"/>
            <ac:spMk id="12" creationId="{DAB27113-413A-4C2B-A31B-5422C5F3A224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4" creationId="{3B2E409C-8773-49FE-BFE6-7B3A351F32E5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9" creationId="{2A496B6F-C7E6-444F-887E-58F757FD5E96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06690864" sldId="308"/>
            <ac:picMk id="10" creationId="{1087B72E-FDC5-4F34-93CF-4C078CF6BEBA}"/>
          </ac:picMkLst>
        </pc:pic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563130007" sldId="312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3" creationId="{B3C76727-A84A-4327-99F8-A3B59141A4D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6" creationId="{6ABA8833-6164-403E-BCBF-9797BAC4D5D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8" creationId="{68B7299C-DAA0-43FD-8184-85ADD17B3171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563130007" sldId="312"/>
            <ac:spMk id="9" creationId="{3047675F-1DF3-4908-BA86-80276EF22FA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563130007" sldId="312"/>
            <ac:grpSpMk id="10" creationId="{764EE1FA-977F-4354-BC5F-BBF33DFA1DC0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63130007" sldId="312"/>
            <ac:picMk id="4" creationId="{4F293499-552F-4EA5-AA68-8B58C2817644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563130007" sldId="312"/>
            <ac:picMk id="5" creationId="{44D7BB86-747C-4773-BCE3-B1FF1ABE2132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563130007" sldId="312"/>
            <ac:cxnSpMk id="7" creationId="{E2A30924-0E28-4A3C-9409-88F76D41449F}"/>
          </ac:cxnSpMkLst>
        </pc:cxnChg>
      </pc:sldChg>
      <pc:sldChg chg="addSp delSp modSp del mod delAnim modNotes">
        <pc:chgData name="Wang Chenyu" userId="54349da39eb10202" providerId="LiveId" clId="{28FC0E54-D387-43DE-84D6-749B77353AC8}" dt="2020-10-01T05:05:45.794" v="4709" actId="2696"/>
        <pc:sldMkLst>
          <pc:docMk/>
          <pc:sldMk cId="1882313709" sldId="313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2" creationId="{776787EF-5A24-4095-AF1C-75FC0CFF3A2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3" creationId="{ADC18AAB-7C47-43AF-9382-2E602823F0B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4" creationId="{BA578E8C-CAE9-49DE-9884-370B8A69847C}"/>
          </ac:spMkLst>
        </pc:spChg>
        <pc:spChg chg="add">
          <ac:chgData name="Wang Chenyu" userId="54349da39eb10202" providerId="LiveId" clId="{28FC0E54-D387-43DE-84D6-749B77353AC8}" dt="2020-10-01T01:16:06.001" v="2440" actId="22"/>
          <ac:spMkLst>
            <pc:docMk/>
            <pc:sldMk cId="1882313709" sldId="313"/>
            <ac:spMk id="5" creationId="{91135084-89E0-4ED8-9ECB-2C6C3365B0A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7" creationId="{7B7AF993-56FE-4FD3-B800-98BDB983A31C}"/>
          </ac:spMkLst>
        </pc:spChg>
        <pc:spChg chg="del mod">
          <ac:chgData name="Wang Chenyu" userId="54349da39eb10202" providerId="LiveId" clId="{28FC0E54-D387-43DE-84D6-749B77353AC8}" dt="2020-10-01T01:16:24.033" v="2441" actId="21"/>
          <ac:spMkLst>
            <pc:docMk/>
            <pc:sldMk cId="1882313709" sldId="313"/>
            <ac:spMk id="8" creationId="{464A65A3-4920-41F4-AB0E-1196AF7621D6}"/>
          </ac:spMkLst>
        </pc:spChg>
        <pc:spChg chg="del mod">
          <ac:chgData name="Wang Chenyu" userId="54349da39eb10202" providerId="LiveId" clId="{28FC0E54-D387-43DE-84D6-749B77353AC8}" dt="2020-10-01T01:16:25.872" v="2442" actId="21"/>
          <ac:spMkLst>
            <pc:docMk/>
            <pc:sldMk cId="1882313709" sldId="313"/>
            <ac:spMk id="9" creationId="{C4428CAD-D4F3-4957-80AF-1F6284A5FBE6}"/>
          </ac:spMkLst>
        </pc:spChg>
        <pc:spChg chg="mod">
          <ac:chgData name="Wang Chenyu" userId="54349da39eb10202" providerId="LiveId" clId="{28FC0E54-D387-43DE-84D6-749B77353AC8}" dt="2020-10-01T01:16:37.332" v="2445" actId="1076"/>
          <ac:spMkLst>
            <pc:docMk/>
            <pc:sldMk cId="1882313709" sldId="313"/>
            <ac:spMk id="10" creationId="{2F1351E4-071A-430A-8D58-A52ABE86916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882313709" sldId="313"/>
            <ac:spMk id="11" creationId="{549F6371-6882-4099-BE9F-972006D521D9}"/>
          </ac:spMkLst>
        </pc:spChg>
        <pc:spChg chg="mod">
          <ac:chgData name="Wang Chenyu" userId="54349da39eb10202" providerId="LiveId" clId="{28FC0E54-D387-43DE-84D6-749B77353AC8}" dt="2020-10-01T01:16:37.332" v="2445" actId="1076"/>
          <ac:spMkLst>
            <pc:docMk/>
            <pc:sldMk cId="1882313709" sldId="313"/>
            <ac:spMk id="12" creationId="{D115E5D6-F19B-407F-9FA9-09AEF4EF0AAB}"/>
          </ac:spMkLst>
        </pc:s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882313709" sldId="313"/>
            <ac:cxnSpMk id="6" creationId="{DB4660B2-DC85-4BA3-B671-111AE646FD40}"/>
          </ac:cxnSpMkLst>
        </pc:cxnChg>
      </pc:sldChg>
      <pc:sldChg chg="addSp modSp mod modAnim modNotes">
        <pc:chgData name="Wang Chenyu" userId="54349da39eb10202" providerId="LiveId" clId="{28FC0E54-D387-43DE-84D6-749B77353AC8}" dt="2020-10-01T12:31:42.666" v="5951" actId="20577"/>
        <pc:sldMkLst>
          <pc:docMk/>
          <pc:sldMk cId="4142411929" sldId="314"/>
        </pc:sldMkLst>
        <pc:spChg chg="mod">
          <ac:chgData name="Wang Chenyu" userId="54349da39eb10202" providerId="LiveId" clId="{28FC0E54-D387-43DE-84D6-749B77353AC8}" dt="2020-10-01T05:41:08.784" v="5244" actId="403"/>
          <ac:spMkLst>
            <pc:docMk/>
            <pc:sldMk cId="4142411929" sldId="314"/>
            <ac:spMk id="2" creationId="{776787EF-5A24-4095-AF1C-75FC0CFF3A23}"/>
          </ac:spMkLst>
        </pc:spChg>
        <pc:spChg chg="mod">
          <ac:chgData name="Wang Chenyu" userId="54349da39eb10202" providerId="LiveId" clId="{28FC0E54-D387-43DE-84D6-749B77353AC8}" dt="2020-10-01T12:31:42.666" v="5951" actId="20577"/>
          <ac:spMkLst>
            <pc:docMk/>
            <pc:sldMk cId="4142411929" sldId="314"/>
            <ac:spMk id="3" creationId="{ADC18AAB-7C47-43AF-9382-2E602823F0B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4" creationId="{BA578E8C-CAE9-49DE-9884-370B8A69847C}"/>
          </ac:spMkLst>
        </pc:spChg>
        <pc:spChg chg="add mod">
          <ac:chgData name="Wang Chenyu" userId="54349da39eb10202" providerId="LiveId" clId="{28FC0E54-D387-43DE-84D6-749B77353AC8}" dt="2020-10-01T01:15:48.740" v="2439" actId="2711"/>
          <ac:spMkLst>
            <pc:docMk/>
            <pc:sldMk cId="4142411929" sldId="314"/>
            <ac:spMk id="5" creationId="{BF1E0D1B-7855-45E6-83DD-837C4AAEE81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7" creationId="{7B7AF993-56FE-4FD3-B800-98BDB983A31C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8" creationId="{464A65A3-4920-41F4-AB0E-1196AF7621D6}"/>
          </ac:spMkLst>
        </pc:spChg>
        <pc:spChg chg="mod">
          <ac:chgData name="Wang Chenyu" userId="54349da39eb10202" providerId="LiveId" clId="{28FC0E54-D387-43DE-84D6-749B77353AC8}" dt="2020-10-01T05:41:12.840" v="5245" actId="1076"/>
          <ac:spMkLst>
            <pc:docMk/>
            <pc:sldMk cId="4142411929" sldId="314"/>
            <ac:spMk id="11" creationId="{549F6371-6882-4099-BE9F-972006D521D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42411929" sldId="314"/>
            <ac:spMk id="12" creationId="{D115E5D6-F19B-407F-9FA9-09AEF4EF0AAB}"/>
          </ac:spMkLst>
        </pc:s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42411929" sldId="314"/>
            <ac:cxnSpMk id="6" creationId="{DB4660B2-DC85-4BA3-B671-111AE646FD40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4120690107" sldId="31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7" creationId="{9EA6D0D3-1096-4D8B-9858-8583E4737B7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9" creationId="{17D15BE2-DBF9-4E6D-984D-CC13515A1C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1" creationId="{CB53F104-A359-419A-9794-062F152A02E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2" creationId="{5C9273B8-DC6C-4225-ABB8-7F5C2BFA2C4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3" creationId="{8CA08046-E2E7-4C4D-93F3-5F7E4CDE23C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4" creationId="{600EE4CE-EBC3-4330-9CB7-C22361527F9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5" creationId="{FFA0D179-8F0B-482A-A6E4-94ABBE5F18A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19" creationId="{3537F49C-FA19-4834-85DA-69BF752C532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0" creationId="{A4C55917-581D-4729-853A-70641942DFD3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20690107" sldId="315"/>
            <ac:spMk id="22" creationId="{D9DFB567-7501-4ABC-BFBB-B07FEA0F7AC4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4" creationId="{5B47DC2A-BD2C-4E2D-ABDF-606723520943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6" creationId="{376B4384-23ED-4FD1-A5E7-B0E2E1D107B8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17" creationId="{2A52A43D-0CE5-4D62-AC82-7808A0037AE5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20690107" sldId="315"/>
            <ac:grpSpMk id="21" creationId="{0D6EFEBA-B9C3-47E6-BB65-B4FE53D916D8}"/>
          </ac:grpSpMkLst>
        </pc:grp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0" creationId="{878F4F8D-1605-4B3A-BF6B-1E0D443C7F24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6" creationId="{7F818CB0-DA41-44CF-9450-B0A62F9347BF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702582951" sldId="316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2" creationId="{1A85BF3B-C7CB-4D25-AFBB-B3E920D536C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3" creationId="{C8E108D2-0C00-4403-9C8C-A3ABC79786F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702582951" sldId="316"/>
            <ac:spMk id="11" creationId="{8D865696-7EA5-4226-B462-E5868DAE066D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702582951" sldId="316"/>
            <ac:grpSpMk id="10" creationId="{E217AE63-5337-4B83-BA54-17EEB9FE3316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5" creationId="{7D46A52C-B891-418A-AF62-A6DF2969CC5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6" creationId="{24BBE645-5CB6-4D61-8331-44FF7E3BDED3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8" creationId="{DC21D7E8-7E14-4DA2-9397-D90A9A4BB306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702582951" sldId="316"/>
            <ac:picMk id="9" creationId="{E63E1ACF-4CE1-44B6-B138-20967B848E02}"/>
          </ac:picMkLst>
        </pc:picChg>
      </pc:sldChg>
      <pc:sldChg chg="modSp mod ord">
        <pc:chgData name="Wang Chenyu" userId="54349da39eb10202" providerId="LiveId" clId="{28FC0E54-D387-43DE-84D6-749B77353AC8}" dt="2020-10-01T17:12:24.032" v="7891"/>
        <pc:sldMkLst>
          <pc:docMk/>
          <pc:sldMk cId="3679158220" sldId="317"/>
        </pc:sldMkLst>
        <pc:spChg chg="mod">
          <ac:chgData name="Wang Chenyu" userId="54349da39eb10202" providerId="LiveId" clId="{28FC0E54-D387-43DE-84D6-749B77353AC8}" dt="2020-10-01T06:09:40.720" v="5575" actId="1076"/>
          <ac:spMkLst>
            <pc:docMk/>
            <pc:sldMk cId="3679158220" sldId="317"/>
            <ac:spMk id="2" creationId="{407CE6FA-DC7D-4ED9-AA9C-BFFFFCBA649C}"/>
          </ac:spMkLst>
        </pc:sp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548157435" sldId="321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163435467" sldId="32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256552648" sldId="324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110553890" sldId="32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795852206" sldId="326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426334727" sldId="329"/>
        </pc:sldMkLst>
      </pc:sldChg>
      <pc:sldChg chg="modSp add del mod">
        <pc:chgData name="Wang Chenyu" userId="54349da39eb10202" providerId="LiveId" clId="{28FC0E54-D387-43DE-84D6-749B77353AC8}" dt="2020-10-01T13:49:12.970" v="7837" actId="1076"/>
        <pc:sldMkLst>
          <pc:docMk/>
          <pc:sldMk cId="2169831443" sldId="331"/>
        </pc:sldMkLst>
        <pc:spChg chg="mod">
          <ac:chgData name="Wang Chenyu" userId="54349da39eb10202" providerId="LiveId" clId="{28FC0E54-D387-43DE-84D6-749B77353AC8}" dt="2020-10-01T12:34:09.177" v="5996"/>
          <ac:spMkLst>
            <pc:docMk/>
            <pc:sldMk cId="2169831443" sldId="331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10-01T12:32:27.017" v="5958"/>
          <ac:spMkLst>
            <pc:docMk/>
            <pc:sldMk cId="2169831443" sldId="331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13:49:12.970" v="7837" actId="1076"/>
          <ac:spMkLst>
            <pc:docMk/>
            <pc:sldMk cId="2169831443" sldId="331"/>
            <ac:spMk id="12" creationId="{A6F0A7F3-E9ED-40CA-BD16-D9B05C2CF0A3}"/>
          </ac:spMkLst>
        </pc:spChg>
      </pc:sldChg>
      <pc:sldChg chg="modSp add del modNotes">
        <pc:chgData name="Wang Chenyu" userId="54349da39eb10202" providerId="LiveId" clId="{28FC0E54-D387-43DE-84D6-749B77353AC8}" dt="2020-10-01T05:05:45.794" v="4709" actId="2696"/>
        <pc:sldMkLst>
          <pc:docMk/>
          <pc:sldMk cId="4159364987" sldId="331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8" creationId="{19AFFFB3-CD89-4B91-8E42-637E2011169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9" creationId="{201BC411-439F-46D3-9C6B-9C3EB79D855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159364987" sldId="331"/>
            <ac:spMk id="12" creationId="{A6F0A7F3-E9ED-40CA-BD16-D9B05C2CF0A3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59364987" sldId="331"/>
            <ac:grpSpMk id="10" creationId="{871AB202-E980-4634-97D5-F3EF624DDE21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4159364987" sldId="331"/>
            <ac:grpSpMk id="11" creationId="{EB46ECFF-4F62-42D0-9512-D68D1D29EDBE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159364987" sldId="331"/>
            <ac:picMk id="6" creationId="{3AEDE1DB-C73B-4F69-AD85-56D72194128D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159364987" sldId="331"/>
            <ac:picMk id="7" creationId="{122F331B-FC3F-48ED-8E8D-8C2DBE25993C}"/>
          </ac:picMkLst>
        </pc:picChg>
      </pc:sldChg>
      <pc:sldChg chg="del">
        <pc:chgData name="Wang Chenyu" userId="54349da39eb10202" providerId="LiveId" clId="{28FC0E54-D387-43DE-84D6-749B77353AC8}" dt="2020-09-30T21:47:20.238" v="5" actId="47"/>
        <pc:sldMkLst>
          <pc:docMk/>
          <pc:sldMk cId="3277412974" sldId="332"/>
        </pc:sldMkLst>
      </pc:sldChg>
      <pc:sldChg chg="modSp add del mod">
        <pc:chgData name="Wang Chenyu" userId="54349da39eb10202" providerId="LiveId" clId="{28FC0E54-D387-43DE-84D6-749B77353AC8}" dt="2020-10-01T12:33:08.618" v="5966" actId="47"/>
        <pc:sldMkLst>
          <pc:docMk/>
          <pc:sldMk cId="484227675" sldId="335"/>
        </pc:sldMkLst>
        <pc:spChg chg="mod">
          <ac:chgData name="Wang Chenyu" userId="54349da39eb10202" providerId="LiveId" clId="{28FC0E54-D387-43DE-84D6-749B77353AC8}" dt="2020-10-01T12:32:32.170" v="5959"/>
          <ac:spMkLst>
            <pc:docMk/>
            <pc:sldMk cId="484227675" sldId="335"/>
            <ac:spMk id="4" creationId="{52774657-7BC0-4E39-8FEC-A472DF715862}"/>
          </ac:spMkLst>
        </pc:spChg>
      </pc:sldChg>
      <pc:sldChg chg="modSp add del modNotes">
        <pc:chgData name="Wang Chenyu" userId="54349da39eb10202" providerId="LiveId" clId="{28FC0E54-D387-43DE-84D6-749B77353AC8}" dt="2020-10-01T05:05:45.794" v="4709" actId="2696"/>
        <pc:sldMkLst>
          <pc:docMk/>
          <pc:sldMk cId="4289694787" sldId="33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5" creationId="{F1977A7C-C5EE-4230-9DC7-17E4F7233DCE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4289694787" sldId="335"/>
            <ac:spMk id="12" creationId="{A6F0A7F3-E9ED-40CA-BD16-D9B05C2CF0A3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4289694787" sldId="335"/>
            <ac:picMk id="13" creationId="{3DA51CB2-09F0-4024-B46A-7B4C2A6F52CD}"/>
          </ac:picMkLst>
        </pc:picChg>
      </pc:sldChg>
      <pc:sldChg chg="modSp add del mod modNotes">
        <pc:chgData name="Wang Chenyu" userId="54349da39eb10202" providerId="LiveId" clId="{28FC0E54-D387-43DE-84D6-749B77353AC8}" dt="2020-10-01T05:05:45.794" v="4709" actId="2696"/>
        <pc:sldMkLst>
          <pc:docMk/>
          <pc:sldMk cId="2866074892" sldId="336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2866074892" sldId="336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866074892" sldId="336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01:18:35.321" v="2453" actId="948"/>
          <ac:spMkLst>
            <pc:docMk/>
            <pc:sldMk cId="2866074892" sldId="336"/>
            <ac:spMk id="12" creationId="{A6F0A7F3-E9ED-40CA-BD16-D9B05C2CF0A3}"/>
          </ac:spMkLst>
        </pc:spChg>
        <pc:spChg chg="mod">
          <ac:chgData name="Wang Chenyu" userId="54349da39eb10202" providerId="LiveId" clId="{28FC0E54-D387-43DE-84D6-749B77353AC8}" dt="2020-10-01T01:18:02.397" v="2451" actId="1076"/>
          <ac:spMkLst>
            <pc:docMk/>
            <pc:sldMk cId="2866074892" sldId="336"/>
            <ac:spMk id="13" creationId="{4BD9BC77-242F-4C35-BD77-AFF693ABE305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866074892" sldId="336"/>
            <ac:picMk id="3" creationId="{AC6A771F-01DF-45B6-8773-4E11177D6DB1}"/>
          </ac:picMkLst>
        </pc:picChg>
      </pc:sldChg>
      <pc:sldChg chg="delSp modSp add del mod modAnim">
        <pc:chgData name="Wang Chenyu" userId="54349da39eb10202" providerId="LiveId" clId="{28FC0E54-D387-43DE-84D6-749B77353AC8}" dt="2020-10-01T13:49:56.446" v="7856" actId="14100"/>
        <pc:sldMkLst>
          <pc:docMk/>
          <pc:sldMk cId="3105942716" sldId="336"/>
        </pc:sldMkLst>
        <pc:spChg chg="mod">
          <ac:chgData name="Wang Chenyu" userId="54349da39eb10202" providerId="LiveId" clId="{28FC0E54-D387-43DE-84D6-749B77353AC8}" dt="2020-10-01T12:34:03.897" v="5995" actId="20577"/>
          <ac:spMkLst>
            <pc:docMk/>
            <pc:sldMk cId="3105942716" sldId="336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10-01T12:32:39.230" v="5960"/>
          <ac:spMkLst>
            <pc:docMk/>
            <pc:sldMk cId="3105942716" sldId="336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13:49:56.446" v="7856" actId="14100"/>
          <ac:spMkLst>
            <pc:docMk/>
            <pc:sldMk cId="3105942716" sldId="336"/>
            <ac:spMk id="12" creationId="{A6F0A7F3-E9ED-40CA-BD16-D9B05C2CF0A3}"/>
          </ac:spMkLst>
        </pc:spChg>
        <pc:spChg chg="del mod">
          <ac:chgData name="Wang Chenyu" userId="54349da39eb10202" providerId="LiveId" clId="{28FC0E54-D387-43DE-84D6-749B77353AC8}" dt="2020-10-01T12:32:42.954" v="5962" actId="21"/>
          <ac:spMkLst>
            <pc:docMk/>
            <pc:sldMk cId="3105942716" sldId="336"/>
            <ac:spMk id="13" creationId="{4BD9BC77-242F-4C35-BD77-AFF693ABE305}"/>
          </ac:spMkLst>
        </pc:spChg>
      </pc:sldChg>
      <pc:sldChg chg="addSp delSp modSp add del mod ord modNotes">
        <pc:chgData name="Wang Chenyu" userId="54349da39eb10202" providerId="LiveId" clId="{28FC0E54-D387-43DE-84D6-749B77353AC8}" dt="2020-10-01T13:33:10.406" v="7317"/>
        <pc:sldMkLst>
          <pc:docMk/>
          <pc:sldMk cId="1513478838" sldId="33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513478838" sldId="337"/>
            <ac:spMk id="2" creationId="{189CB4A5-79F8-4FA0-91CF-42A3F697D607}"/>
          </ac:spMkLst>
        </pc:spChg>
        <pc:spChg chg="del mod">
          <ac:chgData name="Wang Chenyu" userId="54349da39eb10202" providerId="LiveId" clId="{28FC0E54-D387-43DE-84D6-749B77353AC8}" dt="2020-10-01T13:33:08.434" v="7316" actId="478"/>
          <ac:spMkLst>
            <pc:docMk/>
            <pc:sldMk cId="1513478838" sldId="337"/>
            <ac:spMk id="4" creationId="{52774657-7BC0-4E39-8FEC-A472DF715862}"/>
          </ac:spMkLst>
        </pc:spChg>
        <pc:spChg chg="add del mod">
          <ac:chgData name="Wang Chenyu" userId="54349da39eb10202" providerId="LiveId" clId="{28FC0E54-D387-43DE-84D6-749B77353AC8}" dt="2020-10-01T13:33:10.406" v="7317"/>
          <ac:spMkLst>
            <pc:docMk/>
            <pc:sldMk cId="1513478838" sldId="337"/>
            <ac:spMk id="7" creationId="{F4C980B6-56E3-4D50-A490-B6327AE0A2FF}"/>
          </ac:spMkLst>
        </pc:spChg>
        <pc:spChg chg="add mod">
          <ac:chgData name="Wang Chenyu" userId="54349da39eb10202" providerId="LiveId" clId="{28FC0E54-D387-43DE-84D6-749B77353AC8}" dt="2020-10-01T13:33:10.406" v="7317"/>
          <ac:spMkLst>
            <pc:docMk/>
            <pc:sldMk cId="1513478838" sldId="337"/>
            <ac:spMk id="9" creationId="{E8A23EBB-2C73-4E8B-9637-15C3BB128EB2}"/>
          </ac:spMkLst>
        </pc:spChg>
        <pc:spChg chg="mod">
          <ac:chgData name="Wang Chenyu" userId="54349da39eb10202" providerId="LiveId" clId="{28FC0E54-D387-43DE-84D6-749B77353AC8}" dt="2020-10-01T13:32:55.779" v="7315" actId="948"/>
          <ac:spMkLst>
            <pc:docMk/>
            <pc:sldMk cId="1513478838" sldId="337"/>
            <ac:spMk id="12" creationId="{A6F0A7F3-E9ED-40CA-BD16-D9B05C2CF0A3}"/>
          </ac:spMkLst>
        </pc:s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513478838" sldId="337"/>
            <ac:picMk id="5" creationId="{3A43B3EA-4898-475D-AB47-6E7F48FA8E42}"/>
          </ac:picMkLst>
        </pc:picChg>
      </pc:sldChg>
      <pc:sldChg chg="modSp del mod modNotes">
        <pc:chgData name="Wang Chenyu" userId="54349da39eb10202" providerId="LiveId" clId="{28FC0E54-D387-43DE-84D6-749B77353AC8}" dt="2020-10-01T05:05:45.794" v="4709" actId="2696"/>
        <pc:sldMkLst>
          <pc:docMk/>
          <pc:sldMk cId="3932918739" sldId="338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2" creationId="{189CB4A5-79F8-4FA0-91CF-42A3F697D6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4" creationId="{52774657-7BC0-4E39-8FEC-A472DF715862}"/>
          </ac:spMkLst>
        </pc:spChg>
        <pc:spChg chg="mod">
          <ac:chgData name="Wang Chenyu" userId="54349da39eb10202" providerId="LiveId" clId="{28FC0E54-D387-43DE-84D6-749B77353AC8}" dt="2020-10-01T01:18:48.730" v="2454" actId="33524"/>
          <ac:spMkLst>
            <pc:docMk/>
            <pc:sldMk cId="3932918739" sldId="338"/>
            <ac:spMk id="7" creationId="{4C9ABA25-1480-4108-BF9F-C988136C5F3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8" creationId="{942EFDFB-244E-4DC5-A6E2-EA8F94E4186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932918739" sldId="338"/>
            <ac:spMk id="9" creationId="{FE601013-C7C7-4C12-B9EC-0355AC71D2CD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932918739" sldId="338"/>
            <ac:grpSpMk id="10" creationId="{78CD7117-09B6-459D-B6EA-A3D6C347C9B1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932918739" sldId="338"/>
            <ac:picMk id="6" creationId="{691710B9-E91B-4060-8B30-27EF8FF33D49}"/>
          </ac:picMkLst>
        </pc:pic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532022773" sldId="340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534179739" sldId="342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228199228" sldId="344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624406704" sldId="345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4094760791" sldId="347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749963270" sldId="348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3868161372" sldId="349"/>
        </pc:sldMkLst>
      </pc:sldChg>
      <pc:sldChg chg="del">
        <pc:chgData name="Wang Chenyu" userId="54349da39eb10202" providerId="LiveId" clId="{28FC0E54-D387-43DE-84D6-749B77353AC8}" dt="2020-09-30T21:48:12.875" v="6" actId="47"/>
        <pc:sldMkLst>
          <pc:docMk/>
          <pc:sldMk cId="2063076315" sldId="350"/>
        </pc:sldMkLst>
      </pc:sldChg>
      <pc:sldChg chg="delSp modSp mod modNotes">
        <pc:chgData name="Wang Chenyu" userId="54349da39eb10202" providerId="LiveId" clId="{28FC0E54-D387-43DE-84D6-749B77353AC8}" dt="2020-10-01T13:51:31.717" v="7866" actId="20577"/>
        <pc:sldMkLst>
          <pc:docMk/>
          <pc:sldMk cId="3992731467" sldId="351"/>
        </pc:sldMkLst>
        <pc:spChg chg="mod">
          <ac:chgData name="Wang Chenyu" userId="54349da39eb10202" providerId="LiveId" clId="{28FC0E54-D387-43DE-84D6-749B77353AC8}" dt="2020-10-01T13:51:31.717" v="7866" actId="20577"/>
          <ac:spMkLst>
            <pc:docMk/>
            <pc:sldMk cId="3992731467" sldId="351"/>
            <ac:spMk id="2" creationId="{B29A70C3-B924-4D66-B419-C9D8839D0636}"/>
          </ac:spMkLst>
        </pc:spChg>
        <pc:spChg chg="mod">
          <ac:chgData name="Wang Chenyu" userId="54349da39eb10202" providerId="LiveId" clId="{28FC0E54-D387-43DE-84D6-749B77353AC8}" dt="2020-10-01T06:20:04.621" v="5702" actId="20577"/>
          <ac:spMkLst>
            <pc:docMk/>
            <pc:sldMk cId="3992731467" sldId="351"/>
            <ac:spMk id="3" creationId="{9238EE62-68DC-43FA-BC49-6F6D8DE5A763}"/>
          </ac:spMkLst>
        </pc:spChg>
        <pc:spChg chg="del mod">
          <ac:chgData name="Wang Chenyu" userId="54349da39eb10202" providerId="LiveId" clId="{28FC0E54-D387-43DE-84D6-749B77353AC8}" dt="2020-09-30T21:59:29.018" v="19" actId="21"/>
          <ac:spMkLst>
            <pc:docMk/>
            <pc:sldMk cId="3992731467" sldId="351"/>
            <ac:spMk id="5" creationId="{B2D7CEE2-2196-485C-A6B7-9140804084FD}"/>
          </ac:spMkLst>
        </pc:spChg>
        <pc:spChg chg="del mod">
          <ac:chgData name="Wang Chenyu" userId="54349da39eb10202" providerId="LiveId" clId="{28FC0E54-D387-43DE-84D6-749B77353AC8}" dt="2020-09-30T21:59:32.771" v="24" actId="21"/>
          <ac:spMkLst>
            <pc:docMk/>
            <pc:sldMk cId="3992731467" sldId="351"/>
            <ac:spMk id="6" creationId="{F7445A7B-6E79-49FB-A795-6F1635F8B802}"/>
          </ac:spMkLst>
        </pc:spChg>
        <pc:spChg chg="del mod">
          <ac:chgData name="Wang Chenyu" userId="54349da39eb10202" providerId="LiveId" clId="{28FC0E54-D387-43DE-84D6-749B77353AC8}" dt="2020-09-30T21:59:32.130" v="23" actId="21"/>
          <ac:spMkLst>
            <pc:docMk/>
            <pc:sldMk cId="3992731467" sldId="351"/>
            <ac:spMk id="10" creationId="{7DB359B6-5E43-4435-B21D-326503550634}"/>
          </ac:spMkLst>
        </pc:spChg>
        <pc:spChg chg="del mod">
          <ac:chgData name="Wang Chenyu" userId="54349da39eb10202" providerId="LiveId" clId="{28FC0E54-D387-43DE-84D6-749B77353AC8}" dt="2020-09-30T21:59:30.813" v="21" actId="21"/>
          <ac:spMkLst>
            <pc:docMk/>
            <pc:sldMk cId="3992731467" sldId="351"/>
            <ac:spMk id="11" creationId="{B5E20C0C-68B9-48E4-AB1C-D8219660F424}"/>
          </ac:spMkLst>
        </pc:spChg>
        <pc:cxnChg chg="del mod">
          <ac:chgData name="Wang Chenyu" userId="54349da39eb10202" providerId="LiveId" clId="{28FC0E54-D387-43DE-84D6-749B77353AC8}" dt="2020-09-30T21:59:29.767" v="20" actId="21"/>
          <ac:cxnSpMkLst>
            <pc:docMk/>
            <pc:sldMk cId="3992731467" sldId="351"/>
            <ac:cxnSpMk id="8" creationId="{EE3BF7CE-17DB-4E33-96EE-3259A8520E64}"/>
          </ac:cxnSpMkLst>
        </pc:cxnChg>
        <pc:cxnChg chg="del mod">
          <ac:chgData name="Wang Chenyu" userId="54349da39eb10202" providerId="LiveId" clId="{28FC0E54-D387-43DE-84D6-749B77353AC8}" dt="2020-09-30T21:59:31.442" v="22" actId="21"/>
          <ac:cxnSpMkLst>
            <pc:docMk/>
            <pc:sldMk cId="3992731467" sldId="351"/>
            <ac:cxnSpMk id="9" creationId="{423C884B-6392-46DA-BF51-ACBCAFA5080D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326708393" sldId="352"/>
        </pc:sldMkLst>
      </pc:sldChg>
      <pc:sldChg chg="del">
        <pc:chgData name="Wang Chenyu" userId="54349da39eb10202" providerId="LiveId" clId="{28FC0E54-D387-43DE-84D6-749B77353AC8}" dt="2020-09-30T21:46:31.415" v="2" actId="47"/>
        <pc:sldMkLst>
          <pc:docMk/>
          <pc:sldMk cId="900077979" sldId="353"/>
        </pc:sldMkLst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2779642250" sldId="354"/>
        </pc:sldMkLst>
      </pc:sldChg>
      <pc:sldChg chg="modSp mod modNotes">
        <pc:chgData name="Wang Chenyu" userId="54349da39eb10202" providerId="LiveId" clId="{28FC0E54-D387-43DE-84D6-749B77353AC8}" dt="2020-10-01T06:07:58.724" v="5570"/>
        <pc:sldMkLst>
          <pc:docMk/>
          <pc:sldMk cId="1207220983" sldId="355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2" creationId="{562CE38C-E697-44FF-B49B-164228292CED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7220983" sldId="355"/>
            <ac:spMk id="3" creationId="{BB9385CC-3E0D-4057-8D2E-B916403DF4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7" creationId="{AC11C838-B525-4469-A786-6433EFA4D3B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17" creationId="{FF7E075D-6ED0-4B63-BC5D-E2CBECADF75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207220983" sldId="355"/>
            <ac:spMk id="19" creationId="{9E027C2E-9C00-4724-B23B-4E98D823D34E}"/>
          </ac:spMkLst>
        </pc:spChg>
        <pc:graphicFrameChg chg="mod">
          <ac:chgData name="Wang Chenyu" userId="54349da39eb10202" providerId="LiveId" clId="{28FC0E54-D387-43DE-84D6-749B77353AC8}" dt="2020-09-30T21:54:09.253" v="12"/>
          <ac:graphicFrameMkLst>
            <pc:docMk/>
            <pc:sldMk cId="1207220983" sldId="355"/>
            <ac:graphicFrameMk id="15" creationId="{19060FC4-64D9-4AAA-83A6-445B63C3429C}"/>
          </ac:graphicFrameMkLst>
        </pc:graphicFrame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1207220983" sldId="355"/>
            <ac:picMk id="5" creationId="{3D9DBC1F-8427-4DB7-ACC6-ED01BF018F70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207220983" sldId="355"/>
            <ac:cxnSpMk id="9" creationId="{91615815-78DC-41BC-9D24-62A14BF68DE6}"/>
          </ac:cxnSpMkLst>
        </pc:cxnChg>
      </pc:sldChg>
      <pc:sldChg chg="modSp modNotes modNotesTx">
        <pc:chgData name="Wang Chenyu" userId="54349da39eb10202" providerId="LiveId" clId="{28FC0E54-D387-43DE-84D6-749B77353AC8}" dt="2020-10-01T13:48:32.721" v="7834" actId="20577"/>
        <pc:sldMkLst>
          <pc:docMk/>
          <pc:sldMk cId="2247336547" sldId="356"/>
        </pc:sldMkLst>
        <pc:spChg chg="mod">
          <ac:chgData name="Wang Chenyu" userId="54349da39eb10202" providerId="LiveId" clId="{28FC0E54-D387-43DE-84D6-749B77353AC8}" dt="2020-10-01T13:15:04.869" v="6711" actId="33524"/>
          <ac:spMkLst>
            <pc:docMk/>
            <pc:sldMk cId="2247336547" sldId="356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2247336547" sldId="356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6" creationId="{6C4445C8-ADBC-4030-AB9F-ABF081339EFB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7" creationId="{8B555384-9D05-4E37-A75C-D0AA29040A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2247336547" sldId="356"/>
            <ac:spMk id="9" creationId="{F024772B-86BA-4DCE-934D-35A38F8AA752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2247336547" sldId="356"/>
            <ac:grpSpMk id="4" creationId="{F96285E2-A9B2-4642-AE34-F0147C5A816D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2247336547" sldId="356"/>
            <ac:picMk id="5" creationId="{6C05C9A1-6B9A-4EAB-83EE-0091776228CD}"/>
          </ac:picMkLst>
        </pc:pic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2247336547" sldId="356"/>
            <ac:cxnSpMk id="8" creationId="{48056BD2-B4C1-4C69-8B43-632F64262C06}"/>
          </ac:cxnSpMkLst>
        </pc:cxn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2247336547" sldId="356"/>
            <ac:cxnSpMk id="11" creationId="{876D6DDE-B998-48A8-8EE2-1AAB2DCDD6AF}"/>
          </ac:cxnSpMkLst>
        </pc:cxnChg>
      </pc:sldChg>
      <pc:sldChg chg="modSp del modNotes">
        <pc:chgData name="Wang Chenyu" userId="54349da39eb10202" providerId="LiveId" clId="{28FC0E54-D387-43DE-84D6-749B77353AC8}" dt="2020-10-01T05:05:45.794" v="4709" actId="2696"/>
        <pc:sldMkLst>
          <pc:docMk/>
          <pc:sldMk cId="1633996301" sldId="357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8" creationId="{E02A1647-410F-4871-9FEE-1412DD0EB225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9" creationId="{17D15BE2-DBF9-4E6D-984D-CC13515A1C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1" creationId="{CB53F104-A359-419A-9794-062F152A02E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2" creationId="{5C9273B8-DC6C-4225-ABB8-7F5C2BFA2C4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3" creationId="{8CA08046-E2E7-4C4D-93F3-5F7E4CDE23C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4" creationId="{600EE4CE-EBC3-4330-9CB7-C22361527F9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5" creationId="{FFA0D179-8F0B-482A-A6E4-94ABBE5F18A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6" creationId="{5977C946-0603-40C4-A103-F341FD381D4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1633996301" sldId="357"/>
            <ac:spMk id="17" creationId="{6CADC29B-6F6C-44FE-9745-5A587CC00CE8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4" creationId="{5B47DC2A-BD2C-4E2D-ABDF-606723520943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6" creationId="{376B4384-23ED-4FD1-A5E7-B0E2E1D107B8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1633996301" sldId="357"/>
            <ac:grpSpMk id="18" creationId="{7775CBA8-BDB9-4E88-9D18-1E4F689F029F}"/>
          </ac:grpSpMkLst>
        </pc:grpChg>
        <pc:graphicFrameChg chg="mod">
          <ac:chgData name="Wang Chenyu" userId="54349da39eb10202" providerId="LiveId" clId="{28FC0E54-D387-43DE-84D6-749B77353AC8}" dt="2020-09-30T21:54:09.253" v="12"/>
          <ac:graphicFrameMkLst>
            <pc:docMk/>
            <pc:sldMk cId="1633996301" sldId="357"/>
            <ac:graphicFrameMk id="5" creationId="{1278C097-1E92-483B-817A-332DBF346416}"/>
          </ac:graphicFrameMkLst>
        </pc:graphicFrameChg>
        <pc:cxnChg chg="mod">
          <ac:chgData name="Wang Chenyu" userId="54349da39eb10202" providerId="LiveId" clId="{28FC0E54-D387-43DE-84D6-749B77353AC8}" dt="2020-09-30T21:54:09.253" v="12"/>
          <ac:cxnSpMkLst>
            <pc:docMk/>
            <pc:sldMk cId="1633996301" sldId="357"/>
            <ac:cxnSpMk id="10" creationId="{878F4F8D-1605-4B3A-BF6B-1E0D443C7F24}"/>
          </ac:cxnSpMkLst>
        </pc:cxn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107671680" sldId="358"/>
        </pc:sldMkLst>
      </pc:sldChg>
      <pc:sldChg chg="modSp del modNotes">
        <pc:chgData name="Wang Chenyu" userId="54349da39eb10202" providerId="LiveId" clId="{28FC0E54-D387-43DE-84D6-749B77353AC8}" dt="2020-10-01T01:17:04.704" v="2446" actId="47"/>
        <pc:sldMkLst>
          <pc:docMk/>
          <pc:sldMk cId="3272822874" sldId="359"/>
        </pc:sldMkLst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" creationId="{A8337413-543F-4894-B4A3-60321C9D1E6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0" creationId="{8ED73F6B-0F71-4FB5-9C15-B4A0DAEF3A4F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2" creationId="{F7845C05-884C-449C-ADDD-411E18627F9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3" creationId="{CD816985-2F2C-49F3-B994-BE6F687FF10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5" creationId="{94939B18-12E1-4054-B0E2-42471C9CD52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7" creationId="{B7CC6138-6B76-458B-8D9A-BF7298B95D0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8" creationId="{0B45747B-E9AC-4319-9C92-6442945BCB7A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19" creationId="{FE766765-D814-4E12-A4FA-144069DE23E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0" creationId="{BF5E6929-290C-448E-8651-6CEA79895F92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1" creationId="{CA6211AF-3485-43D9-97AE-82212BE22E91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2" creationId="{D6297E2C-8A9B-4256-BA00-37372A33A5E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3" creationId="{32A79143-F5EC-41A7-8065-D31867112C54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4" creationId="{6CEE1432-A31B-4FDD-8F40-6EF6B2CEE98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5" creationId="{B05193E6-947E-4CF9-96E4-F899877FF9A7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6" creationId="{1965656E-FF02-4FB1-BCD5-226E466E9489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7" creationId="{699089E3-19D9-4FD9-88DA-96CC7E8D146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8" creationId="{DCCFE0BD-CA23-4829-B240-9B0956752720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29" creationId="{E7465235-FFDD-4580-8DF9-89C1373C0676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0" creationId="{C22F4ED2-1FE5-4FB5-B2E9-5A54DF0E1838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1" creationId="{DF2D73EF-13E1-413F-94E5-2C71E7D101AB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2" creationId="{C4783070-A63E-4664-9E4E-A3D2B3AF9A6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3" creationId="{43B28A6C-F7C0-44AC-98F8-59CFCB5AFA0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6" creationId="{04EAC479-EC5D-4AF1-BE74-712C22E6799D}"/>
          </ac:spMkLst>
        </pc:spChg>
        <pc:spChg chg="mod">
          <ac:chgData name="Wang Chenyu" userId="54349da39eb10202" providerId="LiveId" clId="{28FC0E54-D387-43DE-84D6-749B77353AC8}" dt="2020-09-30T21:54:09.253" v="12"/>
          <ac:spMkLst>
            <pc:docMk/>
            <pc:sldMk cId="3272822874" sldId="359"/>
            <ac:spMk id="37" creationId="{7AE32046-CCF8-4554-9F8A-44C191BAA037}"/>
          </ac:spMkLst>
        </pc:s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272822874" sldId="359"/>
            <ac:grpSpMk id="14" creationId="{BDA02436-9DF6-42E1-8497-F3DCA37DCFD6}"/>
          </ac:grpSpMkLst>
        </pc:grpChg>
        <pc:grpChg chg="mod">
          <ac:chgData name="Wang Chenyu" userId="54349da39eb10202" providerId="LiveId" clId="{28FC0E54-D387-43DE-84D6-749B77353AC8}" dt="2020-09-30T21:54:09.253" v="12"/>
          <ac:grpSpMkLst>
            <pc:docMk/>
            <pc:sldMk cId="3272822874" sldId="359"/>
            <ac:grpSpMk id="16" creationId="{6339E61B-070C-41F0-97B0-F1507D7291CA}"/>
          </ac:grpSpMkLst>
        </pc:grp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272822874" sldId="359"/>
            <ac:picMk id="34" creationId="{851E0FAE-A832-4B52-960C-F6A3729673A3}"/>
          </ac:picMkLst>
        </pc:picChg>
        <pc:picChg chg="mod">
          <ac:chgData name="Wang Chenyu" userId="54349da39eb10202" providerId="LiveId" clId="{28FC0E54-D387-43DE-84D6-749B77353AC8}" dt="2020-09-30T21:54:09.253" v="12"/>
          <ac:picMkLst>
            <pc:docMk/>
            <pc:sldMk cId="3272822874" sldId="359"/>
            <ac:picMk id="38" creationId="{FC53C203-7BD0-49CD-ACE9-2F0BDBB994C5}"/>
          </ac:picMkLst>
        </pc:picChg>
      </pc:sldChg>
      <pc:sldChg chg="del">
        <pc:chgData name="Wang Chenyu" userId="54349da39eb10202" providerId="LiveId" clId="{28FC0E54-D387-43DE-84D6-749B77353AC8}" dt="2020-09-30T21:45:55.662" v="0" actId="2696"/>
        <pc:sldMkLst>
          <pc:docMk/>
          <pc:sldMk cId="122379542" sldId="360"/>
        </pc:sldMkLst>
      </pc:sldChg>
      <pc:sldChg chg="delSp modSp add mod ord modNotes modNotesTx">
        <pc:chgData name="Wang Chenyu" userId="54349da39eb10202" providerId="LiveId" clId="{28FC0E54-D387-43DE-84D6-749B77353AC8}" dt="2020-10-01T13:58:13.245" v="7874" actId="20577"/>
        <pc:sldMkLst>
          <pc:docMk/>
          <pc:sldMk cId="1701061709" sldId="360"/>
        </pc:sldMkLst>
        <pc:spChg chg="mod">
          <ac:chgData name="Wang Chenyu" userId="54349da39eb10202" providerId="LiveId" clId="{28FC0E54-D387-43DE-84D6-749B77353AC8}" dt="2020-10-01T05:19:23.834" v="4976" actId="1076"/>
          <ac:spMkLst>
            <pc:docMk/>
            <pc:sldMk cId="1701061709" sldId="360"/>
            <ac:spMk id="2" creationId="{00000000-0000-0000-0000-000000000000}"/>
          </ac:spMkLst>
        </pc:spChg>
        <pc:spChg chg="mod">
          <ac:chgData name="Wang Chenyu" userId="54349da39eb10202" providerId="LiveId" clId="{28FC0E54-D387-43DE-84D6-749B77353AC8}" dt="2020-10-01T05:19:31.391" v="4977" actId="1076"/>
          <ac:spMkLst>
            <pc:docMk/>
            <pc:sldMk cId="1701061709" sldId="360"/>
            <ac:spMk id="3" creationId="{00000000-0000-0000-0000-000000000000}"/>
          </ac:spMkLst>
        </pc:spChg>
        <pc:spChg chg="mod">
          <ac:chgData name="Wang Chenyu" userId="54349da39eb10202" providerId="LiveId" clId="{28FC0E54-D387-43DE-84D6-749B77353AC8}" dt="2020-10-01T05:19:36.448" v="4978" actId="1076"/>
          <ac:spMkLst>
            <pc:docMk/>
            <pc:sldMk cId="1701061709" sldId="360"/>
            <ac:spMk id="5" creationId="{00000000-0000-0000-0000-000000000000}"/>
          </ac:spMkLst>
        </pc:spChg>
        <pc:cxnChg chg="del">
          <ac:chgData name="Wang Chenyu" userId="54349da39eb10202" providerId="LiveId" clId="{28FC0E54-D387-43DE-84D6-749B77353AC8}" dt="2020-10-01T05:19:20.327" v="4974" actId="21"/>
          <ac:cxnSpMkLst>
            <pc:docMk/>
            <pc:sldMk cId="1701061709" sldId="360"/>
            <ac:cxnSpMk id="7" creationId="{00000000-0000-0000-0000-000000000000}"/>
          </ac:cxnSpMkLst>
        </pc:cxnChg>
      </pc:sldChg>
      <pc:sldChg chg="new del">
        <pc:chgData name="Wang Chenyu" userId="54349da39eb10202" providerId="LiveId" clId="{28FC0E54-D387-43DE-84D6-749B77353AC8}" dt="2020-09-30T23:34:11.003" v="58" actId="680"/>
        <pc:sldMkLst>
          <pc:docMk/>
          <pc:sldMk cId="1750145674" sldId="360"/>
        </pc:sldMkLst>
      </pc:sldChg>
      <pc:sldChg chg="new del">
        <pc:chgData name="Wang Chenyu" userId="54349da39eb10202" providerId="LiveId" clId="{28FC0E54-D387-43DE-84D6-749B77353AC8}" dt="2020-10-01T00:11:30.898" v="157" actId="680"/>
        <pc:sldMkLst>
          <pc:docMk/>
          <pc:sldMk cId="118487372" sldId="361"/>
        </pc:sldMkLst>
      </pc:sldChg>
      <pc:sldChg chg="addSp delSp modSp new mod modClrScheme chgLayout modNotes modNotesTx">
        <pc:chgData name="Wang Chenyu" userId="54349da39eb10202" providerId="LiveId" clId="{28FC0E54-D387-43DE-84D6-749B77353AC8}" dt="2020-10-01T06:18:29.832" v="5700" actId="1076"/>
        <pc:sldMkLst>
          <pc:docMk/>
          <pc:sldMk cId="3450130996" sldId="361"/>
        </pc:sldMkLst>
        <pc:spChg chg="add mod ord">
          <ac:chgData name="Wang Chenyu" userId="54349da39eb10202" providerId="LiveId" clId="{28FC0E54-D387-43DE-84D6-749B77353AC8}" dt="2020-10-01T06:07:58.724" v="5570"/>
          <ac:spMkLst>
            <pc:docMk/>
            <pc:sldMk cId="3450130996" sldId="361"/>
            <ac:spMk id="4" creationId="{4AD327FB-3416-456E-B273-0C24D21E349D}"/>
          </ac:spMkLst>
        </pc:spChg>
        <pc:spChg chg="add del mod ord">
          <ac:chgData name="Wang Chenyu" userId="54349da39eb10202" providerId="LiveId" clId="{28FC0E54-D387-43DE-84D6-749B77353AC8}" dt="2020-10-01T00:12:22.433" v="163" actId="21"/>
          <ac:spMkLst>
            <pc:docMk/>
            <pc:sldMk cId="3450130996" sldId="361"/>
            <ac:spMk id="5" creationId="{2369BD50-9AF3-46B7-A551-E6AE05668487}"/>
          </ac:spMkLst>
        </pc:spChg>
        <pc:spChg chg="add mod">
          <ac:chgData name="Wang Chenyu" userId="54349da39eb10202" providerId="LiveId" clId="{28FC0E54-D387-43DE-84D6-749B77353AC8}" dt="2020-10-01T06:18:29.832" v="5700" actId="1076"/>
          <ac:spMkLst>
            <pc:docMk/>
            <pc:sldMk cId="3450130996" sldId="361"/>
            <ac:spMk id="7" creationId="{3D789C7E-7A2D-41B9-9E46-A678EBD98849}"/>
          </ac:spMkLst>
        </pc:spChg>
        <pc:picChg chg="add mod">
          <ac:chgData name="Wang Chenyu" userId="54349da39eb10202" providerId="LiveId" clId="{28FC0E54-D387-43DE-84D6-749B77353AC8}" dt="2020-10-01T00:23:24.996" v="401" actId="1076"/>
          <ac:picMkLst>
            <pc:docMk/>
            <pc:sldMk cId="3450130996" sldId="361"/>
            <ac:picMk id="3" creationId="{66134247-A33B-4B97-845E-269A7502CDC6}"/>
          </ac:picMkLst>
        </pc:picChg>
      </pc:sldChg>
      <pc:sldChg chg="addSp delSp modSp new mod modClrScheme modAnim chgLayout">
        <pc:chgData name="Wang Chenyu" userId="54349da39eb10202" providerId="LiveId" clId="{28FC0E54-D387-43DE-84D6-749B77353AC8}" dt="2020-10-01T06:07:58.724" v="5570"/>
        <pc:sldMkLst>
          <pc:docMk/>
          <pc:sldMk cId="2920847253" sldId="362"/>
        </pc:sldMkLst>
        <pc:spChg chg="add del mod">
          <ac:chgData name="Wang Chenyu" userId="54349da39eb10202" providerId="LiveId" clId="{28FC0E54-D387-43DE-84D6-749B77353AC8}" dt="2020-10-01T00:14:24.733" v="260"/>
          <ac:spMkLst>
            <pc:docMk/>
            <pc:sldMk cId="2920847253" sldId="362"/>
            <ac:spMk id="2" creationId="{B6F12531-5301-4BE2-B944-28210F335F7E}"/>
          </ac:spMkLst>
        </pc:spChg>
        <pc:spChg chg="add del mod ord">
          <ac:chgData name="Wang Chenyu" userId="54349da39eb10202" providerId="LiveId" clId="{28FC0E54-D387-43DE-84D6-749B77353AC8}" dt="2020-10-01T00:14:32.334" v="262" actId="700"/>
          <ac:spMkLst>
            <pc:docMk/>
            <pc:sldMk cId="2920847253" sldId="362"/>
            <ac:spMk id="3" creationId="{9C1924E8-0727-4714-A89A-A4206E6E0779}"/>
          </ac:spMkLst>
        </pc:spChg>
        <pc:spChg chg="add del mod ord">
          <ac:chgData name="Wang Chenyu" userId="54349da39eb10202" providerId="LiveId" clId="{28FC0E54-D387-43DE-84D6-749B77353AC8}" dt="2020-10-01T00:14:32.334" v="262" actId="700"/>
          <ac:spMkLst>
            <pc:docMk/>
            <pc:sldMk cId="2920847253" sldId="362"/>
            <ac:spMk id="4" creationId="{FBF70AA7-0F97-4C69-A764-627AECF5A78D}"/>
          </ac:spMkLst>
        </pc:spChg>
        <pc:spChg chg="add mod ord">
          <ac:chgData name="Wang Chenyu" userId="54349da39eb10202" providerId="LiveId" clId="{28FC0E54-D387-43DE-84D6-749B77353AC8}" dt="2020-10-01T06:07:58.724" v="5570"/>
          <ac:spMkLst>
            <pc:docMk/>
            <pc:sldMk cId="2920847253" sldId="362"/>
            <ac:spMk id="5" creationId="{79C735B5-024E-4D4D-9507-F9A2F2CAC288}"/>
          </ac:spMkLst>
        </pc:spChg>
        <pc:spChg chg="add mod ord">
          <ac:chgData name="Wang Chenyu" userId="54349da39eb10202" providerId="LiveId" clId="{28FC0E54-D387-43DE-84D6-749B77353AC8}" dt="2020-10-01T05:48:37.869" v="5406" actId="20577"/>
          <ac:spMkLst>
            <pc:docMk/>
            <pc:sldMk cId="2920847253" sldId="362"/>
            <ac:spMk id="6" creationId="{4699BCEB-FDF7-4330-B5C6-58413B8AC301}"/>
          </ac:spMkLst>
        </pc:spChg>
        <pc:spChg chg="add mod">
          <ac:chgData name="Wang Chenyu" userId="54349da39eb10202" providerId="LiveId" clId="{28FC0E54-D387-43DE-84D6-749B77353AC8}" dt="2020-10-01T05:47:50.690" v="5374" actId="1076"/>
          <ac:spMkLst>
            <pc:docMk/>
            <pc:sldMk cId="2920847253" sldId="362"/>
            <ac:spMk id="10" creationId="{1D07A7B7-AFC5-4558-B99B-39FC3721C305}"/>
          </ac:spMkLst>
        </pc:spChg>
        <pc:spChg chg="add mod">
          <ac:chgData name="Wang Chenyu" userId="54349da39eb10202" providerId="LiveId" clId="{28FC0E54-D387-43DE-84D6-749B77353AC8}" dt="2020-10-01T01:06:26.310" v="1557" actId="14100"/>
          <ac:spMkLst>
            <pc:docMk/>
            <pc:sldMk cId="2920847253" sldId="362"/>
            <ac:spMk id="11" creationId="{47995A20-769D-44D8-8E5C-FD26C5C8C51A}"/>
          </ac:spMkLst>
        </pc:spChg>
        <pc:picChg chg="add mod">
          <ac:chgData name="Wang Chenyu" userId="54349da39eb10202" providerId="LiveId" clId="{28FC0E54-D387-43DE-84D6-749B77353AC8}" dt="2020-10-01T00:28:33.716" v="536" actId="1076"/>
          <ac:picMkLst>
            <pc:docMk/>
            <pc:sldMk cId="2920847253" sldId="362"/>
            <ac:picMk id="8" creationId="{3E290C9C-FEBF-486E-A02C-E73A3F9D0B98}"/>
          </ac:picMkLst>
        </pc:picChg>
      </pc:sldChg>
      <pc:sldChg chg="addSp delSp modSp new mod modNotes modNotesTx">
        <pc:chgData name="Wang Chenyu" userId="54349da39eb10202" providerId="LiveId" clId="{28FC0E54-D387-43DE-84D6-749B77353AC8}" dt="2020-10-01T06:11:07.553" v="5597" actId="1076"/>
        <pc:sldMkLst>
          <pc:docMk/>
          <pc:sldMk cId="1437115795" sldId="363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437115795" sldId="363"/>
            <ac:spMk id="2" creationId="{A1F69D23-02B8-4739-8A66-5B253331F2CC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437115795" sldId="363"/>
            <ac:spMk id="3" creationId="{000AC160-6ABD-450C-A73F-53B544168A13}"/>
          </ac:spMkLst>
        </pc:spChg>
        <pc:spChg chg="add del">
          <ac:chgData name="Wang Chenyu" userId="54349da39eb10202" providerId="LiveId" clId="{28FC0E54-D387-43DE-84D6-749B77353AC8}" dt="2020-10-01T03:18:07.361" v="3882" actId="22"/>
          <ac:spMkLst>
            <pc:docMk/>
            <pc:sldMk cId="1437115795" sldId="363"/>
            <ac:spMk id="5" creationId="{89D41DE8-CAAF-468A-8D7F-670134DFFA4D}"/>
          </ac:spMkLst>
        </pc:spChg>
        <pc:picChg chg="add mod">
          <ac:chgData name="Wang Chenyu" userId="54349da39eb10202" providerId="LiveId" clId="{28FC0E54-D387-43DE-84D6-749B77353AC8}" dt="2020-10-01T06:11:05.512" v="5596" actId="1076"/>
          <ac:picMkLst>
            <pc:docMk/>
            <pc:sldMk cId="1437115795" sldId="363"/>
            <ac:picMk id="7" creationId="{76CA2D90-2B2B-49F7-8395-B401D3004163}"/>
          </ac:picMkLst>
        </pc:picChg>
        <pc:picChg chg="add mod">
          <ac:chgData name="Wang Chenyu" userId="54349da39eb10202" providerId="LiveId" clId="{28FC0E54-D387-43DE-84D6-749B77353AC8}" dt="2020-10-01T06:11:07.553" v="5597" actId="1076"/>
          <ac:picMkLst>
            <pc:docMk/>
            <pc:sldMk cId="1437115795" sldId="363"/>
            <ac:picMk id="1026" creationId="{58ADC45B-A137-4E63-8735-50D72EE13C59}"/>
          </ac:picMkLst>
        </pc:picChg>
      </pc:sldChg>
      <pc:sldChg chg="addSp delSp modSp new mod modNotes modNotesTx">
        <pc:chgData name="Wang Chenyu" userId="54349da39eb10202" providerId="LiveId" clId="{28FC0E54-D387-43DE-84D6-749B77353AC8}" dt="2020-10-01T13:46:57.233" v="7785" actId="113"/>
        <pc:sldMkLst>
          <pc:docMk/>
          <pc:sldMk cId="1372989281" sldId="364"/>
        </pc:sldMkLst>
        <pc:spChg chg="mod">
          <ac:chgData name="Wang Chenyu" userId="54349da39eb10202" providerId="LiveId" clId="{28FC0E54-D387-43DE-84D6-749B77353AC8}" dt="2020-10-01T13:46:57.233" v="7785" actId="113"/>
          <ac:spMkLst>
            <pc:docMk/>
            <pc:sldMk cId="1372989281" sldId="364"/>
            <ac:spMk id="2" creationId="{6B526C97-4FAD-4811-A2F5-97BAEB5BB57C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372989281" sldId="364"/>
            <ac:spMk id="3" creationId="{B4E6D23D-6C91-49AA-8F50-545FF8186E0F}"/>
          </ac:spMkLst>
        </pc:spChg>
        <pc:spChg chg="add mod">
          <ac:chgData name="Wang Chenyu" userId="54349da39eb10202" providerId="LiveId" clId="{28FC0E54-D387-43DE-84D6-749B77353AC8}" dt="2020-10-01T06:16:46.137" v="5647" actId="1076"/>
          <ac:spMkLst>
            <pc:docMk/>
            <pc:sldMk cId="1372989281" sldId="364"/>
            <ac:spMk id="8" creationId="{D158A5DC-C228-4ED8-ACFD-4BC21FE1C163}"/>
          </ac:spMkLst>
        </pc:spChg>
        <pc:spChg chg="add mod">
          <ac:chgData name="Wang Chenyu" userId="54349da39eb10202" providerId="LiveId" clId="{28FC0E54-D387-43DE-84D6-749B77353AC8}" dt="2020-10-01T06:17:10.056" v="5697" actId="1076"/>
          <ac:spMkLst>
            <pc:docMk/>
            <pc:sldMk cId="1372989281" sldId="364"/>
            <ac:spMk id="12" creationId="{5B76560D-CCAE-4793-A6C0-B2909559A970}"/>
          </ac:spMkLst>
        </pc:spChg>
        <pc:picChg chg="add del mod">
          <ac:chgData name="Wang Chenyu" userId="54349da39eb10202" providerId="LiveId" clId="{28FC0E54-D387-43DE-84D6-749B77353AC8}" dt="2020-10-01T00:45:09.303" v="767" actId="478"/>
          <ac:picMkLst>
            <pc:docMk/>
            <pc:sldMk cId="1372989281" sldId="364"/>
            <ac:picMk id="5" creationId="{917D53C3-DED2-475D-B042-144E38F13729}"/>
          </ac:picMkLst>
        </pc:picChg>
        <pc:picChg chg="add mod">
          <ac:chgData name="Wang Chenyu" userId="54349da39eb10202" providerId="LiveId" clId="{28FC0E54-D387-43DE-84D6-749B77353AC8}" dt="2020-10-01T06:16:39.775" v="5644" actId="1076"/>
          <ac:picMkLst>
            <pc:docMk/>
            <pc:sldMk cId="1372989281" sldId="364"/>
            <ac:picMk id="7" creationId="{BFF494A3-24A5-4266-837C-17DB5108EC2B}"/>
          </ac:picMkLst>
        </pc:picChg>
        <pc:picChg chg="add mod">
          <ac:chgData name="Wang Chenyu" userId="54349da39eb10202" providerId="LiveId" clId="{28FC0E54-D387-43DE-84D6-749B77353AC8}" dt="2020-10-01T06:16:43.650" v="5646" actId="1076"/>
          <ac:picMkLst>
            <pc:docMk/>
            <pc:sldMk cId="1372989281" sldId="364"/>
            <ac:picMk id="10" creationId="{52BEF42F-EB4F-47A0-BAAC-FD7F23D1289B}"/>
          </ac:picMkLst>
        </pc:picChg>
      </pc:sldChg>
      <pc:sldChg chg="addSp modSp new mod modNotes modNotesTx">
        <pc:chgData name="Wang Chenyu" userId="54349da39eb10202" providerId="LiveId" clId="{28FC0E54-D387-43DE-84D6-749B77353AC8}" dt="2020-10-01T06:07:58.724" v="5570"/>
        <pc:sldMkLst>
          <pc:docMk/>
          <pc:sldMk cId="648592438" sldId="365"/>
        </pc:sldMkLst>
        <pc:spChg chg="mod">
          <ac:chgData name="Wang Chenyu" userId="54349da39eb10202" providerId="LiveId" clId="{28FC0E54-D387-43DE-84D6-749B77353AC8}" dt="2020-10-01T05:51:42.847" v="5493" actId="1076"/>
          <ac:spMkLst>
            <pc:docMk/>
            <pc:sldMk cId="648592438" sldId="365"/>
            <ac:spMk id="2" creationId="{7468E8BE-F99B-477C-A06B-110E791A2D17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648592438" sldId="365"/>
            <ac:spMk id="3" creationId="{44F95C57-4085-4D8D-87A0-DACC334187AC}"/>
          </ac:spMkLst>
        </pc:spChg>
        <pc:picChg chg="add mod">
          <ac:chgData name="Wang Chenyu" userId="54349da39eb10202" providerId="LiveId" clId="{28FC0E54-D387-43DE-84D6-749B77353AC8}" dt="2020-10-01T06:00:45.128" v="5541" actId="1076"/>
          <ac:picMkLst>
            <pc:docMk/>
            <pc:sldMk cId="648592438" sldId="365"/>
            <ac:picMk id="5" creationId="{BE48DFB3-3C89-42DF-AC1C-838BF18F7CB4}"/>
          </ac:picMkLst>
        </pc:picChg>
        <pc:picChg chg="add mod">
          <ac:chgData name="Wang Chenyu" userId="54349da39eb10202" providerId="LiveId" clId="{28FC0E54-D387-43DE-84D6-749B77353AC8}" dt="2020-10-01T06:00:45.128" v="5541" actId="1076"/>
          <ac:picMkLst>
            <pc:docMk/>
            <pc:sldMk cId="648592438" sldId="365"/>
            <ac:picMk id="7" creationId="{9E976F4B-9E83-4891-A3B3-B3022FCEB6D1}"/>
          </ac:picMkLst>
        </pc:picChg>
      </pc:sldChg>
      <pc:sldChg chg="modSp new mod modNotes modNotesTx">
        <pc:chgData name="Wang Chenyu" userId="54349da39eb10202" providerId="LiveId" clId="{28FC0E54-D387-43DE-84D6-749B77353AC8}" dt="2020-10-01T06:07:58.724" v="5570"/>
        <pc:sldMkLst>
          <pc:docMk/>
          <pc:sldMk cId="1205797470" sldId="366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5797470" sldId="366"/>
            <ac:spMk id="2" creationId="{7A0B7370-3C55-4B3F-B19D-B1921334C7F7}"/>
          </ac:spMkLst>
        </pc:spChg>
        <pc:spChg chg="mod">
          <ac:chgData name="Wang Chenyu" userId="54349da39eb10202" providerId="LiveId" clId="{28FC0E54-D387-43DE-84D6-749B77353AC8}" dt="2020-10-01T06:07:58.724" v="5570"/>
          <ac:spMkLst>
            <pc:docMk/>
            <pc:sldMk cId="1205797470" sldId="366"/>
            <ac:spMk id="3" creationId="{18D1D2D0-540E-426B-85EC-2BD98F41B263}"/>
          </ac:spMkLst>
        </pc:spChg>
      </pc:sldChg>
      <pc:sldChg chg="addSp delSp modSp new mod modClrScheme chgLayout modNotes modNotesTx">
        <pc:chgData name="Wang Chenyu" userId="54349da39eb10202" providerId="LiveId" clId="{28FC0E54-D387-43DE-84D6-749B77353AC8}" dt="2020-10-01T13:59:03.703" v="7889" actId="20577"/>
        <pc:sldMkLst>
          <pc:docMk/>
          <pc:sldMk cId="382108776" sldId="367"/>
        </pc:sldMkLst>
        <pc:spChg chg="add del">
          <ac:chgData name="Wang Chenyu" userId="54349da39eb10202" providerId="LiveId" clId="{28FC0E54-D387-43DE-84D6-749B77353AC8}" dt="2020-10-01T05:08:03.309" v="4718" actId="22"/>
          <ac:spMkLst>
            <pc:docMk/>
            <pc:sldMk cId="382108776" sldId="367"/>
            <ac:spMk id="3" creationId="{8D228986-627C-4939-BA02-FAFCB67B2E9C}"/>
          </ac:spMkLst>
        </pc:spChg>
        <pc:spChg chg="add mod ord">
          <ac:chgData name="Wang Chenyu" userId="54349da39eb10202" providerId="LiveId" clId="{28FC0E54-D387-43DE-84D6-749B77353AC8}" dt="2020-10-01T06:08:23.486" v="5572" actId="700"/>
          <ac:spMkLst>
            <pc:docMk/>
            <pc:sldMk cId="382108776" sldId="367"/>
            <ac:spMk id="4" creationId="{9C056CF2-27F7-4084-9F6E-BFB5A479FF81}"/>
          </ac:spMkLst>
        </pc:spChg>
        <pc:spChg chg="add del mod">
          <ac:chgData name="Wang Chenyu" userId="54349da39eb10202" providerId="LiveId" clId="{28FC0E54-D387-43DE-84D6-749B77353AC8}" dt="2020-10-01T05:18:46.214" v="4963" actId="478"/>
          <ac:spMkLst>
            <pc:docMk/>
            <pc:sldMk cId="382108776" sldId="367"/>
            <ac:spMk id="5" creationId="{38E22D3A-7F3D-45D3-845B-612C0589FB60}"/>
          </ac:spMkLst>
        </pc:spChg>
        <pc:spChg chg="add del mod">
          <ac:chgData name="Wang Chenyu" userId="54349da39eb10202" providerId="LiveId" clId="{28FC0E54-D387-43DE-84D6-749B77353AC8}" dt="2020-10-01T05:34:38.065" v="5062" actId="21"/>
          <ac:spMkLst>
            <pc:docMk/>
            <pc:sldMk cId="382108776" sldId="367"/>
            <ac:spMk id="7" creationId="{7830FAF8-96AE-4FCD-A816-F2052079F0C6}"/>
          </ac:spMkLst>
        </pc:spChg>
        <pc:spChg chg="add mod ord">
          <ac:chgData name="Wang Chenyu" userId="54349da39eb10202" providerId="LiveId" clId="{28FC0E54-D387-43DE-84D6-749B77353AC8}" dt="2020-10-01T06:06:49.976" v="5567" actId="1076"/>
          <ac:spMkLst>
            <pc:docMk/>
            <pc:sldMk cId="382108776" sldId="367"/>
            <ac:spMk id="8" creationId="{FB1A8887-13E2-442E-85C2-8C8269049E99}"/>
          </ac:spMkLst>
        </pc:spChg>
        <pc:spChg chg="add del mod ord">
          <ac:chgData name="Wang Chenyu" userId="54349da39eb10202" providerId="LiveId" clId="{28FC0E54-D387-43DE-84D6-749B77353AC8}" dt="2020-10-01T05:46:37.525" v="5366" actId="21"/>
          <ac:spMkLst>
            <pc:docMk/>
            <pc:sldMk cId="382108776" sldId="367"/>
            <ac:spMk id="9" creationId="{9DF5A86E-8180-4C76-85A1-118F82C8C789}"/>
          </ac:spMkLst>
        </pc:spChg>
        <pc:spChg chg="mod">
          <ac:chgData name="Wang Chenyu" userId="54349da39eb10202" providerId="LiveId" clId="{28FC0E54-D387-43DE-84D6-749B77353AC8}" dt="2020-10-01T06:04:56.418" v="5552" actId="20577"/>
          <ac:spMkLst>
            <pc:docMk/>
            <pc:sldMk cId="382108776" sldId="367"/>
            <ac:spMk id="11" creationId="{091506B2-3075-45CD-8236-39B7D1B77512}"/>
          </ac:spMkLst>
        </pc:spChg>
        <pc:spChg chg="add del mod ord">
          <ac:chgData name="Wang Chenyu" userId="54349da39eb10202" providerId="LiveId" clId="{28FC0E54-D387-43DE-84D6-749B77353AC8}" dt="2020-10-01T06:08:23.486" v="5572" actId="700"/>
          <ac:spMkLst>
            <pc:docMk/>
            <pc:sldMk cId="382108776" sldId="367"/>
            <ac:spMk id="12" creationId="{01222C67-C562-4688-9364-05AEF82AB25A}"/>
          </ac:spMkLst>
        </pc:spChg>
        <pc:picChg chg="add mod">
          <ac:chgData name="Wang Chenyu" userId="54349da39eb10202" providerId="LiveId" clId="{28FC0E54-D387-43DE-84D6-749B77353AC8}" dt="2020-10-01T06:06:49.976" v="5567" actId="1076"/>
          <ac:picMkLst>
            <pc:docMk/>
            <pc:sldMk cId="382108776" sldId="367"/>
            <ac:picMk id="1026" creationId="{F0B74605-4532-4AD7-8F00-937D76CA58F2}"/>
          </ac:picMkLst>
        </pc:picChg>
        <pc:picChg chg="add mod">
          <ac:chgData name="Wang Chenyu" userId="54349da39eb10202" providerId="LiveId" clId="{28FC0E54-D387-43DE-84D6-749B77353AC8}" dt="2020-10-01T06:06:53.105" v="5568" actId="1076"/>
          <ac:picMkLst>
            <pc:docMk/>
            <pc:sldMk cId="382108776" sldId="367"/>
            <ac:picMk id="1028" creationId="{56185808-B48A-4E28-9A21-1DEC219F2340}"/>
          </ac:picMkLst>
        </pc:picChg>
      </pc:sldChg>
      <pc:sldChg chg="addSp modSp add mod ord modNotes modNotesTx">
        <pc:chgData name="Wang Chenyu" userId="54349da39eb10202" providerId="LiveId" clId="{28FC0E54-D387-43DE-84D6-749B77353AC8}" dt="2020-10-01T12:22:25.736" v="5827" actId="20577"/>
        <pc:sldMkLst>
          <pc:docMk/>
          <pc:sldMk cId="1959472474" sldId="368"/>
        </pc:sldMkLst>
        <pc:spChg chg="mod">
          <ac:chgData name="Wang Chenyu" userId="54349da39eb10202" providerId="LiveId" clId="{28FC0E54-D387-43DE-84D6-749B77353AC8}" dt="2020-10-01T06:07:58.724" v="5570"/>
          <ac:spMkLst>
            <pc:docMk/>
            <pc:sldMk cId="1959472474" sldId="368"/>
            <ac:spMk id="6" creationId="{04E4F1C6-2BA8-4034-B73D-F4C2F2794F30}"/>
          </ac:spMkLst>
        </pc:spChg>
        <pc:spChg chg="mod">
          <ac:chgData name="Wang Chenyu" userId="54349da39eb10202" providerId="LiveId" clId="{28FC0E54-D387-43DE-84D6-749B77353AC8}" dt="2020-10-01T05:39:54.264" v="5157" actId="20577"/>
          <ac:spMkLst>
            <pc:docMk/>
            <pc:sldMk cId="1959472474" sldId="368"/>
            <ac:spMk id="7" creationId="{8523BB4C-D3D1-4914-9D4C-61BA7D1E30BF}"/>
          </ac:spMkLst>
        </pc:spChg>
        <pc:spChg chg="add mod">
          <ac:chgData name="Wang Chenyu" userId="54349da39eb10202" providerId="LiveId" clId="{28FC0E54-D387-43DE-84D6-749B77353AC8}" dt="2020-10-01T06:07:58.724" v="5570"/>
          <ac:spMkLst>
            <pc:docMk/>
            <pc:sldMk cId="1959472474" sldId="368"/>
            <ac:spMk id="9" creationId="{5242ED89-955F-4EC4-8D0E-6A926359E6A3}"/>
          </ac:spMkLst>
        </pc:spChg>
      </pc:sldChg>
      <pc:sldChg chg="new del">
        <pc:chgData name="Wang Chenyu" userId="54349da39eb10202" providerId="LiveId" clId="{28FC0E54-D387-43DE-84D6-749B77353AC8}" dt="2020-10-01T12:27:41.314" v="5829" actId="2696"/>
        <pc:sldMkLst>
          <pc:docMk/>
          <pc:sldMk cId="188097269" sldId="369"/>
        </pc:sldMkLst>
      </pc:sldChg>
      <pc:sldChg chg="modSp new del mod">
        <pc:chgData name="Wang Chenyu" userId="54349da39eb10202" providerId="LiveId" clId="{28FC0E54-D387-43DE-84D6-749B77353AC8}" dt="2020-10-01T12:30:55.577" v="5889" actId="2696"/>
        <pc:sldMkLst>
          <pc:docMk/>
          <pc:sldMk cId="1729189471" sldId="369"/>
        </pc:sldMkLst>
        <pc:spChg chg="mod">
          <ac:chgData name="Wang Chenyu" userId="54349da39eb10202" providerId="LiveId" clId="{28FC0E54-D387-43DE-84D6-749B77353AC8}" dt="2020-10-01T12:30:52.699" v="5887" actId="20577"/>
          <ac:spMkLst>
            <pc:docMk/>
            <pc:sldMk cId="1729189471" sldId="369"/>
            <ac:spMk id="3" creationId="{8E13487E-63D9-4262-BA8F-C9928C47D8BF}"/>
          </ac:spMkLst>
        </pc:spChg>
      </pc:sldChg>
      <pc:sldChg chg="modSp new del mod">
        <pc:chgData name="Wang Chenyu" userId="54349da39eb10202" providerId="LiveId" clId="{28FC0E54-D387-43DE-84D6-749B77353AC8}" dt="2020-10-01T12:29:54.113" v="5882" actId="2696"/>
        <pc:sldMkLst>
          <pc:docMk/>
          <pc:sldMk cId="2692764549" sldId="369"/>
        </pc:sldMkLst>
        <pc:spChg chg="mod">
          <ac:chgData name="Wang Chenyu" userId="54349da39eb10202" providerId="LiveId" clId="{28FC0E54-D387-43DE-84D6-749B77353AC8}" dt="2020-10-01T12:28:58.272" v="5880" actId="20577"/>
          <ac:spMkLst>
            <pc:docMk/>
            <pc:sldMk cId="2692764549" sldId="369"/>
            <ac:spMk id="3" creationId="{7AC3F618-191C-483C-83F7-B3D326A992F2}"/>
          </ac:spMkLst>
        </pc:spChg>
      </pc:sldChg>
      <pc:sldChg chg="addSp delSp modSp add mod addAnim delAnim modAnim">
        <pc:chgData name="Wang Chenyu" userId="54349da39eb10202" providerId="LiveId" clId="{28FC0E54-D387-43DE-84D6-749B77353AC8}" dt="2020-10-01T13:15:55.449" v="6717" actId="1076"/>
        <pc:sldMkLst>
          <pc:docMk/>
          <pc:sldMk cId="3079875344" sldId="370"/>
        </pc:sldMkLst>
        <pc:spChg chg="add del mod">
          <ac:chgData name="Wang Chenyu" userId="54349da39eb10202" providerId="LiveId" clId="{28FC0E54-D387-43DE-84D6-749B77353AC8}" dt="2020-10-01T13:15:46.273" v="6713" actId="1076"/>
          <ac:spMkLst>
            <pc:docMk/>
            <pc:sldMk cId="3079875344" sldId="370"/>
            <ac:spMk id="2" creationId="{A5D1B6B0-A3E4-4105-8D52-1C8E55A7579C}"/>
          </ac:spMkLst>
        </pc:spChg>
        <pc:spChg chg="mod">
          <ac:chgData name="Wang Chenyu" userId="54349da39eb10202" providerId="LiveId" clId="{28FC0E54-D387-43DE-84D6-749B77353AC8}" dt="2020-10-01T12:31:22.366" v="5913" actId="20577"/>
          <ac:spMkLst>
            <pc:docMk/>
            <pc:sldMk cId="3079875344" sldId="370"/>
            <ac:spMk id="3" creationId="{7AC3F618-191C-483C-83F7-B3D326A992F2}"/>
          </ac:spMkLst>
        </pc:spChg>
        <pc:spChg chg="add del mod">
          <ac:chgData name="Wang Chenyu" userId="54349da39eb10202" providerId="LiveId" clId="{28FC0E54-D387-43DE-84D6-749B77353AC8}" dt="2020-10-01T12:36:26.439" v="6003"/>
          <ac:spMkLst>
            <pc:docMk/>
            <pc:sldMk cId="3079875344" sldId="370"/>
            <ac:spMk id="5" creationId="{0E294204-DEC4-4117-8103-18AF47293B9F}"/>
          </ac:spMkLst>
        </pc:spChg>
        <pc:spChg chg="add del mod">
          <ac:chgData name="Wang Chenyu" userId="54349da39eb10202" providerId="LiveId" clId="{28FC0E54-D387-43DE-84D6-749B77353AC8}" dt="2020-10-01T12:37:10.945" v="6040"/>
          <ac:spMkLst>
            <pc:docMk/>
            <pc:sldMk cId="3079875344" sldId="370"/>
            <ac:spMk id="6" creationId="{1CCB32C9-222A-440D-A88C-03878326CDD3}"/>
          </ac:spMkLst>
        </pc:spChg>
        <pc:spChg chg="add mod">
          <ac:chgData name="Wang Chenyu" userId="54349da39eb10202" providerId="LiveId" clId="{28FC0E54-D387-43DE-84D6-749B77353AC8}" dt="2020-10-01T13:15:55.449" v="6717" actId="1076"/>
          <ac:spMkLst>
            <pc:docMk/>
            <pc:sldMk cId="3079875344" sldId="370"/>
            <ac:spMk id="8" creationId="{65ED90CA-B75C-4792-B3C3-4F24E6C7E7E5}"/>
          </ac:spMkLst>
        </pc:spChg>
      </pc:sldChg>
      <pc:sldChg chg="addSp delSp modSp new mod modNotesTx">
        <pc:chgData name="Wang Chenyu" userId="54349da39eb10202" providerId="LiveId" clId="{28FC0E54-D387-43DE-84D6-749B77353AC8}" dt="2020-10-01T13:11:53.212" v="6710" actId="122"/>
        <pc:sldMkLst>
          <pc:docMk/>
          <pc:sldMk cId="3933202776" sldId="371"/>
        </pc:sldMkLst>
        <pc:spChg chg="del">
          <ac:chgData name="Wang Chenyu" userId="54349da39eb10202" providerId="LiveId" clId="{28FC0E54-D387-43DE-84D6-749B77353AC8}" dt="2020-10-01T12:42:26.696" v="6189" actId="478"/>
          <ac:spMkLst>
            <pc:docMk/>
            <pc:sldMk cId="3933202776" sldId="371"/>
            <ac:spMk id="2" creationId="{36751E18-1A6B-477D-8889-20A6012C8337}"/>
          </ac:spMkLst>
        </pc:spChg>
        <pc:spChg chg="mod">
          <ac:chgData name="Wang Chenyu" userId="54349da39eb10202" providerId="LiveId" clId="{28FC0E54-D387-43DE-84D6-749B77353AC8}" dt="2020-10-01T12:41:15.829" v="6185" actId="20577"/>
          <ac:spMkLst>
            <pc:docMk/>
            <pc:sldMk cId="3933202776" sldId="371"/>
            <ac:spMk id="3" creationId="{B3C68A5F-6C47-40A2-A529-51AE420D74E0}"/>
          </ac:spMkLst>
        </pc:spChg>
        <pc:spChg chg="add mod">
          <ac:chgData name="Wang Chenyu" userId="54349da39eb10202" providerId="LiveId" clId="{28FC0E54-D387-43DE-84D6-749B77353AC8}" dt="2020-10-01T13:11:53.212" v="6710" actId="122"/>
          <ac:spMkLst>
            <pc:docMk/>
            <pc:sldMk cId="3933202776" sldId="371"/>
            <ac:spMk id="8" creationId="{324837EA-1A79-42D3-B379-41265CC294C0}"/>
          </ac:spMkLst>
        </pc:spChg>
        <pc:picChg chg="add mod">
          <ac:chgData name="Wang Chenyu" userId="54349da39eb10202" providerId="LiveId" clId="{28FC0E54-D387-43DE-84D6-749B77353AC8}" dt="2020-10-01T12:42:37.768" v="6192" actId="1076"/>
          <ac:picMkLst>
            <pc:docMk/>
            <pc:sldMk cId="3933202776" sldId="371"/>
            <ac:picMk id="6" creationId="{BC803704-0F1F-4E60-A042-01AA46F7152B}"/>
          </ac:picMkLst>
        </pc:picChg>
      </pc:sldChg>
      <pc:sldChg chg="addSp delSp modSp new mod modNotesTx">
        <pc:chgData name="Wang Chenyu" userId="54349da39eb10202" providerId="LiveId" clId="{28FC0E54-D387-43DE-84D6-749B77353AC8}" dt="2020-10-01T13:50:42.445" v="7860"/>
        <pc:sldMkLst>
          <pc:docMk/>
          <pc:sldMk cId="3291471615" sldId="372"/>
        </pc:sldMkLst>
        <pc:spChg chg="del">
          <ac:chgData name="Wang Chenyu" userId="54349da39eb10202" providerId="LiveId" clId="{28FC0E54-D387-43DE-84D6-749B77353AC8}" dt="2020-10-01T12:47:17.166" v="6246" actId="478"/>
          <ac:spMkLst>
            <pc:docMk/>
            <pc:sldMk cId="3291471615" sldId="372"/>
            <ac:spMk id="2" creationId="{D674B485-822D-4926-B03B-9C003DC441A9}"/>
          </ac:spMkLst>
        </pc:spChg>
        <pc:spChg chg="mod">
          <ac:chgData name="Wang Chenyu" userId="54349da39eb10202" providerId="LiveId" clId="{28FC0E54-D387-43DE-84D6-749B77353AC8}" dt="2020-10-01T12:46:42.919" v="6245" actId="20577"/>
          <ac:spMkLst>
            <pc:docMk/>
            <pc:sldMk cId="3291471615" sldId="372"/>
            <ac:spMk id="3" creationId="{D405FD1D-1AB1-4B5C-A077-40AA8D459D03}"/>
          </ac:spMkLst>
        </pc:spChg>
        <pc:spChg chg="add mod">
          <ac:chgData name="Wang Chenyu" userId="54349da39eb10202" providerId="LiveId" clId="{28FC0E54-D387-43DE-84D6-749B77353AC8}" dt="2020-10-01T12:48:58.937" v="6270" actId="1076"/>
          <ac:spMkLst>
            <pc:docMk/>
            <pc:sldMk cId="3291471615" sldId="372"/>
            <ac:spMk id="7" creationId="{A688683F-1A14-4538-BB32-FB7EC582300C}"/>
          </ac:spMkLst>
        </pc:spChg>
        <pc:spChg chg="add mod">
          <ac:chgData name="Wang Chenyu" userId="54349da39eb10202" providerId="LiveId" clId="{28FC0E54-D387-43DE-84D6-749B77353AC8}" dt="2020-10-01T12:48:56.531" v="6269" actId="403"/>
          <ac:spMkLst>
            <pc:docMk/>
            <pc:sldMk cId="3291471615" sldId="372"/>
            <ac:spMk id="10" creationId="{6FB458F9-80D0-418D-89BC-AA94DE7CB0D5}"/>
          </ac:spMkLst>
        </pc:spChg>
        <pc:spChg chg="add del mod">
          <ac:chgData name="Wang Chenyu" userId="54349da39eb10202" providerId="LiveId" clId="{28FC0E54-D387-43DE-84D6-749B77353AC8}" dt="2020-10-01T13:50:41.966" v="7859" actId="478"/>
          <ac:spMkLst>
            <pc:docMk/>
            <pc:sldMk cId="3291471615" sldId="372"/>
            <ac:spMk id="12" creationId="{86E5CA03-D169-4D88-8334-6E30ACAF2D98}"/>
          </ac:spMkLst>
        </pc:spChg>
        <pc:spChg chg="add mod">
          <ac:chgData name="Wang Chenyu" userId="54349da39eb10202" providerId="LiveId" clId="{28FC0E54-D387-43DE-84D6-749B77353AC8}" dt="2020-10-01T13:50:42.445" v="7860"/>
          <ac:spMkLst>
            <pc:docMk/>
            <pc:sldMk cId="3291471615" sldId="372"/>
            <ac:spMk id="13" creationId="{0FADE8E0-1E48-4B15-B046-6C43C0C387BE}"/>
          </ac:spMkLst>
        </pc:spChg>
        <pc:picChg chg="add mod">
          <ac:chgData name="Wang Chenyu" userId="54349da39eb10202" providerId="LiveId" clId="{28FC0E54-D387-43DE-84D6-749B77353AC8}" dt="2020-10-01T12:47:27.152" v="6250" actId="1076"/>
          <ac:picMkLst>
            <pc:docMk/>
            <pc:sldMk cId="3291471615" sldId="372"/>
            <ac:picMk id="1026" creationId="{05518172-F253-4CC8-944E-63392EB37709}"/>
          </ac:picMkLst>
        </pc:picChg>
        <pc:picChg chg="add mod">
          <ac:chgData name="Wang Chenyu" userId="54349da39eb10202" providerId="LiveId" clId="{28FC0E54-D387-43DE-84D6-749B77353AC8}" dt="2020-10-01T12:48:26.424" v="6258" actId="1076"/>
          <ac:picMkLst>
            <pc:docMk/>
            <pc:sldMk cId="3291471615" sldId="372"/>
            <ac:picMk id="1028" creationId="{14A6C18A-7AA8-4318-9E43-2DD908540CF4}"/>
          </ac:picMkLst>
        </pc:picChg>
      </pc:sldChg>
      <pc:sldChg chg="modSp new mod modNotesTx">
        <pc:chgData name="Wang Chenyu" userId="54349da39eb10202" providerId="LiveId" clId="{28FC0E54-D387-43DE-84D6-749B77353AC8}" dt="2020-10-01T13:52:16.282" v="7871" actId="20577"/>
        <pc:sldMkLst>
          <pc:docMk/>
          <pc:sldMk cId="2268643150" sldId="373"/>
        </pc:sldMkLst>
        <pc:spChg chg="mod">
          <ac:chgData name="Wang Chenyu" userId="54349da39eb10202" providerId="LiveId" clId="{28FC0E54-D387-43DE-84D6-749B77353AC8}" dt="2020-10-01T13:52:16.282" v="7871" actId="20577"/>
          <ac:spMkLst>
            <pc:docMk/>
            <pc:sldMk cId="2268643150" sldId="373"/>
            <ac:spMk id="2" creationId="{018CF8D8-5A45-457C-92B6-17ED86AA133B}"/>
          </ac:spMkLst>
        </pc:spChg>
        <pc:spChg chg="mod">
          <ac:chgData name="Wang Chenyu" userId="54349da39eb10202" providerId="LiveId" clId="{28FC0E54-D387-43DE-84D6-749B77353AC8}" dt="2020-10-01T13:17:40.599" v="6743" actId="20577"/>
          <ac:spMkLst>
            <pc:docMk/>
            <pc:sldMk cId="2268643150" sldId="373"/>
            <ac:spMk id="3" creationId="{392BA76D-CC5D-4006-BEAB-8AB331D7EB34}"/>
          </ac:spMkLst>
        </pc:spChg>
      </pc:sldChg>
      <pc:sldMasterChg chg="addSp delSp modSp mod addSldLayout delSldLayout modSldLayout">
        <pc:chgData name="Wang Chenyu" userId="54349da39eb10202" providerId="LiveId" clId="{28FC0E54-D387-43DE-84D6-749B77353AC8}" dt="2020-10-01T06:07:16.583" v="5569"/>
        <pc:sldMasterMkLst>
          <pc:docMk/>
          <pc:sldMasterMk cId="1824429137" sldId="2147483648"/>
        </pc:sldMasterMkLst>
        <pc:spChg chg="add del mod">
          <ac:chgData name="Wang Chenyu" userId="54349da39eb10202" providerId="LiveId" clId="{28FC0E54-D387-43DE-84D6-749B77353AC8}" dt="2020-10-01T06:00:42.858" v="5536" actId="767"/>
          <ac:spMkLst>
            <pc:docMk/>
            <pc:sldMasterMk cId="1824429137" sldId="2147483648"/>
            <ac:spMk id="2" creationId="{FE6D91B2-46CD-43A9-9EBE-B22EB309AE87}"/>
          </ac:spMkLst>
        </pc:spChg>
        <pc:spChg chg="add del mod">
          <ac:chgData name="Wang Chenyu" userId="54349da39eb10202" providerId="LiveId" clId="{28FC0E54-D387-43DE-84D6-749B77353AC8}" dt="2020-10-01T06:00:41.735" v="5534" actId="767"/>
          <ac:spMkLst>
            <pc:docMk/>
            <pc:sldMasterMk cId="1824429137" sldId="2147483648"/>
            <ac:spMk id="3" creationId="{59837DC0-F9C2-4DE9-8E5B-21DE24147C53}"/>
          </ac:spMkLst>
        </pc:spChg>
        <pc:spChg chg="add del mod">
          <ac:chgData name="Wang Chenyu" userId="54349da39eb10202" providerId="LiveId" clId="{28FC0E54-D387-43DE-84D6-749B77353AC8}" dt="2020-10-01T06:00:38.831" v="5531" actId="767"/>
          <ac:spMkLst>
            <pc:docMk/>
            <pc:sldMasterMk cId="1824429137" sldId="2147483648"/>
            <ac:spMk id="4" creationId="{87926C61-0AE2-47B3-B6DA-CF4C9BD74850}"/>
          </ac:spMkLst>
        </pc:spChg>
        <pc:spChg chg="mod">
          <ac:chgData name="Wang Chenyu" userId="54349da39eb10202" providerId="LiveId" clId="{28FC0E54-D387-43DE-84D6-749B77353AC8}" dt="2020-10-01T06:05:26.512" v="5558" actId="1076"/>
          <ac:spMkLst>
            <pc:docMk/>
            <pc:sldMasterMk cId="1824429137" sldId="2147483648"/>
            <ac:spMk id="5" creationId="{9C8407EB-A60E-4E37-A55A-518E038CE035}"/>
          </ac:spMkLst>
        </pc:spChg>
        <pc:sldLayoutChg chg="addSp delSp modSp mod">
          <pc:chgData name="Wang Chenyu" userId="54349da39eb10202" providerId="LiveId" clId="{28FC0E54-D387-43DE-84D6-749B77353AC8}" dt="2020-10-01T06:05:50.417" v="5559"/>
          <pc:sldLayoutMkLst>
            <pc:docMk/>
            <pc:sldMasterMk cId="928164109" sldId="2147483657"/>
            <pc:sldLayoutMk cId="1408993693" sldId="2147483649"/>
          </pc:sldLayoutMkLst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408993693" sldId="2147483649"/>
              <ac:spMk id="3" creationId="{00000000-0000-0000-0000-000000000000}"/>
            </ac:spMkLst>
          </pc:spChg>
          <pc:spChg chg="add del mod">
            <ac:chgData name="Wang Chenyu" userId="54349da39eb10202" providerId="LiveId" clId="{28FC0E54-D387-43DE-84D6-749B77353AC8}" dt="2020-10-01T06:05:18.095" v="5554" actId="21"/>
            <ac:spMkLst>
              <pc:docMk/>
              <pc:sldMasterMk cId="928164109" sldId="2147483657"/>
              <pc:sldLayoutMk cId="1408993693" sldId="2147483649"/>
              <ac:spMk id="6" creationId="{D0CD1C33-A32F-48E3-B602-C151C6A2232C}"/>
            </ac:spMkLst>
          </pc:spChg>
          <pc:spChg chg="add mod">
            <ac:chgData name="Wang Chenyu" userId="54349da39eb10202" providerId="LiveId" clId="{28FC0E54-D387-43DE-84D6-749B77353AC8}" dt="2020-10-01T06:05:50.417" v="5559"/>
            <ac:spMkLst>
              <pc:docMk/>
              <pc:sldMasterMk cId="928164109" sldId="2147483657"/>
              <pc:sldLayoutMk cId="1408993693" sldId="2147483649"/>
              <ac:spMk id="7" creationId="{9FDE1C31-DDDA-4955-AF1A-80BF0F840A61}"/>
            </ac:spMkLst>
          </pc:spChg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408993693" sldId="2147483649"/>
              <ac:spMk id="9" creationId="{00000000-0000-0000-0000-000000000000}"/>
            </ac:spMkLst>
          </pc:spChg>
          <pc:picChg chg="mod">
            <ac:chgData name="Wang Chenyu" userId="54349da39eb10202" providerId="LiveId" clId="{28FC0E54-D387-43DE-84D6-749B77353AC8}" dt="2020-09-30T21:54:09.253" v="12"/>
            <ac:picMkLst>
              <pc:docMk/>
              <pc:sldMasterMk cId="928164109" sldId="2147483657"/>
              <pc:sldLayoutMk cId="1408993693" sldId="2147483649"/>
              <ac:picMk id="13" creationId="{00000000-0000-0000-0000-000000000000}"/>
            </ac:picMkLst>
          </pc:picChg>
          <pc:cxnChg chg="mod">
            <ac:chgData name="Wang Chenyu" userId="54349da39eb10202" providerId="LiveId" clId="{28FC0E54-D387-43DE-84D6-749B77353AC8}" dt="2020-09-30T21:54:09.253" v="12"/>
            <ac:cxnSpMkLst>
              <pc:docMk/>
              <pc:sldMasterMk cId="928164109" sldId="2147483657"/>
              <pc:sldLayoutMk cId="1408993693" sldId="2147483649"/>
              <ac:cxnSpMk id="14" creationId="{00000000-0000-0000-0000-000000000000}"/>
            </ac:cxnSpMkLst>
          </pc:cxnChg>
        </pc:sldLayoutChg>
        <pc:sldLayoutChg chg="addSp delSp modSp mod">
          <pc:chgData name="Wang Chenyu" userId="54349da39eb10202" providerId="LiveId" clId="{28FC0E54-D387-43DE-84D6-749B77353AC8}" dt="2020-10-01T06:07:16.583" v="5569"/>
          <pc:sldLayoutMkLst>
            <pc:docMk/>
            <pc:sldMasterMk cId="928164109" sldId="2147483657"/>
            <pc:sldLayoutMk cId="1661905599" sldId="2147483650"/>
          </pc:sldLayoutMkLst>
          <pc:spChg chg="add del mod">
            <ac:chgData name="Wang Chenyu" userId="54349da39eb10202" providerId="LiveId" clId="{28FC0E54-D387-43DE-84D6-749B77353AC8}" dt="2020-10-01T06:00:44.421" v="5539"/>
            <ac:spMkLst>
              <pc:docMk/>
              <pc:sldMasterMk cId="928164109" sldId="2147483657"/>
              <pc:sldLayoutMk cId="1661905599" sldId="2147483650"/>
              <ac:spMk id="2" creationId="{59B1B669-2CFD-4433-91F0-2A986B0CA236}"/>
            </ac:spMkLst>
          </pc:spChg>
          <pc:spChg chg="mod">
            <ac:chgData name="Wang Chenyu" userId="54349da39eb10202" providerId="LiveId" clId="{28FC0E54-D387-43DE-84D6-749B77353AC8}" dt="2020-09-30T21:54:09.253" v="12"/>
            <ac:spMkLst>
              <pc:docMk/>
              <pc:sldMasterMk cId="928164109" sldId="2147483657"/>
              <pc:sldLayoutMk cId="1661905599" sldId="2147483650"/>
              <ac:spMk id="3" creationId="{00000000-0000-0000-0000-000000000000}"/>
            </ac:spMkLst>
          </pc:spChg>
          <pc:spChg chg="add del mod">
            <ac:chgData name="Wang Chenyu" userId="54349da39eb10202" providerId="LiveId" clId="{28FC0E54-D387-43DE-84D6-749B77353AC8}" dt="2020-10-01T06:00:44.049" v="5538" actId="767"/>
            <ac:spMkLst>
              <pc:docMk/>
              <pc:sldMasterMk cId="928164109" sldId="2147483657"/>
              <pc:sldLayoutMk cId="1661905599" sldId="2147483650"/>
              <ac:spMk id="4" creationId="{1AFDA28B-46EB-4E46-8E6D-82F3CCD9C806}"/>
            </ac:spMkLst>
          </pc:spChg>
          <pc:spChg chg="add del mod">
            <ac:chgData name="Wang Chenyu" userId="54349da39eb10202" providerId="LiveId" clId="{28FC0E54-D387-43DE-84D6-749B77353AC8}" dt="2020-10-01T06:05:20.193" v="5555" actId="21"/>
            <ac:spMkLst>
              <pc:docMk/>
              <pc:sldMasterMk cId="928164109" sldId="2147483657"/>
              <pc:sldLayoutMk cId="1661905599" sldId="2147483650"/>
              <ac:spMk id="8" creationId="{92444FEE-00C4-464F-B943-DD609DA702FE}"/>
            </ac:spMkLst>
          </pc:spChg>
          <pc:spChg chg="add mod">
            <ac:chgData name="Wang Chenyu" userId="54349da39eb10202" providerId="LiveId" clId="{28FC0E54-D387-43DE-84D6-749B77353AC8}" dt="2020-10-01T06:07:16.583" v="5569"/>
            <ac:spMkLst>
              <pc:docMk/>
              <pc:sldMasterMk cId="928164109" sldId="2147483657"/>
              <pc:sldLayoutMk cId="1661905599" sldId="2147483650"/>
              <ac:spMk id="9" creationId="{5F0B78EA-5C99-4C56-B752-E86A4CBDAD14}"/>
            </ac:spMkLst>
          </pc:spChg>
          <pc:spChg chg="add del mod">
            <ac:chgData name="Wang Chenyu" userId="54349da39eb10202" providerId="LiveId" clId="{28FC0E54-D387-43DE-84D6-749B77353AC8}" dt="2020-10-01T06:00:44.772" v="5540"/>
            <ac:spMkLst>
              <pc:docMk/>
              <pc:sldMasterMk cId="928164109" sldId="2147483657"/>
              <pc:sldLayoutMk cId="1661905599" sldId="2147483650"/>
              <ac:spMk id="17" creationId="{00000000-0000-0000-0000-000000000000}"/>
            </ac:spMkLst>
          </pc:spChg>
          <pc:picChg chg="mod">
            <ac:chgData name="Wang Chenyu" userId="54349da39eb10202" providerId="LiveId" clId="{28FC0E54-D387-43DE-84D6-749B77353AC8}" dt="2020-09-30T21:54:09.253" v="12"/>
            <ac:picMkLst>
              <pc:docMk/>
              <pc:sldMasterMk cId="928164109" sldId="2147483657"/>
              <pc:sldLayoutMk cId="1661905599" sldId="2147483650"/>
              <ac:picMk id="15" creationId="{00000000-0000-0000-0000-000000000000}"/>
            </ac:picMkLst>
          </pc:picChg>
          <pc:cxnChg chg="mod">
            <ac:chgData name="Wang Chenyu" userId="54349da39eb10202" providerId="LiveId" clId="{28FC0E54-D387-43DE-84D6-749B77353AC8}" dt="2020-09-30T21:54:09.253" v="12"/>
            <ac:cxnSpMkLst>
              <pc:docMk/>
              <pc:sldMasterMk cId="928164109" sldId="2147483657"/>
              <pc:sldLayoutMk cId="1661905599" sldId="2147483650"/>
              <ac:cxnSpMk id="16" creationId="{00000000-0000-0000-0000-000000000000}"/>
            </ac:cxnSpMkLst>
          </pc:cxnChg>
        </pc:sldLayoutChg>
        <pc:sldLayoutChg chg="addSp delSp modSp mod">
          <pc:chgData name="Wang Chenyu" userId="54349da39eb10202" providerId="LiveId" clId="{28FC0E54-D387-43DE-84D6-749B77353AC8}" dt="2020-10-01T06:05:52.498" v="5561"/>
          <pc:sldLayoutMkLst>
            <pc:docMk/>
            <pc:sldMasterMk cId="1824429137" sldId="2147483648"/>
            <pc:sldLayoutMk cId="1758888532" sldId="2147483655"/>
          </pc:sldLayoutMkLst>
          <pc:spChg chg="add del mod">
            <ac:chgData name="Wang Chenyu" userId="54349da39eb10202" providerId="LiveId" clId="{28FC0E54-D387-43DE-84D6-749B77353AC8}" dt="2020-10-01T06:05:21.830" v="5556" actId="21"/>
            <ac:spMkLst>
              <pc:docMk/>
              <pc:sldMasterMk cId="1824429137" sldId="2147483648"/>
              <pc:sldLayoutMk cId="1758888532" sldId="2147483655"/>
              <ac:spMk id="2" creationId="{6C8D7928-0006-430F-ADB4-336B2835AB7C}"/>
            </ac:spMkLst>
          </pc:spChg>
          <pc:spChg chg="add mod">
            <ac:chgData name="Wang Chenyu" userId="54349da39eb10202" providerId="LiveId" clId="{28FC0E54-D387-43DE-84D6-749B77353AC8}" dt="2020-10-01T06:05:52.498" v="5561"/>
            <ac:spMkLst>
              <pc:docMk/>
              <pc:sldMasterMk cId="1824429137" sldId="2147483648"/>
              <pc:sldLayoutMk cId="1758888532" sldId="2147483655"/>
              <ac:spMk id="3" creationId="{6944B765-3FAB-49D9-9F8B-C1950EF8E5C6}"/>
            </ac:spMkLst>
          </pc:spChg>
        </pc:sldLayoutChg>
        <pc:sldLayoutChg chg="addSp delSp modSp mod">
          <pc:chgData name="Wang Chenyu" userId="54349da39eb10202" providerId="LiveId" clId="{28FC0E54-D387-43DE-84D6-749B77353AC8}" dt="2020-10-01T06:06:04.697" v="5565"/>
          <pc:sldLayoutMkLst>
            <pc:docMk/>
            <pc:sldMasterMk cId="928164109" sldId="2147483657"/>
            <pc:sldLayoutMk cId="4270687799" sldId="2147483656"/>
          </pc:sldLayoutMkLst>
          <pc:spChg chg="add del mod">
            <ac:chgData name="Wang Chenyu" userId="54349da39eb10202" providerId="LiveId" clId="{28FC0E54-D387-43DE-84D6-749B77353AC8}" dt="2020-10-01T06:06:04.697" v="5565"/>
            <ac:spMkLst>
              <pc:docMk/>
              <pc:sldMasterMk cId="928164109" sldId="2147483657"/>
              <pc:sldLayoutMk cId="4270687799" sldId="2147483656"/>
              <ac:spMk id="2" creationId="{BDAE0BB5-36D4-48B1-87C2-09DC27070609}"/>
            </ac:spMkLst>
          </pc:spChg>
          <pc:spChg chg="del mod">
            <ac:chgData name="Wang Chenyu" userId="54349da39eb10202" providerId="LiveId" clId="{28FC0E54-D387-43DE-84D6-749B77353AC8}" dt="2020-10-01T06:05:23.855" v="5557" actId="21"/>
            <ac:spMkLst>
              <pc:docMk/>
              <pc:sldMasterMk cId="928164109" sldId="2147483657"/>
              <pc:sldLayoutMk cId="4270687799" sldId="2147483656"/>
              <ac:spMk id="3" creationId="{2DC5D5F1-7350-4160-B18F-01B252F4139F}"/>
            </ac:spMkLst>
          </pc:spChg>
          <pc:spChg chg="add del mod">
            <ac:chgData name="Wang Chenyu" userId="54349da39eb10202" providerId="LiveId" clId="{28FC0E54-D387-43DE-84D6-749B77353AC8}" dt="2020-10-01T06:05:58.345" v="5562" actId="478"/>
            <ac:spMkLst>
              <pc:docMk/>
              <pc:sldMasterMk cId="928164109" sldId="2147483657"/>
              <pc:sldLayoutMk cId="4270687799" sldId="2147483656"/>
              <ac:spMk id="4" creationId="{D94102ED-C3C2-4FD6-A185-E8AF91E3F738}"/>
            </ac:spMkLst>
          </pc:spChg>
          <pc:spChg chg="add mod">
            <ac:chgData name="Wang Chenyu" userId="54349da39eb10202" providerId="LiveId" clId="{28FC0E54-D387-43DE-84D6-749B77353AC8}" dt="2020-10-01T06:05:58.814" v="5563"/>
            <ac:spMkLst>
              <pc:docMk/>
              <pc:sldMasterMk cId="928164109" sldId="2147483657"/>
              <pc:sldLayoutMk cId="4270687799" sldId="2147483656"/>
              <ac:spMk id="5" creationId="{9DECA0A0-A73F-40E5-948F-2F119EC00D7B}"/>
            </ac:spMkLst>
          </pc:spChg>
        </pc:sldLayoutChg>
        <pc:sldLayoutChg chg="new del mod">
          <pc:chgData name="Wang Chenyu" userId="54349da39eb10202" providerId="LiveId" clId="{28FC0E54-D387-43DE-84D6-749B77353AC8}" dt="2020-10-01T05:55:31.763" v="5523" actId="11236"/>
          <pc:sldLayoutMkLst>
            <pc:docMk/>
            <pc:sldMasterMk cId="1824429137" sldId="2147483648"/>
            <pc:sldLayoutMk cId="996152819" sldId="2147483657"/>
          </pc:sldLayoutMkLst>
        </pc:sldLayoutChg>
      </pc:sldMasterChg>
      <pc:sldMasterChg chg="modSldLayout">
        <pc:chgData name="Wang Chenyu" userId="54349da39eb10202" providerId="LiveId" clId="{28FC0E54-D387-43DE-84D6-749B77353AC8}" dt="2020-09-30T21:53:13.412" v="7"/>
        <pc:sldMasterMkLst>
          <pc:docMk/>
          <pc:sldMasterMk cId="149075513" sldId="2147483657"/>
        </pc:sldMasterMkLst>
        <pc:sldLayoutChg chg="addSp">
          <pc:chgData name="Wang Chenyu" userId="54349da39eb10202" providerId="LiveId" clId="{28FC0E54-D387-43DE-84D6-749B77353AC8}" dt="2020-09-30T21:53:13.412" v="7"/>
          <pc:sldLayoutMkLst>
            <pc:docMk/>
            <pc:sldMasterMk cId="149075513" sldId="2147483657"/>
            <pc:sldLayoutMk cId="3450150439" sldId="2147483658"/>
          </pc:sldLayoutMkLst>
          <pc:picChg chg="add">
            <ac:chgData name="Wang Chenyu" userId="54349da39eb10202" providerId="LiveId" clId="{28FC0E54-D387-43DE-84D6-749B77353AC8}" dt="2020-09-30T21:53:13.412" v="7"/>
            <ac:picMkLst>
              <pc:docMk/>
              <pc:sldMasterMk cId="149075513" sldId="2147483657"/>
              <pc:sldLayoutMk cId="3450150439" sldId="2147483658"/>
              <ac:picMk id="7" creationId="{3EB3522C-6003-49AF-8AC8-CFF8956B5D2C}"/>
            </ac:picMkLst>
          </pc:picChg>
          <pc:cxnChg chg="add">
            <ac:chgData name="Wang Chenyu" userId="54349da39eb10202" providerId="LiveId" clId="{28FC0E54-D387-43DE-84D6-749B77353AC8}" dt="2020-09-30T21:53:13.412" v="7"/>
            <ac:cxnSpMkLst>
              <pc:docMk/>
              <pc:sldMasterMk cId="149075513" sldId="2147483657"/>
              <pc:sldLayoutMk cId="3450150439" sldId="2147483658"/>
              <ac:cxnSpMk id="8" creationId="{8F10BBA0-53C6-49EF-9E50-93D788D82C24}"/>
            </ac:cxnSpMkLst>
          </pc:cxnChg>
        </pc:sldLayoutChg>
        <pc:sldLayoutChg chg="addSp">
          <pc:chgData name="Wang Chenyu" userId="54349da39eb10202" providerId="LiveId" clId="{28FC0E54-D387-43DE-84D6-749B77353AC8}" dt="2020-09-30T21:53:13.412" v="7"/>
          <pc:sldLayoutMkLst>
            <pc:docMk/>
            <pc:sldMasterMk cId="149075513" sldId="2147483657"/>
            <pc:sldLayoutMk cId="3569071789" sldId="2147483659"/>
          </pc:sldLayoutMkLst>
          <pc:picChg chg="add">
            <ac:chgData name="Wang Chenyu" userId="54349da39eb10202" providerId="LiveId" clId="{28FC0E54-D387-43DE-84D6-749B77353AC8}" dt="2020-09-30T21:53:13.412" v="7"/>
            <ac:picMkLst>
              <pc:docMk/>
              <pc:sldMasterMk cId="149075513" sldId="2147483657"/>
              <pc:sldLayoutMk cId="3569071789" sldId="2147483659"/>
              <ac:picMk id="7" creationId="{DF41C1EF-8BB1-47E2-8E52-EDE369DA8C79}"/>
            </ac:picMkLst>
          </pc:picChg>
          <pc:cxnChg chg="add">
            <ac:chgData name="Wang Chenyu" userId="54349da39eb10202" providerId="LiveId" clId="{28FC0E54-D387-43DE-84D6-749B77353AC8}" dt="2020-09-30T21:53:13.412" v="7"/>
            <ac:cxnSpMkLst>
              <pc:docMk/>
              <pc:sldMasterMk cId="149075513" sldId="2147483657"/>
              <pc:sldLayoutMk cId="3569071789" sldId="2147483659"/>
              <ac:cxnSpMk id="8" creationId="{4C54A6DB-13E4-4A49-BC6E-888B510FE0BA}"/>
            </ac:cxnSpMkLst>
          </pc:cxnChg>
        </pc:sldLayoutChg>
      </pc:sldMasterChg>
      <pc:sldMasterChg chg="modSldLayout">
        <pc:chgData name="Wang Chenyu" userId="54349da39eb10202" providerId="LiveId" clId="{28FC0E54-D387-43DE-84D6-749B77353AC8}" dt="2020-09-30T21:53:48.721" v="11"/>
        <pc:sldMasterMkLst>
          <pc:docMk/>
          <pc:sldMasterMk cId="2404170558" sldId="2147483657"/>
        </pc:sldMasterMkLst>
        <pc:sldLayoutChg chg="addSp">
          <pc:chgData name="Wang Chenyu" userId="54349da39eb10202" providerId="LiveId" clId="{28FC0E54-D387-43DE-84D6-749B77353AC8}" dt="2020-09-30T21:53:48.721" v="11"/>
          <pc:sldLayoutMkLst>
            <pc:docMk/>
            <pc:sldMasterMk cId="2404170558" sldId="2147483657"/>
            <pc:sldLayoutMk cId="2192361715" sldId="2147483658"/>
          </pc:sldLayoutMkLst>
          <pc:picChg chg="add">
            <ac:chgData name="Wang Chenyu" userId="54349da39eb10202" providerId="LiveId" clId="{28FC0E54-D387-43DE-84D6-749B77353AC8}" dt="2020-09-30T21:53:48.721" v="11"/>
            <ac:picMkLst>
              <pc:docMk/>
              <pc:sldMasterMk cId="2404170558" sldId="2147483657"/>
              <pc:sldLayoutMk cId="2192361715" sldId="2147483658"/>
              <ac:picMk id="7" creationId="{A2A1ADCC-165B-4D76-A673-15DAA9E4B14A}"/>
            </ac:picMkLst>
          </pc:picChg>
          <pc:cxnChg chg="add">
            <ac:chgData name="Wang Chenyu" userId="54349da39eb10202" providerId="LiveId" clId="{28FC0E54-D387-43DE-84D6-749B77353AC8}" dt="2020-09-30T21:53:48.721" v="11"/>
            <ac:cxnSpMkLst>
              <pc:docMk/>
              <pc:sldMasterMk cId="2404170558" sldId="2147483657"/>
              <pc:sldLayoutMk cId="2192361715" sldId="2147483658"/>
              <ac:cxnSpMk id="8" creationId="{0F95C655-7E6B-4CDE-9505-4C24738BD001}"/>
            </ac:cxnSpMkLst>
          </pc:cxnChg>
        </pc:sldLayoutChg>
        <pc:sldLayoutChg chg="addSp">
          <pc:chgData name="Wang Chenyu" userId="54349da39eb10202" providerId="LiveId" clId="{28FC0E54-D387-43DE-84D6-749B77353AC8}" dt="2020-09-30T21:53:48.721" v="11"/>
          <pc:sldLayoutMkLst>
            <pc:docMk/>
            <pc:sldMasterMk cId="2404170558" sldId="2147483657"/>
            <pc:sldLayoutMk cId="2485087835" sldId="2147483659"/>
          </pc:sldLayoutMkLst>
          <pc:picChg chg="add">
            <ac:chgData name="Wang Chenyu" userId="54349da39eb10202" providerId="LiveId" clId="{28FC0E54-D387-43DE-84D6-749B77353AC8}" dt="2020-09-30T21:53:48.721" v="11"/>
            <ac:picMkLst>
              <pc:docMk/>
              <pc:sldMasterMk cId="2404170558" sldId="2147483657"/>
              <pc:sldLayoutMk cId="2485087835" sldId="2147483659"/>
              <ac:picMk id="7" creationId="{0ABC0873-0364-4F11-9D60-48162259DEC7}"/>
            </ac:picMkLst>
          </pc:picChg>
          <pc:cxnChg chg="add">
            <ac:chgData name="Wang Chenyu" userId="54349da39eb10202" providerId="LiveId" clId="{28FC0E54-D387-43DE-84D6-749B77353AC8}" dt="2020-09-30T21:53:48.721" v="11"/>
            <ac:cxnSpMkLst>
              <pc:docMk/>
              <pc:sldMasterMk cId="2404170558" sldId="2147483657"/>
              <pc:sldLayoutMk cId="2485087835" sldId="2147483659"/>
              <ac:cxnSpMk id="8" creationId="{9B992E5D-AF20-433D-BC77-1352539B5F50}"/>
            </ac:cxnSpMkLst>
          </pc:cxnChg>
        </pc:sldLayoutChg>
      </pc:sldMasterChg>
      <pc:sldMasterChg chg="modSldLayout">
        <pc:chgData name="Wang Chenyu" userId="54349da39eb10202" providerId="LiveId" clId="{28FC0E54-D387-43DE-84D6-749B77353AC8}" dt="2020-09-30T21:53:27.881" v="9"/>
        <pc:sldMasterMkLst>
          <pc:docMk/>
          <pc:sldMasterMk cId="3789295112" sldId="2147483657"/>
        </pc:sldMasterMkLst>
        <pc:sldLayoutChg chg="addSp">
          <pc:chgData name="Wang Chenyu" userId="54349da39eb10202" providerId="LiveId" clId="{28FC0E54-D387-43DE-84D6-749B77353AC8}" dt="2020-09-30T21:53:27.881" v="9"/>
          <pc:sldLayoutMkLst>
            <pc:docMk/>
            <pc:sldMasterMk cId="3789295112" sldId="2147483657"/>
            <pc:sldLayoutMk cId="4072371794" sldId="2147483658"/>
          </pc:sldLayoutMkLst>
          <pc:picChg chg="add">
            <ac:chgData name="Wang Chenyu" userId="54349da39eb10202" providerId="LiveId" clId="{28FC0E54-D387-43DE-84D6-749B77353AC8}" dt="2020-09-30T21:53:27.881" v="9"/>
            <ac:picMkLst>
              <pc:docMk/>
              <pc:sldMasterMk cId="3789295112" sldId="2147483657"/>
              <pc:sldLayoutMk cId="4072371794" sldId="2147483658"/>
              <ac:picMk id="7" creationId="{84A26451-26A8-4FFF-A9F3-D5F435561887}"/>
            </ac:picMkLst>
          </pc:picChg>
          <pc:cxnChg chg="add">
            <ac:chgData name="Wang Chenyu" userId="54349da39eb10202" providerId="LiveId" clId="{28FC0E54-D387-43DE-84D6-749B77353AC8}" dt="2020-09-30T21:53:27.881" v="9"/>
            <ac:cxnSpMkLst>
              <pc:docMk/>
              <pc:sldMasterMk cId="3789295112" sldId="2147483657"/>
              <pc:sldLayoutMk cId="4072371794" sldId="2147483658"/>
              <ac:cxnSpMk id="8" creationId="{787C7FD3-9E87-4E17-8594-B39F5ED45BCA}"/>
            </ac:cxnSpMkLst>
          </pc:cxnChg>
        </pc:sldLayoutChg>
        <pc:sldLayoutChg chg="addSp">
          <pc:chgData name="Wang Chenyu" userId="54349da39eb10202" providerId="LiveId" clId="{28FC0E54-D387-43DE-84D6-749B77353AC8}" dt="2020-09-30T21:53:27.881" v="9"/>
          <pc:sldLayoutMkLst>
            <pc:docMk/>
            <pc:sldMasterMk cId="3789295112" sldId="2147483657"/>
            <pc:sldLayoutMk cId="401655780" sldId="2147483659"/>
          </pc:sldLayoutMkLst>
          <pc:picChg chg="add">
            <ac:chgData name="Wang Chenyu" userId="54349da39eb10202" providerId="LiveId" clId="{28FC0E54-D387-43DE-84D6-749B77353AC8}" dt="2020-09-30T21:53:27.881" v="9"/>
            <ac:picMkLst>
              <pc:docMk/>
              <pc:sldMasterMk cId="3789295112" sldId="2147483657"/>
              <pc:sldLayoutMk cId="401655780" sldId="2147483659"/>
              <ac:picMk id="7" creationId="{EE08B47C-B804-4074-9C89-5D0841D81850}"/>
            </ac:picMkLst>
          </pc:picChg>
          <pc:cxnChg chg="add">
            <ac:chgData name="Wang Chenyu" userId="54349da39eb10202" providerId="LiveId" clId="{28FC0E54-D387-43DE-84D6-749B77353AC8}" dt="2020-09-30T21:53:27.881" v="9"/>
            <ac:cxnSpMkLst>
              <pc:docMk/>
              <pc:sldMasterMk cId="3789295112" sldId="2147483657"/>
              <pc:sldLayoutMk cId="401655780" sldId="2147483659"/>
              <ac:cxnSpMk id="8" creationId="{5618AC20-3224-41C0-A46B-D901E6EA7737}"/>
            </ac:cxnSpMkLst>
          </pc:cxnChg>
        </pc:sldLayoutChg>
      </pc:sldMasterChg>
    </pc:docChg>
  </pc:docChgLst>
  <pc:docChgLst>
    <pc:chgData name="Wang Chenyu" userId="54349da39eb10202" providerId="LiveId" clId="{D4EF3525-7DB2-475A-8B4C-2A5F387F4D15}"/>
    <pc:docChg chg="undo custSel addSld delSld modSld sldOrd modMainMaster modSection">
      <pc:chgData name="Wang Chenyu" userId="54349da39eb10202" providerId="LiveId" clId="{D4EF3525-7DB2-475A-8B4C-2A5F387F4D15}" dt="2020-07-21T13:30:55.975" v="33449" actId="20577"/>
      <pc:docMkLst>
        <pc:docMk/>
      </pc:docMkLst>
      <pc:sldChg chg="modSp modNotesTx">
        <pc:chgData name="Wang Chenyu" userId="54349da39eb10202" providerId="LiveId" clId="{D4EF3525-7DB2-475A-8B4C-2A5F387F4D15}" dt="2020-07-21T06:50:38.808" v="22649" actId="20577"/>
        <pc:sldMkLst>
          <pc:docMk/>
          <pc:sldMk cId="36058326" sldId="261"/>
        </pc:sldMkLst>
        <pc:spChg chg="mod">
          <ac:chgData name="Wang Chenyu" userId="54349da39eb10202" providerId="LiveId" clId="{D4EF3525-7DB2-475A-8B4C-2A5F387F4D15}" dt="2020-07-19T17:02:04.574" v="3527" actId="403"/>
          <ac:spMkLst>
            <pc:docMk/>
            <pc:sldMk cId="36058326" sldId="261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19T17:01:57.702" v="3526" actId="20577"/>
          <ac:spMkLst>
            <pc:docMk/>
            <pc:sldMk cId="36058326" sldId="261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19T17:01:41.169" v="3523" actId="2711"/>
          <ac:spMkLst>
            <pc:docMk/>
            <pc:sldMk cId="36058326" sldId="261"/>
            <ac:spMk id="9" creationId="{2C7B4F99-7F92-4DCA-AD46-22C6D03A48DE}"/>
          </ac:spMkLst>
        </pc:spChg>
        <pc:cxnChg chg="mod">
          <ac:chgData name="Wang Chenyu" userId="54349da39eb10202" providerId="LiveId" clId="{D4EF3525-7DB2-475A-8B4C-2A5F387F4D15}" dt="2020-07-20T01:40:38.411" v="5437" actId="14100"/>
          <ac:cxnSpMkLst>
            <pc:docMk/>
            <pc:sldMk cId="36058326" sldId="261"/>
            <ac:cxnSpMk id="7" creationId="{00000000-0000-0000-0000-000000000000}"/>
          </ac:cxnSpMkLst>
        </pc:cxnChg>
      </pc:sldChg>
      <pc:sldChg chg="modSp modNotesTx">
        <pc:chgData name="Wang Chenyu" userId="54349da39eb10202" providerId="LiveId" clId="{D4EF3525-7DB2-475A-8B4C-2A5F387F4D15}" dt="2020-07-21T12:39:43.995" v="29148" actId="20577"/>
        <pc:sldMkLst>
          <pc:docMk/>
          <pc:sldMk cId="1924288783" sldId="273"/>
        </pc:sldMkLst>
        <pc:spChg chg="mod">
          <ac:chgData name="Wang Chenyu" userId="54349da39eb10202" providerId="LiveId" clId="{D4EF3525-7DB2-475A-8B4C-2A5F387F4D15}" dt="2020-07-21T02:05:31.973" v="17100" actId="404"/>
          <ac:spMkLst>
            <pc:docMk/>
            <pc:sldMk cId="1924288783" sldId="273"/>
            <ac:spMk id="2" creationId="{00000000-0000-0000-0000-000000000000}"/>
          </ac:spMkLst>
        </pc:spChg>
      </pc:sldChg>
      <pc:sldChg chg="addSp delSp modSp modAnim modNotesTx">
        <pc:chgData name="Wang Chenyu" userId="54349da39eb10202" providerId="LiveId" clId="{D4EF3525-7DB2-475A-8B4C-2A5F387F4D15}" dt="2020-07-21T13:06:23.569" v="31663" actId="20577"/>
        <pc:sldMkLst>
          <pc:docMk/>
          <pc:sldMk cId="595033969" sldId="275"/>
        </pc:sldMkLst>
        <pc:spChg chg="mod">
          <ac:chgData name="Wang Chenyu" userId="54349da39eb10202" providerId="LiveId" clId="{D4EF3525-7DB2-475A-8B4C-2A5F387F4D15}" dt="2020-07-20T03:22:47.923" v="6984" actId="20577"/>
          <ac:spMkLst>
            <pc:docMk/>
            <pc:sldMk cId="595033969" sldId="275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10:14:24.217" v="8828" actId="207"/>
          <ac:spMkLst>
            <pc:docMk/>
            <pc:sldMk cId="595033969" sldId="275"/>
            <ac:spMk id="5" creationId="{F60C228B-45DD-41FB-9BB0-FB23276BF92F}"/>
          </ac:spMkLst>
        </pc:spChg>
        <pc:spChg chg="add mod">
          <ac:chgData name="Wang Chenyu" userId="54349da39eb10202" providerId="LiveId" clId="{D4EF3525-7DB2-475A-8B4C-2A5F387F4D15}" dt="2020-07-20T03:16:57.557" v="6790" actId="20577"/>
          <ac:spMkLst>
            <pc:docMk/>
            <pc:sldMk cId="595033969" sldId="275"/>
            <ac:spMk id="9" creationId="{131CF1E3-BFD1-472A-ABA7-F695CACF259A}"/>
          </ac:spMkLst>
        </pc:spChg>
        <pc:spChg chg="add mod">
          <ac:chgData name="Wang Chenyu" userId="54349da39eb10202" providerId="LiveId" clId="{D4EF3525-7DB2-475A-8B4C-2A5F387F4D15}" dt="2020-07-20T03:11:35.338" v="6627" actId="164"/>
          <ac:spMkLst>
            <pc:docMk/>
            <pc:sldMk cId="595033969" sldId="275"/>
            <ac:spMk id="12" creationId="{6B388125-35AD-49B8-A8B5-BB682FFFFA98}"/>
          </ac:spMkLst>
        </pc:spChg>
        <pc:spChg chg="add mod">
          <ac:chgData name="Wang Chenyu" userId="54349da39eb10202" providerId="LiveId" clId="{D4EF3525-7DB2-475A-8B4C-2A5F387F4D15}" dt="2020-07-20T03:11:27.152" v="6626" actId="571"/>
          <ac:spMkLst>
            <pc:docMk/>
            <pc:sldMk cId="595033969" sldId="275"/>
            <ac:spMk id="16" creationId="{0F1B2C0E-59A4-42D1-A221-3227FF129186}"/>
          </ac:spMkLst>
        </pc:spChg>
        <pc:spChg chg="add mod">
          <ac:chgData name="Wang Chenyu" userId="54349da39eb10202" providerId="LiveId" clId="{D4EF3525-7DB2-475A-8B4C-2A5F387F4D15}" dt="2020-07-20T03:14:25.910" v="6651" actId="164"/>
          <ac:spMkLst>
            <pc:docMk/>
            <pc:sldMk cId="595033969" sldId="275"/>
            <ac:spMk id="18" creationId="{50A9062A-0835-44A7-A5D3-B0F90BBFCE68}"/>
          </ac:spMkLst>
        </pc:spChg>
        <pc:grpChg chg="add mod">
          <ac:chgData name="Wang Chenyu" userId="54349da39eb10202" providerId="LiveId" clId="{D4EF3525-7DB2-475A-8B4C-2A5F387F4D15}" dt="2020-07-20T03:11:50.232" v="6630" actId="1035"/>
          <ac:grpSpMkLst>
            <pc:docMk/>
            <pc:sldMk cId="595033969" sldId="275"/>
            <ac:grpSpMk id="13" creationId="{F236DE45-3C02-4C06-B211-BF321214E23A}"/>
          </ac:grpSpMkLst>
        </pc:grpChg>
        <pc:grpChg chg="add mod">
          <ac:chgData name="Wang Chenyu" userId="54349da39eb10202" providerId="LiveId" clId="{D4EF3525-7DB2-475A-8B4C-2A5F387F4D15}" dt="2020-07-21T13:03:00.807" v="31352" actId="14826"/>
          <ac:grpSpMkLst>
            <pc:docMk/>
            <pc:sldMk cId="595033969" sldId="275"/>
            <ac:grpSpMk id="14" creationId="{72635F59-D045-476A-AA14-5622419CDA83}"/>
          </ac:grpSpMkLst>
        </pc:grpChg>
        <pc:picChg chg="del mod">
          <ac:chgData name="Wang Chenyu" userId="54349da39eb10202" providerId="LiveId" clId="{D4EF3525-7DB2-475A-8B4C-2A5F387F4D15}" dt="2020-07-20T02:58:39.481" v="6315"/>
          <ac:picMkLst>
            <pc:docMk/>
            <pc:sldMk cId="595033969" sldId="275"/>
            <ac:picMk id="4" creationId="{1B268D8F-C38C-4BDE-A3B3-26828B021BCD}"/>
          </ac:picMkLst>
        </pc:picChg>
        <pc:picChg chg="add del">
          <ac:chgData name="Wang Chenyu" userId="54349da39eb10202" providerId="LiveId" clId="{D4EF3525-7DB2-475A-8B4C-2A5F387F4D15}" dt="2020-07-20T03:02:54.010" v="6352"/>
          <ac:picMkLst>
            <pc:docMk/>
            <pc:sldMk cId="595033969" sldId="275"/>
            <ac:picMk id="7" creationId="{2D7FEE3A-73E8-49B7-946A-B6D26C7F08B6}"/>
          </ac:picMkLst>
        </pc:picChg>
        <pc:picChg chg="add mod">
          <ac:chgData name="Wang Chenyu" userId="54349da39eb10202" providerId="LiveId" clId="{D4EF3525-7DB2-475A-8B4C-2A5F387F4D15}" dt="2020-07-20T03:11:27.152" v="6626" actId="571"/>
          <ac:picMkLst>
            <pc:docMk/>
            <pc:sldMk cId="595033969" sldId="275"/>
            <ac:picMk id="15" creationId="{774E3130-0A8F-40C1-ABE3-4A164BBFB856}"/>
          </ac:picMkLst>
        </pc:picChg>
        <pc:picChg chg="add mod">
          <ac:chgData name="Wang Chenyu" userId="54349da39eb10202" providerId="LiveId" clId="{D4EF3525-7DB2-475A-8B4C-2A5F387F4D15}" dt="2020-07-21T13:03:00.807" v="31352" actId="14826"/>
          <ac:picMkLst>
            <pc:docMk/>
            <pc:sldMk cId="595033969" sldId="275"/>
            <ac:picMk id="6146" creationId="{5AE88F4D-DDD0-43F7-9F8B-7D9F1DC3B86D}"/>
          </ac:picMkLst>
        </pc:picChg>
        <pc:picChg chg="add mod">
          <ac:chgData name="Wang Chenyu" userId="54349da39eb10202" providerId="LiveId" clId="{D4EF3525-7DB2-475A-8B4C-2A5F387F4D15}" dt="2020-07-20T03:11:50.232" v="6630" actId="1035"/>
          <ac:picMkLst>
            <pc:docMk/>
            <pc:sldMk cId="595033969" sldId="275"/>
            <ac:picMk id="6148" creationId="{A6E837EA-9863-4290-ADDC-17B4C0D22A7F}"/>
          </ac:picMkLst>
        </pc:picChg>
        <pc:cxnChg chg="add mod">
          <ac:chgData name="Wang Chenyu" userId="54349da39eb10202" providerId="LiveId" clId="{D4EF3525-7DB2-475A-8B4C-2A5F387F4D15}" dt="2020-07-20T03:11:35.338" v="6627" actId="164"/>
          <ac:cxnSpMkLst>
            <pc:docMk/>
            <pc:sldMk cId="595033969" sldId="275"/>
            <ac:cxnSpMk id="8" creationId="{9A90FD1C-F9F4-4C50-A446-44CE61F667B3}"/>
          </ac:cxnSpMkLst>
        </pc:cxnChg>
      </pc:sldChg>
      <pc:sldChg chg="modSp modNotesTx">
        <pc:chgData name="Wang Chenyu" userId="54349da39eb10202" providerId="LiveId" clId="{D4EF3525-7DB2-475A-8B4C-2A5F387F4D15}" dt="2020-07-21T12:37:01.907" v="28771" actId="20577"/>
        <pc:sldMkLst>
          <pc:docMk/>
          <pc:sldMk cId="187780642" sldId="277"/>
        </pc:sldMkLst>
        <pc:spChg chg="mod">
          <ac:chgData name="Wang Chenyu" userId="54349da39eb10202" providerId="LiveId" clId="{D4EF3525-7DB2-475A-8B4C-2A5F387F4D15}" dt="2020-07-20T01:39:47.949" v="5434" actId="403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20T01:40:04.940" v="5436" actId="2711"/>
          <ac:spMkLst>
            <pc:docMk/>
            <pc:sldMk cId="187780642" sldId="277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20T01:39:52.827" v="5435" actId="2711"/>
          <ac:spMkLst>
            <pc:docMk/>
            <pc:sldMk cId="187780642" sldId="277"/>
            <ac:spMk id="8" creationId="{00000000-0000-0000-0000-000000000000}"/>
          </ac:spMkLst>
        </pc:spChg>
        <pc:cxnChg chg="mod">
          <ac:chgData name="Wang Chenyu" userId="54349da39eb10202" providerId="LiveId" clId="{D4EF3525-7DB2-475A-8B4C-2A5F387F4D15}" dt="2020-07-20T01:40:46.386" v="5438" actId="14100"/>
          <ac:cxnSpMkLst>
            <pc:docMk/>
            <pc:sldMk cId="187780642" sldId="277"/>
            <ac:cxnSpMk id="7" creationId="{00000000-0000-0000-0000-000000000000}"/>
          </ac:cxnSpMkLst>
        </pc:cxnChg>
      </pc:sldChg>
      <pc:sldChg chg="modSp modNotesTx">
        <pc:chgData name="Wang Chenyu" userId="54349da39eb10202" providerId="LiveId" clId="{D4EF3525-7DB2-475A-8B4C-2A5F387F4D15}" dt="2020-07-21T05:26:54.021" v="17418" actId="20577"/>
        <pc:sldMkLst>
          <pc:docMk/>
          <pc:sldMk cId="3758846279" sldId="278"/>
        </pc:sldMkLst>
        <pc:spChg chg="mod">
          <ac:chgData name="Wang Chenyu" userId="54349da39eb10202" providerId="LiveId" clId="{D4EF3525-7DB2-475A-8B4C-2A5F387F4D15}" dt="2020-07-19T15:08:45.202" v="1831" actId="403"/>
          <ac:spMkLst>
            <pc:docMk/>
            <pc:sldMk cId="3758846279" sldId="278"/>
            <ac:spMk id="3" creationId="{00000000-0000-0000-0000-000000000000}"/>
          </ac:spMkLst>
        </pc:spChg>
        <pc:spChg chg="mod">
          <ac:chgData name="Wang Chenyu" userId="54349da39eb10202" providerId="LiveId" clId="{D4EF3525-7DB2-475A-8B4C-2A5F387F4D15}" dt="2020-07-19T15:09:20.010" v="1838" actId="2711"/>
          <ac:spMkLst>
            <pc:docMk/>
            <pc:sldMk cId="3758846279" sldId="278"/>
            <ac:spMk id="5" creationId="{00000000-0000-0000-0000-000000000000}"/>
          </ac:spMkLst>
        </pc:spChg>
        <pc:spChg chg="mod">
          <ac:chgData name="Wang Chenyu" userId="54349da39eb10202" providerId="LiveId" clId="{D4EF3525-7DB2-475A-8B4C-2A5F387F4D15}" dt="2020-07-19T15:09:11.968" v="1836" actId="14100"/>
          <ac:spMkLst>
            <pc:docMk/>
            <pc:sldMk cId="3758846279" sldId="278"/>
            <ac:spMk id="8" creationId="{00000000-0000-0000-0000-000000000000}"/>
          </ac:spMkLst>
        </pc:spChg>
        <pc:cxnChg chg="mod">
          <ac:chgData name="Wang Chenyu" userId="54349da39eb10202" providerId="LiveId" clId="{D4EF3525-7DB2-475A-8B4C-2A5F387F4D15}" dt="2020-07-19T15:09:15.202" v="1837" actId="14100"/>
          <ac:cxnSpMkLst>
            <pc:docMk/>
            <pc:sldMk cId="3758846279" sldId="278"/>
            <ac:cxnSpMk id="7" creationId="{00000000-0000-0000-0000-000000000000}"/>
          </ac:cxnSpMkLst>
        </pc:cxnChg>
      </pc:sldChg>
      <pc:sldChg chg="modSp modAnim modNotesTx">
        <pc:chgData name="Wang Chenyu" userId="54349da39eb10202" providerId="LiveId" clId="{D4EF3525-7DB2-475A-8B4C-2A5F387F4D15}" dt="2020-07-21T10:54:24.711" v="22944" actId="20577"/>
        <pc:sldMkLst>
          <pc:docMk/>
          <pc:sldMk cId="1489885042" sldId="279"/>
        </pc:sldMkLst>
        <pc:spChg chg="mod">
          <ac:chgData name="Wang Chenyu" userId="54349da39eb10202" providerId="LiveId" clId="{D4EF3525-7DB2-475A-8B4C-2A5F387F4D15}" dt="2020-07-19T23:21:13.259" v="4279" actId="20577"/>
          <ac:spMkLst>
            <pc:docMk/>
            <pc:sldMk cId="1489885042" sldId="279"/>
            <ac:spMk id="2" creationId="{05B238B2-DAAD-4A72-9078-99F371A26BF4}"/>
          </ac:spMkLst>
        </pc:spChg>
        <pc:spChg chg="mod">
          <ac:chgData name="Wang Chenyu" userId="54349da39eb10202" providerId="LiveId" clId="{D4EF3525-7DB2-475A-8B4C-2A5F387F4D15}" dt="2020-07-21T02:03:13.601" v="17081" actId="1076"/>
          <ac:spMkLst>
            <pc:docMk/>
            <pc:sldMk cId="1489885042" sldId="279"/>
            <ac:spMk id="3" creationId="{E0436E9C-4738-4424-B7E8-A236363F2CEB}"/>
          </ac:spMkLst>
        </pc:spChg>
        <pc:picChg chg="mod">
          <ac:chgData name="Wang Chenyu" userId="54349da39eb10202" providerId="LiveId" clId="{D4EF3525-7DB2-475A-8B4C-2A5F387F4D15}" dt="2020-07-21T02:03:16.929" v="17082" actId="1076"/>
          <ac:picMkLst>
            <pc:docMk/>
            <pc:sldMk cId="1489885042" sldId="279"/>
            <ac:picMk id="1026" creationId="{B50F4EEC-EFAD-4AB3-A444-3FF9AC8852C8}"/>
          </ac:picMkLst>
        </pc:picChg>
      </pc:sldChg>
      <pc:sldChg chg="modSp del modNotesTx">
        <pc:chgData name="Wang Chenyu" userId="54349da39eb10202" providerId="LiveId" clId="{D4EF3525-7DB2-475A-8B4C-2A5F387F4D15}" dt="2020-07-21T11:40:16.163" v="25118" actId="2696"/>
        <pc:sldMkLst>
          <pc:docMk/>
          <pc:sldMk cId="3278904424" sldId="281"/>
        </pc:sldMkLst>
        <pc:spChg chg="mod">
          <ac:chgData name="Wang Chenyu" userId="54349da39eb10202" providerId="LiveId" clId="{D4EF3525-7DB2-475A-8B4C-2A5F387F4D15}" dt="2020-07-20T01:42:19.035" v="5439" actId="2711"/>
          <ac:spMkLst>
            <pc:docMk/>
            <pc:sldMk cId="3278904424" sldId="281"/>
            <ac:spMk id="3" creationId="{C41CC50D-6C5D-4690-94B9-B31FA9146111}"/>
          </ac:spMkLst>
        </pc:spChg>
      </pc:sldChg>
      <pc:sldChg chg="addSp delSp modSp modNotesTx">
        <pc:chgData name="Wang Chenyu" userId="54349da39eb10202" providerId="LiveId" clId="{D4EF3525-7DB2-475A-8B4C-2A5F387F4D15}" dt="2020-07-21T06:36:39.327" v="21915" actId="20577"/>
        <pc:sldMkLst>
          <pc:docMk/>
          <pc:sldMk cId="557365452" sldId="282"/>
        </pc:sldMkLst>
        <pc:spChg chg="mod">
          <ac:chgData name="Wang Chenyu" userId="54349da39eb10202" providerId="LiveId" clId="{D4EF3525-7DB2-475A-8B4C-2A5F387F4D15}" dt="2020-07-21T02:03:55.064" v="17085" actId="948"/>
          <ac:spMkLst>
            <pc:docMk/>
            <pc:sldMk cId="557365452" sldId="282"/>
            <ac:spMk id="2" creationId="{8FD0CFC8-BC72-4FF2-B400-A8D0D99D1F73}"/>
          </ac:spMkLst>
        </pc:spChg>
        <pc:spChg chg="mod">
          <ac:chgData name="Wang Chenyu" userId="54349da39eb10202" providerId="LiveId" clId="{D4EF3525-7DB2-475A-8B4C-2A5F387F4D15}" dt="2020-07-19T22:35:38.243" v="4166" actId="20577"/>
          <ac:spMkLst>
            <pc:docMk/>
            <pc:sldMk cId="557365452" sldId="282"/>
            <ac:spMk id="3" creationId="{53F972F0-39DC-4BC8-ADBC-0DB5EB6A13D2}"/>
          </ac:spMkLst>
        </pc:spChg>
        <pc:picChg chg="del mod">
          <ac:chgData name="Wang Chenyu" userId="54349da39eb10202" providerId="LiveId" clId="{D4EF3525-7DB2-475A-8B4C-2A5F387F4D15}" dt="2020-07-19T22:33:09.045" v="4142" actId="478"/>
          <ac:picMkLst>
            <pc:docMk/>
            <pc:sldMk cId="557365452" sldId="282"/>
            <ac:picMk id="4" creationId="{97AA35E5-0785-4D42-BFA4-5A889026F55E}"/>
          </ac:picMkLst>
        </pc:picChg>
        <pc:picChg chg="add mod">
          <ac:chgData name="Wang Chenyu" userId="54349da39eb10202" providerId="LiveId" clId="{D4EF3525-7DB2-475A-8B4C-2A5F387F4D15}" dt="2020-07-20T02:03:38.870" v="5763" actId="1440"/>
          <ac:picMkLst>
            <pc:docMk/>
            <pc:sldMk cId="557365452" sldId="282"/>
            <ac:picMk id="5" creationId="{A68A9A9F-5A10-4F4C-81E6-7CED9FB8FF59}"/>
          </ac:picMkLst>
        </pc:picChg>
        <pc:picChg chg="del">
          <ac:chgData name="Wang Chenyu" userId="54349da39eb10202" providerId="LiveId" clId="{D4EF3525-7DB2-475A-8B4C-2A5F387F4D15}" dt="2020-07-19T22:30:49.845" v="4140"/>
          <ac:picMkLst>
            <pc:docMk/>
            <pc:sldMk cId="557365452" sldId="282"/>
            <ac:picMk id="6" creationId="{387864CE-4A43-4C97-9FDC-7465A4C2A4D5}"/>
          </ac:picMkLst>
        </pc:picChg>
        <pc:picChg chg="add mod">
          <ac:chgData name="Wang Chenyu" userId="54349da39eb10202" providerId="LiveId" clId="{D4EF3525-7DB2-475A-8B4C-2A5F387F4D15}" dt="2020-07-19T22:38:03.602" v="4174" actId="1076"/>
          <ac:picMkLst>
            <pc:docMk/>
            <pc:sldMk cId="557365452" sldId="282"/>
            <ac:picMk id="4098" creationId="{4B756EA2-B15E-4839-A01B-23A80FC43159}"/>
          </ac:picMkLst>
        </pc:picChg>
      </pc:sldChg>
      <pc:sldChg chg="addSp delSp modSp ord modAnim modNotesTx">
        <pc:chgData name="Wang Chenyu" userId="54349da39eb10202" providerId="LiveId" clId="{D4EF3525-7DB2-475A-8B4C-2A5F387F4D15}" dt="2020-07-21T06:18:00.096" v="20492" actId="20577"/>
        <pc:sldMkLst>
          <pc:docMk/>
          <pc:sldMk cId="1801283764" sldId="285"/>
        </pc:sldMkLst>
        <pc:spChg chg="add del">
          <ac:chgData name="Wang Chenyu" userId="54349da39eb10202" providerId="LiveId" clId="{D4EF3525-7DB2-475A-8B4C-2A5F387F4D15}" dt="2020-07-19T16:33:07.045" v="2988"/>
          <ac:spMkLst>
            <pc:docMk/>
            <pc:sldMk cId="1801283764" sldId="285"/>
            <ac:spMk id="2" creationId="{32706787-BEC2-4AE8-8B49-5B1631FDDE84}"/>
          </ac:spMkLst>
        </pc:spChg>
        <pc:spChg chg="mod">
          <ac:chgData name="Wang Chenyu" userId="54349da39eb10202" providerId="LiveId" clId="{D4EF3525-7DB2-475A-8B4C-2A5F387F4D15}" dt="2020-07-19T22:22:47.752" v="4081" actId="20577"/>
          <ac:spMkLst>
            <pc:docMk/>
            <pc:sldMk cId="1801283764" sldId="285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1T02:04:28.321" v="17092" actId="14100"/>
          <ac:spMkLst>
            <pc:docMk/>
            <pc:sldMk cId="1801283764" sldId="285"/>
            <ac:spMk id="5" creationId="{D0E411AD-5007-4BC8-BE7C-B86BDBB52C90}"/>
          </ac:spMkLst>
        </pc:spChg>
        <pc:picChg chg="add mod">
          <ac:chgData name="Wang Chenyu" userId="54349da39eb10202" providerId="LiveId" clId="{D4EF3525-7DB2-475A-8B4C-2A5F387F4D15}" dt="2020-07-21T02:04:25.250" v="17091" actId="1076"/>
          <ac:picMkLst>
            <pc:docMk/>
            <pc:sldMk cId="1801283764" sldId="285"/>
            <ac:picMk id="6" creationId="{5FB26293-8FE2-41E0-83EF-391EF9822291}"/>
          </ac:picMkLst>
        </pc:picChg>
      </pc:sldChg>
      <pc:sldChg chg="del">
        <pc:chgData name="Wang Chenyu" userId="54349da39eb10202" providerId="LiveId" clId="{D4EF3525-7DB2-475A-8B4C-2A5F387F4D15}" dt="2020-07-20T01:06:41.293" v="4960" actId="2696"/>
        <pc:sldMkLst>
          <pc:docMk/>
          <pc:sldMk cId="3560169108" sldId="286"/>
        </pc:sldMkLst>
      </pc:sldChg>
      <pc:sldChg chg="modSp modNotesTx">
        <pc:chgData name="Wang Chenyu" userId="54349da39eb10202" providerId="LiveId" clId="{D4EF3525-7DB2-475A-8B4C-2A5F387F4D15}" dt="2020-07-21T06:25:20.858" v="21003" actId="20577"/>
        <pc:sldMkLst>
          <pc:docMk/>
          <pc:sldMk cId="2128502268" sldId="290"/>
        </pc:sldMkLst>
        <pc:spChg chg="mod">
          <ac:chgData name="Wang Chenyu" userId="54349da39eb10202" providerId="LiveId" clId="{D4EF3525-7DB2-475A-8B4C-2A5F387F4D15}" dt="2020-07-19T22:22:54.133" v="4082"/>
          <ac:spMkLst>
            <pc:docMk/>
            <pc:sldMk cId="2128502268" sldId="290"/>
            <ac:spMk id="4" creationId="{9AA4FAC9-999B-4EA7-9993-2606CE72BABD}"/>
          </ac:spMkLst>
        </pc:spChg>
        <pc:spChg chg="mod">
          <ac:chgData name="Wang Chenyu" userId="54349da39eb10202" providerId="LiveId" clId="{D4EF3525-7DB2-475A-8B4C-2A5F387F4D15}" dt="2020-07-21T03:02:18.225" v="17114" actId="948"/>
          <ac:spMkLst>
            <pc:docMk/>
            <pc:sldMk cId="2128502268" sldId="290"/>
            <ac:spMk id="5" creationId="{B285185C-249A-4A0C-B764-4692F71C58B2}"/>
          </ac:spMkLst>
        </pc:spChg>
        <pc:graphicFrameChg chg="mod modGraphic">
          <ac:chgData name="Wang Chenyu" userId="54349da39eb10202" providerId="LiveId" clId="{D4EF3525-7DB2-475A-8B4C-2A5F387F4D15}" dt="2020-07-20T14:28:36.923" v="15734" actId="14734"/>
          <ac:graphicFrameMkLst>
            <pc:docMk/>
            <pc:sldMk cId="2128502268" sldId="290"/>
            <ac:graphicFrameMk id="3" creationId="{1BF76444-053C-453B-8C57-256A46717813}"/>
          </ac:graphicFrameMkLst>
        </pc:graphicFrameChg>
      </pc:sldChg>
      <pc:sldChg chg="modSp del modAnim">
        <pc:chgData name="Wang Chenyu" userId="54349da39eb10202" providerId="LiveId" clId="{D4EF3525-7DB2-475A-8B4C-2A5F387F4D15}" dt="2020-07-21T10:45:50.861" v="22702" actId="2696"/>
        <pc:sldMkLst>
          <pc:docMk/>
          <pc:sldMk cId="3612449058" sldId="291"/>
        </pc:sldMkLst>
        <pc:spChg chg="mod">
          <ac:chgData name="Wang Chenyu" userId="54349da39eb10202" providerId="LiveId" clId="{D4EF3525-7DB2-475A-8B4C-2A5F387F4D15}" dt="2020-07-20T00:51:11.560" v="4760" actId="207"/>
          <ac:spMkLst>
            <pc:docMk/>
            <pc:sldMk cId="3612449058" sldId="291"/>
            <ac:spMk id="5" creationId="{4D3A2FA8-257D-4C2E-9153-594E56FF32B9}"/>
          </ac:spMkLst>
        </pc:spChg>
      </pc:sldChg>
      <pc:sldChg chg="addSp modSp modNotesTx">
        <pc:chgData name="Wang Chenyu" userId="54349da39eb10202" providerId="LiveId" clId="{D4EF3525-7DB2-475A-8B4C-2A5F387F4D15}" dt="2020-07-21T12:05:53.379" v="26323" actId="20577"/>
        <pc:sldMkLst>
          <pc:docMk/>
          <pc:sldMk cId="844502498" sldId="292"/>
        </pc:sldMkLst>
        <pc:spChg chg="mod ord">
          <ac:chgData name="Wang Chenyu" userId="54349da39eb10202" providerId="LiveId" clId="{D4EF3525-7DB2-475A-8B4C-2A5F387F4D15}" dt="2020-07-21T11:42:00.341" v="25190" actId="1076"/>
          <ac:spMkLst>
            <pc:docMk/>
            <pc:sldMk cId="844502498" sldId="292"/>
            <ac:spMk id="5" creationId="{4D3A2FA8-257D-4C2E-9153-594E56FF32B9}"/>
          </ac:spMkLst>
        </pc:spChg>
        <pc:spChg chg="add mod ord">
          <ac:chgData name="Wang Chenyu" userId="54349da39eb10202" providerId="LiveId" clId="{D4EF3525-7DB2-475A-8B4C-2A5F387F4D15}" dt="2020-07-21T11:39:11.460" v="25107" actId="1076"/>
          <ac:spMkLst>
            <pc:docMk/>
            <pc:sldMk cId="844502498" sldId="292"/>
            <ac:spMk id="6" creationId="{5E09DC8A-487E-4292-968F-1276B0C129DF}"/>
          </ac:spMkLst>
        </pc:spChg>
        <pc:picChg chg="add mod">
          <ac:chgData name="Wang Chenyu" userId="54349da39eb10202" providerId="LiveId" clId="{D4EF3525-7DB2-475A-8B4C-2A5F387F4D15}" dt="2020-07-21T11:40:22.116" v="25119" actId="14100"/>
          <ac:picMkLst>
            <pc:docMk/>
            <pc:sldMk cId="844502498" sldId="292"/>
            <ac:picMk id="7" creationId="{27E7D825-6BF3-460F-902A-8C7551070874}"/>
          </ac:picMkLst>
        </pc:picChg>
      </pc:sldChg>
      <pc:sldChg chg="modSp modNotesTx">
        <pc:chgData name="Wang Chenyu" userId="54349da39eb10202" providerId="LiveId" clId="{D4EF3525-7DB2-475A-8B4C-2A5F387F4D15}" dt="2020-07-21T12:10:46.941" v="26730" actId="20577"/>
        <pc:sldMkLst>
          <pc:docMk/>
          <pc:sldMk cId="3453394982" sldId="293"/>
        </pc:sldMkLst>
        <pc:spChg chg="mod">
          <ac:chgData name="Wang Chenyu" userId="54349da39eb10202" providerId="LiveId" clId="{D4EF3525-7DB2-475A-8B4C-2A5F387F4D15}" dt="2020-07-21T12:06:55.217" v="26383" actId="20577"/>
          <ac:spMkLst>
            <pc:docMk/>
            <pc:sldMk cId="3453394982" sldId="293"/>
            <ac:spMk id="6" creationId="{411ABAC7-7AAC-4751-912B-844477767D85}"/>
          </ac:spMkLst>
        </pc:spChg>
      </pc:sldChg>
      <pc:sldChg chg="addSp delSp modSp del modAnim">
        <pc:chgData name="Wang Chenyu" userId="54349da39eb10202" providerId="LiveId" clId="{D4EF3525-7DB2-475A-8B4C-2A5F387F4D15}" dt="2020-07-21T12:11:00.048" v="26731" actId="2696"/>
        <pc:sldMkLst>
          <pc:docMk/>
          <pc:sldMk cId="2503651348" sldId="294"/>
        </pc:sldMkLst>
        <pc:spChg chg="mod">
          <ac:chgData name="Wang Chenyu" userId="54349da39eb10202" providerId="LiveId" clId="{D4EF3525-7DB2-475A-8B4C-2A5F387F4D15}" dt="2020-07-20T01:03:12.373" v="4930" actId="20577"/>
          <ac:spMkLst>
            <pc:docMk/>
            <pc:sldMk cId="2503651348" sldId="294"/>
            <ac:spMk id="3" creationId="{2EE8E5C2-7F30-4038-85E2-26C8DD78E081}"/>
          </ac:spMkLst>
        </pc:spChg>
        <pc:spChg chg="mod">
          <ac:chgData name="Wang Chenyu" userId="54349da39eb10202" providerId="LiveId" clId="{D4EF3525-7DB2-475A-8B4C-2A5F387F4D15}" dt="2020-07-20T01:04:06.231" v="4949" actId="207"/>
          <ac:spMkLst>
            <pc:docMk/>
            <pc:sldMk cId="2503651348" sldId="294"/>
            <ac:spMk id="11" creationId="{BC441F17-BC84-487C-8951-9342FEE3DAAF}"/>
          </ac:spMkLst>
        </pc:spChg>
        <pc:picChg chg="add del">
          <ac:chgData name="Wang Chenyu" userId="54349da39eb10202" providerId="LiveId" clId="{D4EF3525-7DB2-475A-8B4C-2A5F387F4D15}" dt="2020-07-20T01:03:01.523" v="4925"/>
          <ac:picMkLst>
            <pc:docMk/>
            <pc:sldMk cId="2503651348" sldId="294"/>
            <ac:picMk id="5" creationId="{959D827F-A11D-4BB0-8C5A-6901A5013B82}"/>
          </ac:picMkLst>
        </pc:picChg>
      </pc:sldChg>
      <pc:sldChg chg="addSp delSp modSp modNotesTx">
        <pc:chgData name="Wang Chenyu" userId="54349da39eb10202" providerId="LiveId" clId="{D4EF3525-7DB2-475A-8B4C-2A5F387F4D15}" dt="2020-07-21T12:14:02.625" v="27021" actId="20577"/>
        <pc:sldMkLst>
          <pc:docMk/>
          <pc:sldMk cId="4183045994" sldId="295"/>
        </pc:sldMkLst>
        <pc:spChg chg="mod">
          <ac:chgData name="Wang Chenyu" userId="54349da39eb10202" providerId="LiveId" clId="{D4EF3525-7DB2-475A-8B4C-2A5F387F4D15}" dt="2020-07-21T12:11:09.960" v="26732" actId="14100"/>
          <ac:spMkLst>
            <pc:docMk/>
            <pc:sldMk cId="4183045994" sldId="295"/>
            <ac:spMk id="5" creationId="{A06DEDCE-C556-424D-BEFC-5E388CBF4D8D}"/>
          </ac:spMkLst>
        </pc:spChg>
        <pc:spChg chg="add mod">
          <ac:chgData name="Wang Chenyu" userId="54349da39eb10202" providerId="LiveId" clId="{D4EF3525-7DB2-475A-8B4C-2A5F387F4D15}" dt="2020-07-20T01:16:24.321" v="5070" actId="1076"/>
          <ac:spMkLst>
            <pc:docMk/>
            <pc:sldMk cId="4183045994" sldId="295"/>
            <ac:spMk id="6" creationId="{B756CCE3-4FBD-479C-B214-F93DC82CEF52}"/>
          </ac:spMkLst>
        </pc:spChg>
        <pc:spChg chg="add mod">
          <ac:chgData name="Wang Chenyu" userId="54349da39eb10202" providerId="LiveId" clId="{D4EF3525-7DB2-475A-8B4C-2A5F387F4D15}" dt="2020-07-20T01:16:40.857" v="5077" actId="1035"/>
          <ac:spMkLst>
            <pc:docMk/>
            <pc:sldMk cId="4183045994" sldId="295"/>
            <ac:spMk id="7" creationId="{A772B85E-F7AB-4FCA-94B5-869DBA42F4B2}"/>
          </ac:spMkLst>
        </pc:spChg>
        <pc:spChg chg="add mod">
          <ac:chgData name="Wang Chenyu" userId="54349da39eb10202" providerId="LiveId" clId="{D4EF3525-7DB2-475A-8B4C-2A5F387F4D15}" dt="2020-07-20T02:09:28.406" v="5774" actId="1076"/>
          <ac:spMkLst>
            <pc:docMk/>
            <pc:sldMk cId="4183045994" sldId="295"/>
            <ac:spMk id="10" creationId="{DF53D79A-B1A6-4599-B4DD-7987F4A0A73B}"/>
          </ac:spMkLst>
        </pc:spChg>
        <pc:spChg chg="add del mod">
          <ac:chgData name="Wang Chenyu" userId="54349da39eb10202" providerId="LiveId" clId="{D4EF3525-7DB2-475A-8B4C-2A5F387F4D15}" dt="2020-07-20T02:09:27.881" v="5773"/>
          <ac:spMkLst>
            <pc:docMk/>
            <pc:sldMk cId="4183045994" sldId="295"/>
            <ac:spMk id="11" creationId="{45930967-6586-46B1-B6AD-644E108BBDA5}"/>
          </ac:spMkLst>
        </pc:spChg>
        <pc:spChg chg="add del">
          <ac:chgData name="Wang Chenyu" userId="54349da39eb10202" providerId="LiveId" clId="{D4EF3525-7DB2-475A-8B4C-2A5F387F4D15}" dt="2020-07-20T02:09:39.586" v="5776"/>
          <ac:spMkLst>
            <pc:docMk/>
            <pc:sldMk cId="4183045994" sldId="295"/>
            <ac:spMk id="12" creationId="{7E7A9344-1D5D-4CE7-9FB6-499971D8601D}"/>
          </ac:spMkLst>
        </pc:spChg>
        <pc:spChg chg="add del">
          <ac:chgData name="Wang Chenyu" userId="54349da39eb10202" providerId="LiveId" clId="{D4EF3525-7DB2-475A-8B4C-2A5F387F4D15}" dt="2020-07-20T02:09:44.090" v="5778"/>
          <ac:spMkLst>
            <pc:docMk/>
            <pc:sldMk cId="4183045994" sldId="295"/>
            <ac:spMk id="13" creationId="{426C407E-693F-4EE8-ADC1-8E0177CB359A}"/>
          </ac:spMkLst>
        </pc:spChg>
        <pc:grpChg chg="add mod">
          <ac:chgData name="Wang Chenyu" userId="54349da39eb10202" providerId="LiveId" clId="{D4EF3525-7DB2-475A-8B4C-2A5F387F4D15}" dt="2020-07-20T01:16:58.969" v="5078" actId="1076"/>
          <ac:grpSpMkLst>
            <pc:docMk/>
            <pc:sldMk cId="4183045994" sldId="295"/>
            <ac:grpSpMk id="8" creationId="{7331447E-C178-4351-84B8-592A053A30BE}"/>
          </ac:grpSpMkLst>
        </pc:grpChg>
        <pc:picChg chg="del mod">
          <ac:chgData name="Wang Chenyu" userId="54349da39eb10202" providerId="LiveId" clId="{D4EF3525-7DB2-475A-8B4C-2A5F387F4D15}" dt="2020-07-20T01:06:52.336" v="4963" actId="478"/>
          <ac:picMkLst>
            <pc:docMk/>
            <pc:sldMk cId="4183045994" sldId="295"/>
            <ac:picMk id="2" creationId="{3DF05310-8C89-49B5-9C2F-6C0B3EEB71EA}"/>
          </ac:picMkLst>
        </pc:picChg>
        <pc:picChg chg="add mod">
          <ac:chgData name="Wang Chenyu" userId="54349da39eb10202" providerId="LiveId" clId="{D4EF3525-7DB2-475A-8B4C-2A5F387F4D15}" dt="2020-07-20T01:16:29.435" v="5071" actId="1076"/>
          <ac:picMkLst>
            <pc:docMk/>
            <pc:sldMk cId="4183045994" sldId="295"/>
            <ac:picMk id="3" creationId="{1ABDFC8D-A96C-43ED-B957-36A5BABC633A}"/>
          </ac:picMkLst>
        </pc:picChg>
        <pc:picChg chg="add mod">
          <ac:chgData name="Wang Chenyu" userId="54349da39eb10202" providerId="LiveId" clId="{D4EF3525-7DB2-475A-8B4C-2A5F387F4D15}" dt="2020-07-20T01:17:00.600" v="5079" actId="1076"/>
          <ac:picMkLst>
            <pc:docMk/>
            <pc:sldMk cId="4183045994" sldId="295"/>
            <ac:picMk id="9" creationId="{2A3652E2-C758-49E6-821F-7E31A3D9ED10}"/>
          </ac:picMkLst>
        </pc:picChg>
      </pc:sldChg>
      <pc:sldChg chg="addSp delSp modSp modNotesTx">
        <pc:chgData name="Wang Chenyu" userId="54349da39eb10202" providerId="LiveId" clId="{D4EF3525-7DB2-475A-8B4C-2A5F387F4D15}" dt="2020-07-21T12:17:40.846" v="27444" actId="20577"/>
        <pc:sldMkLst>
          <pc:docMk/>
          <pc:sldMk cId="1702064412" sldId="296"/>
        </pc:sldMkLst>
        <pc:spChg chg="mod">
          <ac:chgData name="Wang Chenyu" userId="54349da39eb10202" providerId="LiveId" clId="{D4EF3525-7DB2-475A-8B4C-2A5F387F4D15}" dt="2020-07-20T01:44:34.198" v="5449" actId="20577"/>
          <ac:spMkLst>
            <pc:docMk/>
            <pc:sldMk cId="1702064412" sldId="296"/>
            <ac:spMk id="8" creationId="{9AE9B017-5969-4616-9268-001B0596E680}"/>
          </ac:spMkLst>
        </pc:spChg>
        <pc:grpChg chg="add mod">
          <ac:chgData name="Wang Chenyu" userId="54349da39eb10202" providerId="LiveId" clId="{D4EF3525-7DB2-475A-8B4C-2A5F387F4D15}" dt="2020-07-20T01:43:45.621" v="5446" actId="1076"/>
          <ac:grpSpMkLst>
            <pc:docMk/>
            <pc:sldMk cId="1702064412" sldId="296"/>
            <ac:grpSpMk id="11" creationId="{E26E63F2-5C21-4317-8FE8-123D43EECC31}"/>
          </ac:grpSpMkLst>
        </pc:grp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2" creationId="{544D8A62-7A0B-4E4D-98E5-0AEDFBBFC7CC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4" creationId="{CAC8047C-2131-46D5-94BA-0BEA67BEFED9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5" creationId="{EAD02D8D-9598-4D9D-BCAE-A151080C5695}"/>
          </ac:picMkLst>
        </pc:picChg>
        <pc:picChg chg="add mod ord">
          <ac:chgData name="Wang Chenyu" userId="54349da39eb10202" providerId="LiveId" clId="{D4EF3525-7DB2-475A-8B4C-2A5F387F4D15}" dt="2020-07-20T01:19:40.847" v="5111" actId="164"/>
          <ac:picMkLst>
            <pc:docMk/>
            <pc:sldMk cId="1702064412" sldId="296"/>
            <ac:picMk id="6" creationId="{F5DBBE8E-8E7D-4FFD-903B-F9A354333875}"/>
          </ac:picMkLst>
        </pc:picChg>
        <pc:picChg chg="add del">
          <ac:chgData name="Wang Chenyu" userId="54349da39eb10202" providerId="LiveId" clId="{D4EF3525-7DB2-475A-8B4C-2A5F387F4D15}" dt="2020-07-20T01:18:18.183" v="5095"/>
          <ac:picMkLst>
            <pc:docMk/>
            <pc:sldMk cId="1702064412" sldId="296"/>
            <ac:picMk id="9" creationId="{4D8D2BA4-670E-4809-93C2-E87BC048B4FD}"/>
          </ac:picMkLst>
        </pc:picChg>
        <pc:picChg chg="add del">
          <ac:chgData name="Wang Chenyu" userId="54349da39eb10202" providerId="LiveId" clId="{D4EF3525-7DB2-475A-8B4C-2A5F387F4D15}" dt="2020-07-20T01:18:31.651" v="5099"/>
          <ac:picMkLst>
            <pc:docMk/>
            <pc:sldMk cId="1702064412" sldId="296"/>
            <ac:picMk id="10" creationId="{449C0C8E-212E-4EF3-A000-F463CB3ED490}"/>
          </ac:picMkLst>
        </pc:picChg>
      </pc:sldChg>
      <pc:sldChg chg="modNotesTx">
        <pc:chgData name="Wang Chenyu" userId="54349da39eb10202" providerId="LiveId" clId="{D4EF3525-7DB2-475A-8B4C-2A5F387F4D15}" dt="2020-07-21T12:19:47.578" v="27552" actId="20577"/>
        <pc:sldMkLst>
          <pc:docMk/>
          <pc:sldMk cId="2578044693" sldId="297"/>
        </pc:sldMkLst>
      </pc:sldChg>
      <pc:sldChg chg="addSp delSp modSp modNotesTx">
        <pc:chgData name="Wang Chenyu" userId="54349da39eb10202" providerId="LiveId" clId="{D4EF3525-7DB2-475A-8B4C-2A5F387F4D15}" dt="2020-07-21T12:20:32.015" v="27632" actId="14100"/>
        <pc:sldMkLst>
          <pc:docMk/>
          <pc:sldMk cId="235389466" sldId="298"/>
        </pc:sldMkLst>
        <pc:spChg chg="add del mod">
          <ac:chgData name="Wang Chenyu" userId="54349da39eb10202" providerId="LiveId" clId="{D4EF3525-7DB2-475A-8B4C-2A5F387F4D15}" dt="2020-07-20T01:30:52.059" v="5415"/>
          <ac:spMkLst>
            <pc:docMk/>
            <pc:sldMk cId="235389466" sldId="298"/>
            <ac:spMk id="2" creationId="{46E95236-3D0C-48AC-808B-B870D33E5896}"/>
          </ac:spMkLst>
        </pc:spChg>
        <pc:spChg chg="mod">
          <ac:chgData name="Wang Chenyu" userId="54349da39eb10202" providerId="LiveId" clId="{D4EF3525-7DB2-475A-8B4C-2A5F387F4D15}" dt="2020-07-21T12:20:07.378" v="27584"/>
          <ac:spMkLst>
            <pc:docMk/>
            <pc:sldMk cId="235389466" sldId="298"/>
            <ac:spMk id="3" creationId="{DD1ED11D-D997-457E-9C71-24DDFA849504}"/>
          </ac:spMkLst>
        </pc:spChg>
        <pc:picChg chg="mod">
          <ac:chgData name="Wang Chenyu" userId="54349da39eb10202" providerId="LiveId" clId="{D4EF3525-7DB2-475A-8B4C-2A5F387F4D15}" dt="2020-07-21T12:20:32.015" v="27632" actId="14100"/>
          <ac:picMkLst>
            <pc:docMk/>
            <pc:sldMk cId="235389466" sldId="298"/>
            <ac:picMk id="4" creationId="{38A1277D-96D7-4B6C-85E0-97DE28551050}"/>
          </ac:picMkLst>
        </pc:picChg>
        <pc:picChg chg="del">
          <ac:chgData name="Wang Chenyu" userId="54349da39eb10202" providerId="LiveId" clId="{D4EF3525-7DB2-475A-8B4C-2A5F387F4D15}" dt="2020-07-20T01:30:03.267" v="5407"/>
          <ac:picMkLst>
            <pc:docMk/>
            <pc:sldMk cId="235389466" sldId="298"/>
            <ac:picMk id="5" creationId="{B45507F3-4655-41DB-AEB7-E7B6801A3C7F}"/>
          </ac:picMkLst>
        </pc:picChg>
      </pc:sldChg>
      <pc:sldChg chg="modSp modNotesTx">
        <pc:chgData name="Wang Chenyu" userId="54349da39eb10202" providerId="LiveId" clId="{D4EF3525-7DB2-475A-8B4C-2A5F387F4D15}" dt="2020-07-21T11:59:40.024" v="26082" actId="20577"/>
        <pc:sldMkLst>
          <pc:docMk/>
          <pc:sldMk cId="990352901" sldId="300"/>
        </pc:sldMkLst>
        <pc:spChg chg="mod">
          <ac:chgData name="Wang Chenyu" userId="54349da39eb10202" providerId="LiveId" clId="{D4EF3525-7DB2-475A-8B4C-2A5F387F4D15}" dt="2020-07-21T02:02:43.962" v="17078" actId="1076"/>
          <ac:spMkLst>
            <pc:docMk/>
            <pc:sldMk cId="990352901" sldId="300"/>
            <ac:spMk id="5" creationId="{7D0BF4DA-FE6D-4978-8B7A-0B2607B1FE7A}"/>
          </ac:spMkLst>
        </pc:spChg>
      </pc:sldChg>
      <pc:sldChg chg="addSp delSp modSp ord modAnim modNotesTx">
        <pc:chgData name="Wang Chenyu" userId="54349da39eb10202" providerId="LiveId" clId="{D4EF3525-7DB2-475A-8B4C-2A5F387F4D15}" dt="2020-07-21T12:59:55.989" v="31278" actId="20577"/>
        <pc:sldMkLst>
          <pc:docMk/>
          <pc:sldMk cId="3813247506" sldId="304"/>
        </pc:sldMkLst>
        <pc:spChg chg="mod">
          <ac:chgData name="Wang Chenyu" userId="54349da39eb10202" providerId="LiveId" clId="{D4EF3525-7DB2-475A-8B4C-2A5F387F4D15}" dt="2020-07-20T10:03:05.776" v="8687" actId="1076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D4EF3525-7DB2-475A-8B4C-2A5F387F4D15}" dt="2020-07-20T02:38:03.780" v="6068" actId="1076"/>
          <ac:spMkLst>
            <pc:docMk/>
            <pc:sldMk cId="3813247506" sldId="304"/>
            <ac:spMk id="3" creationId="{BB9385CC-3E0D-4057-8D2E-B916403DF438}"/>
          </ac:spMkLst>
        </pc:spChg>
        <pc:spChg chg="del mod">
          <ac:chgData name="Wang Chenyu" userId="54349da39eb10202" providerId="LiveId" clId="{D4EF3525-7DB2-475A-8B4C-2A5F387F4D15}" dt="2020-07-20T02:31:19.945" v="5992"/>
          <ac:spMkLst>
            <pc:docMk/>
            <pc:sldMk cId="3813247506" sldId="304"/>
            <ac:spMk id="7" creationId="{AC11C838-B525-4469-A786-6433EFA4D3B4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4" creationId="{C6CCFF8B-67B3-4D61-B872-5ADC3EF990F8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7" creationId="{96D581BE-B131-4782-B223-135169541113}"/>
          </ac:spMkLst>
        </pc:spChg>
        <pc:spChg chg="add mod">
          <ac:chgData name="Wang Chenyu" userId="54349da39eb10202" providerId="LiveId" clId="{D4EF3525-7DB2-475A-8B4C-2A5F387F4D15}" dt="2020-07-20T10:03:00.913" v="8685" actId="1076"/>
          <ac:spMkLst>
            <pc:docMk/>
            <pc:sldMk cId="3813247506" sldId="304"/>
            <ac:spMk id="38" creationId="{C418377C-AD56-4145-85B9-96B10E400FB2}"/>
          </ac:spMkLst>
        </pc:spChg>
        <pc:grpChg chg="add mod">
          <ac:chgData name="Wang Chenyu" userId="54349da39eb10202" providerId="LiveId" clId="{D4EF3525-7DB2-475A-8B4C-2A5F387F4D15}" dt="2020-07-20T10:03:00.913" v="8685" actId="1076"/>
          <ac:grpSpMkLst>
            <pc:docMk/>
            <pc:sldMk cId="3813247506" sldId="304"/>
            <ac:grpSpMk id="33" creationId="{DC6E51C4-48C3-4163-8443-B09735B04451}"/>
          </ac:grpSpMkLst>
        </pc:grpChg>
        <pc:picChg chg="del">
          <ac:chgData name="Wang Chenyu" userId="54349da39eb10202" providerId="LiveId" clId="{D4EF3525-7DB2-475A-8B4C-2A5F387F4D15}" dt="2020-07-20T02:31:17.590" v="5991"/>
          <ac:picMkLst>
            <pc:docMk/>
            <pc:sldMk cId="3813247506" sldId="304"/>
            <ac:picMk id="5" creationId="{3D9DBC1F-8427-4DB7-ACC6-ED01BF018F70}"/>
          </ac:picMkLst>
        </pc:picChg>
        <pc:picChg chg="add del mod">
          <ac:chgData name="Wang Chenyu" userId="54349da39eb10202" providerId="LiveId" clId="{D4EF3525-7DB2-475A-8B4C-2A5F387F4D15}" dt="2020-07-20T10:52:08.932" v="9463" actId="1076"/>
          <ac:picMkLst>
            <pc:docMk/>
            <pc:sldMk cId="3813247506" sldId="304"/>
            <ac:picMk id="8" creationId="{237DF12F-F04F-4F39-A9D0-EB09F074050E}"/>
          </ac:picMkLst>
        </pc:picChg>
        <pc:picChg chg="add mod">
          <ac:chgData name="Wang Chenyu" userId="54349da39eb10202" providerId="LiveId" clId="{D4EF3525-7DB2-475A-8B4C-2A5F387F4D15}" dt="2020-07-20T02:40:12.221" v="6098" actId="164"/>
          <ac:picMkLst>
            <pc:docMk/>
            <pc:sldMk cId="3813247506" sldId="304"/>
            <ac:picMk id="9" creationId="{DCB17FCD-8539-4D26-B892-A8A6F8EB8462}"/>
          </ac:picMkLst>
        </pc:pic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6" creationId="{D13AD6D5-AF01-46ED-8814-08ADEDC8D68E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0" creationId="{6EC89DE0-B5F3-4BB5-907B-C04C5FA5D970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5" creationId="{C9BC878B-3177-4A5E-AFB0-4D6EB02783FC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18" creationId="{9691605E-D25B-4850-A51A-0FFAD36E480F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2" creationId="{6437B8B6-9313-43CF-96CA-65DB5A48EC6C}"/>
          </ac:cxnSpMkLst>
        </pc:cxnChg>
        <pc:cxnChg chg="add del mod">
          <ac:chgData name="Wang Chenyu" userId="54349da39eb10202" providerId="LiveId" clId="{D4EF3525-7DB2-475A-8B4C-2A5F387F4D15}" dt="2020-07-20T02:38:16.198" v="6075"/>
          <ac:cxnSpMkLst>
            <pc:docMk/>
            <pc:sldMk cId="3813247506" sldId="304"/>
            <ac:cxnSpMk id="24" creationId="{9BDBF77D-0878-42F8-91F3-961F796CD526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5" creationId="{4FF47EBA-56BC-44A8-A52A-47F48C736AFC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27" creationId="{E8D05E08-381A-4EC0-857E-5BA20A8C636D}"/>
          </ac:cxnSpMkLst>
        </pc:cxnChg>
        <pc:cxnChg chg="add mod">
          <ac:chgData name="Wang Chenyu" userId="54349da39eb10202" providerId="LiveId" clId="{D4EF3525-7DB2-475A-8B4C-2A5F387F4D15}" dt="2020-07-20T02:40:12.221" v="6098" actId="164"/>
          <ac:cxnSpMkLst>
            <pc:docMk/>
            <pc:sldMk cId="3813247506" sldId="304"/>
            <ac:cxnSpMk id="30" creationId="{8AC9A40B-ADCC-4CF5-BFF5-3934411E85A6}"/>
          </ac:cxnSpMkLst>
        </pc:cxnChg>
        <pc:cxnChg chg="add mod">
          <ac:chgData name="Wang Chenyu" userId="54349da39eb10202" providerId="LiveId" clId="{D4EF3525-7DB2-475A-8B4C-2A5F387F4D15}" dt="2020-07-20T10:03:00.913" v="8685" actId="1076"/>
          <ac:cxnSpMkLst>
            <pc:docMk/>
            <pc:sldMk cId="3813247506" sldId="304"/>
            <ac:cxnSpMk id="36" creationId="{63CAF7AC-8551-407D-8FF3-B3DBB78D01EA}"/>
          </ac:cxnSpMkLst>
        </pc:cxnChg>
      </pc:sldChg>
      <pc:sldChg chg="addSp delSp modSp delAnim modAnim modNotesTx">
        <pc:chgData name="Wang Chenyu" userId="54349da39eb10202" providerId="LiveId" clId="{D4EF3525-7DB2-475A-8B4C-2A5F387F4D15}" dt="2020-07-21T12:54:03.471" v="30485" actId="20577"/>
        <pc:sldMkLst>
          <pc:docMk/>
          <pc:sldMk cId="361971117" sldId="305"/>
        </pc:sldMkLst>
        <pc:spChg chg="mod">
          <ac:chgData name="Wang Chenyu" userId="54349da39eb10202" providerId="LiveId" clId="{D4EF3525-7DB2-475A-8B4C-2A5F387F4D15}" dt="2020-07-20T11:23:16.836" v="9706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D4EF3525-7DB2-475A-8B4C-2A5F387F4D15}" dt="2020-07-20T11:23:33.111" v="9715" actId="20577"/>
          <ac:spMkLst>
            <pc:docMk/>
            <pc:sldMk cId="361971117" sldId="305"/>
            <ac:spMk id="3" creationId="{66D3C16D-F226-4145-ABAC-42803609208C}"/>
          </ac:spMkLst>
        </pc:spChg>
        <pc:picChg chg="del">
          <ac:chgData name="Wang Chenyu" userId="54349da39eb10202" providerId="LiveId" clId="{D4EF3525-7DB2-475A-8B4C-2A5F387F4D15}" dt="2020-07-20T01:49:42.738" v="5490" actId="478"/>
          <ac:picMkLst>
            <pc:docMk/>
            <pc:sldMk cId="361971117" sldId="305"/>
            <ac:picMk id="7" creationId="{6C13C32F-E830-49FD-B110-B36DD6500FAB}"/>
          </ac:picMkLst>
        </pc:picChg>
        <pc:picChg chg="add mod">
          <ac:chgData name="Wang Chenyu" userId="54349da39eb10202" providerId="LiveId" clId="{D4EF3525-7DB2-475A-8B4C-2A5F387F4D15}" dt="2020-07-20T02:14:31.494" v="5793" actId="1076"/>
          <ac:picMkLst>
            <pc:docMk/>
            <pc:sldMk cId="361971117" sldId="305"/>
            <ac:picMk id="5122" creationId="{AE1D8F1A-A28B-465A-AA76-01708BB1C3AE}"/>
          </ac:picMkLst>
        </pc:picChg>
      </pc:sldChg>
      <pc:sldChg chg="addSp modSp modNotesTx">
        <pc:chgData name="Wang Chenyu" userId="54349da39eb10202" providerId="LiveId" clId="{D4EF3525-7DB2-475A-8B4C-2A5F387F4D15}" dt="2020-07-21T13:19:44.983" v="32969" actId="20577"/>
        <pc:sldMkLst>
          <pc:docMk/>
          <pc:sldMk cId="3728426900" sldId="307"/>
        </pc:sldMkLst>
        <pc:spChg chg="mod">
          <ac:chgData name="Wang Chenyu" userId="54349da39eb10202" providerId="LiveId" clId="{D4EF3525-7DB2-475A-8B4C-2A5F387F4D15}" dt="2020-07-21T02:06:10.965" v="17105" actId="20577"/>
          <ac:spMkLst>
            <pc:docMk/>
            <pc:sldMk cId="3728426900" sldId="307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03:32:57.222" v="7103" actId="207"/>
          <ac:spMkLst>
            <pc:docMk/>
            <pc:sldMk cId="3728426900" sldId="307"/>
            <ac:spMk id="8" creationId="{ACEFC97F-A15B-4D3A-B3C9-D9854DF647D5}"/>
          </ac:spMkLst>
        </pc:spChg>
      </pc:sldChg>
      <pc:sldChg chg="modNotesTx">
        <pc:chgData name="Wang Chenyu" userId="54349da39eb10202" providerId="LiveId" clId="{D4EF3525-7DB2-475A-8B4C-2A5F387F4D15}" dt="2020-07-21T13:24:35.035" v="33440" actId="20577"/>
        <pc:sldMkLst>
          <pc:docMk/>
          <pc:sldMk cId="206690864" sldId="308"/>
        </pc:sldMkLst>
      </pc:sldChg>
      <pc:sldChg chg="addSp modSp">
        <pc:chgData name="Wang Chenyu" userId="54349da39eb10202" providerId="LiveId" clId="{D4EF3525-7DB2-475A-8B4C-2A5F387F4D15}" dt="2020-07-20T10:06:07.595" v="8749"/>
        <pc:sldMkLst>
          <pc:docMk/>
          <pc:sldMk cId="563130007" sldId="312"/>
        </pc:sldMkLst>
        <pc:spChg chg="mod">
          <ac:chgData name="Wang Chenyu" userId="54349da39eb10202" providerId="LiveId" clId="{D4EF3525-7DB2-475A-8B4C-2A5F387F4D15}" dt="2020-07-20T10:03:38.704" v="8696" actId="14100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D4EF3525-7DB2-475A-8B4C-2A5F387F4D15}" dt="2020-07-20T10:06:07.595" v="8749"/>
          <ac:spMkLst>
            <pc:docMk/>
            <pc:sldMk cId="563130007" sldId="312"/>
            <ac:spMk id="3" creationId="{B3C76727-A84A-4327-99F8-A3B59141A4DE}"/>
          </ac:spMkLst>
        </pc:spChg>
        <pc:spChg chg="add mod">
          <ac:chgData name="Wang Chenyu" userId="54349da39eb10202" providerId="LiveId" clId="{D4EF3525-7DB2-475A-8B4C-2A5F387F4D15}" dt="2020-07-20T10:03:56.709" v="8707" actId="20577"/>
          <ac:spMkLst>
            <pc:docMk/>
            <pc:sldMk cId="563130007" sldId="312"/>
            <ac:spMk id="6" creationId="{6ABA8833-6164-403E-BCBF-9797BAC4D5DE}"/>
          </ac:spMkLst>
        </pc:spChg>
        <pc:spChg chg="add mod">
          <ac:chgData name="Wang Chenyu" userId="54349da39eb10202" providerId="LiveId" clId="{D4EF3525-7DB2-475A-8B4C-2A5F387F4D15}" dt="2020-07-20T10:05:11.153" v="8725" actId="1076"/>
          <ac:spMkLst>
            <pc:docMk/>
            <pc:sldMk cId="563130007" sldId="312"/>
            <ac:spMk id="8" creationId="{68B7299C-DAA0-43FD-8184-85ADD17B3171}"/>
          </ac:spMkLst>
        </pc:spChg>
        <pc:spChg chg="add mod">
          <ac:chgData name="Wang Chenyu" userId="54349da39eb10202" providerId="LiveId" clId="{D4EF3525-7DB2-475A-8B4C-2A5F387F4D15}" dt="2020-07-20T10:05:02.899" v="8722" actId="20577"/>
          <ac:spMkLst>
            <pc:docMk/>
            <pc:sldMk cId="563130007" sldId="312"/>
            <ac:spMk id="9" creationId="{3047675F-1DF3-4908-BA86-80276EF22FA2}"/>
          </ac:spMkLst>
        </pc:spChg>
        <pc:grpChg chg="add mod">
          <ac:chgData name="Wang Chenyu" userId="54349da39eb10202" providerId="LiveId" clId="{D4EF3525-7DB2-475A-8B4C-2A5F387F4D15}" dt="2020-07-20T10:04:51.546" v="8721" actId="1076"/>
          <ac:grpSpMkLst>
            <pc:docMk/>
            <pc:sldMk cId="563130007" sldId="312"/>
            <ac:grpSpMk id="10" creationId="{764EE1FA-977F-4354-BC5F-BBF33DFA1DC0}"/>
          </ac:grpSpMkLst>
        </pc:grpChg>
        <pc:picChg chg="add mod">
          <ac:chgData name="Wang Chenyu" userId="54349da39eb10202" providerId="LiveId" clId="{D4EF3525-7DB2-475A-8B4C-2A5F387F4D15}" dt="2020-07-20T10:05:07.592" v="8724" actId="1076"/>
          <ac:picMkLst>
            <pc:docMk/>
            <pc:sldMk cId="563130007" sldId="312"/>
            <ac:picMk id="4" creationId="{4F293499-552F-4EA5-AA68-8B58C2817644}"/>
          </ac:picMkLst>
        </pc:picChg>
        <pc:picChg chg="add mod">
          <ac:chgData name="Wang Chenyu" userId="54349da39eb10202" providerId="LiveId" clId="{D4EF3525-7DB2-475A-8B4C-2A5F387F4D15}" dt="2020-07-20T10:05:06.378" v="8723" actId="1076"/>
          <ac:picMkLst>
            <pc:docMk/>
            <pc:sldMk cId="563130007" sldId="312"/>
            <ac:picMk id="5" creationId="{44D7BB86-747C-4773-BCE3-B1FF1ABE2132}"/>
          </ac:picMkLst>
        </pc:picChg>
        <pc:cxnChg chg="add mod">
          <ac:chgData name="Wang Chenyu" userId="54349da39eb10202" providerId="LiveId" clId="{D4EF3525-7DB2-475A-8B4C-2A5F387F4D15}" dt="2020-07-20T10:03:50.767" v="8698" actId="164"/>
          <ac:cxnSpMkLst>
            <pc:docMk/>
            <pc:sldMk cId="563130007" sldId="312"/>
            <ac:cxnSpMk id="7" creationId="{E2A30924-0E28-4A3C-9409-88F76D41449F}"/>
          </ac:cxnSpMkLst>
        </pc:cxnChg>
      </pc:sldChg>
      <pc:sldChg chg="modSp modAnim modNotesTx">
        <pc:chgData name="Wang Chenyu" userId="54349da39eb10202" providerId="LiveId" clId="{D4EF3525-7DB2-475A-8B4C-2A5F387F4D15}" dt="2020-07-21T13:30:55.975" v="33449" actId="20577"/>
        <pc:sldMkLst>
          <pc:docMk/>
          <pc:sldMk cId="1882313709" sldId="313"/>
        </pc:sldMkLst>
        <pc:spChg chg="mod">
          <ac:chgData name="Wang Chenyu" userId="54349da39eb10202" providerId="LiveId" clId="{D4EF3525-7DB2-475A-8B4C-2A5F387F4D15}" dt="2020-07-20T09:58:30.659" v="8650" actId="20577"/>
          <ac:spMkLst>
            <pc:docMk/>
            <pc:sldMk cId="1882313709" sldId="313"/>
            <ac:spMk id="2" creationId="{776787EF-5A24-4095-AF1C-75FC0CFF3A23}"/>
          </ac:spMkLst>
        </pc:spChg>
        <pc:spChg chg="mod">
          <ac:chgData name="Wang Chenyu" userId="54349da39eb10202" providerId="LiveId" clId="{D4EF3525-7DB2-475A-8B4C-2A5F387F4D15}" dt="2020-07-20T10:05:39.634" v="8745" actId="20577"/>
          <ac:spMkLst>
            <pc:docMk/>
            <pc:sldMk cId="1882313709" sldId="313"/>
            <ac:spMk id="3" creationId="{ADC18AAB-7C47-43AF-9382-2E602823F0B7}"/>
          </ac:spMkLst>
        </pc:spChg>
        <pc:spChg chg="mod">
          <ac:chgData name="Wang Chenyu" userId="54349da39eb10202" providerId="LiveId" clId="{D4EF3525-7DB2-475A-8B4C-2A5F387F4D15}" dt="2020-07-20T09:57:40.730" v="8642" actId="404"/>
          <ac:spMkLst>
            <pc:docMk/>
            <pc:sldMk cId="1882313709" sldId="313"/>
            <ac:spMk id="4" creationId="{BA578E8C-CAE9-49DE-9884-370B8A69847C}"/>
          </ac:spMkLst>
        </pc:spChg>
        <pc:spChg chg="mod">
          <ac:chgData name="Wang Chenyu" userId="54349da39eb10202" providerId="LiveId" clId="{D4EF3525-7DB2-475A-8B4C-2A5F387F4D15}" dt="2020-07-20T03:36:33.393" v="7122"/>
          <ac:spMkLst>
            <pc:docMk/>
            <pc:sldMk cId="1882313709" sldId="313"/>
            <ac:spMk id="8" creationId="{464A65A3-4920-41F4-AB0E-1196AF7621D6}"/>
          </ac:spMkLst>
        </pc:spChg>
        <pc:spChg chg="mod">
          <ac:chgData name="Wang Chenyu" userId="54349da39eb10202" providerId="LiveId" clId="{D4EF3525-7DB2-475A-8B4C-2A5F387F4D15}" dt="2020-07-20T09:57:54.567" v="8643" actId="313"/>
          <ac:spMkLst>
            <pc:docMk/>
            <pc:sldMk cId="1882313709" sldId="313"/>
            <ac:spMk id="10" creationId="{2F1351E4-071A-430A-8D58-A52ABE869165}"/>
          </ac:spMkLst>
        </pc:spChg>
        <pc:spChg chg="mod ord">
          <ac:chgData name="Wang Chenyu" userId="54349da39eb10202" providerId="LiveId" clId="{D4EF3525-7DB2-475A-8B4C-2A5F387F4D15}" dt="2020-07-20T09:56:52.407" v="8637" actId="1076"/>
          <ac:spMkLst>
            <pc:docMk/>
            <pc:sldMk cId="1882313709" sldId="313"/>
            <ac:spMk id="11" creationId="{549F6371-6882-4099-BE9F-972006D521D9}"/>
          </ac:spMkLst>
        </pc:spChg>
      </pc:sldChg>
      <pc:sldChg chg="delSp modSp modAnim modNotesTx">
        <pc:chgData name="Wang Chenyu" userId="54349da39eb10202" providerId="LiveId" clId="{D4EF3525-7DB2-475A-8B4C-2A5F387F4D15}" dt="2020-07-21T13:24:48.930" v="33441" actId="313"/>
        <pc:sldMkLst>
          <pc:docMk/>
          <pc:sldMk cId="4142411929" sldId="314"/>
        </pc:sldMkLst>
        <pc:spChg chg="mod">
          <ac:chgData name="Wang Chenyu" userId="54349da39eb10202" providerId="LiveId" clId="{D4EF3525-7DB2-475A-8B4C-2A5F387F4D15}" dt="2020-07-20T01:52:07.932" v="5515" actId="14100"/>
          <ac:spMkLst>
            <pc:docMk/>
            <pc:sldMk cId="4142411929" sldId="314"/>
            <ac:spMk id="2" creationId="{776787EF-5A24-4095-AF1C-75FC0CFF3A23}"/>
          </ac:spMkLst>
        </pc:spChg>
        <pc:spChg chg="mod">
          <ac:chgData name="Wang Chenyu" userId="54349da39eb10202" providerId="LiveId" clId="{D4EF3525-7DB2-475A-8B4C-2A5F387F4D15}" dt="2020-07-20T10:05:45.096" v="8747" actId="20577"/>
          <ac:spMkLst>
            <pc:docMk/>
            <pc:sldMk cId="4142411929" sldId="314"/>
            <ac:spMk id="3" creationId="{ADC18AAB-7C47-43AF-9382-2E602823F0B7}"/>
          </ac:spMkLst>
        </pc:spChg>
        <pc:spChg chg="mod">
          <ac:chgData name="Wang Chenyu" userId="54349da39eb10202" providerId="LiveId" clId="{D4EF3525-7DB2-475A-8B4C-2A5F387F4D15}" dt="2020-07-20T01:50:40.051" v="5500" actId="2711"/>
          <ac:spMkLst>
            <pc:docMk/>
            <pc:sldMk cId="4142411929" sldId="314"/>
            <ac:spMk id="4" creationId="{BA578E8C-CAE9-49DE-9884-370B8A69847C}"/>
          </ac:spMkLst>
        </pc:spChg>
        <pc:spChg chg="mod">
          <ac:chgData name="Wang Chenyu" userId="54349da39eb10202" providerId="LiveId" clId="{D4EF3525-7DB2-475A-8B4C-2A5F387F4D15}" dt="2020-07-20T01:53:13.297" v="5563" actId="113"/>
          <ac:spMkLst>
            <pc:docMk/>
            <pc:sldMk cId="4142411929" sldId="314"/>
            <ac:spMk id="8" creationId="{464A65A3-4920-41F4-AB0E-1196AF7621D6}"/>
          </ac:spMkLst>
        </pc:spChg>
        <pc:spChg chg="del">
          <ac:chgData name="Wang Chenyu" userId="54349da39eb10202" providerId="LiveId" clId="{D4EF3525-7DB2-475A-8B4C-2A5F387F4D15}" dt="2020-07-20T01:52:11.710" v="5517"/>
          <ac:spMkLst>
            <pc:docMk/>
            <pc:sldMk cId="4142411929" sldId="314"/>
            <ac:spMk id="9" creationId="{C4428CAD-D4F3-4957-80AF-1F6284A5FBE6}"/>
          </ac:spMkLst>
        </pc:spChg>
        <pc:spChg chg="del">
          <ac:chgData name="Wang Chenyu" userId="54349da39eb10202" providerId="LiveId" clId="{D4EF3525-7DB2-475A-8B4C-2A5F387F4D15}" dt="2020-07-20T01:52:10.119" v="5516"/>
          <ac:spMkLst>
            <pc:docMk/>
            <pc:sldMk cId="4142411929" sldId="314"/>
            <ac:spMk id="10" creationId="{2F1351E4-071A-430A-8D58-A52ABE869165}"/>
          </ac:spMkLst>
        </pc:spChg>
        <pc:spChg chg="mod">
          <ac:chgData name="Wang Chenyu" userId="54349da39eb10202" providerId="LiveId" clId="{D4EF3525-7DB2-475A-8B4C-2A5F387F4D15}" dt="2020-07-21T02:05:46.268" v="17102" actId="1076"/>
          <ac:spMkLst>
            <pc:docMk/>
            <pc:sldMk cId="4142411929" sldId="314"/>
            <ac:spMk id="11" creationId="{549F6371-6882-4099-BE9F-972006D521D9}"/>
          </ac:spMkLst>
        </pc:spChg>
        <pc:spChg chg="mod">
          <ac:chgData name="Wang Chenyu" userId="54349da39eb10202" providerId="LiveId" clId="{D4EF3525-7DB2-475A-8B4C-2A5F387F4D15}" dt="2020-07-20T01:52:25.251" v="5560" actId="1037"/>
          <ac:spMkLst>
            <pc:docMk/>
            <pc:sldMk cId="4142411929" sldId="314"/>
            <ac:spMk id="12" creationId="{D115E5D6-F19B-407F-9FA9-09AEF4EF0AAB}"/>
          </ac:spMkLst>
        </pc:spChg>
      </pc:sldChg>
      <pc:sldChg chg="addSp delSp modSp modAnim">
        <pc:chgData name="Wang Chenyu" userId="54349da39eb10202" providerId="LiveId" clId="{D4EF3525-7DB2-475A-8B4C-2A5F387F4D15}" dt="2020-07-20T10:53:14.925" v="9470"/>
        <pc:sldMkLst>
          <pc:docMk/>
          <pc:sldMk cId="4120690107" sldId="315"/>
        </pc:sldMkLst>
        <pc:spChg chg="mod">
          <ac:chgData name="Wang Chenyu" userId="54349da39eb10202" providerId="LiveId" clId="{D4EF3525-7DB2-475A-8B4C-2A5F387F4D15}" dt="2020-07-20T10:50:40.183" v="9453" actId="20577"/>
          <ac:spMkLst>
            <pc:docMk/>
            <pc:sldMk cId="4120690107" sldId="315"/>
            <ac:spMk id="2" creationId="{00000000-0000-0000-0000-000000000000}"/>
          </ac:spMkLst>
        </pc:spChg>
        <pc:spChg chg="add del">
          <ac:chgData name="Wang Chenyu" userId="54349da39eb10202" providerId="LiveId" clId="{D4EF3525-7DB2-475A-8B4C-2A5F387F4D15}" dt="2020-07-20T10:10:53.850" v="8762" actId="478"/>
          <ac:spMkLst>
            <pc:docMk/>
            <pc:sldMk cId="4120690107" sldId="315"/>
            <ac:spMk id="8" creationId="{41A752E4-40DB-4AB5-9572-5F1A661B9BD6}"/>
          </ac:spMkLst>
        </pc:spChg>
        <pc:spChg chg="add mod">
          <ac:chgData name="Wang Chenyu" userId="54349da39eb10202" providerId="LiveId" clId="{D4EF3525-7DB2-475A-8B4C-2A5F387F4D15}" dt="2020-07-20T10:12:12.251" v="8769" actId="164"/>
          <ac:spMkLst>
            <pc:docMk/>
            <pc:sldMk cId="4120690107" sldId="315"/>
            <ac:spMk id="12" creationId="{5C9273B8-DC6C-4225-ABB8-7F5C2BFA2C47}"/>
          </ac:spMkLst>
        </pc:spChg>
        <pc:spChg chg="add mod">
          <ac:chgData name="Wang Chenyu" userId="54349da39eb10202" providerId="LiveId" clId="{D4EF3525-7DB2-475A-8B4C-2A5F387F4D15}" dt="2020-07-20T10:13:05.729" v="8810"/>
          <ac:spMkLst>
            <pc:docMk/>
            <pc:sldMk cId="4120690107" sldId="315"/>
            <ac:spMk id="13" creationId="{8CA08046-E2E7-4C4D-93F3-5F7E4CDE23C2}"/>
          </ac:spMkLst>
        </pc:spChg>
        <pc:spChg chg="add mod">
          <ac:chgData name="Wang Chenyu" userId="54349da39eb10202" providerId="LiveId" clId="{D4EF3525-7DB2-475A-8B4C-2A5F387F4D15}" dt="2020-07-20T10:13:31.387" v="8813" actId="207"/>
          <ac:spMkLst>
            <pc:docMk/>
            <pc:sldMk cId="4120690107" sldId="315"/>
            <ac:spMk id="14" creationId="{600EE4CE-EBC3-4330-9CB7-C22361527F97}"/>
          </ac:spMkLst>
        </pc:spChg>
        <pc:spChg chg="add mod">
          <ac:chgData name="Wang Chenyu" userId="54349da39eb10202" providerId="LiveId" clId="{D4EF3525-7DB2-475A-8B4C-2A5F387F4D15}" dt="2020-07-20T10:13:59.889" v="8827" actId="1076"/>
          <ac:spMkLst>
            <pc:docMk/>
            <pc:sldMk cId="4120690107" sldId="315"/>
            <ac:spMk id="15" creationId="{FFA0D179-8F0B-482A-A6E4-94ABBE5F18A4}"/>
          </ac:spMkLst>
        </pc:spChg>
        <pc:spChg chg="add del">
          <ac:chgData name="Wang Chenyu" userId="54349da39eb10202" providerId="LiveId" clId="{D4EF3525-7DB2-475A-8B4C-2A5F387F4D15}" dt="2020-07-20T10:36:59.994" v="9293"/>
          <ac:spMkLst>
            <pc:docMk/>
            <pc:sldMk cId="4120690107" sldId="315"/>
            <ac:spMk id="16" creationId="{722A1B38-7C36-448A-8606-24B03C58A6D0}"/>
          </ac:spMkLst>
        </pc:spChg>
        <pc:spChg chg="add mod">
          <ac:chgData name="Wang Chenyu" userId="54349da39eb10202" providerId="LiveId" clId="{D4EF3525-7DB2-475A-8B4C-2A5F387F4D15}" dt="2020-07-20T10:51:07.440" v="9460" actId="164"/>
          <ac:spMkLst>
            <pc:docMk/>
            <pc:sldMk cId="4120690107" sldId="315"/>
            <ac:spMk id="19" creationId="{3537F49C-FA19-4834-85DA-69BF752C5328}"/>
          </ac:spMkLst>
        </pc:spChg>
        <pc:spChg chg="add mod">
          <ac:chgData name="Wang Chenyu" userId="54349da39eb10202" providerId="LiveId" clId="{D4EF3525-7DB2-475A-8B4C-2A5F387F4D15}" dt="2020-07-20T10:51:07.440" v="9460" actId="164"/>
          <ac:spMkLst>
            <pc:docMk/>
            <pc:sldMk cId="4120690107" sldId="315"/>
            <ac:spMk id="20" creationId="{A4C55917-581D-4729-853A-70641942DFD3}"/>
          </ac:spMkLst>
        </pc:spChg>
        <pc:grpChg chg="add mod">
          <ac:chgData name="Wang Chenyu" userId="54349da39eb10202" providerId="LiveId" clId="{D4EF3525-7DB2-475A-8B4C-2A5F387F4D15}" dt="2020-07-20T10:13:34.399" v="8815" actId="1076"/>
          <ac:grpSpMkLst>
            <pc:docMk/>
            <pc:sldMk cId="4120690107" sldId="315"/>
            <ac:grpSpMk id="4" creationId="{5B47DC2A-BD2C-4E2D-ABDF-606723520943}"/>
          </ac:grpSpMkLst>
        </pc:grpChg>
        <pc:grpChg chg="add mod">
          <ac:chgData name="Wang Chenyu" userId="54349da39eb10202" providerId="LiveId" clId="{D4EF3525-7DB2-475A-8B4C-2A5F387F4D15}" dt="2020-07-20T10:10:38.870" v="8761"/>
          <ac:grpSpMkLst>
            <pc:docMk/>
            <pc:sldMk cId="4120690107" sldId="315"/>
            <ac:grpSpMk id="6" creationId="{376B4384-23ED-4FD1-A5E7-B0E2E1D107B8}"/>
          </ac:grpSpMkLst>
        </pc:grpChg>
        <pc:grpChg chg="add mod">
          <ac:chgData name="Wang Chenyu" userId="54349da39eb10202" providerId="LiveId" clId="{D4EF3525-7DB2-475A-8B4C-2A5F387F4D15}" dt="2020-07-20T10:51:07.440" v="9460" actId="164"/>
          <ac:grpSpMkLst>
            <pc:docMk/>
            <pc:sldMk cId="4120690107" sldId="315"/>
            <ac:grpSpMk id="21" creationId="{0D6EFEBA-B9C3-47E6-BB65-B4FE53D916D8}"/>
          </ac:grpSpMkLst>
        </pc:grpChg>
        <pc:picChg chg="del">
          <ac:chgData name="Wang Chenyu" userId="54349da39eb10202" providerId="LiveId" clId="{D4EF3525-7DB2-475A-8B4C-2A5F387F4D15}" dt="2020-07-20T03:34:36.258" v="7110" actId="478"/>
          <ac:picMkLst>
            <pc:docMk/>
            <pc:sldMk cId="4120690107" sldId="315"/>
            <ac:picMk id="5" creationId="{CE5AD988-C241-42F0-A187-7D3EB487151B}"/>
          </ac:picMkLst>
        </pc:picChg>
        <pc:picChg chg="del">
          <ac:chgData name="Wang Chenyu" userId="54349da39eb10202" providerId="LiveId" clId="{D4EF3525-7DB2-475A-8B4C-2A5F387F4D15}" dt="2020-07-20T10:10:35.628" v="8759"/>
          <ac:picMkLst>
            <pc:docMk/>
            <pc:sldMk cId="4120690107" sldId="315"/>
            <ac:picMk id="7" creationId="{65236BC5-5E45-42A2-96A4-AAE075BB110B}"/>
          </ac:picMkLst>
        </pc:picChg>
        <pc:cxnChg chg="add mod">
          <ac:chgData name="Wang Chenyu" userId="54349da39eb10202" providerId="LiveId" clId="{D4EF3525-7DB2-475A-8B4C-2A5F387F4D15}" dt="2020-07-20T10:51:07.440" v="9460" actId="164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addSp delSp modSp modNotesTx">
        <pc:chgData name="Wang Chenyu" userId="54349da39eb10202" providerId="LiveId" clId="{D4EF3525-7DB2-475A-8B4C-2A5F387F4D15}" dt="2020-07-20T11:02:34.284" v="9566" actId="1582"/>
        <pc:sldMkLst>
          <pc:docMk/>
          <pc:sldMk cId="702582951" sldId="316"/>
        </pc:sldMkLst>
        <pc:spChg chg="mod">
          <ac:chgData name="Wang Chenyu" userId="54349da39eb10202" providerId="LiveId" clId="{D4EF3525-7DB2-475A-8B4C-2A5F387F4D15}" dt="2020-07-20T10:00:55.161" v="8664" actId="2711"/>
          <ac:spMkLst>
            <pc:docMk/>
            <pc:sldMk cId="702582951" sldId="316"/>
            <ac:spMk id="2" creationId="{1A85BF3B-C7CB-4D25-AFBB-B3E920D536C7}"/>
          </ac:spMkLst>
        </pc:spChg>
        <pc:spChg chg="add del mod">
          <ac:chgData name="Wang Chenyu" userId="54349da39eb10202" providerId="LiveId" clId="{D4EF3525-7DB2-475A-8B4C-2A5F387F4D15}" dt="2020-07-20T11:01:51.079" v="9561"/>
          <ac:spMkLst>
            <pc:docMk/>
            <pc:sldMk cId="702582951" sldId="316"/>
            <ac:spMk id="7" creationId="{CED248E9-3D15-4C49-A2C1-CD5AE9478E2B}"/>
          </ac:spMkLst>
        </pc:spChg>
        <pc:spChg chg="add mod">
          <ac:chgData name="Wang Chenyu" userId="54349da39eb10202" providerId="LiveId" clId="{D4EF3525-7DB2-475A-8B4C-2A5F387F4D15}" dt="2020-07-20T11:02:34.284" v="9566" actId="1582"/>
          <ac:spMkLst>
            <pc:docMk/>
            <pc:sldMk cId="702582951" sldId="316"/>
            <ac:spMk id="11" creationId="{8D865696-7EA5-4226-B462-E5868DAE066D}"/>
          </ac:spMkLst>
        </pc:spChg>
        <pc:picChg chg="del">
          <ac:chgData name="Wang Chenyu" userId="54349da39eb10202" providerId="LiveId" clId="{D4EF3525-7DB2-475A-8B4C-2A5F387F4D15}" dt="2020-07-20T10:00:33.667" v="8655"/>
          <ac:picMkLst>
            <pc:docMk/>
            <pc:sldMk cId="702582951" sldId="316"/>
            <ac:picMk id="4" creationId="{58B6974F-6098-4FEB-A59E-D810FF948B9B}"/>
          </ac:picMkLst>
        </pc:picChg>
        <pc:picChg chg="mod">
          <ac:chgData name="Wang Chenyu" userId="54349da39eb10202" providerId="LiveId" clId="{D4EF3525-7DB2-475A-8B4C-2A5F387F4D15}" dt="2020-07-20T10:59:25.677" v="9515" actId="1076"/>
          <ac:picMkLst>
            <pc:docMk/>
            <pc:sldMk cId="702582951" sldId="316"/>
            <ac:picMk id="5" creationId="{7D46A52C-B891-418A-AF62-A6DF2969CC5D}"/>
          </ac:picMkLst>
        </pc:picChg>
        <pc:picChg chg="add mod">
          <ac:chgData name="Wang Chenyu" userId="54349da39eb10202" providerId="LiveId" clId="{D4EF3525-7DB2-475A-8B4C-2A5F387F4D15}" dt="2020-07-20T10:59:39.517" v="9520" actId="14100"/>
          <ac:picMkLst>
            <pc:docMk/>
            <pc:sldMk cId="702582951" sldId="316"/>
            <ac:picMk id="6" creationId="{24BBE645-5CB6-4D61-8331-44FF7E3BDED3}"/>
          </ac:picMkLst>
        </pc:picChg>
      </pc:sldChg>
      <pc:sldChg chg="modSp">
        <pc:chgData name="Wang Chenyu" userId="54349da39eb10202" providerId="LiveId" clId="{D4EF3525-7DB2-475A-8B4C-2A5F387F4D15}" dt="2020-07-19T18:29:41.325" v="3884" actId="403"/>
        <pc:sldMkLst>
          <pc:docMk/>
          <pc:sldMk cId="3679158220" sldId="317"/>
        </pc:sldMkLst>
        <pc:spChg chg="mod">
          <ac:chgData name="Wang Chenyu" userId="54349da39eb10202" providerId="LiveId" clId="{D4EF3525-7DB2-475A-8B4C-2A5F387F4D15}" dt="2020-07-19T18:29:41.325" v="3884" actId="403"/>
          <ac:spMkLst>
            <pc:docMk/>
            <pc:sldMk cId="3679158220" sldId="317"/>
            <ac:spMk id="2" creationId="{407CE6FA-DC7D-4ED9-AA9C-BFFFFCBA649C}"/>
          </ac:spMkLst>
        </pc:spChg>
      </pc:sldChg>
      <pc:sldChg chg="modSp modNotesTx">
        <pc:chgData name="Wang Chenyu" userId="54349da39eb10202" providerId="LiveId" clId="{D4EF3525-7DB2-475A-8B4C-2A5F387F4D15}" dt="2020-07-21T05:35:21.877" v="18406" actId="20577"/>
        <pc:sldMkLst>
          <pc:docMk/>
          <pc:sldMk cId="2548157435" sldId="321"/>
        </pc:sldMkLst>
        <pc:spChg chg="mod">
          <ac:chgData name="Wang Chenyu" userId="54349da39eb10202" providerId="LiveId" clId="{D4EF3525-7DB2-475A-8B4C-2A5F387F4D15}" dt="2020-07-19T15:21:21.383" v="1873" actId="27636"/>
          <ac:spMkLst>
            <pc:docMk/>
            <pc:sldMk cId="2548157435" sldId="321"/>
            <ac:spMk id="4" creationId="{DB5E7073-141B-48E1-A067-2F935E3D9438}"/>
          </ac:spMkLst>
        </pc:spChg>
        <pc:spChg chg="mod">
          <ac:chgData name="Wang Chenyu" userId="54349da39eb10202" providerId="LiveId" clId="{D4EF3525-7DB2-475A-8B4C-2A5F387F4D15}" dt="2020-07-19T15:23:19.425" v="1880" actId="207"/>
          <ac:spMkLst>
            <pc:docMk/>
            <pc:sldMk cId="2548157435" sldId="321"/>
            <ac:spMk id="5" creationId="{9355BDF8-C0C4-4108-B267-BB0FDBA3EFDD}"/>
          </ac:spMkLst>
        </pc:spChg>
      </pc:sldChg>
      <pc:sldChg chg="modSp">
        <pc:chgData name="Wang Chenyu" userId="54349da39eb10202" providerId="LiveId" clId="{D4EF3525-7DB2-475A-8B4C-2A5F387F4D15}" dt="2020-07-19T15:25:13.041" v="1902" actId="20577"/>
        <pc:sldMkLst>
          <pc:docMk/>
          <pc:sldMk cId="4163435467" sldId="323"/>
        </pc:sldMkLst>
        <pc:spChg chg="mod">
          <ac:chgData name="Wang Chenyu" userId="54349da39eb10202" providerId="LiveId" clId="{D4EF3525-7DB2-475A-8B4C-2A5F387F4D15}" dt="2020-07-19T15:25:13.041" v="1902" actId="20577"/>
          <ac:spMkLst>
            <pc:docMk/>
            <pc:sldMk cId="4163435467" sldId="323"/>
            <ac:spMk id="5" creationId="{11924A54-A205-4202-85EF-E045A7410365}"/>
          </ac:spMkLst>
        </pc:spChg>
      </pc:sldChg>
      <pc:sldChg chg="addSp delSp modSp modTransition modNotesTx">
        <pc:chgData name="Wang Chenyu" userId="54349da39eb10202" providerId="LiveId" clId="{D4EF3525-7DB2-475A-8B4C-2A5F387F4D15}" dt="2020-07-21T05:51:57.539" v="19195" actId="20577"/>
        <pc:sldMkLst>
          <pc:docMk/>
          <pc:sldMk cId="3256552648" sldId="324"/>
        </pc:sldMkLst>
        <pc:spChg chg="mod">
          <ac:chgData name="Wang Chenyu" userId="54349da39eb10202" providerId="LiveId" clId="{D4EF3525-7DB2-475A-8B4C-2A5F387F4D15}" dt="2020-07-21T02:04:55.122" v="17096" actId="14100"/>
          <ac:spMkLst>
            <pc:docMk/>
            <pc:sldMk cId="3256552648" sldId="324"/>
            <ac:spMk id="2" creationId="{ABE5D53D-5B4F-4182-970C-C9A45D38DBDE}"/>
          </ac:spMkLst>
        </pc:spChg>
        <pc:spChg chg="add del">
          <ac:chgData name="Wang Chenyu" userId="54349da39eb10202" providerId="LiveId" clId="{D4EF3525-7DB2-475A-8B4C-2A5F387F4D15}" dt="2020-07-19T01:59:32.394" v="1747"/>
          <ac:spMkLst>
            <pc:docMk/>
            <pc:sldMk cId="3256552648" sldId="324"/>
            <ac:spMk id="4" creationId="{992AC9BD-8CCA-45C6-8CC9-C1022D21C589}"/>
          </ac:spMkLst>
        </pc:spChg>
        <pc:spChg chg="add del mod">
          <ac:chgData name="Wang Chenyu" userId="54349da39eb10202" providerId="LiveId" clId="{D4EF3525-7DB2-475A-8B4C-2A5F387F4D15}" dt="2020-07-19T01:59:46.870" v="1750"/>
          <ac:spMkLst>
            <pc:docMk/>
            <pc:sldMk cId="3256552648" sldId="324"/>
            <ac:spMk id="5" creationId="{E16379F0-EB44-4939-95E9-5A2A6B2E6A8D}"/>
          </ac:spMkLst>
        </pc:spChg>
        <pc:spChg chg="add del mod">
          <ac:chgData name="Wang Chenyu" userId="54349da39eb10202" providerId="LiveId" clId="{D4EF3525-7DB2-475A-8B4C-2A5F387F4D15}" dt="2020-07-19T02:03:16.707" v="1757"/>
          <ac:spMkLst>
            <pc:docMk/>
            <pc:sldMk cId="3256552648" sldId="324"/>
            <ac:spMk id="6" creationId="{1B2C1E19-3C4B-4DDF-9ABC-918C8CA0D737}"/>
          </ac:spMkLst>
        </pc:spChg>
        <pc:spChg chg="add del mod">
          <ac:chgData name="Wang Chenyu" userId="54349da39eb10202" providerId="LiveId" clId="{D4EF3525-7DB2-475A-8B4C-2A5F387F4D15}" dt="2020-07-19T02:03:40.091" v="1762"/>
          <ac:spMkLst>
            <pc:docMk/>
            <pc:sldMk cId="3256552648" sldId="324"/>
            <ac:spMk id="7" creationId="{15CC50AC-2C23-4D06-876F-B51885800BF0}"/>
          </ac:spMkLst>
        </pc:spChg>
        <pc:spChg chg="add del">
          <ac:chgData name="Wang Chenyu" userId="54349da39eb10202" providerId="LiveId" clId="{D4EF3525-7DB2-475A-8B4C-2A5F387F4D15}" dt="2020-07-19T02:03:02.056" v="1755"/>
          <ac:spMkLst>
            <pc:docMk/>
            <pc:sldMk cId="3256552648" sldId="324"/>
            <ac:spMk id="8" creationId="{7265B3EF-9685-48B0-BC4E-117520CBED55}"/>
          </ac:spMkLst>
        </pc:spChg>
        <pc:spChg chg="add del">
          <ac:chgData name="Wang Chenyu" userId="54349da39eb10202" providerId="LiveId" clId="{D4EF3525-7DB2-475A-8B4C-2A5F387F4D15}" dt="2020-07-19T02:03:32.164" v="1760"/>
          <ac:spMkLst>
            <pc:docMk/>
            <pc:sldMk cId="3256552648" sldId="324"/>
            <ac:spMk id="10" creationId="{F6F5A9B7-843B-415F-ACEE-D857C8CC30C4}"/>
          </ac:spMkLst>
        </pc:spChg>
        <pc:picChg chg="mod">
          <ac:chgData name="Wang Chenyu" userId="54349da39eb10202" providerId="LiveId" clId="{D4EF3525-7DB2-475A-8B4C-2A5F387F4D15}" dt="2020-07-21T02:05:05.898" v="17099" actId="14100"/>
          <ac:picMkLst>
            <pc:docMk/>
            <pc:sldMk cId="3256552648" sldId="324"/>
            <ac:picMk id="2052" creationId="{52D35521-9531-44F0-9ACE-E57057C55C22}"/>
          </ac:picMkLst>
        </pc:picChg>
      </pc:sldChg>
      <pc:sldChg chg="addSp delSp modSp modNotesTx">
        <pc:chgData name="Wang Chenyu" userId="54349da39eb10202" providerId="LiveId" clId="{D4EF3525-7DB2-475A-8B4C-2A5F387F4D15}" dt="2020-07-21T05:59:57.986" v="19417" actId="20577"/>
        <pc:sldMkLst>
          <pc:docMk/>
          <pc:sldMk cId="1110553890" sldId="325"/>
        </pc:sldMkLst>
        <pc:spChg chg="add mod">
          <ac:chgData name="Wang Chenyu" userId="54349da39eb10202" providerId="LiveId" clId="{D4EF3525-7DB2-475A-8B4C-2A5F387F4D15}" dt="2020-07-21T01:22:37.713" v="16760" actId="20577"/>
          <ac:spMkLst>
            <pc:docMk/>
            <pc:sldMk cId="1110553890" sldId="325"/>
            <ac:spMk id="3" creationId="{DE8636EC-CD4E-4D15-88A1-FE434B76A395}"/>
          </ac:spMkLst>
        </pc:spChg>
        <pc:spChg chg="mod">
          <ac:chgData name="Wang Chenyu" userId="54349da39eb10202" providerId="LiveId" clId="{D4EF3525-7DB2-475A-8B4C-2A5F387F4D15}" dt="2020-07-19T15:14:08.097" v="1858" actId="2711"/>
          <ac:spMkLst>
            <pc:docMk/>
            <pc:sldMk cId="1110553890" sldId="325"/>
            <ac:spMk id="9" creationId="{7FF5DAB9-F99A-40E4-BED9-274DBB2B2A1D}"/>
          </ac:spMkLst>
        </pc:spChg>
        <pc:spChg chg="add mod">
          <ac:chgData name="Wang Chenyu" userId="54349da39eb10202" providerId="LiveId" clId="{D4EF3525-7DB2-475A-8B4C-2A5F387F4D15}" dt="2020-07-21T00:26:59.875" v="16225" actId="1076"/>
          <ac:spMkLst>
            <pc:docMk/>
            <pc:sldMk cId="1110553890" sldId="325"/>
            <ac:spMk id="10" creationId="{69EBCAD0-E4D8-48CD-95D2-E192F99EF83A}"/>
          </ac:spMkLst>
        </pc:spChg>
        <pc:spChg chg="del mod">
          <ac:chgData name="Wang Chenyu" userId="54349da39eb10202" providerId="LiveId" clId="{D4EF3525-7DB2-475A-8B4C-2A5F387F4D15}" dt="2020-07-19T18:33:27.455" v="3909"/>
          <ac:spMkLst>
            <pc:docMk/>
            <pc:sldMk cId="1110553890" sldId="325"/>
            <ac:spMk id="11" creationId="{B03D7A78-F8E6-4D76-AF45-A53C9B569D79}"/>
          </ac:spMkLst>
        </pc:spChg>
        <pc:spChg chg="add mod">
          <ac:chgData name="Wang Chenyu" userId="54349da39eb10202" providerId="LiveId" clId="{D4EF3525-7DB2-475A-8B4C-2A5F387F4D15}" dt="2020-07-21T01:22:41.498" v="16761" actId="20577"/>
          <ac:spMkLst>
            <pc:docMk/>
            <pc:sldMk cId="1110553890" sldId="325"/>
            <ac:spMk id="14" creationId="{F65E81B2-0AF1-4AEC-BE8E-B23EB4FE106E}"/>
          </ac:spMkLst>
        </pc:spChg>
        <pc:spChg chg="mod">
          <ac:chgData name="Wang Chenyu" userId="54349da39eb10202" providerId="LiveId" clId="{D4EF3525-7DB2-475A-8B4C-2A5F387F4D15}" dt="2020-07-21T01:23:16.734" v="16765" actId="20577"/>
          <ac:spMkLst>
            <pc:docMk/>
            <pc:sldMk cId="1110553890" sldId="325"/>
            <ac:spMk id="15" creationId="{0597F723-C5EA-4EAE-988D-50093123FDEC}"/>
          </ac:spMkLst>
        </pc:spChg>
        <pc:spChg chg="add mod">
          <ac:chgData name="Wang Chenyu" userId="54349da39eb10202" providerId="LiveId" clId="{D4EF3525-7DB2-475A-8B4C-2A5F387F4D15}" dt="2020-07-21T00:26:59.875" v="16225" actId="1076"/>
          <ac:spMkLst>
            <pc:docMk/>
            <pc:sldMk cId="1110553890" sldId="325"/>
            <ac:spMk id="19" creationId="{60B95142-0E2C-4C01-B13E-B7888827175D}"/>
          </ac:spMkLst>
        </pc:spChg>
        <pc:picChg chg="add mod">
          <ac:chgData name="Wang Chenyu" userId="54349da39eb10202" providerId="LiveId" clId="{D4EF3525-7DB2-475A-8B4C-2A5F387F4D15}" dt="2020-07-21T01:22:10.390" v="16751" actId="1076"/>
          <ac:picMkLst>
            <pc:docMk/>
            <pc:sldMk cId="1110553890" sldId="325"/>
            <ac:picMk id="2" creationId="{1EF80E8B-1B2B-4C9A-8540-C787773CA2C9}"/>
          </ac:picMkLst>
        </pc:picChg>
        <pc:picChg chg="add del mod">
          <ac:chgData name="Wang Chenyu" userId="54349da39eb10202" providerId="LiveId" clId="{D4EF3525-7DB2-475A-8B4C-2A5F387F4D15}" dt="2020-07-21T00:36:23.877" v="16324"/>
          <ac:picMkLst>
            <pc:docMk/>
            <pc:sldMk cId="1110553890" sldId="325"/>
            <ac:picMk id="4" creationId="{21C1416C-0B95-4AF3-A9FB-71F641EFA468}"/>
          </ac:picMkLst>
        </pc:picChg>
        <pc:picChg chg="add mod">
          <ac:chgData name="Wang Chenyu" userId="54349da39eb10202" providerId="LiveId" clId="{D4EF3525-7DB2-475A-8B4C-2A5F387F4D15}" dt="2020-07-21T01:22:14.270" v="16752" actId="1076"/>
          <ac:picMkLst>
            <pc:docMk/>
            <pc:sldMk cId="1110553890" sldId="325"/>
            <ac:picMk id="5" creationId="{CBF85012-263B-4111-AB38-0356E0FEC4B6}"/>
          </ac:picMkLst>
        </pc:picChg>
        <pc:picChg chg="add del mod">
          <ac:chgData name="Wang Chenyu" userId="54349da39eb10202" providerId="LiveId" clId="{D4EF3525-7DB2-475A-8B4C-2A5F387F4D15}" dt="2020-07-19T18:41:06.178" v="4001"/>
          <ac:picMkLst>
            <pc:docMk/>
            <pc:sldMk cId="1110553890" sldId="325"/>
            <ac:picMk id="8" creationId="{02E561EF-6E97-4A42-8240-3CB28D6FA4DA}"/>
          </ac:picMkLst>
        </pc:picChg>
        <pc:picChg chg="del mod">
          <ac:chgData name="Wang Chenyu" userId="54349da39eb10202" providerId="LiveId" clId="{D4EF3525-7DB2-475A-8B4C-2A5F387F4D15}" dt="2020-07-19T18:32:10.313" v="3895"/>
          <ac:picMkLst>
            <pc:docMk/>
            <pc:sldMk cId="1110553890" sldId="325"/>
            <ac:picMk id="10" creationId="{5860015E-25DF-418B-AB1B-CEAEF635132A}"/>
          </ac:picMkLst>
        </pc:picChg>
        <pc:picChg chg="del mod">
          <ac:chgData name="Wang Chenyu" userId="54349da39eb10202" providerId="LiveId" clId="{D4EF3525-7DB2-475A-8B4C-2A5F387F4D15}" dt="2020-07-19T22:23:58.782" v="4083" actId="478"/>
          <ac:picMkLst>
            <pc:docMk/>
            <pc:sldMk cId="1110553890" sldId="325"/>
            <ac:picMk id="12" creationId="{B12AC237-F9E2-4242-83A7-23DC54428089}"/>
          </ac:picMkLst>
        </pc:picChg>
        <pc:picChg chg="add del mod">
          <ac:chgData name="Wang Chenyu" userId="54349da39eb10202" providerId="LiveId" clId="{D4EF3525-7DB2-475A-8B4C-2A5F387F4D15}" dt="2020-07-19T18:38:18.848" v="3964"/>
          <ac:picMkLst>
            <pc:docMk/>
            <pc:sldMk cId="1110553890" sldId="325"/>
            <ac:picMk id="13" creationId="{BD833DB4-A33F-4C62-A48D-2702721E0668}"/>
          </ac:picMkLst>
        </pc:picChg>
        <pc:picChg chg="del mod">
          <ac:chgData name="Wang Chenyu" userId="54349da39eb10202" providerId="LiveId" clId="{D4EF3525-7DB2-475A-8B4C-2A5F387F4D15}" dt="2020-07-19T18:33:28.773" v="3910"/>
          <ac:picMkLst>
            <pc:docMk/>
            <pc:sldMk cId="1110553890" sldId="325"/>
            <ac:picMk id="14" creationId="{C86A8C6F-9B05-405D-8795-6C208135226D}"/>
          </ac:picMkLst>
        </pc:picChg>
        <pc:picChg chg="add del mod">
          <ac:chgData name="Wang Chenyu" userId="54349da39eb10202" providerId="LiveId" clId="{D4EF3525-7DB2-475A-8B4C-2A5F387F4D15}" dt="2020-07-19T22:23:58.782" v="4083" actId="478"/>
          <ac:picMkLst>
            <pc:docMk/>
            <pc:sldMk cId="1110553890" sldId="325"/>
            <ac:picMk id="16" creationId="{2D6DD798-80AA-4239-A459-EECA1B4AB25C}"/>
          </ac:picMkLst>
        </pc:picChg>
        <pc:picChg chg="add mod">
          <ac:chgData name="Wang Chenyu" userId="54349da39eb10202" providerId="LiveId" clId="{D4EF3525-7DB2-475A-8B4C-2A5F387F4D15}" dt="2020-07-21T01:21:31.039" v="16741" actId="1076"/>
          <ac:picMkLst>
            <pc:docMk/>
            <pc:sldMk cId="1110553890" sldId="325"/>
            <ac:picMk id="17" creationId="{51C49105-78A9-4438-B411-DD1122374EC7}"/>
          </ac:picMkLst>
        </pc:picChg>
        <pc:picChg chg="add mod ord">
          <ac:chgData name="Wang Chenyu" userId="54349da39eb10202" providerId="LiveId" clId="{D4EF3525-7DB2-475A-8B4C-2A5F387F4D15}" dt="2020-07-21T01:21:32.887" v="16743" actId="1440"/>
          <ac:picMkLst>
            <pc:docMk/>
            <pc:sldMk cId="1110553890" sldId="325"/>
            <ac:picMk id="18" creationId="{1931A1F6-E488-4C19-9AEA-96C5D7710CF7}"/>
          </ac:picMkLst>
        </pc:picChg>
        <pc:picChg chg="add mod ord">
          <ac:chgData name="Wang Chenyu" userId="54349da39eb10202" providerId="LiveId" clId="{D4EF3525-7DB2-475A-8B4C-2A5F387F4D15}" dt="2020-07-21T01:22:04.022" v="16750" actId="14100"/>
          <ac:picMkLst>
            <pc:docMk/>
            <pc:sldMk cId="1110553890" sldId="325"/>
            <ac:picMk id="20" creationId="{84D435DC-2AD8-4C2D-A7C2-A689AA126379}"/>
          </ac:picMkLst>
        </pc:picChg>
        <pc:picChg chg="add mod">
          <ac:chgData name="Wang Chenyu" userId="54349da39eb10202" providerId="LiveId" clId="{D4EF3525-7DB2-475A-8B4C-2A5F387F4D15}" dt="2020-07-20T11:57:42.252" v="10551" actId="1076"/>
          <ac:picMkLst>
            <pc:docMk/>
            <pc:sldMk cId="1110553890" sldId="325"/>
            <ac:picMk id="21" creationId="{DD3A138A-4037-4DF6-AF13-F09B22487645}"/>
          </ac:picMkLst>
        </pc:picChg>
      </pc:sldChg>
      <pc:sldChg chg="addSp delSp modSp modNotesTx">
        <pc:chgData name="Wang Chenyu" userId="54349da39eb10202" providerId="LiveId" clId="{D4EF3525-7DB2-475A-8B4C-2A5F387F4D15}" dt="2020-07-21T06:07:48.040" v="19944" actId="20577"/>
        <pc:sldMkLst>
          <pc:docMk/>
          <pc:sldMk cId="3795852206" sldId="326"/>
        </pc:sldMkLst>
        <pc:spChg chg="add mod">
          <ac:chgData name="Wang Chenyu" userId="54349da39eb10202" providerId="LiveId" clId="{D4EF3525-7DB2-475A-8B4C-2A5F387F4D15}" dt="2020-07-21T01:22:50.092" v="16763" actId="20577"/>
          <ac:spMkLst>
            <pc:docMk/>
            <pc:sldMk cId="3795852206" sldId="326"/>
            <ac:spMk id="5" creationId="{5ECED2A8-8277-4A4A-8891-233E8C3C6C97}"/>
          </ac:spMkLst>
        </pc:spChg>
        <pc:spChg chg="add del mod">
          <ac:chgData name="Wang Chenyu" userId="54349da39eb10202" providerId="LiveId" clId="{D4EF3525-7DB2-475A-8B4C-2A5F387F4D15}" dt="2020-07-19T18:39:31.787" v="3982"/>
          <ac:spMkLst>
            <pc:docMk/>
            <pc:sldMk cId="3795852206" sldId="326"/>
            <ac:spMk id="7" creationId="{4077208F-96E3-4E14-908E-ADD7B5D0A443}"/>
          </ac:spMkLst>
        </pc:spChg>
        <pc:spChg chg="add del mod">
          <ac:chgData name="Wang Chenyu" userId="54349da39eb10202" providerId="LiveId" clId="{D4EF3525-7DB2-475A-8B4C-2A5F387F4D15}" dt="2020-07-19T22:24:08.581" v="4086"/>
          <ac:spMkLst>
            <pc:docMk/>
            <pc:sldMk cId="3795852206" sldId="326"/>
            <ac:spMk id="8" creationId="{6DE5234E-8437-4203-8E4E-808E3667FF97}"/>
          </ac:spMkLst>
        </pc:spChg>
        <pc:spChg chg="add del mod">
          <ac:chgData name="Wang Chenyu" userId="54349da39eb10202" providerId="LiveId" clId="{D4EF3525-7DB2-475A-8B4C-2A5F387F4D15}" dt="2020-07-21T01:23:22.208" v="16766" actId="2711"/>
          <ac:spMkLst>
            <pc:docMk/>
            <pc:sldMk cId="3795852206" sldId="326"/>
            <ac:spMk id="9" creationId="{87F0D795-D457-4C70-A9CB-6C46C1396128}"/>
          </ac:spMkLst>
        </pc:spChg>
        <pc:spChg chg="del mod">
          <ac:chgData name="Wang Chenyu" userId="54349da39eb10202" providerId="LiveId" clId="{D4EF3525-7DB2-475A-8B4C-2A5F387F4D15}" dt="2020-07-19T18:37:39.766" v="3950" actId="478"/>
          <ac:spMkLst>
            <pc:docMk/>
            <pc:sldMk cId="3795852206" sldId="326"/>
            <ac:spMk id="9" creationId="{F6BDC172-1EF3-4431-BAED-30B9498AD8DE}"/>
          </ac:spMkLst>
        </pc:spChg>
        <pc:spChg chg="add del mod">
          <ac:chgData name="Wang Chenyu" userId="54349da39eb10202" providerId="LiveId" clId="{D4EF3525-7DB2-475A-8B4C-2A5F387F4D15}" dt="2020-07-21T00:43:09.948" v="16536"/>
          <ac:spMkLst>
            <pc:docMk/>
            <pc:sldMk cId="3795852206" sldId="326"/>
            <ac:spMk id="12" creationId="{2CD7E683-B67F-445E-A0C4-1C7B201BBF1C}"/>
          </ac:spMkLst>
        </pc:spChg>
        <pc:spChg chg="add mod">
          <ac:chgData name="Wang Chenyu" userId="54349da39eb10202" providerId="LiveId" clId="{D4EF3525-7DB2-475A-8B4C-2A5F387F4D15}" dt="2020-07-21T01:22:45.285" v="16762" actId="20577"/>
          <ac:spMkLst>
            <pc:docMk/>
            <pc:sldMk cId="3795852206" sldId="326"/>
            <ac:spMk id="13" creationId="{482AE787-F267-414C-B10E-9CE29CEBC8D6}"/>
          </ac:spMkLst>
        </pc:spChg>
        <pc:spChg chg="del mod ord">
          <ac:chgData name="Wang Chenyu" userId="54349da39eb10202" providerId="LiveId" clId="{D4EF3525-7DB2-475A-8B4C-2A5F387F4D15}" dt="2020-07-19T22:24:08.581" v="4086"/>
          <ac:spMkLst>
            <pc:docMk/>
            <pc:sldMk cId="3795852206" sldId="326"/>
            <ac:spMk id="13" creationId="{51E5883E-EB1B-4417-A297-7A00EC47EC18}"/>
          </ac:spMkLst>
        </pc:spChg>
        <pc:spChg chg="add del mod">
          <ac:chgData name="Wang Chenyu" userId="54349da39eb10202" providerId="LiveId" clId="{D4EF3525-7DB2-475A-8B4C-2A5F387F4D15}" dt="2020-07-19T22:27:29.515" v="4106"/>
          <ac:spMkLst>
            <pc:docMk/>
            <pc:sldMk cId="3795852206" sldId="326"/>
            <ac:spMk id="17" creationId="{D0AE939A-E088-438D-90C5-7D799DB2AC36}"/>
          </ac:spMkLst>
        </pc:spChg>
        <pc:spChg chg="del mod">
          <ac:chgData name="Wang Chenyu" userId="54349da39eb10202" providerId="LiveId" clId="{D4EF3525-7DB2-475A-8B4C-2A5F387F4D15}" dt="2020-07-19T18:39:54.811" v="3989"/>
          <ac:spMkLst>
            <pc:docMk/>
            <pc:sldMk cId="3795852206" sldId="326"/>
            <ac:spMk id="18" creationId="{5D4F34EA-DCD9-4A87-A929-38C57CA489F1}"/>
          </ac:spMkLst>
        </pc:spChg>
        <pc:spChg chg="add del mod ord">
          <ac:chgData name="Wang Chenyu" userId="54349da39eb10202" providerId="LiveId" clId="{D4EF3525-7DB2-475A-8B4C-2A5F387F4D15}" dt="2020-07-21T01:24:23.590" v="16780" actId="1076"/>
          <ac:spMkLst>
            <pc:docMk/>
            <pc:sldMk cId="3795852206" sldId="326"/>
            <ac:spMk id="19" creationId="{E9159934-64CF-4FD1-BCB9-C4EB7D86F5C6}"/>
          </ac:spMkLst>
        </pc:spChg>
        <pc:spChg chg="add del mod ord">
          <ac:chgData name="Wang Chenyu" userId="54349da39eb10202" providerId="LiveId" clId="{D4EF3525-7DB2-475A-8B4C-2A5F387F4D15}" dt="2020-07-21T01:24:26.110" v="16781" actId="207"/>
          <ac:spMkLst>
            <pc:docMk/>
            <pc:sldMk cId="3795852206" sldId="326"/>
            <ac:spMk id="20" creationId="{11713714-EC8F-4AF8-B470-7748F7B0AACD}"/>
          </ac:spMkLst>
        </pc:spChg>
        <pc:spChg chg="add del mod">
          <ac:chgData name="Wang Chenyu" userId="54349da39eb10202" providerId="LiveId" clId="{D4EF3525-7DB2-475A-8B4C-2A5F387F4D15}" dt="2020-07-19T22:27:54.149" v="4128"/>
          <ac:spMkLst>
            <pc:docMk/>
            <pc:sldMk cId="3795852206" sldId="326"/>
            <ac:spMk id="23" creationId="{AD2CE8FB-2DD9-472D-9723-7C68A085B57A}"/>
          </ac:spMkLst>
        </pc:spChg>
        <pc:picChg chg="add del mod">
          <ac:chgData name="Wang Chenyu" userId="54349da39eb10202" providerId="LiveId" clId="{D4EF3525-7DB2-475A-8B4C-2A5F387F4D15}" dt="2020-07-21T00:48:47.703" v="16636" actId="478"/>
          <ac:picMkLst>
            <pc:docMk/>
            <pc:sldMk cId="3795852206" sldId="326"/>
            <ac:picMk id="2" creationId="{B19E329D-1671-4AEE-B247-A7334C60F254}"/>
          </ac:picMkLst>
        </pc:picChg>
        <pc:picChg chg="add mod">
          <ac:chgData name="Wang Chenyu" userId="54349da39eb10202" providerId="LiveId" clId="{D4EF3525-7DB2-475A-8B4C-2A5F387F4D15}" dt="2020-07-21T00:56:34.948" v="16677" actId="1076"/>
          <ac:picMkLst>
            <pc:docMk/>
            <pc:sldMk cId="3795852206" sldId="326"/>
            <ac:picMk id="3" creationId="{F89457E9-4074-43DA-A142-A73CB89861EB}"/>
          </ac:picMkLst>
        </pc:picChg>
        <pc:picChg chg="add mod">
          <ac:chgData name="Wang Chenyu" userId="54349da39eb10202" providerId="LiveId" clId="{D4EF3525-7DB2-475A-8B4C-2A5F387F4D15}" dt="2020-07-21T00:57:48.804" v="16708" actId="14100"/>
          <ac:picMkLst>
            <pc:docMk/>
            <pc:sldMk cId="3795852206" sldId="326"/>
            <ac:picMk id="4" creationId="{DDE03D99-943C-4C88-94CD-6DA7B99A679E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6" creationId="{949FD175-6B33-4624-9EB0-408E20F9516D}"/>
          </ac:picMkLst>
        </pc:picChg>
        <pc:picChg chg="add del mod">
          <ac:chgData name="Wang Chenyu" userId="54349da39eb10202" providerId="LiveId" clId="{D4EF3525-7DB2-475A-8B4C-2A5F387F4D15}" dt="2020-07-21T01:24:02.742" v="16775" actId="1076"/>
          <ac:picMkLst>
            <pc:docMk/>
            <pc:sldMk cId="3795852206" sldId="326"/>
            <ac:picMk id="14" creationId="{8429F8B9-CF39-43FC-B538-204FECE14821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15" creationId="{41F17534-E95F-430B-B3BA-3ADD1B896E3A}"/>
          </ac:picMkLst>
        </pc:picChg>
        <pc:picChg chg="del mod">
          <ac:chgData name="Wang Chenyu" userId="54349da39eb10202" providerId="LiveId" clId="{D4EF3525-7DB2-475A-8B4C-2A5F387F4D15}" dt="2020-07-19T22:24:08.581" v="4086"/>
          <ac:picMkLst>
            <pc:docMk/>
            <pc:sldMk cId="3795852206" sldId="326"/>
            <ac:picMk id="16" creationId="{9748924C-9519-4D22-B959-B3BA87ADEF23}"/>
          </ac:picMkLst>
        </pc:picChg>
        <pc:picChg chg="add del mod">
          <ac:chgData name="Wang Chenyu" userId="54349da39eb10202" providerId="LiveId" clId="{D4EF3525-7DB2-475A-8B4C-2A5F387F4D15}" dt="2020-07-21T01:23:57.511" v="16773" actId="1076"/>
          <ac:picMkLst>
            <pc:docMk/>
            <pc:sldMk cId="3795852206" sldId="326"/>
            <ac:picMk id="21" creationId="{FE9CA6DB-F45C-4056-B9DB-5FC63CC3B471}"/>
          </ac:picMkLst>
        </pc:picChg>
        <pc:picChg chg="add del mod">
          <ac:chgData name="Wang Chenyu" userId="54349da39eb10202" providerId="LiveId" clId="{D4EF3525-7DB2-475A-8B4C-2A5F387F4D15}" dt="2020-07-21T01:24:05.334" v="16776" actId="1076"/>
          <ac:picMkLst>
            <pc:docMk/>
            <pc:sldMk cId="3795852206" sldId="326"/>
            <ac:picMk id="22" creationId="{298E43B3-965E-446C-950A-244C5EE195FF}"/>
          </ac:picMkLst>
        </pc:picChg>
        <pc:picChg chg="add del mod">
          <ac:chgData name="Wang Chenyu" userId="54349da39eb10202" providerId="LiveId" clId="{D4EF3525-7DB2-475A-8B4C-2A5F387F4D15}" dt="2020-07-19T22:28:40.630" v="4137"/>
          <ac:picMkLst>
            <pc:docMk/>
            <pc:sldMk cId="3795852206" sldId="326"/>
            <ac:picMk id="24" creationId="{A1AA8626-94DF-4F8B-96F1-488531077BC9}"/>
          </ac:picMkLst>
        </pc:picChg>
      </pc:sldChg>
      <pc:sldChg chg="addSp delSp modSp modNotesTx">
        <pc:chgData name="Wang Chenyu" userId="54349da39eb10202" providerId="LiveId" clId="{D4EF3525-7DB2-475A-8B4C-2A5F387F4D15}" dt="2020-07-21T12:02:10.607" v="26118" actId="313"/>
        <pc:sldMkLst>
          <pc:docMk/>
          <pc:sldMk cId="2426334727" sldId="329"/>
        </pc:sldMkLst>
        <pc:spChg chg="mod">
          <ac:chgData name="Wang Chenyu" userId="54349da39eb10202" providerId="LiveId" clId="{D4EF3525-7DB2-475A-8B4C-2A5F387F4D15}" dt="2020-07-20T11:08:13.765" v="9653" actId="20577"/>
          <ac:spMkLst>
            <pc:docMk/>
            <pc:sldMk cId="2426334727" sldId="329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1T11:57:50.470" v="26075" actId="1076"/>
          <ac:spMkLst>
            <pc:docMk/>
            <pc:sldMk cId="2426334727" sldId="329"/>
            <ac:spMk id="5" creationId="{D0E411AD-5007-4BC8-BE7C-B86BDBB52C90}"/>
          </ac:spMkLst>
        </pc:spChg>
        <pc:picChg chg="add del mod">
          <ac:chgData name="Wang Chenyu" userId="54349da39eb10202" providerId="LiveId" clId="{D4EF3525-7DB2-475A-8B4C-2A5F387F4D15}" dt="2020-07-21T11:16:57.592" v="24424" actId="478"/>
          <ac:picMkLst>
            <pc:docMk/>
            <pc:sldMk cId="2426334727" sldId="329"/>
            <ac:picMk id="1026" creationId="{07491338-A000-4EEA-97E6-922C70045A98}"/>
          </ac:picMkLst>
        </pc:picChg>
        <pc:picChg chg="add mod">
          <ac:chgData name="Wang Chenyu" userId="54349da39eb10202" providerId="LiveId" clId="{D4EF3525-7DB2-475A-8B4C-2A5F387F4D15}" dt="2020-07-21T11:57:55.469" v="26077" actId="1076"/>
          <ac:picMkLst>
            <pc:docMk/>
            <pc:sldMk cId="2426334727" sldId="329"/>
            <ac:picMk id="1028" creationId="{A7649F53-C608-4FA5-805A-52ABAB6176F5}"/>
          </ac:picMkLst>
        </pc:picChg>
      </pc:sldChg>
      <pc:sldChg chg="del">
        <pc:chgData name="Wang Chenyu" userId="54349da39eb10202" providerId="LiveId" clId="{D4EF3525-7DB2-475A-8B4C-2A5F387F4D15}" dt="2020-07-20T00:51:43.357" v="4761" actId="2696"/>
        <pc:sldMkLst>
          <pc:docMk/>
          <pc:sldMk cId="3330933522" sldId="330"/>
        </pc:sldMkLst>
      </pc:sldChg>
      <pc:sldChg chg="addSp delSp modSp add modAnim modNotesTx">
        <pc:chgData name="Wang Chenyu" userId="54349da39eb10202" providerId="LiveId" clId="{D4EF3525-7DB2-475A-8B4C-2A5F387F4D15}" dt="2020-07-19T18:29:30.243" v="3881" actId="20577"/>
        <pc:sldMkLst>
          <pc:docMk/>
          <pc:sldMk cId="2169831443" sldId="331"/>
        </pc:sldMkLst>
        <pc:spChg chg="add mod">
          <ac:chgData name="Wang Chenyu" userId="54349da39eb10202" providerId="LiveId" clId="{D4EF3525-7DB2-475A-8B4C-2A5F387F4D15}" dt="2020-07-19T18:20:27.420" v="3764" actId="20577"/>
          <ac:spMkLst>
            <pc:docMk/>
            <pc:sldMk cId="2169831443" sldId="331"/>
            <ac:spMk id="2" creationId="{189CB4A5-79F8-4FA0-91CF-42A3F697D607}"/>
          </ac:spMkLst>
        </pc:spChg>
        <pc:spChg chg="add del mod">
          <ac:chgData name="Wang Chenyu" userId="54349da39eb10202" providerId="LiveId" clId="{D4EF3525-7DB2-475A-8B4C-2A5F387F4D15}" dt="2020-07-18T17:43:12.473" v="14"/>
          <ac:spMkLst>
            <pc:docMk/>
            <pc:sldMk cId="2169831443" sldId="331"/>
            <ac:spMk id="3" creationId="{A20E29A4-20FA-438C-A714-1A622A2C0382}"/>
          </ac:spMkLst>
        </pc:spChg>
        <pc:spChg chg="add mod">
          <ac:chgData name="Wang Chenyu" userId="54349da39eb10202" providerId="LiveId" clId="{D4EF3525-7DB2-475A-8B4C-2A5F387F4D15}" dt="2020-07-19T18:20:14.368" v="3753" actId="14100"/>
          <ac:spMkLst>
            <pc:docMk/>
            <pc:sldMk cId="2169831443" sldId="331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8T18:06:31.438" v="221" actId="20577"/>
          <ac:spMkLst>
            <pc:docMk/>
            <pc:sldMk cId="2169831443" sldId="331"/>
            <ac:spMk id="8" creationId="{19AFFFB3-CD89-4B91-8E42-637E20111695}"/>
          </ac:spMkLst>
        </pc:spChg>
        <pc:spChg chg="add mod">
          <ac:chgData name="Wang Chenyu" userId="54349da39eb10202" providerId="LiveId" clId="{D4EF3525-7DB2-475A-8B4C-2A5F387F4D15}" dt="2020-07-18T18:07:08.547" v="242" actId="20577"/>
          <ac:spMkLst>
            <pc:docMk/>
            <pc:sldMk cId="2169831443" sldId="331"/>
            <ac:spMk id="9" creationId="{201BC411-439F-46D3-9C6B-9C3EB79D8556}"/>
          </ac:spMkLst>
        </pc:spChg>
        <pc:spChg chg="add mod">
          <ac:chgData name="Wang Chenyu" userId="54349da39eb10202" providerId="LiveId" clId="{D4EF3525-7DB2-475A-8B4C-2A5F387F4D15}" dt="2020-07-19T18:19:39.810" v="3747" actId="1076"/>
          <ac:spMkLst>
            <pc:docMk/>
            <pc:sldMk cId="2169831443" sldId="331"/>
            <ac:spMk id="12" creationId="{A6F0A7F3-E9ED-40CA-BD16-D9B05C2CF0A3}"/>
          </ac:spMkLst>
        </pc:spChg>
        <pc:grpChg chg="add mod">
          <ac:chgData name="Wang Chenyu" userId="54349da39eb10202" providerId="LiveId" clId="{D4EF3525-7DB2-475A-8B4C-2A5F387F4D15}" dt="2020-07-18T18:20:41.628" v="461" actId="1076"/>
          <ac:grpSpMkLst>
            <pc:docMk/>
            <pc:sldMk cId="2169831443" sldId="331"/>
            <ac:grpSpMk id="10" creationId="{871AB202-E980-4634-97D5-F3EF624DDE21}"/>
          </ac:grpSpMkLst>
        </pc:grpChg>
        <pc:grpChg chg="add mod">
          <ac:chgData name="Wang Chenyu" userId="54349da39eb10202" providerId="LiveId" clId="{D4EF3525-7DB2-475A-8B4C-2A5F387F4D15}" dt="2020-07-18T18:20:41.628" v="461" actId="1076"/>
          <ac:grpSpMkLst>
            <pc:docMk/>
            <pc:sldMk cId="2169831443" sldId="331"/>
            <ac:grpSpMk id="11" creationId="{EB46ECFF-4F62-42D0-9512-D68D1D29EDBE}"/>
          </ac:grpSpMkLst>
        </pc:grpChg>
        <pc:picChg chg="add del">
          <ac:chgData name="Wang Chenyu" userId="54349da39eb10202" providerId="LiveId" clId="{D4EF3525-7DB2-475A-8B4C-2A5F387F4D15}" dt="2020-07-18T17:53:10.439" v="70"/>
          <ac:picMkLst>
            <pc:docMk/>
            <pc:sldMk cId="2169831443" sldId="331"/>
            <ac:picMk id="5" creationId="{423218B3-4AE4-4941-AFD7-1E287264C3DC}"/>
          </ac:picMkLst>
        </pc:picChg>
        <pc:picChg chg="add mod">
          <ac:chgData name="Wang Chenyu" userId="54349da39eb10202" providerId="LiveId" clId="{D4EF3525-7DB2-475A-8B4C-2A5F387F4D15}" dt="2020-07-18T18:03:47.400" v="184" actId="164"/>
          <ac:picMkLst>
            <pc:docMk/>
            <pc:sldMk cId="2169831443" sldId="331"/>
            <ac:picMk id="6" creationId="{3AEDE1DB-C73B-4F69-AD85-56D72194128D}"/>
          </ac:picMkLst>
        </pc:picChg>
        <pc:picChg chg="add mod">
          <ac:chgData name="Wang Chenyu" userId="54349da39eb10202" providerId="LiveId" clId="{D4EF3525-7DB2-475A-8B4C-2A5F387F4D15}" dt="2020-07-18T18:03:53.167" v="185" actId="164"/>
          <ac:picMkLst>
            <pc:docMk/>
            <pc:sldMk cId="2169831443" sldId="331"/>
            <ac:picMk id="7" creationId="{122F331B-FC3F-48ED-8E8D-8C2DBE25993C}"/>
          </ac:picMkLst>
        </pc:picChg>
      </pc:sldChg>
      <pc:sldChg chg="delSp modSp add">
        <pc:chgData name="Wang Chenyu" userId="54349da39eb10202" providerId="LiveId" clId="{D4EF3525-7DB2-475A-8B4C-2A5F387F4D15}" dt="2020-07-18T17:46:01.128" v="25"/>
        <pc:sldMkLst>
          <pc:docMk/>
          <pc:sldMk cId="3277412974" sldId="332"/>
        </pc:sldMkLst>
        <pc:spChg chg="mod">
          <ac:chgData name="Wang Chenyu" userId="54349da39eb10202" providerId="LiveId" clId="{D4EF3525-7DB2-475A-8B4C-2A5F387F4D15}" dt="2020-07-18T17:45:59.263" v="22"/>
          <ac:spMkLst>
            <pc:docMk/>
            <pc:sldMk cId="3277412974" sldId="332"/>
            <ac:spMk id="3" creationId="{00000000-0000-0000-0000-000000000000}"/>
          </ac:spMkLst>
        </pc:spChg>
        <pc:spChg chg="del">
          <ac:chgData name="Wang Chenyu" userId="54349da39eb10202" providerId="LiveId" clId="{D4EF3525-7DB2-475A-8B4C-2A5F387F4D15}" dt="2020-07-18T17:46:01.120" v="23"/>
          <ac:spMkLst>
            <pc:docMk/>
            <pc:sldMk cId="3277412974" sldId="332"/>
            <ac:spMk id="5" creationId="{00000000-0000-0000-0000-000000000000}"/>
          </ac:spMkLst>
        </pc:spChg>
        <pc:spChg chg="del mod">
          <ac:chgData name="Wang Chenyu" userId="54349da39eb10202" providerId="LiveId" clId="{D4EF3525-7DB2-475A-8B4C-2A5F387F4D15}" dt="2020-07-18T17:46:01.128" v="25"/>
          <ac:spMkLst>
            <pc:docMk/>
            <pc:sldMk cId="3277412974" sldId="332"/>
            <ac:spMk id="8" creationId="{00000000-0000-0000-0000-000000000000}"/>
          </ac:spMkLst>
        </pc:spChg>
      </pc:sldChg>
      <pc:sldChg chg="addSp delSp modSp add modAnim">
        <pc:chgData name="Wang Chenyu" userId="54349da39eb10202" providerId="LiveId" clId="{D4EF3525-7DB2-475A-8B4C-2A5F387F4D15}" dt="2020-07-19T18:20:34.005" v="3777" actId="20577"/>
        <pc:sldMkLst>
          <pc:docMk/>
          <pc:sldMk cId="484227675" sldId="335"/>
        </pc:sldMkLst>
        <pc:spChg chg="mod">
          <ac:chgData name="Wang Chenyu" userId="54349da39eb10202" providerId="LiveId" clId="{D4EF3525-7DB2-475A-8B4C-2A5F387F4D15}" dt="2020-07-19T18:20:34.005" v="3777" actId="20577"/>
          <ac:spMkLst>
            <pc:docMk/>
            <pc:sldMk cId="484227675" sldId="335"/>
            <ac:spMk id="2" creationId="{189CB4A5-79F8-4FA0-91CF-42A3F697D607}"/>
          </ac:spMkLst>
        </pc:spChg>
        <pc:spChg chg="add del">
          <ac:chgData name="Wang Chenyu" userId="54349da39eb10202" providerId="LiveId" clId="{D4EF3525-7DB2-475A-8B4C-2A5F387F4D15}" dt="2020-07-18T18:21:58.448" v="475"/>
          <ac:spMkLst>
            <pc:docMk/>
            <pc:sldMk cId="484227675" sldId="335"/>
            <ac:spMk id="3" creationId="{11B6B23F-6F23-4403-8873-9EC093D3670A}"/>
          </ac:spMkLst>
        </pc:spChg>
        <pc:spChg chg="mod">
          <ac:chgData name="Wang Chenyu" userId="54349da39eb10202" providerId="LiveId" clId="{D4EF3525-7DB2-475A-8B4C-2A5F387F4D15}" dt="2020-07-19T18:19:54.842" v="3748" actId="14100"/>
          <ac:spMkLst>
            <pc:docMk/>
            <pc:sldMk cId="484227675" sldId="335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9T18:16:24.215" v="3719" actId="113"/>
          <ac:spMkLst>
            <pc:docMk/>
            <pc:sldMk cId="484227675" sldId="335"/>
            <ac:spMk id="5" creationId="{F1977A7C-C5EE-4230-9DC7-17E4F7233DCE}"/>
          </ac:spMkLst>
        </pc:spChg>
        <pc:spChg chg="mod">
          <ac:chgData name="Wang Chenyu" userId="54349da39eb10202" providerId="LiveId" clId="{D4EF3525-7DB2-475A-8B4C-2A5F387F4D15}" dt="2020-07-19T18:16:21.969" v="3718" actId="113"/>
          <ac:spMkLst>
            <pc:docMk/>
            <pc:sldMk cId="484227675" sldId="335"/>
            <ac:spMk id="12" creationId="{A6F0A7F3-E9ED-40CA-BD16-D9B05C2CF0A3}"/>
          </ac:spMkLst>
        </pc:spChg>
        <pc:grpChg chg="del">
          <ac:chgData name="Wang Chenyu" userId="54349da39eb10202" providerId="LiveId" clId="{D4EF3525-7DB2-475A-8B4C-2A5F387F4D15}" dt="2020-07-18T18:19:41.762" v="450"/>
          <ac:grpSpMkLst>
            <pc:docMk/>
            <pc:sldMk cId="484227675" sldId="335"/>
            <ac:grpSpMk id="10" creationId="{871AB202-E980-4634-97D5-F3EF624DDE21}"/>
          </ac:grpSpMkLst>
        </pc:grpChg>
        <pc:grpChg chg="del">
          <ac:chgData name="Wang Chenyu" userId="54349da39eb10202" providerId="LiveId" clId="{D4EF3525-7DB2-475A-8B4C-2A5F387F4D15}" dt="2020-07-18T18:19:42.539" v="451"/>
          <ac:grpSpMkLst>
            <pc:docMk/>
            <pc:sldMk cId="484227675" sldId="335"/>
            <ac:grpSpMk id="11" creationId="{EB46ECFF-4F62-42D0-9512-D68D1D29EDBE}"/>
          </ac:grpSpMkLst>
        </pc:grpChg>
        <pc:picChg chg="add mod">
          <ac:chgData name="Wang Chenyu" userId="54349da39eb10202" providerId="LiveId" clId="{D4EF3525-7DB2-475A-8B4C-2A5F387F4D15}" dt="2020-07-18T18:21:06.796" v="471" actId="1076"/>
          <ac:picMkLst>
            <pc:docMk/>
            <pc:sldMk cId="484227675" sldId="335"/>
            <ac:picMk id="13" creationId="{3DA51CB2-09F0-4024-B46A-7B4C2A6F52CD}"/>
          </ac:picMkLst>
        </pc:picChg>
      </pc:sldChg>
      <pc:sldChg chg="addSp delSp modSp add modAnim modNotesTx">
        <pc:chgData name="Wang Chenyu" userId="54349da39eb10202" providerId="LiveId" clId="{D4EF3525-7DB2-475A-8B4C-2A5F387F4D15}" dt="2020-07-19T18:28:39.117" v="3864" actId="20577"/>
        <pc:sldMkLst>
          <pc:docMk/>
          <pc:sldMk cId="3105942716" sldId="336"/>
        </pc:sldMkLst>
        <pc:spChg chg="mod">
          <ac:chgData name="Wang Chenyu" userId="54349da39eb10202" providerId="LiveId" clId="{D4EF3525-7DB2-475A-8B4C-2A5F387F4D15}" dt="2020-07-19T18:20:40.295" v="3788" actId="20577"/>
          <ac:spMkLst>
            <pc:docMk/>
            <pc:sldMk cId="3105942716" sldId="336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19:57.274" v="3749" actId="14100"/>
          <ac:spMkLst>
            <pc:docMk/>
            <pc:sldMk cId="3105942716" sldId="336"/>
            <ac:spMk id="4" creationId="{52774657-7BC0-4E39-8FEC-A472DF715862}"/>
          </ac:spMkLst>
        </pc:spChg>
        <pc:spChg chg="add del mod">
          <ac:chgData name="Wang Chenyu" userId="54349da39eb10202" providerId="LiveId" clId="{D4EF3525-7DB2-475A-8B4C-2A5F387F4D15}" dt="2020-07-18T18:37:08.957" v="660"/>
          <ac:spMkLst>
            <pc:docMk/>
            <pc:sldMk cId="3105942716" sldId="336"/>
            <ac:spMk id="5" creationId="{740BC8B2-255B-4E71-AA1B-F47CF2E3CF71}"/>
          </ac:spMkLst>
        </pc:spChg>
        <pc:spChg chg="mod">
          <ac:chgData name="Wang Chenyu" userId="54349da39eb10202" providerId="LiveId" clId="{D4EF3525-7DB2-475A-8B4C-2A5F387F4D15}" dt="2020-07-19T18:28:26.799" v="3858"/>
          <ac:spMkLst>
            <pc:docMk/>
            <pc:sldMk cId="3105942716" sldId="336"/>
            <ac:spMk id="12" creationId="{A6F0A7F3-E9ED-40CA-BD16-D9B05C2CF0A3}"/>
          </ac:spMkLst>
        </pc:spChg>
        <pc:spChg chg="add mod">
          <ac:chgData name="Wang Chenyu" userId="54349da39eb10202" providerId="LiveId" clId="{D4EF3525-7DB2-475A-8B4C-2A5F387F4D15}" dt="2020-07-19T18:17:40.338" v="3730" actId="1076"/>
          <ac:spMkLst>
            <pc:docMk/>
            <pc:sldMk cId="3105942716" sldId="336"/>
            <ac:spMk id="13" creationId="{4BD9BC77-242F-4C35-BD77-AFF693ABE305}"/>
          </ac:spMkLst>
        </pc:spChg>
        <pc:grpChg chg="del">
          <ac:chgData name="Wang Chenyu" userId="54349da39eb10202" providerId="LiveId" clId="{D4EF3525-7DB2-475A-8B4C-2A5F387F4D15}" dt="2020-07-18T18:28:10.263" v="587"/>
          <ac:grpSpMkLst>
            <pc:docMk/>
            <pc:sldMk cId="3105942716" sldId="336"/>
            <ac:grpSpMk id="10" creationId="{871AB202-E980-4634-97D5-F3EF624DDE21}"/>
          </ac:grpSpMkLst>
        </pc:grpChg>
        <pc:grpChg chg="del">
          <ac:chgData name="Wang Chenyu" userId="54349da39eb10202" providerId="LiveId" clId="{D4EF3525-7DB2-475A-8B4C-2A5F387F4D15}" dt="2020-07-18T18:28:10.976" v="588"/>
          <ac:grpSpMkLst>
            <pc:docMk/>
            <pc:sldMk cId="3105942716" sldId="336"/>
            <ac:grpSpMk id="11" creationId="{EB46ECFF-4F62-42D0-9512-D68D1D29EDBE}"/>
          </ac:grpSpMkLst>
        </pc:grpChg>
        <pc:picChg chg="add mod">
          <ac:chgData name="Wang Chenyu" userId="54349da39eb10202" providerId="LiveId" clId="{D4EF3525-7DB2-475A-8B4C-2A5F387F4D15}" dt="2020-07-19T18:16:12.490" v="3717" actId="1076"/>
          <ac:picMkLst>
            <pc:docMk/>
            <pc:sldMk cId="3105942716" sldId="336"/>
            <ac:picMk id="3" creationId="{AC6A771F-01DF-45B6-8773-4E11177D6DB1}"/>
          </ac:picMkLst>
        </pc:picChg>
      </pc:sldChg>
      <pc:sldChg chg="modSp add">
        <pc:chgData name="Wang Chenyu" userId="54349da39eb10202" providerId="LiveId" clId="{D4EF3525-7DB2-475A-8B4C-2A5F387F4D15}" dt="2020-07-20T10:02:35.074" v="8681" actId="20577"/>
        <pc:sldMkLst>
          <pc:docMk/>
          <pc:sldMk cId="1513478838" sldId="337"/>
        </pc:sldMkLst>
        <pc:spChg chg="mod">
          <ac:chgData name="Wang Chenyu" userId="54349da39eb10202" providerId="LiveId" clId="{D4EF3525-7DB2-475A-8B4C-2A5F387F4D15}" dt="2020-07-20T10:02:35.074" v="8681" actId="20577"/>
          <ac:spMkLst>
            <pc:docMk/>
            <pc:sldMk cId="1513478838" sldId="337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20T09:52:53.942" v="8618" actId="207"/>
          <ac:spMkLst>
            <pc:docMk/>
            <pc:sldMk cId="1513478838" sldId="337"/>
            <ac:spMk id="12" creationId="{A6F0A7F3-E9ED-40CA-BD16-D9B05C2CF0A3}"/>
          </ac:spMkLst>
        </pc:spChg>
      </pc:sldChg>
      <pc:sldChg chg="addSp delSp modSp add del modAnim modNotesTx">
        <pc:chgData name="Wang Chenyu" userId="54349da39eb10202" providerId="LiveId" clId="{D4EF3525-7DB2-475A-8B4C-2A5F387F4D15}" dt="2020-07-20T09:52:15.736" v="8597" actId="2696"/>
        <pc:sldMkLst>
          <pc:docMk/>
          <pc:sldMk cId="2632906328" sldId="337"/>
        </pc:sldMkLst>
        <pc:spChg chg="mod">
          <ac:chgData name="Wang Chenyu" userId="54349da39eb10202" providerId="LiveId" clId="{D4EF3525-7DB2-475A-8B4C-2A5F387F4D15}" dt="2020-07-19T18:20:47.696" v="3801" actId="20577"/>
          <ac:spMkLst>
            <pc:docMk/>
            <pc:sldMk cId="2632906328" sldId="337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19:59.929" v="3750" actId="14100"/>
          <ac:spMkLst>
            <pc:docMk/>
            <pc:sldMk cId="2632906328" sldId="337"/>
            <ac:spMk id="4" creationId="{52774657-7BC0-4E39-8FEC-A472DF715862}"/>
          </ac:spMkLst>
        </pc:spChg>
        <pc:spChg chg="mod">
          <ac:chgData name="Wang Chenyu" userId="54349da39eb10202" providerId="LiveId" clId="{D4EF3525-7DB2-475A-8B4C-2A5F387F4D15}" dt="2020-07-19T18:22:04.842" v="3841" actId="113"/>
          <ac:spMkLst>
            <pc:docMk/>
            <pc:sldMk cId="2632906328" sldId="337"/>
            <ac:spMk id="12" creationId="{A6F0A7F3-E9ED-40CA-BD16-D9B05C2CF0A3}"/>
          </ac:spMkLst>
        </pc:spChg>
        <pc:spChg chg="del mod">
          <ac:chgData name="Wang Chenyu" userId="54349da39eb10202" providerId="LiveId" clId="{D4EF3525-7DB2-475A-8B4C-2A5F387F4D15}" dt="2020-07-18T18:48:49.579" v="833"/>
          <ac:spMkLst>
            <pc:docMk/>
            <pc:sldMk cId="2632906328" sldId="337"/>
            <ac:spMk id="13" creationId="{4BD9BC77-242F-4C35-BD77-AFF693ABE305}"/>
          </ac:spMkLst>
        </pc:spChg>
        <pc:picChg chg="del">
          <ac:chgData name="Wang Chenyu" userId="54349da39eb10202" providerId="LiveId" clId="{D4EF3525-7DB2-475A-8B4C-2A5F387F4D15}" dt="2020-07-18T18:45:29.719" v="752"/>
          <ac:picMkLst>
            <pc:docMk/>
            <pc:sldMk cId="2632906328" sldId="337"/>
            <ac:picMk id="3" creationId="{AC6A771F-01DF-45B6-8773-4E11177D6DB1}"/>
          </ac:picMkLst>
        </pc:picChg>
        <pc:picChg chg="add mod">
          <ac:chgData name="Wang Chenyu" userId="54349da39eb10202" providerId="LiveId" clId="{D4EF3525-7DB2-475A-8B4C-2A5F387F4D15}" dt="2020-07-18T18:53:54.178" v="1272" actId="1076"/>
          <ac:picMkLst>
            <pc:docMk/>
            <pc:sldMk cId="2632906328" sldId="337"/>
            <ac:picMk id="5" creationId="{3A43B3EA-4898-475D-AB47-6E7F48FA8E42}"/>
          </ac:picMkLst>
        </pc:picChg>
      </pc:sldChg>
      <pc:sldChg chg="addSp delSp modSp add del delAnim">
        <pc:chgData name="Wang Chenyu" userId="54349da39eb10202" providerId="LiveId" clId="{D4EF3525-7DB2-475A-8B4C-2A5F387F4D15}" dt="2020-07-20T09:52:15.644" v="8596" actId="2696"/>
        <pc:sldMkLst>
          <pc:docMk/>
          <pc:sldMk cId="616566907" sldId="338"/>
        </pc:sldMkLst>
        <pc:spChg chg="mod">
          <ac:chgData name="Wang Chenyu" userId="54349da39eb10202" providerId="LiveId" clId="{D4EF3525-7DB2-475A-8B4C-2A5F387F4D15}" dt="2020-07-19T18:20:54.977" v="3820" actId="20577"/>
          <ac:spMkLst>
            <pc:docMk/>
            <pc:sldMk cId="616566907" sldId="338"/>
            <ac:spMk id="2" creationId="{189CB4A5-79F8-4FA0-91CF-42A3F697D607}"/>
          </ac:spMkLst>
        </pc:spChg>
        <pc:spChg chg="mod">
          <ac:chgData name="Wang Chenyu" userId="54349da39eb10202" providerId="LiveId" clId="{D4EF3525-7DB2-475A-8B4C-2A5F387F4D15}" dt="2020-07-19T18:20:10.554" v="3752" actId="14100"/>
          <ac:spMkLst>
            <pc:docMk/>
            <pc:sldMk cId="616566907" sldId="338"/>
            <ac:spMk id="4" creationId="{52774657-7BC0-4E39-8FEC-A472DF715862}"/>
          </ac:spMkLst>
        </pc:spChg>
        <pc:spChg chg="add mod">
          <ac:chgData name="Wang Chenyu" userId="54349da39eb10202" providerId="LiveId" clId="{D4EF3525-7DB2-475A-8B4C-2A5F387F4D15}" dt="2020-07-19T18:18:23.715" v="3738" actId="948"/>
          <ac:spMkLst>
            <pc:docMk/>
            <pc:sldMk cId="616566907" sldId="338"/>
            <ac:spMk id="7" creationId="{4C9ABA25-1480-4108-BF9F-C988136C5F30}"/>
          </ac:spMkLst>
        </pc:spChg>
        <pc:spChg chg="add mod">
          <ac:chgData name="Wang Chenyu" userId="54349da39eb10202" providerId="LiveId" clId="{D4EF3525-7DB2-475A-8B4C-2A5F387F4D15}" dt="2020-07-19T18:17:46.812" v="3731" actId="2711"/>
          <ac:spMkLst>
            <pc:docMk/>
            <pc:sldMk cId="616566907" sldId="338"/>
            <ac:spMk id="8" creationId="{942EFDFB-244E-4DC5-A6E2-EA8F94E4186F}"/>
          </ac:spMkLst>
        </pc:spChg>
        <pc:spChg chg="add mod">
          <ac:chgData name="Wang Chenyu" userId="54349da39eb10202" providerId="LiveId" clId="{D4EF3525-7DB2-475A-8B4C-2A5F387F4D15}" dt="2020-07-19T18:17:52.771" v="3732" actId="2711"/>
          <ac:spMkLst>
            <pc:docMk/>
            <pc:sldMk cId="616566907" sldId="338"/>
            <ac:spMk id="9" creationId="{FE601013-C7C7-4C12-B9EC-0355AC71D2CD}"/>
          </ac:spMkLst>
        </pc:spChg>
        <pc:spChg chg="del">
          <ac:chgData name="Wang Chenyu" userId="54349da39eb10202" providerId="LiveId" clId="{D4EF3525-7DB2-475A-8B4C-2A5F387F4D15}" dt="2020-07-18T19:13:27.128" v="1276" actId="478"/>
          <ac:spMkLst>
            <pc:docMk/>
            <pc:sldMk cId="616566907" sldId="338"/>
            <ac:spMk id="12" creationId="{A6F0A7F3-E9ED-40CA-BD16-D9B05C2CF0A3}"/>
          </ac:spMkLst>
        </pc:spChg>
        <pc:grpChg chg="add mod">
          <ac:chgData name="Wang Chenyu" userId="54349da39eb10202" providerId="LiveId" clId="{D4EF3525-7DB2-475A-8B4C-2A5F387F4D15}" dt="2020-07-19T18:18:27.522" v="3739" actId="1076"/>
          <ac:grpSpMkLst>
            <pc:docMk/>
            <pc:sldMk cId="616566907" sldId="338"/>
            <ac:grpSpMk id="10" creationId="{78CD7117-09B6-459D-B6EA-A3D6C347C9B1}"/>
          </ac:grpSpMkLst>
        </pc:grpChg>
        <pc:picChg chg="add del">
          <ac:chgData name="Wang Chenyu" userId="54349da39eb10202" providerId="LiveId" clId="{D4EF3525-7DB2-475A-8B4C-2A5F387F4D15}" dt="2020-07-18T19:13:29.049" v="1278"/>
          <ac:picMkLst>
            <pc:docMk/>
            <pc:sldMk cId="616566907" sldId="338"/>
            <ac:picMk id="3" creationId="{EF64EF63-A680-4B25-9C6C-A189922620CC}"/>
          </ac:picMkLst>
        </pc:picChg>
        <pc:picChg chg="del">
          <ac:chgData name="Wang Chenyu" userId="54349da39eb10202" providerId="LiveId" clId="{D4EF3525-7DB2-475A-8B4C-2A5F387F4D15}" dt="2020-07-18T19:13:27.128" v="1276" actId="478"/>
          <ac:picMkLst>
            <pc:docMk/>
            <pc:sldMk cId="616566907" sldId="338"/>
            <ac:picMk id="5" creationId="{3A43B3EA-4898-475D-AB47-6E7F48FA8E42}"/>
          </ac:picMkLst>
        </pc:picChg>
        <pc:picChg chg="add mod">
          <ac:chgData name="Wang Chenyu" userId="54349da39eb10202" providerId="LiveId" clId="{D4EF3525-7DB2-475A-8B4C-2A5F387F4D15}" dt="2020-07-18T19:26:24.913" v="1424" actId="1076"/>
          <ac:picMkLst>
            <pc:docMk/>
            <pc:sldMk cId="616566907" sldId="338"/>
            <ac:picMk id="6" creationId="{691710B9-E91B-4060-8B30-27EF8FF33D49}"/>
          </ac:picMkLst>
        </pc:picChg>
      </pc:sldChg>
      <pc:sldChg chg="modSp add">
        <pc:chgData name="Wang Chenyu" userId="54349da39eb10202" providerId="LiveId" clId="{D4EF3525-7DB2-475A-8B4C-2A5F387F4D15}" dt="2020-07-20T10:05:56.480" v="8748"/>
        <pc:sldMkLst>
          <pc:docMk/>
          <pc:sldMk cId="3932918739" sldId="338"/>
        </pc:sldMkLst>
        <pc:spChg chg="mod">
          <ac:chgData name="Wang Chenyu" userId="54349da39eb10202" providerId="LiveId" clId="{D4EF3525-7DB2-475A-8B4C-2A5F387F4D15}" dt="2020-07-20T10:05:56.480" v="8748"/>
          <ac:spMkLst>
            <pc:docMk/>
            <pc:sldMk cId="3932918739" sldId="338"/>
            <ac:spMk id="2" creationId="{189CB4A5-79F8-4FA0-91CF-42A3F697D607}"/>
          </ac:spMkLst>
        </pc:spChg>
      </pc:sldChg>
      <pc:sldChg chg="addSp modSp add">
        <pc:chgData name="Wang Chenyu" userId="54349da39eb10202" providerId="LiveId" clId="{D4EF3525-7DB2-475A-8B4C-2A5F387F4D15}" dt="2020-07-19T15:06:42.307" v="1820" actId="2711"/>
        <pc:sldMkLst>
          <pc:docMk/>
          <pc:sldMk cId="532022773" sldId="340"/>
        </pc:sldMkLst>
        <pc:spChg chg="add mod">
          <ac:chgData name="Wang Chenyu" userId="54349da39eb10202" providerId="LiveId" clId="{D4EF3525-7DB2-475A-8B4C-2A5F387F4D15}" dt="2020-07-19T15:06:42.307" v="1820" actId="2711"/>
          <ac:spMkLst>
            <pc:docMk/>
            <pc:sldMk cId="532022773" sldId="340"/>
            <ac:spMk id="2" creationId="{56E84745-25C1-4E9D-81F0-EDFE43E4A517}"/>
          </ac:spMkLst>
        </pc:spChg>
      </pc:sldChg>
      <pc:sldChg chg="addSp delSp modSp add delAnim modAnim modNotesTx">
        <pc:chgData name="Wang Chenyu" userId="54349da39eb10202" providerId="LiveId" clId="{D4EF3525-7DB2-475A-8B4C-2A5F387F4D15}" dt="2020-07-21T05:42:36.927" v="18723" actId="20577"/>
        <pc:sldMkLst>
          <pc:docMk/>
          <pc:sldMk cId="3534179739" sldId="342"/>
        </pc:sldMkLst>
        <pc:spChg chg="del">
          <ac:chgData name="Wang Chenyu" userId="54349da39eb10202" providerId="LiveId" clId="{D4EF3525-7DB2-475A-8B4C-2A5F387F4D15}" dt="2020-07-19T00:48:37.074" v="1627"/>
          <ac:spMkLst>
            <pc:docMk/>
            <pc:sldMk cId="3534179739" sldId="342"/>
            <ac:spMk id="2" creationId="{4EE81DC6-296D-423A-8B88-7CD7D4544889}"/>
          </ac:spMkLst>
        </pc:spChg>
        <pc:spChg chg="del">
          <ac:chgData name="Wang Chenyu" userId="54349da39eb10202" providerId="LiveId" clId="{D4EF3525-7DB2-475A-8B4C-2A5F387F4D15}" dt="2020-07-19T00:52:10.578" v="1630"/>
          <ac:spMkLst>
            <pc:docMk/>
            <pc:sldMk cId="3534179739" sldId="342"/>
            <ac:spMk id="3" creationId="{990BADDF-99A8-4BEE-ACE5-6366AF3BA4C2}"/>
          </ac:spMkLst>
        </pc:spChg>
        <pc:spChg chg="add del mod">
          <ac:chgData name="Wang Chenyu" userId="54349da39eb10202" providerId="LiveId" clId="{D4EF3525-7DB2-475A-8B4C-2A5F387F4D15}" dt="2020-07-19T01:00:19.477" v="1632"/>
          <ac:spMkLst>
            <pc:docMk/>
            <pc:sldMk cId="3534179739" sldId="342"/>
            <ac:spMk id="5" creationId="{F13A51D5-BA6B-4154-AF7F-A713D6D1187F}"/>
          </ac:spMkLst>
        </pc:spChg>
        <pc:spChg chg="add del mod">
          <ac:chgData name="Wang Chenyu" userId="54349da39eb10202" providerId="LiveId" clId="{D4EF3525-7DB2-475A-8B4C-2A5F387F4D15}" dt="2020-07-19T01:00:44.381" v="1634"/>
          <ac:spMkLst>
            <pc:docMk/>
            <pc:sldMk cId="3534179739" sldId="342"/>
            <ac:spMk id="8" creationId="{0CA5CFFE-929C-4473-8EC2-68D47C38D891}"/>
          </ac:spMkLst>
        </pc:spChg>
        <pc:spChg chg="add mod">
          <ac:chgData name="Wang Chenyu" userId="54349da39eb10202" providerId="LiveId" clId="{D4EF3525-7DB2-475A-8B4C-2A5F387F4D15}" dt="2020-07-21T04:35:13.362" v="17263" actId="207"/>
          <ac:spMkLst>
            <pc:docMk/>
            <pc:sldMk cId="3534179739" sldId="342"/>
            <ac:spMk id="10" creationId="{82A13632-B0B3-4639-B8BD-5EB36DB8FBE9}"/>
          </ac:spMkLst>
        </pc:spChg>
        <pc:picChg chg="add mod ord">
          <ac:chgData name="Wang Chenyu" userId="54349da39eb10202" providerId="LiveId" clId="{D4EF3525-7DB2-475A-8B4C-2A5F387F4D15}" dt="2020-07-21T04:37:21.319" v="17402" actId="14100"/>
          <ac:picMkLst>
            <pc:docMk/>
            <pc:sldMk cId="3534179739" sldId="342"/>
            <ac:picMk id="2" creationId="{8A80A33E-4CD8-4ED7-B5A3-21E74E974CC0}"/>
          </ac:picMkLst>
        </pc:picChg>
        <pc:picChg chg="add del mod">
          <ac:chgData name="Wang Chenyu" userId="54349da39eb10202" providerId="LiveId" clId="{D4EF3525-7DB2-475A-8B4C-2A5F387F4D15}" dt="2020-07-19T01:00:16.691" v="1631"/>
          <ac:picMkLst>
            <pc:docMk/>
            <pc:sldMk cId="3534179739" sldId="342"/>
            <ac:picMk id="4" creationId="{EB68BFB9-C32E-4345-9C50-71B4E282D97E}"/>
          </ac:picMkLst>
        </pc:picChg>
        <pc:picChg chg="add del mod">
          <ac:chgData name="Wang Chenyu" userId="54349da39eb10202" providerId="LiveId" clId="{D4EF3525-7DB2-475A-8B4C-2A5F387F4D15}" dt="2020-07-19T01:00:38.070" v="1633" actId="478"/>
          <ac:picMkLst>
            <pc:docMk/>
            <pc:sldMk cId="3534179739" sldId="342"/>
            <ac:picMk id="6" creationId="{FF3C7285-C988-40E1-8210-78EE296D9E58}"/>
          </ac:picMkLst>
        </pc:picChg>
        <pc:picChg chg="add del mod">
          <ac:chgData name="Wang Chenyu" userId="54349da39eb10202" providerId="LiveId" clId="{D4EF3525-7DB2-475A-8B4C-2A5F387F4D15}" dt="2020-07-21T04:34:29.136" v="17248" actId="478"/>
          <ac:picMkLst>
            <pc:docMk/>
            <pc:sldMk cId="3534179739" sldId="342"/>
            <ac:picMk id="9" creationId="{C7B6C789-C0DA-46B7-8195-717C82362A1D}"/>
          </ac:picMkLst>
        </pc:picChg>
      </pc:sldChg>
      <pc:sldChg chg="modSp add modNotesTx">
        <pc:chgData name="Wang Chenyu" userId="54349da39eb10202" providerId="LiveId" clId="{D4EF3525-7DB2-475A-8B4C-2A5F387F4D15}" dt="2020-07-21T05:32:50.509" v="18080" actId="20577"/>
        <pc:sldMkLst>
          <pc:docMk/>
          <pc:sldMk cId="3228199228" sldId="344"/>
        </pc:sldMkLst>
        <pc:spChg chg="mod">
          <ac:chgData name="Wang Chenyu" userId="54349da39eb10202" providerId="LiveId" clId="{D4EF3525-7DB2-475A-8B4C-2A5F387F4D15}" dt="2020-07-21T01:32:02.587" v="16815" actId="20577"/>
          <ac:spMkLst>
            <pc:docMk/>
            <pc:sldMk cId="3228199228" sldId="344"/>
            <ac:spMk id="3" creationId="{C49E4AE5-A388-4A65-B447-52F1AF42A4A8}"/>
          </ac:spMkLst>
        </pc:spChg>
      </pc:sldChg>
      <pc:sldChg chg="addSp delSp modSp add modAnim modNotesTx">
        <pc:chgData name="Wang Chenyu" userId="54349da39eb10202" providerId="LiveId" clId="{D4EF3525-7DB2-475A-8B4C-2A5F387F4D15}" dt="2020-07-21T05:40:17.860" v="18515" actId="20577"/>
        <pc:sldMkLst>
          <pc:docMk/>
          <pc:sldMk cId="2624406704" sldId="345"/>
        </pc:sldMkLst>
        <pc:spChg chg="mod">
          <ac:chgData name="Wang Chenyu" userId="54349da39eb10202" providerId="LiveId" clId="{D4EF3525-7DB2-475A-8B4C-2A5F387F4D15}" dt="2020-07-19T15:46:57.364" v="2516" actId="14100"/>
          <ac:spMkLst>
            <pc:docMk/>
            <pc:sldMk cId="2624406704" sldId="345"/>
            <ac:spMk id="2" creationId="{2F28593F-9914-478A-969D-AEBC732457B3}"/>
          </ac:spMkLst>
        </pc:spChg>
        <pc:spChg chg="mod">
          <ac:chgData name="Wang Chenyu" userId="54349da39eb10202" providerId="LiveId" clId="{D4EF3525-7DB2-475A-8B4C-2A5F387F4D15}" dt="2020-07-19T15:36:47.982" v="2094" actId="20577"/>
          <ac:spMkLst>
            <pc:docMk/>
            <pc:sldMk cId="2624406704" sldId="345"/>
            <ac:spMk id="3" creationId="{82222F13-40C3-415D-B286-27719CB80E9E}"/>
          </ac:spMkLst>
        </pc:spChg>
        <pc:spChg chg="add mod">
          <ac:chgData name="Wang Chenyu" userId="54349da39eb10202" providerId="LiveId" clId="{D4EF3525-7DB2-475A-8B4C-2A5F387F4D15}" dt="2020-07-19T15:46:23.987" v="2513" actId="1076"/>
          <ac:spMkLst>
            <pc:docMk/>
            <pc:sldMk cId="2624406704" sldId="345"/>
            <ac:spMk id="4" creationId="{F1080D3C-A133-4095-B286-0A4996E70344}"/>
          </ac:spMkLst>
        </pc:spChg>
        <pc:spChg chg="add del mod">
          <ac:chgData name="Wang Chenyu" userId="54349da39eb10202" providerId="LiveId" clId="{D4EF3525-7DB2-475A-8B4C-2A5F387F4D15}" dt="2020-07-19T15:47:09.378" v="2519"/>
          <ac:spMkLst>
            <pc:docMk/>
            <pc:sldMk cId="2624406704" sldId="345"/>
            <ac:spMk id="5" creationId="{7C9CFD8A-09A8-48FB-B97F-43F16F536DAD}"/>
          </ac:spMkLst>
        </pc:spChg>
        <pc:spChg chg="add del mod">
          <ac:chgData name="Wang Chenyu" userId="54349da39eb10202" providerId="LiveId" clId="{D4EF3525-7DB2-475A-8B4C-2A5F387F4D15}" dt="2020-07-19T15:48:13.668" v="2541"/>
          <ac:spMkLst>
            <pc:docMk/>
            <pc:sldMk cId="2624406704" sldId="345"/>
            <ac:spMk id="6" creationId="{DA730CE0-2651-4854-B9E1-000F9C11A49F}"/>
          </ac:spMkLst>
        </pc:spChg>
        <pc:spChg chg="add del mod">
          <ac:chgData name="Wang Chenyu" userId="54349da39eb10202" providerId="LiveId" clId="{D4EF3525-7DB2-475A-8B4C-2A5F387F4D15}" dt="2020-07-19T15:48:13.662" v="2539"/>
          <ac:spMkLst>
            <pc:docMk/>
            <pc:sldMk cId="2624406704" sldId="345"/>
            <ac:spMk id="7" creationId="{014BBD58-E4E8-4084-BB33-FAE096333CA9}"/>
          </ac:spMkLst>
        </pc:spChg>
        <pc:spChg chg="add mod">
          <ac:chgData name="Wang Chenyu" userId="54349da39eb10202" providerId="LiveId" clId="{D4EF3525-7DB2-475A-8B4C-2A5F387F4D15}" dt="2020-07-19T15:51:00.732" v="2569" actId="1076"/>
          <ac:spMkLst>
            <pc:docMk/>
            <pc:sldMk cId="2624406704" sldId="345"/>
            <ac:spMk id="8" creationId="{BB1143D9-3F49-4455-BA76-F9A0A40BE7AD}"/>
          </ac:spMkLst>
        </pc:spChg>
        <pc:spChg chg="add mod">
          <ac:chgData name="Wang Chenyu" userId="54349da39eb10202" providerId="LiveId" clId="{D4EF3525-7DB2-475A-8B4C-2A5F387F4D15}" dt="2020-07-19T15:46:31.532" v="2514" actId="1076"/>
          <ac:spMkLst>
            <pc:docMk/>
            <pc:sldMk cId="2624406704" sldId="345"/>
            <ac:spMk id="9" creationId="{6B27BEAA-4FA0-4DF6-9A69-355DA079450B}"/>
          </ac:spMkLst>
        </pc:spChg>
        <pc:picChg chg="add mod">
          <ac:chgData name="Wang Chenyu" userId="54349da39eb10202" providerId="LiveId" clId="{D4EF3525-7DB2-475A-8B4C-2A5F387F4D15}" dt="2020-07-19T15:45:31.559" v="2477" actId="14100"/>
          <ac:picMkLst>
            <pc:docMk/>
            <pc:sldMk cId="2624406704" sldId="345"/>
            <ac:picMk id="1026" creationId="{E307D6D2-1061-4F74-B90D-E6BF85960821}"/>
          </ac:picMkLst>
        </pc:picChg>
        <pc:picChg chg="add del">
          <ac:chgData name="Wang Chenyu" userId="54349da39eb10202" providerId="LiveId" clId="{D4EF3525-7DB2-475A-8B4C-2A5F387F4D15}" dt="2020-07-19T15:41:34.709" v="2322"/>
          <ac:picMkLst>
            <pc:docMk/>
            <pc:sldMk cId="2624406704" sldId="345"/>
            <ac:picMk id="1028" creationId="{38E6C5B0-98B6-4834-B8FE-AB5CCAF30807}"/>
          </ac:picMkLst>
        </pc:picChg>
        <pc:picChg chg="add mod">
          <ac:chgData name="Wang Chenyu" userId="54349da39eb10202" providerId="LiveId" clId="{D4EF3525-7DB2-475A-8B4C-2A5F387F4D15}" dt="2020-07-19T15:45:38.644" v="2479" actId="1076"/>
          <ac:picMkLst>
            <pc:docMk/>
            <pc:sldMk cId="2624406704" sldId="345"/>
            <ac:picMk id="1030" creationId="{43A88B32-951C-41C1-A934-FFF8B872DEE2}"/>
          </ac:picMkLst>
        </pc:picChg>
        <pc:picChg chg="add del">
          <ac:chgData name="Wang Chenyu" userId="54349da39eb10202" providerId="LiveId" clId="{D4EF3525-7DB2-475A-8B4C-2A5F387F4D15}" dt="2020-07-19T15:43:38.048" v="2404"/>
          <ac:picMkLst>
            <pc:docMk/>
            <pc:sldMk cId="2624406704" sldId="345"/>
            <ac:picMk id="1032" creationId="{BEA5E361-05E3-493A-AEA5-646CDC756CC6}"/>
          </ac:picMkLst>
        </pc:picChg>
      </pc:sldChg>
      <pc:sldChg chg="addSp delSp modSp add del modAnim">
        <pc:chgData name="Wang Chenyu" userId="54349da39eb10202" providerId="LiveId" clId="{D4EF3525-7DB2-475A-8B4C-2A5F387F4D15}" dt="2020-07-20T14:25:49.034" v="15654" actId="2696"/>
        <pc:sldMkLst>
          <pc:docMk/>
          <pc:sldMk cId="1444839837" sldId="346"/>
        </pc:sldMkLst>
        <pc:spChg chg="add mod">
          <ac:chgData name="Wang Chenyu" userId="54349da39eb10202" providerId="LiveId" clId="{D4EF3525-7DB2-475A-8B4C-2A5F387F4D15}" dt="2020-07-19T16:40:14.497" v="3151" actId="1076"/>
          <ac:spMkLst>
            <pc:docMk/>
            <pc:sldMk cId="1444839837" sldId="346"/>
            <ac:spMk id="2" creationId="{43DAA124-4025-4672-A07B-3BC1DB9301BC}"/>
          </ac:spMkLst>
        </pc:spChg>
        <pc:spChg chg="add mod">
          <ac:chgData name="Wang Chenyu" userId="54349da39eb10202" providerId="LiveId" clId="{D4EF3525-7DB2-475A-8B4C-2A5F387F4D15}" dt="2020-07-19T16:40:07.897" v="3150" actId="1076"/>
          <ac:spMkLst>
            <pc:docMk/>
            <pc:sldMk cId="1444839837" sldId="346"/>
            <ac:spMk id="3" creationId="{3A2BE77A-9F69-4E0C-8A49-296EB3BCB237}"/>
          </ac:spMkLst>
        </pc:spChg>
        <pc:spChg chg="mod">
          <ac:chgData name="Wang Chenyu" userId="54349da39eb10202" providerId="LiveId" clId="{D4EF3525-7DB2-475A-8B4C-2A5F387F4D15}" dt="2020-07-19T22:22:37.412" v="4052" actId="20577"/>
          <ac:spMkLst>
            <pc:docMk/>
            <pc:sldMk cId="1444839837" sldId="346"/>
            <ac:spMk id="4" creationId="{9AB20E22-BCEF-4B5B-AEAB-CC256A963DD6}"/>
          </ac:spMkLst>
        </pc:spChg>
        <pc:spChg chg="mod">
          <ac:chgData name="Wang Chenyu" userId="54349da39eb10202" providerId="LiveId" clId="{D4EF3525-7DB2-475A-8B4C-2A5F387F4D15}" dt="2020-07-20T14:14:49.247" v="15645" actId="20577"/>
          <ac:spMkLst>
            <pc:docMk/>
            <pc:sldMk cId="1444839837" sldId="346"/>
            <ac:spMk id="5" creationId="{D0E411AD-5007-4BC8-BE7C-B86BDBB52C90}"/>
          </ac:spMkLst>
        </pc:spChg>
        <pc:picChg chg="add del mod">
          <ac:chgData name="Wang Chenyu" userId="54349da39eb10202" providerId="LiveId" clId="{D4EF3525-7DB2-475A-8B4C-2A5F387F4D15}" dt="2020-07-19T16:38:57.845" v="3141" actId="478"/>
          <ac:picMkLst>
            <pc:docMk/>
            <pc:sldMk cId="1444839837" sldId="346"/>
            <ac:picMk id="6" creationId="{BBE78919-4129-450E-A55C-1EFE94B1715B}"/>
          </ac:picMkLst>
        </pc:picChg>
        <pc:picChg chg="add">
          <ac:chgData name="Wang Chenyu" userId="54349da39eb10202" providerId="LiveId" clId="{D4EF3525-7DB2-475A-8B4C-2A5F387F4D15}" dt="2020-07-19T16:38:58.263" v="3142"/>
          <ac:picMkLst>
            <pc:docMk/>
            <pc:sldMk cId="1444839837" sldId="346"/>
            <ac:picMk id="7" creationId="{0EAD006E-193D-453E-8FE7-6E702794D345}"/>
          </ac:picMkLst>
        </pc:picChg>
      </pc:sldChg>
      <pc:sldChg chg="addSp delSp modSp add ord modNotesTx">
        <pc:chgData name="Wang Chenyu" userId="54349da39eb10202" providerId="LiveId" clId="{D4EF3525-7DB2-475A-8B4C-2A5F387F4D15}" dt="2020-07-21T06:40:49.147" v="22228" actId="20577"/>
        <pc:sldMkLst>
          <pc:docMk/>
          <pc:sldMk cId="4094760791" sldId="347"/>
        </pc:sldMkLst>
        <pc:spChg chg="del">
          <ac:chgData name="Wang Chenyu" userId="54349da39eb10202" providerId="LiveId" clId="{D4EF3525-7DB2-475A-8B4C-2A5F387F4D15}" dt="2020-07-19T17:47:00.880" v="3550"/>
          <ac:spMkLst>
            <pc:docMk/>
            <pc:sldMk cId="4094760791" sldId="347"/>
            <ac:spMk id="2" creationId="{CE575A95-B047-4D09-8AAE-DC62324E2558}"/>
          </ac:spMkLst>
        </pc:spChg>
        <pc:spChg chg="mod">
          <ac:chgData name="Wang Chenyu" userId="54349da39eb10202" providerId="LiveId" clId="{D4EF3525-7DB2-475A-8B4C-2A5F387F4D15}" dt="2020-07-20T02:02:58.169" v="5746" actId="20577"/>
          <ac:spMkLst>
            <pc:docMk/>
            <pc:sldMk cId="4094760791" sldId="347"/>
            <ac:spMk id="3" creationId="{3A0D0958-D364-4718-BAA1-E488E4B36F17}"/>
          </ac:spMkLst>
        </pc:spChg>
        <pc:spChg chg="add del mod">
          <ac:chgData name="Wang Chenyu" userId="54349da39eb10202" providerId="LiveId" clId="{D4EF3525-7DB2-475A-8B4C-2A5F387F4D15}" dt="2020-07-19T18:07:30.547" v="3654"/>
          <ac:spMkLst>
            <pc:docMk/>
            <pc:sldMk cId="4094760791" sldId="347"/>
            <ac:spMk id="4" creationId="{8553E7A0-1451-4B85-83B9-D6CEED83B066}"/>
          </ac:spMkLst>
        </pc:spChg>
        <pc:spChg chg="add del mod">
          <ac:chgData name="Wang Chenyu" userId="54349da39eb10202" providerId="LiveId" clId="{D4EF3525-7DB2-475A-8B4C-2A5F387F4D15}" dt="2020-07-19T18:05:23.471" v="3634" actId="478"/>
          <ac:spMkLst>
            <pc:docMk/>
            <pc:sldMk cId="4094760791" sldId="347"/>
            <ac:spMk id="5" creationId="{C61737A8-1DB8-4F08-AFFB-849E2FBA489E}"/>
          </ac:spMkLst>
        </pc:spChg>
        <pc:spChg chg="add mod">
          <ac:chgData name="Wang Chenyu" userId="54349da39eb10202" providerId="LiveId" clId="{D4EF3525-7DB2-475A-8B4C-2A5F387F4D15}" dt="2020-07-19T18:11:02.209" v="3696" actId="1076"/>
          <ac:spMkLst>
            <pc:docMk/>
            <pc:sldMk cId="4094760791" sldId="347"/>
            <ac:spMk id="7" creationId="{64F006BB-4C98-435B-89CC-6BBD54A215B2}"/>
          </ac:spMkLst>
        </pc:spChg>
        <pc:spChg chg="add del mod">
          <ac:chgData name="Wang Chenyu" userId="54349da39eb10202" providerId="LiveId" clId="{D4EF3525-7DB2-475A-8B4C-2A5F387F4D15}" dt="2020-07-19T18:10:23.941" v="3682"/>
          <ac:spMkLst>
            <pc:docMk/>
            <pc:sldMk cId="4094760791" sldId="347"/>
            <ac:spMk id="8" creationId="{499FADDC-AB5D-4E59-BC85-EF00B2716F6F}"/>
          </ac:spMkLst>
        </pc:spChg>
        <pc:picChg chg="add del">
          <ac:chgData name="Wang Chenyu" userId="54349da39eb10202" providerId="LiveId" clId="{D4EF3525-7DB2-475A-8B4C-2A5F387F4D15}" dt="2020-07-19T17:57:13.306" v="3577"/>
          <ac:picMkLst>
            <pc:docMk/>
            <pc:sldMk cId="4094760791" sldId="347"/>
            <ac:picMk id="6" creationId="{68C149E4-11D4-428E-BEB9-D0A964B37230}"/>
          </ac:picMkLst>
        </pc:picChg>
        <pc:picChg chg="add del">
          <ac:chgData name="Wang Chenyu" userId="54349da39eb10202" providerId="LiveId" clId="{D4EF3525-7DB2-475A-8B4C-2A5F387F4D15}" dt="2020-07-19T18:10:36.195" v="3686" actId="478"/>
          <ac:picMkLst>
            <pc:docMk/>
            <pc:sldMk cId="4094760791" sldId="347"/>
            <ac:picMk id="14" creationId="{AE27E244-AB00-4F78-84F8-772DFF98E7BC}"/>
          </ac:picMkLst>
        </pc:picChg>
        <pc:picChg chg="add del">
          <ac:chgData name="Wang Chenyu" userId="54349da39eb10202" providerId="LiveId" clId="{D4EF3525-7DB2-475A-8B4C-2A5F387F4D15}" dt="2020-07-19T17:57:04.931" v="3573"/>
          <ac:picMkLst>
            <pc:docMk/>
            <pc:sldMk cId="4094760791" sldId="347"/>
            <ac:picMk id="2050" creationId="{11CA87BF-63AB-46D9-AFCA-98E1C10F512D}"/>
          </ac:picMkLst>
        </pc:picChg>
        <pc:picChg chg="add del">
          <ac:chgData name="Wang Chenyu" userId="54349da39eb10202" providerId="LiveId" clId="{D4EF3525-7DB2-475A-8B4C-2A5F387F4D15}" dt="2020-07-19T17:57:09.459" v="3575" actId="478"/>
          <ac:picMkLst>
            <pc:docMk/>
            <pc:sldMk cId="4094760791" sldId="347"/>
            <ac:picMk id="2052" creationId="{8020B1D7-D711-47B1-A2A9-776A3AEF464F}"/>
          </ac:picMkLst>
        </pc:picChg>
        <pc:picChg chg="add del mod">
          <ac:chgData name="Wang Chenyu" userId="54349da39eb10202" providerId="LiveId" clId="{D4EF3525-7DB2-475A-8B4C-2A5F387F4D15}" dt="2020-07-19T18:10:26.431" v="3684"/>
          <ac:picMkLst>
            <pc:docMk/>
            <pc:sldMk cId="4094760791" sldId="347"/>
            <ac:picMk id="2054" creationId="{6F5F317A-497F-4C82-84ED-8C862469E7A6}"/>
          </ac:picMkLst>
        </pc:picChg>
        <pc:picChg chg="add del mod">
          <ac:chgData name="Wang Chenyu" userId="54349da39eb10202" providerId="LiveId" clId="{D4EF3525-7DB2-475A-8B4C-2A5F387F4D15}" dt="2020-07-19T18:09:21.673" v="3677"/>
          <ac:picMkLst>
            <pc:docMk/>
            <pc:sldMk cId="4094760791" sldId="347"/>
            <ac:picMk id="2056" creationId="{15569076-85A8-4C41-80C8-2BD6410E06C5}"/>
          </ac:picMkLst>
        </pc:picChg>
        <pc:picChg chg="add mod">
          <ac:chgData name="Wang Chenyu" userId="54349da39eb10202" providerId="LiveId" clId="{D4EF3525-7DB2-475A-8B4C-2A5F387F4D15}" dt="2020-07-19T18:10:45.569" v="3691" actId="1076"/>
          <ac:picMkLst>
            <pc:docMk/>
            <pc:sldMk cId="4094760791" sldId="347"/>
            <ac:picMk id="2058" creationId="{29CEAEC2-D397-41F5-93E0-91F3AC52A498}"/>
          </ac:picMkLst>
        </pc:picChg>
        <pc:picChg chg="add mod">
          <ac:chgData name="Wang Chenyu" userId="54349da39eb10202" providerId="LiveId" clId="{D4EF3525-7DB2-475A-8B4C-2A5F387F4D15}" dt="2020-07-19T18:10:56.603" v="3695" actId="1076"/>
          <ac:picMkLst>
            <pc:docMk/>
            <pc:sldMk cId="4094760791" sldId="347"/>
            <ac:picMk id="2060" creationId="{B763A0A4-4648-4717-9BE6-6B04B48978B3}"/>
          </ac:picMkLst>
        </pc:picChg>
      </pc:sldChg>
      <pc:sldChg chg="addSp delSp modSp add modNotesTx">
        <pc:chgData name="Wang Chenyu" userId="54349da39eb10202" providerId="LiveId" clId="{D4EF3525-7DB2-475A-8B4C-2A5F387F4D15}" dt="2020-07-21T12:46:59.734" v="29716" actId="20577"/>
        <pc:sldMkLst>
          <pc:docMk/>
          <pc:sldMk cId="1749963270" sldId="348"/>
        </pc:sldMkLst>
        <pc:spChg chg="del">
          <ac:chgData name="Wang Chenyu" userId="54349da39eb10202" providerId="LiveId" clId="{D4EF3525-7DB2-475A-8B4C-2A5F387F4D15}" dt="2020-07-19T18:08:58.055" v="3670" actId="478"/>
          <ac:spMkLst>
            <pc:docMk/>
            <pc:sldMk cId="1749963270" sldId="348"/>
            <ac:spMk id="2" creationId="{46F6CE0C-4F6B-4076-83E6-ACF10A9AAA14}"/>
          </ac:spMkLst>
        </pc:spChg>
        <pc:spChg chg="mod">
          <ac:chgData name="Wang Chenyu" userId="54349da39eb10202" providerId="LiveId" clId="{D4EF3525-7DB2-475A-8B4C-2A5F387F4D15}" dt="2020-07-20T02:03:06.633" v="5762" actId="20577"/>
          <ac:spMkLst>
            <pc:docMk/>
            <pc:sldMk cId="1749963270" sldId="348"/>
            <ac:spMk id="3" creationId="{55112C1E-169C-41A9-B9CA-3862DA1C1957}"/>
          </ac:spMkLst>
        </pc:spChg>
        <pc:spChg chg="add mod">
          <ac:chgData name="Wang Chenyu" userId="54349da39eb10202" providerId="LiveId" clId="{D4EF3525-7DB2-475A-8B4C-2A5F387F4D15}" dt="2020-07-19T18:12:23.673" v="3701" actId="1076"/>
          <ac:spMkLst>
            <pc:docMk/>
            <pc:sldMk cId="1749963270" sldId="348"/>
            <ac:spMk id="5" creationId="{A94A21A0-4BFB-4B48-A2CE-B0902622BE9F}"/>
          </ac:spMkLst>
        </pc:spChg>
        <pc:picChg chg="add mod">
          <ac:chgData name="Wang Chenyu" userId="54349da39eb10202" providerId="LiveId" clId="{D4EF3525-7DB2-475A-8B4C-2A5F387F4D15}" dt="2020-07-19T18:12:19.025" v="3700" actId="1076"/>
          <ac:picMkLst>
            <pc:docMk/>
            <pc:sldMk cId="1749963270" sldId="348"/>
            <ac:picMk id="4" creationId="{AA1954BA-1324-4435-ADDA-B584ABB0E2CB}"/>
          </ac:picMkLst>
        </pc:picChg>
      </pc:sldChg>
      <pc:sldChg chg="addSp delSp modSp add modNotesTx">
        <pc:chgData name="Wang Chenyu" userId="54349da39eb10202" providerId="LiveId" clId="{D4EF3525-7DB2-475A-8B4C-2A5F387F4D15}" dt="2020-07-21T11:06:11.149" v="23752" actId="20577"/>
        <pc:sldMkLst>
          <pc:docMk/>
          <pc:sldMk cId="3868161372" sldId="349"/>
        </pc:sldMkLst>
        <pc:spChg chg="mod">
          <ac:chgData name="Wang Chenyu" userId="54349da39eb10202" providerId="LiveId" clId="{D4EF3525-7DB2-475A-8B4C-2A5F387F4D15}" dt="2020-07-20T00:29:08.492" v="4475" actId="14100"/>
          <ac:spMkLst>
            <pc:docMk/>
            <pc:sldMk cId="3868161372" sldId="349"/>
            <ac:spMk id="2" creationId="{C162108B-E89A-442E-BC3B-FBBF42807051}"/>
          </ac:spMkLst>
        </pc:spChg>
        <pc:spChg chg="mod">
          <ac:chgData name="Wang Chenyu" userId="54349da39eb10202" providerId="LiveId" clId="{D4EF3525-7DB2-475A-8B4C-2A5F387F4D15}" dt="2020-07-20T00:35:53.375" v="4526"/>
          <ac:spMkLst>
            <pc:docMk/>
            <pc:sldMk cId="3868161372" sldId="349"/>
            <ac:spMk id="3" creationId="{E979269A-42EC-452B-81CD-F683FFA6B9E9}"/>
          </ac:spMkLst>
        </pc:spChg>
        <pc:picChg chg="add mod">
          <ac:chgData name="Wang Chenyu" userId="54349da39eb10202" providerId="LiveId" clId="{D4EF3525-7DB2-475A-8B4C-2A5F387F4D15}" dt="2020-07-20T00:29:17.708" v="4478" actId="1076"/>
          <ac:picMkLst>
            <pc:docMk/>
            <pc:sldMk cId="3868161372" sldId="349"/>
            <ac:picMk id="5" creationId="{3019C936-A4A3-4172-9508-AA01A8A0D570}"/>
          </ac:picMkLst>
        </pc:picChg>
        <pc:picChg chg="add del">
          <ac:chgData name="Wang Chenyu" userId="54349da39eb10202" providerId="LiveId" clId="{D4EF3525-7DB2-475A-8B4C-2A5F387F4D15}" dt="2020-07-20T00:32:08.576" v="4524"/>
          <ac:picMkLst>
            <pc:docMk/>
            <pc:sldMk cId="3868161372" sldId="349"/>
            <ac:picMk id="6" creationId="{79BCB4A4-ECD9-48DD-89C3-BA757DB44862}"/>
          </ac:picMkLst>
        </pc:picChg>
      </pc:sldChg>
      <pc:sldChg chg="addSp delSp modSp add">
        <pc:chgData name="Wang Chenyu" userId="54349da39eb10202" providerId="LiveId" clId="{D4EF3525-7DB2-475A-8B4C-2A5F387F4D15}" dt="2020-07-21T02:07:07.370" v="17112" actId="207"/>
        <pc:sldMkLst>
          <pc:docMk/>
          <pc:sldMk cId="2063076315" sldId="350"/>
        </pc:sldMkLst>
        <pc:spChg chg="del">
          <ac:chgData name="Wang Chenyu" userId="54349da39eb10202" providerId="LiveId" clId="{D4EF3525-7DB2-475A-8B4C-2A5F387F4D15}" dt="2020-07-20T00:26:47.626" v="4420" actId="478"/>
          <ac:spMkLst>
            <pc:docMk/>
            <pc:sldMk cId="2063076315" sldId="350"/>
            <ac:spMk id="2" creationId="{ED6FB139-B85C-4A54-BDFA-260A5F37BF7C}"/>
          </ac:spMkLst>
        </pc:spChg>
        <pc:spChg chg="mod">
          <ac:chgData name="Wang Chenyu" userId="54349da39eb10202" providerId="LiveId" clId="{D4EF3525-7DB2-475A-8B4C-2A5F387F4D15}" dt="2020-07-20T00:27:14.484" v="4454" actId="20577"/>
          <ac:spMkLst>
            <pc:docMk/>
            <pc:sldMk cId="2063076315" sldId="350"/>
            <ac:spMk id="3" creationId="{0573782F-B535-4DAE-B8BE-2583BD7E73B6}"/>
          </ac:spMkLst>
        </pc:spChg>
        <pc:graphicFrameChg chg="add mod modGraphic">
          <ac:chgData name="Wang Chenyu" userId="54349da39eb10202" providerId="LiveId" clId="{D4EF3525-7DB2-475A-8B4C-2A5F387F4D15}" dt="2020-07-21T02:07:07.370" v="17112" actId="207"/>
          <ac:graphicFrameMkLst>
            <pc:docMk/>
            <pc:sldMk cId="2063076315" sldId="350"/>
            <ac:graphicFrameMk id="4" creationId="{2BC34B20-824A-4D3C-9EC2-9CABCFF534E9}"/>
          </ac:graphicFrameMkLst>
        </pc:graphicFrameChg>
      </pc:sldChg>
      <pc:sldChg chg="addSp delSp modSp add">
        <pc:chgData name="Wang Chenyu" userId="54349da39eb10202" providerId="LiveId" clId="{D4EF3525-7DB2-475A-8B4C-2A5F387F4D15}" dt="2020-07-20T09:45:58.730" v="8578" actId="20577"/>
        <pc:sldMkLst>
          <pc:docMk/>
          <pc:sldMk cId="3992731467" sldId="351"/>
        </pc:sldMkLst>
        <pc:spChg chg="mod">
          <ac:chgData name="Wang Chenyu" userId="54349da39eb10202" providerId="LiveId" clId="{D4EF3525-7DB2-475A-8B4C-2A5F387F4D15}" dt="2020-07-20T09:45:35.186" v="8572" actId="20577"/>
          <ac:spMkLst>
            <pc:docMk/>
            <pc:sldMk cId="3992731467" sldId="351"/>
            <ac:spMk id="2" creationId="{B29A70C3-B924-4D66-B419-C9D8839D0636}"/>
          </ac:spMkLst>
        </pc:spChg>
        <pc:spChg chg="mod">
          <ac:chgData name="Wang Chenyu" userId="54349da39eb10202" providerId="LiveId" clId="{D4EF3525-7DB2-475A-8B4C-2A5F387F4D15}" dt="2020-07-20T00:27:52.513" v="4468" actId="20577"/>
          <ac:spMkLst>
            <pc:docMk/>
            <pc:sldMk cId="3992731467" sldId="351"/>
            <ac:spMk id="3" creationId="{9238EE62-68DC-43FA-BC49-6F6D8DE5A763}"/>
          </ac:spMkLst>
        </pc:spChg>
        <pc:spChg chg="add del mod">
          <ac:chgData name="Wang Chenyu" userId="54349da39eb10202" providerId="LiveId" clId="{D4EF3525-7DB2-475A-8B4C-2A5F387F4D15}" dt="2020-07-20T09:43:13.092" v="8514" actId="11529"/>
          <ac:spMkLst>
            <pc:docMk/>
            <pc:sldMk cId="3992731467" sldId="351"/>
            <ac:spMk id="4" creationId="{D498E332-0496-4BDB-B43E-18C3BFD73953}"/>
          </ac:spMkLst>
        </pc:spChg>
        <pc:spChg chg="add mod">
          <ac:chgData name="Wang Chenyu" userId="54349da39eb10202" providerId="LiveId" clId="{D4EF3525-7DB2-475A-8B4C-2A5F387F4D15}" dt="2020-07-20T09:45:23.537" v="8569" actId="207"/>
          <ac:spMkLst>
            <pc:docMk/>
            <pc:sldMk cId="3992731467" sldId="351"/>
            <ac:spMk id="5" creationId="{B2D7CEE2-2196-485C-A6B7-9140804084FD}"/>
          </ac:spMkLst>
        </pc:spChg>
        <pc:spChg chg="add mod">
          <ac:chgData name="Wang Chenyu" userId="54349da39eb10202" providerId="LiveId" clId="{D4EF3525-7DB2-475A-8B4C-2A5F387F4D15}" dt="2020-07-20T09:44:15.814" v="8559" actId="1076"/>
          <ac:spMkLst>
            <pc:docMk/>
            <pc:sldMk cId="3992731467" sldId="351"/>
            <ac:spMk id="6" creationId="{F7445A7B-6E79-49FB-A795-6F1635F8B802}"/>
          </ac:spMkLst>
        </pc:spChg>
        <pc:spChg chg="add mod">
          <ac:chgData name="Wang Chenyu" userId="54349da39eb10202" providerId="LiveId" clId="{D4EF3525-7DB2-475A-8B4C-2A5F387F4D15}" dt="2020-07-20T09:45:50.968" v="8575" actId="207"/>
          <ac:spMkLst>
            <pc:docMk/>
            <pc:sldMk cId="3992731467" sldId="351"/>
            <ac:spMk id="10" creationId="{7DB359B6-5E43-4435-B21D-326503550634}"/>
          </ac:spMkLst>
        </pc:spChg>
        <pc:spChg chg="add mod">
          <ac:chgData name="Wang Chenyu" userId="54349da39eb10202" providerId="LiveId" clId="{D4EF3525-7DB2-475A-8B4C-2A5F387F4D15}" dt="2020-07-20T09:45:58.730" v="8578" actId="20577"/>
          <ac:spMkLst>
            <pc:docMk/>
            <pc:sldMk cId="3992731467" sldId="351"/>
            <ac:spMk id="11" creationId="{B5E20C0C-68B9-48E4-AB1C-D8219660F424}"/>
          </ac:spMkLst>
        </pc:spChg>
        <pc:cxnChg chg="add mod">
          <ac:chgData name="Wang Chenyu" userId="54349da39eb10202" providerId="LiveId" clId="{D4EF3525-7DB2-475A-8B4C-2A5F387F4D15}" dt="2020-07-20T09:45:11.046" v="8568" actId="1076"/>
          <ac:cxnSpMkLst>
            <pc:docMk/>
            <pc:sldMk cId="3992731467" sldId="351"/>
            <ac:cxnSpMk id="8" creationId="{EE3BF7CE-17DB-4E33-96EE-3259A8520E64}"/>
          </ac:cxnSpMkLst>
        </pc:cxnChg>
        <pc:cxnChg chg="add mod">
          <ac:chgData name="Wang Chenyu" userId="54349da39eb10202" providerId="LiveId" clId="{D4EF3525-7DB2-475A-8B4C-2A5F387F4D15}" dt="2020-07-20T09:45:07.150" v="8567" actId="1076"/>
          <ac:cxnSpMkLst>
            <pc:docMk/>
            <pc:sldMk cId="3992731467" sldId="351"/>
            <ac:cxnSpMk id="9" creationId="{423C884B-6392-46DA-BF51-ACBCAFA5080D}"/>
          </ac:cxnSpMkLst>
        </pc:cxnChg>
      </pc:sldChg>
      <pc:sldChg chg="addSp delSp modSp add modAnim modNotesTx">
        <pc:chgData name="Wang Chenyu" userId="54349da39eb10202" providerId="LiveId" clId="{D4EF3525-7DB2-475A-8B4C-2A5F387F4D15}" dt="2020-07-21T11:07:37.231" v="23774" actId="20577"/>
        <pc:sldMkLst>
          <pc:docMk/>
          <pc:sldMk cId="1326708393" sldId="352"/>
        </pc:sldMkLst>
        <pc:spChg chg="add del mod">
          <ac:chgData name="Wang Chenyu" userId="54349da39eb10202" providerId="LiveId" clId="{D4EF3525-7DB2-475A-8B4C-2A5F387F4D15}" dt="2020-07-20T00:38:45.375" v="4584"/>
          <ac:spMkLst>
            <pc:docMk/>
            <pc:sldMk cId="1326708393" sldId="352"/>
            <ac:spMk id="2" creationId="{FE75A53A-F66B-4DBE-9EED-E00817694ADB}"/>
          </ac:spMkLst>
        </pc:spChg>
        <pc:spChg chg="mod">
          <ac:chgData name="Wang Chenyu" userId="54349da39eb10202" providerId="LiveId" clId="{D4EF3525-7DB2-475A-8B4C-2A5F387F4D15}" dt="2020-07-20T00:35:58.750" v="4534" actId="20577"/>
          <ac:spMkLst>
            <pc:docMk/>
            <pc:sldMk cId="1326708393" sldId="352"/>
            <ac:spMk id="3" creationId="{D7047AF0-1350-41B4-A72E-72430D9A607A}"/>
          </ac:spMkLst>
        </pc:spChg>
        <pc:spChg chg="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5" creationId="{AD59742A-ACE7-4791-B959-D3204B84C6F8}"/>
          </ac:spMkLst>
        </pc:spChg>
        <pc:spChg chg="mod">
          <ac:chgData name="Wang Chenyu" userId="54349da39eb10202" providerId="LiveId" clId="{D4EF3525-7DB2-475A-8B4C-2A5F387F4D15}" dt="2020-07-20T00:46:51.145" v="4702" actId="20577"/>
          <ac:spMkLst>
            <pc:docMk/>
            <pc:sldMk cId="1326708393" sldId="352"/>
            <ac:spMk id="6" creationId="{05E20389-5A25-4D60-9C6F-4F9EAD6DEDB7}"/>
          </ac:spMkLst>
        </pc:spChg>
        <pc:spChg chg="mod">
          <ac:chgData name="Wang Chenyu" userId="54349da39eb10202" providerId="LiveId" clId="{D4EF3525-7DB2-475A-8B4C-2A5F387F4D15}" dt="2020-07-20T00:41:00.738" v="4639" actId="20577"/>
          <ac:spMkLst>
            <pc:docMk/>
            <pc:sldMk cId="1326708393" sldId="352"/>
            <ac:spMk id="7" creationId="{476843B6-3EB1-4A8D-B30A-BC1744361F65}"/>
          </ac:spMkLst>
        </pc:spChg>
        <pc:spChg chg="add del">
          <ac:chgData name="Wang Chenyu" userId="54349da39eb10202" providerId="LiveId" clId="{D4EF3525-7DB2-475A-8B4C-2A5F387F4D15}" dt="2020-07-20T00:37:15.651" v="4551"/>
          <ac:spMkLst>
            <pc:docMk/>
            <pc:sldMk cId="1326708393" sldId="352"/>
            <ac:spMk id="8" creationId="{43D021FB-87FF-4988-8A91-ABE638F9E7DA}"/>
          </ac:spMkLst>
        </pc:spChg>
        <pc:spChg chg="add del mod">
          <ac:chgData name="Wang Chenyu" userId="54349da39eb10202" providerId="LiveId" clId="{D4EF3525-7DB2-475A-8B4C-2A5F387F4D15}" dt="2020-07-20T00:39:02.889" v="4591"/>
          <ac:spMkLst>
            <pc:docMk/>
            <pc:sldMk cId="1326708393" sldId="352"/>
            <ac:spMk id="9" creationId="{C2609CCC-B63F-4536-B546-DE653BFB622E}"/>
          </ac:spMkLst>
        </pc:spChg>
        <pc:spChg chg="add del mod">
          <ac:chgData name="Wang Chenyu" userId="54349da39eb10202" providerId="LiveId" clId="{D4EF3525-7DB2-475A-8B4C-2A5F387F4D15}" dt="2020-07-20T00:39:26.643" v="4603" actId="478"/>
          <ac:spMkLst>
            <pc:docMk/>
            <pc:sldMk cId="1326708393" sldId="352"/>
            <ac:spMk id="10" creationId="{E3B7A40F-5C06-4C85-8080-FB4FCAE974C7}"/>
          </ac:spMkLst>
        </pc:spChg>
        <pc:spChg chg="add mod">
          <ac:chgData name="Wang Chenyu" userId="54349da39eb10202" providerId="LiveId" clId="{D4EF3525-7DB2-475A-8B4C-2A5F387F4D15}" dt="2020-07-20T00:47:47.479" v="4731" actId="20577"/>
          <ac:spMkLst>
            <pc:docMk/>
            <pc:sldMk cId="1326708393" sldId="352"/>
            <ac:spMk id="11" creationId="{38FF89FE-6867-49FF-96D1-6D2ECAF822D2}"/>
          </ac:spMkLst>
        </pc:spChg>
        <pc:spChg chg="add mod ord">
          <ac:chgData name="Wang Chenyu" userId="54349da39eb10202" providerId="LiveId" clId="{D4EF3525-7DB2-475A-8B4C-2A5F387F4D15}" dt="2020-07-20T00:47:36.911" v="4727" actId="1076"/>
          <ac:spMkLst>
            <pc:docMk/>
            <pc:sldMk cId="1326708393" sldId="352"/>
            <ac:spMk id="12" creationId="{7D7D61FC-223C-4B55-9468-E6E12E08E547}"/>
          </ac:spMkLst>
        </pc:spChg>
        <pc:spChg chg="add del">
          <ac:chgData name="Wang Chenyu" userId="54349da39eb10202" providerId="LiveId" clId="{D4EF3525-7DB2-475A-8B4C-2A5F387F4D15}" dt="2020-07-20T00:39:29.739" v="4605"/>
          <ac:spMkLst>
            <pc:docMk/>
            <pc:sldMk cId="1326708393" sldId="352"/>
            <ac:spMk id="13" creationId="{913F07B4-E7DF-4850-8583-AAAFBDC06095}"/>
          </ac:spMkLst>
        </pc:spChg>
        <pc:spChg chg="add mod">
          <ac:chgData name="Wang Chenyu" userId="54349da39eb10202" providerId="LiveId" clId="{D4EF3525-7DB2-475A-8B4C-2A5F387F4D15}" dt="2020-07-20T00:47:52.325" v="4732" actId="20577"/>
          <ac:spMkLst>
            <pc:docMk/>
            <pc:sldMk cId="1326708393" sldId="352"/>
            <ac:spMk id="14" creationId="{AA3AE1CD-BC6A-402A-8852-3DA8F9009650}"/>
          </ac:spMkLst>
        </pc:spChg>
        <pc:spChg chg="add mod">
          <ac:chgData name="Wang Chenyu" userId="54349da39eb10202" providerId="LiveId" clId="{D4EF3525-7DB2-475A-8B4C-2A5F387F4D15}" dt="2020-07-21T11:05:53.079" v="23745" actId="20577"/>
          <ac:spMkLst>
            <pc:docMk/>
            <pc:sldMk cId="1326708393" sldId="352"/>
            <ac:spMk id="15" creationId="{800BA5C0-8096-4B29-9CE9-91EC792471D9}"/>
          </ac:spMkLst>
        </pc:spChg>
        <pc:spChg chg="add del">
          <ac:chgData name="Wang Chenyu" userId="54349da39eb10202" providerId="LiveId" clId="{D4EF3525-7DB2-475A-8B4C-2A5F387F4D15}" dt="2020-07-20T00:44:35.477" v="4662"/>
          <ac:spMkLst>
            <pc:docMk/>
            <pc:sldMk cId="1326708393" sldId="352"/>
            <ac:spMk id="16" creationId="{1D7D74D3-BC11-4B9F-A5A3-8AC273F9B7E0}"/>
          </ac:spMkLst>
        </pc:spChg>
        <pc:spChg chg="add mod">
          <ac:chgData name="Wang Chenyu" userId="54349da39eb10202" providerId="LiveId" clId="{D4EF3525-7DB2-475A-8B4C-2A5F387F4D15}" dt="2020-07-20T00:46:57.940" v="4704" actId="20577"/>
          <ac:spMkLst>
            <pc:docMk/>
            <pc:sldMk cId="1326708393" sldId="352"/>
            <ac:spMk id="17" creationId="{4CE2886E-41D3-4952-A732-66C1D748CDFC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18" creationId="{07D2ADBB-2882-4BE4-AC9E-8B01826BF9ED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19" creationId="{B6271AF8-F958-492C-9B81-0D0C1F9FF175}"/>
          </ac:spMkLst>
        </pc:spChg>
        <pc:spChg chg="add mod">
          <ac:chgData name="Wang Chenyu" userId="54349da39eb10202" providerId="LiveId" clId="{D4EF3525-7DB2-475A-8B4C-2A5F387F4D15}" dt="2020-07-21T11:00:49.688" v="23268" actId="164"/>
          <ac:spMkLst>
            <pc:docMk/>
            <pc:sldMk cId="1326708393" sldId="352"/>
            <ac:spMk id="20" creationId="{C7CE4F3C-4FBA-4235-A989-489607E0329C}"/>
          </ac:spMkLst>
        </pc:spChg>
        <pc:grpChg chg="add mod">
          <ac:chgData name="Wang Chenyu" userId="54349da39eb10202" providerId="LiveId" clId="{D4EF3525-7DB2-475A-8B4C-2A5F387F4D15}" dt="2020-07-21T11:00:49.688" v="23268" actId="164"/>
          <ac:grpSpMkLst>
            <pc:docMk/>
            <pc:sldMk cId="1326708393" sldId="352"/>
            <ac:grpSpMk id="2" creationId="{7AEC3002-EA40-46BD-B61D-D7D6C865D8F9}"/>
          </ac:grpSpMkLst>
        </pc:grpChg>
        <pc:picChg chg="mod">
          <ac:chgData name="Wang Chenyu" userId="54349da39eb10202" providerId="LiveId" clId="{D4EF3525-7DB2-475A-8B4C-2A5F387F4D15}" dt="2020-07-21T11:00:49.688" v="23268" actId="164"/>
          <ac:picMkLst>
            <pc:docMk/>
            <pc:sldMk cId="1326708393" sldId="352"/>
            <ac:picMk id="4" creationId="{B3BBEF14-8725-4057-A3A3-81A20EBE633D}"/>
          </ac:picMkLst>
        </pc:picChg>
      </pc:sldChg>
      <pc:sldChg chg="addSp delSp modSp add">
        <pc:chgData name="Wang Chenyu" userId="54349da39eb10202" providerId="LiveId" clId="{D4EF3525-7DB2-475A-8B4C-2A5F387F4D15}" dt="2020-07-20T11:59:06.059" v="10554" actId="1076"/>
        <pc:sldMkLst>
          <pc:docMk/>
          <pc:sldMk cId="900077979" sldId="353"/>
        </pc:sldMkLst>
        <pc:spChg chg="add del mod">
          <ac:chgData name="Wang Chenyu" userId="54349da39eb10202" providerId="LiveId" clId="{D4EF3525-7DB2-475A-8B4C-2A5F387F4D15}" dt="2020-07-20T00:58:26.211" v="4906"/>
          <ac:spMkLst>
            <pc:docMk/>
            <pc:sldMk cId="900077979" sldId="353"/>
            <ac:spMk id="2" creationId="{42460A71-110D-401C-BBCA-84F5BE1C88C4}"/>
          </ac:spMkLst>
        </pc:spChg>
        <pc:spChg chg="add del mod">
          <ac:chgData name="Wang Chenyu" userId="54349da39eb10202" providerId="LiveId" clId="{D4EF3525-7DB2-475A-8B4C-2A5F387F4D15}" dt="2020-07-20T00:58:26.211" v="4906"/>
          <ac:spMkLst>
            <pc:docMk/>
            <pc:sldMk cId="900077979" sldId="353"/>
            <ac:spMk id="3" creationId="{D0560F9C-E987-4194-B008-493E6BAC91D7}"/>
          </ac:spMkLst>
        </pc:spChg>
        <pc:spChg chg="add mod">
          <ac:chgData name="Wang Chenyu" userId="54349da39eb10202" providerId="LiveId" clId="{D4EF3525-7DB2-475A-8B4C-2A5F387F4D15}" dt="2020-07-20T00:58:29.853" v="4910" actId="20577"/>
          <ac:spMkLst>
            <pc:docMk/>
            <pc:sldMk cId="900077979" sldId="353"/>
            <ac:spMk id="4" creationId="{B1916B42-5739-4F9C-B276-8A186F55C963}"/>
          </ac:spMkLst>
        </pc:spChg>
        <pc:spChg chg="add mod">
          <ac:chgData name="Wang Chenyu" userId="54349da39eb10202" providerId="LiveId" clId="{D4EF3525-7DB2-475A-8B4C-2A5F387F4D15}" dt="2020-07-20T00:59:01.294" v="4914"/>
          <ac:spMkLst>
            <pc:docMk/>
            <pc:sldMk cId="900077979" sldId="353"/>
            <ac:spMk id="5" creationId="{EFC22425-12BC-4AAE-AB4C-035F904A5AB5}"/>
          </ac:spMkLst>
        </pc:spChg>
        <pc:picChg chg="add mod">
          <ac:chgData name="Wang Chenyu" userId="54349da39eb10202" providerId="LiveId" clId="{D4EF3525-7DB2-475A-8B4C-2A5F387F4D15}" dt="2020-07-20T11:59:06.059" v="10554" actId="1076"/>
          <ac:picMkLst>
            <pc:docMk/>
            <pc:sldMk cId="900077979" sldId="353"/>
            <ac:picMk id="6" creationId="{F352E909-CB76-4391-964C-D82F402C4976}"/>
          </ac:picMkLst>
        </pc:picChg>
      </pc:sldChg>
      <pc:sldChg chg="addSp modSp add modNotesTx">
        <pc:chgData name="Wang Chenyu" userId="54349da39eb10202" providerId="LiveId" clId="{D4EF3525-7DB2-475A-8B4C-2A5F387F4D15}" dt="2020-07-21T12:31:18.120" v="28203" actId="20577"/>
        <pc:sldMkLst>
          <pc:docMk/>
          <pc:sldMk cId="2779642250" sldId="354"/>
        </pc:sldMkLst>
        <pc:spChg chg="mod">
          <ac:chgData name="Wang Chenyu" userId="54349da39eb10202" providerId="LiveId" clId="{D4EF3525-7DB2-475A-8B4C-2A5F387F4D15}" dt="2020-07-20T01:39:28.474" v="5432" actId="20577"/>
          <ac:spMkLst>
            <pc:docMk/>
            <pc:sldMk cId="2779642250" sldId="354"/>
            <ac:spMk id="2" creationId="{F77E01F2-AB36-4216-AD8E-8BBEFF24A787}"/>
          </ac:spMkLst>
        </pc:spChg>
        <pc:spChg chg="mod">
          <ac:chgData name="Wang Chenyu" userId="54349da39eb10202" providerId="LiveId" clId="{D4EF3525-7DB2-475A-8B4C-2A5F387F4D15}" dt="2020-07-20T01:25:04.507" v="5277" actId="313"/>
          <ac:spMkLst>
            <pc:docMk/>
            <pc:sldMk cId="2779642250" sldId="354"/>
            <ac:spMk id="3" creationId="{8B39073D-D6FB-493A-AFF2-CDC4326EBDE4}"/>
          </ac:spMkLst>
        </pc:spChg>
        <pc:picChg chg="add mod">
          <ac:chgData name="Wang Chenyu" userId="54349da39eb10202" providerId="LiveId" clId="{D4EF3525-7DB2-475A-8B4C-2A5F387F4D15}" dt="2020-07-21T12:22:19.007" v="27701" actId="1076"/>
          <ac:picMkLst>
            <pc:docMk/>
            <pc:sldMk cId="2779642250" sldId="354"/>
            <ac:picMk id="4" creationId="{49E0676E-B173-4E32-BCD0-73D93127EF02}"/>
          </ac:picMkLst>
        </pc:picChg>
      </pc:sldChg>
      <pc:sldChg chg="addSp delSp modSp add modAnim modNotesTx">
        <pc:chgData name="Wang Chenyu" userId="54349da39eb10202" providerId="LiveId" clId="{D4EF3525-7DB2-475A-8B4C-2A5F387F4D15}" dt="2020-07-21T12:57:17.799" v="30986" actId="20577"/>
        <pc:sldMkLst>
          <pc:docMk/>
          <pc:sldMk cId="1207220983" sldId="355"/>
        </pc:sldMkLst>
        <pc:spChg chg="mod">
          <ac:chgData name="Wang Chenyu" userId="54349da39eb10202" providerId="LiveId" clId="{D4EF3525-7DB2-475A-8B4C-2A5F387F4D15}" dt="2020-07-20T03:13:53.785" v="6648" actId="14100"/>
          <ac:spMkLst>
            <pc:docMk/>
            <pc:sldMk cId="1207220983" sldId="355"/>
            <ac:spMk id="2" creationId="{562CE38C-E697-44FF-B49B-164228292CED}"/>
          </ac:spMkLst>
        </pc:spChg>
        <pc:spChg chg="mod">
          <ac:chgData name="Wang Chenyu" userId="54349da39eb10202" providerId="LiveId" clId="{D4EF3525-7DB2-475A-8B4C-2A5F387F4D15}" dt="2020-07-20T02:24:06.368" v="5987" actId="1076"/>
          <ac:spMkLst>
            <pc:docMk/>
            <pc:sldMk cId="1207220983" sldId="355"/>
            <ac:spMk id="7" creationId="{AC11C838-B525-4469-A786-6433EFA4D3B4}"/>
          </ac:spMkLst>
        </pc:spChg>
        <pc:spChg chg="add del mod ord">
          <ac:chgData name="Wang Chenyu" userId="54349da39eb10202" providerId="LiveId" clId="{D4EF3525-7DB2-475A-8B4C-2A5F387F4D15}" dt="2020-07-20T02:21:34.614" v="5940"/>
          <ac:spMkLst>
            <pc:docMk/>
            <pc:sldMk cId="1207220983" sldId="355"/>
            <ac:spMk id="12" creationId="{5D830EC8-A100-4EF2-BBA2-33DE45019941}"/>
          </ac:spMkLst>
        </pc:spChg>
        <pc:spChg chg="add mod">
          <ac:chgData name="Wang Chenyu" userId="54349da39eb10202" providerId="LiveId" clId="{D4EF3525-7DB2-475A-8B4C-2A5F387F4D15}" dt="2020-07-20T02:24:06.368" v="5987" actId="1076"/>
          <ac:spMkLst>
            <pc:docMk/>
            <pc:sldMk cId="1207220983" sldId="355"/>
            <ac:spMk id="17" creationId="{FF7E075D-6ED0-4B63-BC5D-E2CBECADF752}"/>
          </ac:spMkLst>
        </pc:spChg>
        <pc:spChg chg="add mod">
          <ac:chgData name="Wang Chenyu" userId="54349da39eb10202" providerId="LiveId" clId="{D4EF3525-7DB2-475A-8B4C-2A5F387F4D15}" dt="2020-07-20T03:13:06.468" v="6646" actId="1076"/>
          <ac:spMkLst>
            <pc:docMk/>
            <pc:sldMk cId="1207220983" sldId="355"/>
            <ac:spMk id="19" creationId="{9E027C2E-9C00-4724-B23B-4E98D823D34E}"/>
          </ac:spMkLst>
        </pc:spChg>
        <pc:graphicFrameChg chg="add mod modGraphic">
          <ac:chgData name="Wang Chenyu" userId="54349da39eb10202" providerId="LiveId" clId="{D4EF3525-7DB2-475A-8B4C-2A5F387F4D15}" dt="2020-07-20T02:24:06.368" v="5987" actId="1076"/>
          <ac:graphicFrameMkLst>
            <pc:docMk/>
            <pc:sldMk cId="1207220983" sldId="355"/>
            <ac:graphicFrameMk id="15" creationId="{19060FC4-64D9-4AAA-83A6-445B63C3429C}"/>
          </ac:graphicFrameMkLst>
        </pc:graphicFrameChg>
        <pc:picChg chg="add del mod">
          <ac:chgData name="Wang Chenyu" userId="54349da39eb10202" providerId="LiveId" clId="{D4EF3525-7DB2-475A-8B4C-2A5F387F4D15}" dt="2020-07-20T02:19:07.074" v="5848"/>
          <ac:picMkLst>
            <pc:docMk/>
            <pc:sldMk cId="1207220983" sldId="355"/>
            <ac:picMk id="4" creationId="{6AD1E4F7-624A-46ED-9D7E-B4AC791491C7}"/>
          </ac:picMkLst>
        </pc:picChg>
        <pc:picChg chg="mod">
          <ac:chgData name="Wang Chenyu" userId="54349da39eb10202" providerId="LiveId" clId="{D4EF3525-7DB2-475A-8B4C-2A5F387F4D15}" dt="2020-07-20T02:24:06.368" v="5987" actId="1076"/>
          <ac:picMkLst>
            <pc:docMk/>
            <pc:sldMk cId="1207220983" sldId="355"/>
            <ac:picMk id="5" creationId="{3D9DBC1F-8427-4DB7-ACC6-ED01BF018F70}"/>
          </ac:picMkLst>
        </pc:picChg>
        <pc:picChg chg="del">
          <ac:chgData name="Wang Chenyu" userId="54349da39eb10202" providerId="LiveId" clId="{D4EF3525-7DB2-475A-8B4C-2A5F387F4D15}" dt="2020-07-20T02:16:13.957" v="5818"/>
          <ac:picMkLst>
            <pc:docMk/>
            <pc:sldMk cId="1207220983" sldId="355"/>
            <ac:picMk id="8" creationId="{237DF12F-F04F-4F39-A9D0-EB09F074050E}"/>
          </ac:picMkLst>
        </pc:picChg>
        <pc:picChg chg="add del mod">
          <ac:chgData name="Wang Chenyu" userId="54349da39eb10202" providerId="LiveId" clId="{D4EF3525-7DB2-475A-8B4C-2A5F387F4D15}" dt="2020-07-20T02:19:08.492" v="5849"/>
          <ac:picMkLst>
            <pc:docMk/>
            <pc:sldMk cId="1207220983" sldId="355"/>
            <ac:picMk id="11" creationId="{C2B3E2DF-197A-4ADF-AC34-A37B64B5A665}"/>
          </ac:picMkLst>
        </pc:picChg>
        <pc:picChg chg="add del mod">
          <ac:chgData name="Wang Chenyu" userId="54349da39eb10202" providerId="LiveId" clId="{D4EF3525-7DB2-475A-8B4C-2A5F387F4D15}" dt="2020-07-20T02:19:09.564" v="5850"/>
          <ac:picMkLst>
            <pc:docMk/>
            <pc:sldMk cId="1207220983" sldId="355"/>
            <ac:picMk id="13" creationId="{069C7118-11AF-4EB6-8755-95CD68B007AB}"/>
          </ac:picMkLst>
        </pc:picChg>
        <pc:picChg chg="add del">
          <ac:chgData name="Wang Chenyu" userId="54349da39eb10202" providerId="LiveId" clId="{D4EF3525-7DB2-475A-8B4C-2A5F387F4D15}" dt="2020-07-20T02:18:50.217" v="5847"/>
          <ac:picMkLst>
            <pc:docMk/>
            <pc:sldMk cId="1207220983" sldId="355"/>
            <ac:picMk id="14" creationId="{F5D78A02-782F-4121-8882-ADCC74323E2F}"/>
          </ac:picMkLst>
        </pc:picChg>
        <pc:cxnChg chg="add mod">
          <ac:chgData name="Wang Chenyu" userId="54349da39eb10202" providerId="LiveId" clId="{D4EF3525-7DB2-475A-8B4C-2A5F387F4D15}" dt="2020-07-20T02:24:06.368" v="5987" actId="1076"/>
          <ac:cxnSpMkLst>
            <pc:docMk/>
            <pc:sldMk cId="1207220983" sldId="355"/>
            <ac:cxnSpMk id="9" creationId="{91615815-78DC-41BC-9D24-62A14BF68DE6}"/>
          </ac:cxnSpMkLst>
        </pc:cxnChg>
      </pc:sldChg>
      <pc:sldChg chg="addSp modSp add modAnim modNotesTx">
        <pc:chgData name="Wang Chenyu" userId="54349da39eb10202" providerId="LiveId" clId="{D4EF3525-7DB2-475A-8B4C-2A5F387F4D15}" dt="2020-07-21T13:13:12.113" v="32207" actId="313"/>
        <pc:sldMkLst>
          <pc:docMk/>
          <pc:sldMk cId="2247336547" sldId="356"/>
        </pc:sldMkLst>
        <pc:spChg chg="mod">
          <ac:chgData name="Wang Chenyu" userId="54349da39eb10202" providerId="LiveId" clId="{D4EF3525-7DB2-475A-8B4C-2A5F387F4D15}" dt="2020-07-21T13:12:22.241" v="32093" actId="20577"/>
          <ac:spMkLst>
            <pc:docMk/>
            <pc:sldMk cId="2247336547" sldId="356"/>
            <ac:spMk id="2" creationId="{00000000-0000-0000-0000-000000000000}"/>
          </ac:spMkLst>
        </pc:spChg>
        <pc:grpChg chg="add">
          <ac:chgData name="Wang Chenyu" userId="54349da39eb10202" providerId="LiveId" clId="{D4EF3525-7DB2-475A-8B4C-2A5F387F4D15}" dt="2020-07-20T03:24:26.497" v="6993"/>
          <ac:grpSpMkLst>
            <pc:docMk/>
            <pc:sldMk cId="2247336547" sldId="356"/>
            <ac:grpSpMk id="4" creationId="{F96285E2-A9B2-4642-AE34-F0147C5A816D}"/>
          </ac:grpSpMkLst>
        </pc:grpChg>
        <pc:cxnChg chg="add mod">
          <ac:chgData name="Wang Chenyu" userId="54349da39eb10202" providerId="LiveId" clId="{D4EF3525-7DB2-475A-8B4C-2A5F387F4D15}" dt="2020-07-20T03:28:18.578" v="7058" actId="208"/>
          <ac:cxnSpMkLst>
            <pc:docMk/>
            <pc:sldMk cId="2247336547" sldId="356"/>
            <ac:cxnSpMk id="11" creationId="{876D6DDE-B998-48A8-8EE2-1AAB2DCDD6AF}"/>
          </ac:cxnSpMkLst>
        </pc:cxnChg>
      </pc:sldChg>
      <pc:sldChg chg="add del">
        <pc:chgData name="Wang Chenyu" userId="54349da39eb10202" providerId="LiveId" clId="{D4EF3525-7DB2-475A-8B4C-2A5F387F4D15}" dt="2020-07-20T09:58:44.407" v="8651" actId="2696"/>
        <pc:sldMkLst>
          <pc:docMk/>
          <pc:sldMk cId="604819939" sldId="357"/>
        </pc:sldMkLst>
      </pc:sldChg>
      <pc:sldChg chg="addSp modSp add modAnim">
        <pc:chgData name="Wang Chenyu" userId="54349da39eb10202" providerId="LiveId" clId="{D4EF3525-7DB2-475A-8B4C-2A5F387F4D15}" dt="2020-07-20T10:55:47.186" v="9512" actId="20577"/>
        <pc:sldMkLst>
          <pc:docMk/>
          <pc:sldMk cId="1633996301" sldId="357"/>
        </pc:sldMkLst>
        <pc:spChg chg="mod">
          <ac:chgData name="Wang Chenyu" userId="54349da39eb10202" providerId="LiveId" clId="{D4EF3525-7DB2-475A-8B4C-2A5F387F4D15}" dt="2020-07-20T10:55:16.400" v="9484" actId="20577"/>
          <ac:spMkLst>
            <pc:docMk/>
            <pc:sldMk cId="1633996301" sldId="357"/>
            <ac:spMk id="2" creationId="{00000000-0000-0000-0000-000000000000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8" creationId="{E02A1647-410F-4871-9FEE-1412DD0EB225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16" creationId="{5977C946-0603-40C4-A103-F341FD381D44}"/>
          </ac:spMkLst>
        </pc:spChg>
        <pc:spChg chg="add mod">
          <ac:chgData name="Wang Chenyu" userId="54349da39eb10202" providerId="LiveId" clId="{D4EF3525-7DB2-475A-8B4C-2A5F387F4D15}" dt="2020-07-20T10:48:03.710" v="9432" actId="164"/>
          <ac:spMkLst>
            <pc:docMk/>
            <pc:sldMk cId="1633996301" sldId="357"/>
            <ac:spMk id="17" creationId="{6CADC29B-6F6C-44FE-9745-5A587CC00CE8}"/>
          </ac:spMkLst>
        </pc:spChg>
        <pc:spChg chg="add mod">
          <ac:chgData name="Wang Chenyu" userId="54349da39eb10202" providerId="LiveId" clId="{D4EF3525-7DB2-475A-8B4C-2A5F387F4D15}" dt="2020-07-20T10:53:25.467" v="9472" actId="571"/>
          <ac:spMkLst>
            <pc:docMk/>
            <pc:sldMk cId="1633996301" sldId="357"/>
            <ac:spMk id="19" creationId="{9A3235A7-F897-461F-BAEB-8D533B11DE95}"/>
          </ac:spMkLst>
        </pc:spChg>
        <pc:grpChg chg="add mod">
          <ac:chgData name="Wang Chenyu" userId="54349da39eb10202" providerId="LiveId" clId="{D4EF3525-7DB2-475A-8B4C-2A5F387F4D15}" dt="2020-07-20T10:48:03.710" v="9432" actId="164"/>
          <ac:grpSpMkLst>
            <pc:docMk/>
            <pc:sldMk cId="1633996301" sldId="357"/>
            <ac:grpSpMk id="18" creationId="{7775CBA8-BDB9-4E88-9D18-1E4F689F029F}"/>
          </ac:grpSpMkLst>
        </pc:grpChg>
        <pc:grpChg chg="add mod">
          <ac:chgData name="Wang Chenyu" userId="54349da39eb10202" providerId="LiveId" clId="{D4EF3525-7DB2-475A-8B4C-2A5F387F4D15}" dt="2020-07-20T10:53:25.467" v="9472" actId="571"/>
          <ac:grpSpMkLst>
            <pc:docMk/>
            <pc:sldMk cId="1633996301" sldId="357"/>
            <ac:grpSpMk id="21" creationId="{40C98F74-A56F-49F0-B7C6-1D3403451F9D}"/>
          </ac:grpSpMkLst>
        </pc:grpChg>
        <pc:graphicFrameChg chg="add mod modGraphic">
          <ac:chgData name="Wang Chenyu" userId="54349da39eb10202" providerId="LiveId" clId="{D4EF3525-7DB2-475A-8B4C-2A5F387F4D15}" dt="2020-07-20T10:55:47.186" v="9512" actId="20577"/>
          <ac:graphicFrameMkLst>
            <pc:docMk/>
            <pc:sldMk cId="1633996301" sldId="357"/>
            <ac:graphicFrameMk id="5" creationId="{1278C097-1E92-483B-817A-332DBF346416}"/>
          </ac:graphicFrameMkLst>
        </pc:graphicFrameChg>
        <pc:graphicFrameChg chg="add mod">
          <ac:chgData name="Wang Chenyu" userId="54349da39eb10202" providerId="LiveId" clId="{D4EF3525-7DB2-475A-8B4C-2A5F387F4D15}" dt="2020-07-20T10:53:25.467" v="9472" actId="571"/>
          <ac:graphicFrameMkLst>
            <pc:docMk/>
            <pc:sldMk cId="1633996301" sldId="357"/>
            <ac:graphicFrameMk id="20" creationId="{3416AD1E-4330-4306-BA4A-7139B3C87BE1}"/>
          </ac:graphicFrameMkLst>
        </pc:graphicFrameChg>
      </pc:sldChg>
      <pc:sldChg chg="addSp delSp modSp add modAnim modNotesTx">
        <pc:chgData name="Wang Chenyu" userId="54349da39eb10202" providerId="LiveId" clId="{D4EF3525-7DB2-475A-8B4C-2A5F387F4D15}" dt="2020-07-21T12:36:33.666" v="28667" actId="20577"/>
        <pc:sldMkLst>
          <pc:docMk/>
          <pc:sldMk cId="1107671680" sldId="358"/>
        </pc:sldMkLst>
        <pc:spChg chg="del">
          <ac:chgData name="Wang Chenyu" userId="54349da39eb10202" providerId="LiveId" clId="{D4EF3525-7DB2-475A-8B4C-2A5F387F4D15}" dt="2020-07-20T12:35:43.547" v="10559"/>
          <ac:spMkLst>
            <pc:docMk/>
            <pc:sldMk cId="1107671680" sldId="358"/>
            <ac:spMk id="2" creationId="{BDF8041D-7DBD-4193-92DD-061ADEF9CC68}"/>
          </ac:spMkLst>
        </pc:spChg>
        <pc:spChg chg="mod">
          <ac:chgData name="Wang Chenyu" userId="54349da39eb10202" providerId="LiveId" clId="{D4EF3525-7DB2-475A-8B4C-2A5F387F4D15}" dt="2020-07-21T01:27:54.296" v="16812" actId="12"/>
          <ac:spMkLst>
            <pc:docMk/>
            <pc:sldMk cId="1107671680" sldId="358"/>
            <ac:spMk id="3" creationId="{A8337413-543F-4894-B4A3-60321C9D1E66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4" creationId="{06D460BA-08D4-4D68-AC47-BBFD6491A928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5" creationId="{41ED9E7A-136F-410E-8C83-B5DF07F86034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6" creationId="{A097A19A-6F94-48CB-AF2C-FEE17A14C9AF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7" creationId="{F083403C-7CBD-4CD6-8857-2E6921543226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8" creationId="{F21F872D-72AE-4D70-B4E3-B6E3E3D0D9BF}"/>
          </ac:spMkLst>
        </pc:spChg>
        <pc:spChg chg="add del">
          <ac:chgData name="Wang Chenyu" userId="54349da39eb10202" providerId="LiveId" clId="{D4EF3525-7DB2-475A-8B4C-2A5F387F4D15}" dt="2020-07-20T12:35:33.675" v="10557"/>
          <ac:spMkLst>
            <pc:docMk/>
            <pc:sldMk cId="1107671680" sldId="358"/>
            <ac:spMk id="9" creationId="{A97C6B39-E36F-4AB8-A717-618276969357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0" creationId="{8ED73F6B-0F71-4FB5-9C15-B4A0DAEF3A4F}"/>
          </ac:spMkLst>
        </pc:spChg>
        <pc:spChg chg="add del">
          <ac:chgData name="Wang Chenyu" userId="54349da39eb10202" providerId="LiveId" clId="{D4EF3525-7DB2-475A-8B4C-2A5F387F4D15}" dt="2020-07-20T12:35:46.231" v="10560"/>
          <ac:spMkLst>
            <pc:docMk/>
            <pc:sldMk cId="1107671680" sldId="358"/>
            <ac:spMk id="11" creationId="{92E9938C-FEFD-408A-91CA-CBE2F5D62970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2" creationId="{F7845C05-884C-449C-ADDD-411E18627F9A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13" creationId="{CD816985-2F2C-49F3-B994-BE6F687FF107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1" creationId="{DF2D73EF-13E1-413F-94E5-2C71E7D101AB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2" creationId="{C4783070-A63E-4664-9E4E-A3D2B3AF9A6D}"/>
          </ac:spMkLst>
        </pc:spChg>
        <pc:spChg chg="add mod">
          <ac:chgData name="Wang Chenyu" userId="54349da39eb10202" providerId="LiveId" clId="{D4EF3525-7DB2-475A-8B4C-2A5F387F4D15}" dt="2020-07-21T01:27:42.726" v="16810" actId="12"/>
          <ac:spMkLst>
            <pc:docMk/>
            <pc:sldMk cId="1107671680" sldId="358"/>
            <ac:spMk id="33" creationId="{43B28A6C-F7C0-44AC-98F8-59CFCB5AFA0D}"/>
          </ac:spMkLst>
        </pc:spChg>
        <pc:spChg chg="add del">
          <ac:chgData name="Wang Chenyu" userId="54349da39eb10202" providerId="LiveId" clId="{D4EF3525-7DB2-475A-8B4C-2A5F387F4D15}" dt="2020-07-20T12:37:05.083" v="10588"/>
          <ac:spMkLst>
            <pc:docMk/>
            <pc:sldMk cId="1107671680" sldId="358"/>
            <ac:spMk id="35" creationId="{5587EF9D-1207-4121-8A9E-CFBC3A1CA378}"/>
          </ac:spMkLst>
        </pc:spChg>
        <pc:spChg chg="add mod">
          <ac:chgData name="Wang Chenyu" userId="54349da39eb10202" providerId="LiveId" clId="{D4EF3525-7DB2-475A-8B4C-2A5F387F4D15}" dt="2020-07-21T12:33:20.522" v="28336" actId="20577"/>
          <ac:spMkLst>
            <pc:docMk/>
            <pc:sldMk cId="1107671680" sldId="358"/>
            <ac:spMk id="36" creationId="{04EAC479-EC5D-4AF1-BE74-712C22E6799D}"/>
          </ac:spMkLst>
        </pc:spChg>
        <pc:spChg chg="add mod">
          <ac:chgData name="Wang Chenyu" userId="54349da39eb10202" providerId="LiveId" clId="{D4EF3525-7DB2-475A-8B4C-2A5F387F4D15}" dt="2020-07-21T12:34:03.486" v="28470" actId="20577"/>
          <ac:spMkLst>
            <pc:docMk/>
            <pc:sldMk cId="1107671680" sldId="358"/>
            <ac:spMk id="37" creationId="{7AE32046-CCF8-4554-9F8A-44C191BAA037}"/>
          </ac:spMkLst>
        </pc:spChg>
        <pc:grpChg chg="add mod">
          <ac:chgData name="Wang Chenyu" userId="54349da39eb10202" providerId="LiveId" clId="{D4EF3525-7DB2-475A-8B4C-2A5F387F4D15}" dt="2020-07-21T01:27:42.726" v="16810" actId="12"/>
          <ac:grpSpMkLst>
            <pc:docMk/>
            <pc:sldMk cId="1107671680" sldId="358"/>
            <ac:grpSpMk id="14" creationId="{BDA02436-9DF6-42E1-8497-F3DCA37DCFD6}"/>
          </ac:grpSpMkLst>
        </pc:grpChg>
        <pc:picChg chg="add mod">
          <ac:chgData name="Wang Chenyu" userId="54349da39eb10202" providerId="LiveId" clId="{D4EF3525-7DB2-475A-8B4C-2A5F387F4D15}" dt="2020-07-21T01:27:42.726" v="16810" actId="12"/>
          <ac:picMkLst>
            <pc:docMk/>
            <pc:sldMk cId="1107671680" sldId="358"/>
            <ac:picMk id="34" creationId="{851E0FAE-A832-4B52-960C-F6A3729673A3}"/>
          </ac:picMkLst>
        </pc:picChg>
        <pc:picChg chg="add mod">
          <ac:chgData name="Wang Chenyu" userId="54349da39eb10202" providerId="LiveId" clId="{D4EF3525-7DB2-475A-8B4C-2A5F387F4D15}" dt="2020-07-21T01:27:42.726" v="16810" actId="12"/>
          <ac:picMkLst>
            <pc:docMk/>
            <pc:sldMk cId="1107671680" sldId="358"/>
            <ac:picMk id="38" creationId="{FC53C203-7BD0-49CD-ACE9-2F0BDBB994C5}"/>
          </ac:picMkLst>
        </pc:picChg>
      </pc:sldChg>
      <pc:sldChg chg="modSp add modAnim">
        <pc:chgData name="Wang Chenyu" userId="54349da39eb10202" providerId="LiveId" clId="{D4EF3525-7DB2-475A-8B4C-2A5F387F4D15}" dt="2020-07-21T04:28:58.897" v="17115" actId="1076"/>
        <pc:sldMkLst>
          <pc:docMk/>
          <pc:sldMk cId="3272822874" sldId="359"/>
        </pc:sldMkLst>
        <pc:spChg chg="mod">
          <ac:chgData name="Wang Chenyu" userId="54349da39eb10202" providerId="LiveId" clId="{D4EF3525-7DB2-475A-8B4C-2A5F387F4D15}" dt="2020-07-20T14:35:05.713" v="16141" actId="20577"/>
          <ac:spMkLst>
            <pc:docMk/>
            <pc:sldMk cId="3272822874" sldId="359"/>
            <ac:spMk id="3" creationId="{A8337413-543F-4894-B4A3-60321C9D1E66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0" creationId="{8ED73F6B-0F71-4FB5-9C15-B4A0DAEF3A4F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2" creationId="{F7845C05-884C-449C-ADDD-411E18627F9A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13" creationId="{CD816985-2F2C-49F3-B994-BE6F687FF107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1" creationId="{DF2D73EF-13E1-413F-94E5-2C71E7D101AB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2" creationId="{C4783070-A63E-4664-9E4E-A3D2B3AF9A6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3" creationId="{43B28A6C-F7C0-44AC-98F8-59CFCB5AFA0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6" creationId="{04EAC479-EC5D-4AF1-BE74-712C22E6799D}"/>
          </ac:spMkLst>
        </pc:spChg>
        <pc:spChg chg="mod">
          <ac:chgData name="Wang Chenyu" userId="54349da39eb10202" providerId="LiveId" clId="{D4EF3525-7DB2-475A-8B4C-2A5F387F4D15}" dt="2020-07-21T04:28:58.897" v="17115" actId="1076"/>
          <ac:spMkLst>
            <pc:docMk/>
            <pc:sldMk cId="3272822874" sldId="359"/>
            <ac:spMk id="37" creationId="{7AE32046-CCF8-4554-9F8A-44C191BAA037}"/>
          </ac:spMkLst>
        </pc:spChg>
        <pc:grpChg chg="mod">
          <ac:chgData name="Wang Chenyu" userId="54349da39eb10202" providerId="LiveId" clId="{D4EF3525-7DB2-475A-8B4C-2A5F387F4D15}" dt="2020-07-21T04:28:58.897" v="17115" actId="1076"/>
          <ac:grpSpMkLst>
            <pc:docMk/>
            <pc:sldMk cId="3272822874" sldId="359"/>
            <ac:grpSpMk id="14" creationId="{BDA02436-9DF6-42E1-8497-F3DCA37DCFD6}"/>
          </ac:grpSpMkLst>
        </pc:grpChg>
        <pc:picChg chg="mod">
          <ac:chgData name="Wang Chenyu" userId="54349da39eb10202" providerId="LiveId" clId="{D4EF3525-7DB2-475A-8B4C-2A5F387F4D15}" dt="2020-07-21T04:28:58.897" v="17115" actId="1076"/>
          <ac:picMkLst>
            <pc:docMk/>
            <pc:sldMk cId="3272822874" sldId="359"/>
            <ac:picMk id="38" creationId="{FC53C203-7BD0-49CD-ACE9-2F0BDBB994C5}"/>
          </ac:picMkLst>
        </pc:picChg>
      </pc:sldChg>
      <pc:sldChg chg="addSp delSp modSp add modNotesTx">
        <pc:chgData name="Wang Chenyu" userId="54349da39eb10202" providerId="LiveId" clId="{D4EF3525-7DB2-475A-8B4C-2A5F387F4D15}" dt="2020-07-21T06:13:21.680" v="20073" actId="20577"/>
        <pc:sldMkLst>
          <pc:docMk/>
          <pc:sldMk cId="122379542" sldId="360"/>
        </pc:sldMkLst>
        <pc:spChg chg="del">
          <ac:chgData name="Wang Chenyu" userId="54349da39eb10202" providerId="LiveId" clId="{D4EF3525-7DB2-475A-8B4C-2A5F387F4D15}" dt="2020-07-21T01:50:59.335" v="16829" actId="478"/>
          <ac:spMkLst>
            <pc:docMk/>
            <pc:sldMk cId="122379542" sldId="360"/>
            <ac:spMk id="2" creationId="{6C860696-8B5B-4FF0-926E-4171A91BE6BC}"/>
          </ac:spMkLst>
        </pc:spChg>
        <pc:spChg chg="mod">
          <ac:chgData name="Wang Chenyu" userId="54349da39eb10202" providerId="LiveId" clId="{D4EF3525-7DB2-475A-8B4C-2A5F387F4D15}" dt="2020-07-21T01:52:35.177" v="16939" actId="20577"/>
          <ac:spMkLst>
            <pc:docMk/>
            <pc:sldMk cId="122379542" sldId="360"/>
            <ac:spMk id="3" creationId="{EA05682B-1CBB-45B5-A801-4F33135D946B}"/>
          </ac:spMkLst>
        </pc:spChg>
        <pc:spChg chg="add mod">
          <ac:chgData name="Wang Chenyu" userId="54349da39eb10202" providerId="LiveId" clId="{D4EF3525-7DB2-475A-8B4C-2A5F387F4D15}" dt="2020-07-21T01:55:28.674" v="16998" actId="207"/>
          <ac:spMkLst>
            <pc:docMk/>
            <pc:sldMk cId="122379542" sldId="360"/>
            <ac:spMk id="5" creationId="{9AA2A735-5FA2-4118-A500-7550F4B24C17}"/>
          </ac:spMkLst>
        </pc:spChg>
        <pc:spChg chg="add mod">
          <ac:chgData name="Wang Chenyu" userId="54349da39eb10202" providerId="LiveId" clId="{D4EF3525-7DB2-475A-8B4C-2A5F387F4D15}" dt="2020-07-21T01:56:48.882" v="17014" actId="1076"/>
          <ac:spMkLst>
            <pc:docMk/>
            <pc:sldMk cId="122379542" sldId="360"/>
            <ac:spMk id="7" creationId="{E8580705-1100-4099-8314-34F26B23E3CF}"/>
          </ac:spMkLst>
        </pc:spChg>
        <pc:spChg chg="add mod">
          <ac:chgData name="Wang Chenyu" userId="54349da39eb10202" providerId="LiveId" clId="{D4EF3525-7DB2-475A-8B4C-2A5F387F4D15}" dt="2020-07-21T01:56:18.087" v="17005" actId="14100"/>
          <ac:spMkLst>
            <pc:docMk/>
            <pc:sldMk cId="122379542" sldId="360"/>
            <ac:spMk id="11" creationId="{8CA04F7E-8704-4746-B663-DC2C032258B4}"/>
          </ac:spMkLst>
        </pc:spChg>
        <pc:picChg chg="add del mod">
          <ac:chgData name="Wang Chenyu" userId="54349da39eb10202" providerId="LiveId" clId="{D4EF3525-7DB2-475A-8B4C-2A5F387F4D15}" dt="2020-07-21T01:54:06.980" v="16967"/>
          <ac:picMkLst>
            <pc:docMk/>
            <pc:sldMk cId="122379542" sldId="360"/>
            <ac:picMk id="4" creationId="{93516B57-D004-4A62-BBDA-A6A1B741FE14}"/>
          </ac:picMkLst>
        </pc:picChg>
        <pc:picChg chg="add mod">
          <ac:chgData name="Wang Chenyu" userId="54349da39eb10202" providerId="LiveId" clId="{D4EF3525-7DB2-475A-8B4C-2A5F387F4D15}" dt="2020-07-21T01:54:19.785" v="16970" actId="14100"/>
          <ac:picMkLst>
            <pc:docMk/>
            <pc:sldMk cId="122379542" sldId="360"/>
            <ac:picMk id="6" creationId="{53ACB0BA-F5F2-4313-A8DC-F947828C61F7}"/>
          </ac:picMkLst>
        </pc:picChg>
        <pc:picChg chg="add mod">
          <ac:chgData name="Wang Chenyu" userId="54349da39eb10202" providerId="LiveId" clId="{D4EF3525-7DB2-475A-8B4C-2A5F387F4D15}" dt="2020-07-21T01:55:23.480" v="16996" actId="1076"/>
          <ac:picMkLst>
            <pc:docMk/>
            <pc:sldMk cId="122379542" sldId="360"/>
            <ac:picMk id="1026" creationId="{1D917DC8-E179-40CC-B3FA-2FA3E6171A50}"/>
          </ac:picMkLst>
        </pc:picChg>
        <pc:picChg chg="add del">
          <ac:chgData name="Wang Chenyu" userId="54349da39eb10202" providerId="LiveId" clId="{D4EF3525-7DB2-475A-8B4C-2A5F387F4D15}" dt="2020-07-21T01:51:59.911" v="16915"/>
          <ac:picMkLst>
            <pc:docMk/>
            <pc:sldMk cId="122379542" sldId="360"/>
            <ac:picMk id="1028" creationId="{A422989E-89AD-471E-AC5A-90362CF03145}"/>
          </ac:picMkLst>
        </pc:picChg>
        <pc:picChg chg="add del mod">
          <ac:chgData name="Wang Chenyu" userId="54349da39eb10202" providerId="LiveId" clId="{D4EF3525-7DB2-475A-8B4C-2A5F387F4D15}" dt="2020-07-21T01:52:25.894" v="16919" actId="478"/>
          <ac:picMkLst>
            <pc:docMk/>
            <pc:sldMk cId="122379542" sldId="360"/>
            <ac:picMk id="1030" creationId="{168CB79F-6161-4076-B5E6-E269E8AFAD4E}"/>
          </ac:picMkLst>
        </pc:picChg>
        <pc:picChg chg="add mod">
          <ac:chgData name="Wang Chenyu" userId="54349da39eb10202" providerId="LiveId" clId="{D4EF3525-7DB2-475A-8B4C-2A5F387F4D15}" dt="2020-07-21T01:56:52.265" v="17015" actId="1076"/>
          <ac:picMkLst>
            <pc:docMk/>
            <pc:sldMk cId="122379542" sldId="360"/>
            <ac:picMk id="1032" creationId="{B4574231-B5AF-4F3C-B622-04DB2883A8CB}"/>
          </ac:picMkLst>
        </pc:picChg>
      </pc:sldChg>
      <pc:sldMasterChg chg="modSldLayout">
        <pc:chgData name="Wang Chenyu" userId="54349da39eb10202" providerId="LiveId" clId="{D4EF3525-7DB2-475A-8B4C-2A5F387F4D15}" dt="2020-07-19T16:08:43.925" v="2644" actId="20577"/>
        <pc:sldMasterMkLst>
          <pc:docMk/>
          <pc:sldMasterMk cId="1824429137" sldId="2147483648"/>
        </pc:sldMasterMkLst>
        <pc:sldLayoutChg chg="modSp">
          <pc:chgData name="Wang Chenyu" userId="54349da39eb10202" providerId="LiveId" clId="{D4EF3525-7DB2-475A-8B4C-2A5F387F4D15}" dt="2020-07-19T15:19:46.352" v="1862" actId="2711"/>
          <pc:sldLayoutMkLst>
            <pc:docMk/>
            <pc:sldMasterMk cId="928164109" sldId="2147483657"/>
            <pc:sldLayoutMk cId="1408993693" sldId="2147483649"/>
          </pc:sldLayoutMkLst>
          <pc:spChg chg="mod">
            <ac:chgData name="Wang Chenyu" userId="54349da39eb10202" providerId="LiveId" clId="{D4EF3525-7DB2-475A-8B4C-2A5F387F4D15}" dt="2020-07-19T15:07:51.702" v="1826" actId="20577"/>
            <ac:spMkLst>
              <pc:docMk/>
              <pc:sldMasterMk cId="928164109" sldId="2147483657"/>
              <pc:sldLayoutMk cId="1408993693" sldId="2147483649"/>
              <ac:spMk id="3" creationId="{00000000-0000-0000-0000-000000000000}"/>
            </ac:spMkLst>
          </pc:spChg>
          <pc:spChg chg="mod">
            <ac:chgData name="Wang Chenyu" userId="54349da39eb10202" providerId="LiveId" clId="{D4EF3525-7DB2-475A-8B4C-2A5F387F4D15}" dt="2020-07-19T15:19:46.352" v="1862" actId="2711"/>
            <ac:spMkLst>
              <pc:docMk/>
              <pc:sldMasterMk cId="928164109" sldId="2147483657"/>
              <pc:sldLayoutMk cId="1408993693" sldId="2147483649"/>
              <ac:spMk id="9" creationId="{00000000-0000-0000-0000-000000000000}"/>
            </ac:spMkLst>
          </pc:spChg>
        </pc:sldLayoutChg>
        <pc:sldLayoutChg chg="modSp">
          <pc:chgData name="Wang Chenyu" userId="54349da39eb10202" providerId="LiveId" clId="{D4EF3525-7DB2-475A-8B4C-2A5F387F4D15}" dt="2020-07-19T16:08:43.925" v="2644" actId="20577"/>
          <pc:sldLayoutMkLst>
            <pc:docMk/>
            <pc:sldMasterMk cId="928164109" sldId="2147483657"/>
            <pc:sldLayoutMk cId="1661905599" sldId="2147483650"/>
          </pc:sldLayoutMkLst>
          <pc:spChg chg="mod">
            <ac:chgData name="Wang Chenyu" userId="54349da39eb10202" providerId="LiveId" clId="{D4EF3525-7DB2-475A-8B4C-2A5F387F4D15}" dt="2020-07-19T16:08:43.925" v="2644" actId="20577"/>
            <ac:spMkLst>
              <pc:docMk/>
              <pc:sldMasterMk cId="928164109" sldId="2147483657"/>
              <pc:sldLayoutMk cId="1661905599" sldId="2147483650"/>
              <ac:spMk id="3" creationId="{00000000-0000-0000-0000-000000000000}"/>
            </ac:spMkLst>
          </pc:spChg>
          <pc:spChg chg="mod">
            <ac:chgData name="Wang Chenyu" userId="54349da39eb10202" providerId="LiveId" clId="{D4EF3525-7DB2-475A-8B4C-2A5F387F4D15}" dt="2020-07-19T15:19:26.556" v="1861" actId="207"/>
            <ac:spMkLst>
              <pc:docMk/>
              <pc:sldMasterMk cId="928164109" sldId="2147483657"/>
              <pc:sldLayoutMk cId="1661905599" sldId="2147483650"/>
              <ac:spMk id="17" creationId="{00000000-0000-0000-0000-000000000000}"/>
            </ac:spMkLst>
          </pc:spChg>
        </pc:sldLayoutChg>
        <pc:sldLayoutChg chg="addSp delSp">
          <pc:chgData name="Wang Chenyu" userId="54349da39eb10202" providerId="LiveId" clId="{D4EF3525-7DB2-475A-8B4C-2A5F387F4D15}" dt="2020-07-18T23:44:59.713" v="1467"/>
          <pc:sldLayoutMkLst>
            <pc:docMk/>
            <pc:sldMasterMk cId="928164109" sldId="2147483657"/>
            <pc:sldLayoutMk cId="4270687799" sldId="2147483656"/>
          </pc:sldLayoutMkLst>
          <pc:spChg chg="del">
            <ac:chgData name="Wang Chenyu" userId="54349da39eb10202" providerId="LiveId" clId="{D4EF3525-7DB2-475A-8B4C-2A5F387F4D15}" dt="2020-07-18T23:44:59.041" v="1466" actId="478"/>
            <ac:spMkLst>
              <pc:docMk/>
              <pc:sldMasterMk cId="928164109" sldId="2147483657"/>
              <pc:sldLayoutMk cId="4270687799" sldId="2147483656"/>
              <ac:spMk id="2" creationId="{A8B0E592-D443-463B-9FAC-4E8EAE372428}"/>
            </ac:spMkLst>
          </pc:spChg>
          <pc:spChg chg="add">
            <ac:chgData name="Wang Chenyu" userId="54349da39eb10202" providerId="LiveId" clId="{D4EF3525-7DB2-475A-8B4C-2A5F387F4D15}" dt="2020-07-18T23:44:59.713" v="1467"/>
            <ac:spMkLst>
              <pc:docMk/>
              <pc:sldMasterMk cId="928164109" sldId="2147483657"/>
              <pc:sldLayoutMk cId="4270687799" sldId="2147483656"/>
              <ac:spMk id="3" creationId="{2DC5D5F1-7350-4160-B18F-01B252F4139F}"/>
            </ac:spMkLst>
          </pc:spChg>
        </pc:sldLayoutChg>
      </pc:sldMasterChg>
    </pc:docChg>
  </pc:docChgLst>
  <pc:docChgLst>
    <pc:chgData name="Wang Chenyu" userId="54349da39eb10202" providerId="LiveId" clId="{D3C66A36-727E-47AF-ADCE-951A1B25DCE6}"/>
    <pc:docChg chg="undo custSel addSld delSld modSld sldOrd modMainMaster delSection modSection">
      <pc:chgData name="Wang Chenyu" userId="54349da39eb10202" providerId="LiveId" clId="{D3C66A36-727E-47AF-ADCE-951A1B25DCE6}" dt="2020-07-03T16:03:08.005" v="20037" actId="20577"/>
      <pc:docMkLst>
        <pc:docMk/>
      </pc:docMkLst>
      <pc:sldChg chg="addSp delSp modSp setBg">
        <pc:chgData name="Wang Chenyu" userId="54349da39eb10202" providerId="LiveId" clId="{D3C66A36-727E-47AF-ADCE-951A1B25DCE6}" dt="2020-06-10T18:48:44.829" v="311" actId="20577"/>
        <pc:sldMkLst>
          <pc:docMk/>
          <pc:sldMk cId="36058326" sldId="261"/>
        </pc:sldMkLst>
        <pc:spChg chg="mod">
          <ac:chgData name="Wang Chenyu" userId="54349da39eb10202" providerId="LiveId" clId="{D3C66A36-727E-47AF-ADCE-951A1B25DCE6}" dt="2020-06-10T01:38:23.681" v="102" actId="20577"/>
          <ac:spMkLst>
            <pc:docMk/>
            <pc:sldMk cId="36058326" sldId="261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18:48:44.829" v="311" actId="20577"/>
          <ac:spMkLst>
            <pc:docMk/>
            <pc:sldMk cId="36058326" sldId="261"/>
            <ac:spMk id="5" creationId="{00000000-0000-0000-0000-000000000000}"/>
          </ac:spMkLst>
        </pc:spChg>
        <pc:spChg chg="del mod">
          <ac:chgData name="Wang Chenyu" userId="54349da39eb10202" providerId="LiveId" clId="{D3C66A36-727E-47AF-ADCE-951A1B25DCE6}" dt="2020-06-10T01:40:48.244" v="202" actId="478"/>
          <ac:spMkLst>
            <pc:docMk/>
            <pc:sldMk cId="36058326" sldId="261"/>
            <ac:spMk id="8" creationId="{00000000-0000-0000-0000-000000000000}"/>
          </ac:spMkLst>
        </pc:spChg>
        <pc:spChg chg="add mod">
          <ac:chgData name="Wang Chenyu" userId="54349da39eb10202" providerId="LiveId" clId="{D3C66A36-727E-47AF-ADCE-951A1B25DCE6}" dt="2020-06-10T01:40:50.086" v="204" actId="20577"/>
          <ac:spMkLst>
            <pc:docMk/>
            <pc:sldMk cId="36058326" sldId="261"/>
            <ac:spMk id="9" creationId="{2C7B4F99-7F92-4DCA-AD46-22C6D03A48DE}"/>
          </ac:spMkLst>
        </pc:spChg>
      </pc:sldChg>
      <pc:sldChg chg="modSp modNotesTx">
        <pc:chgData name="Wang Chenyu" userId="54349da39eb10202" providerId="LiveId" clId="{D3C66A36-727E-47AF-ADCE-951A1B25DCE6}" dt="2020-07-03T14:48:08.975" v="19855" actId="20577"/>
        <pc:sldMkLst>
          <pc:docMk/>
          <pc:sldMk cId="1924288783" sldId="273"/>
        </pc:sldMkLst>
        <pc:spChg chg="mod">
          <ac:chgData name="Wang Chenyu" userId="54349da39eb10202" providerId="LiveId" clId="{D3C66A36-727E-47AF-ADCE-951A1B25DCE6}" dt="2020-07-03T14:48:08.975" v="19855" actId="20577"/>
          <ac:spMkLst>
            <pc:docMk/>
            <pc:sldMk cId="1924288783" sldId="273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02:40:16.036" v="6305" actId="20577"/>
          <ac:spMkLst>
            <pc:docMk/>
            <pc:sldMk cId="1924288783" sldId="273"/>
            <ac:spMk id="3" creationId="{00000000-0000-0000-0000-000000000000}"/>
          </ac:spMkLst>
        </pc:spChg>
      </pc:sldChg>
      <pc:sldChg chg="addSp delSp modSp ord modAnim modNotesTx">
        <pc:chgData name="Wang Chenyu" userId="54349da39eb10202" providerId="LiveId" clId="{D3C66A36-727E-47AF-ADCE-951A1B25DCE6}" dt="2020-07-03T15:59:10.456" v="19993" actId="20577"/>
        <pc:sldMkLst>
          <pc:docMk/>
          <pc:sldMk cId="595033969" sldId="275"/>
        </pc:sldMkLst>
        <pc:spChg chg="mod">
          <ac:chgData name="Wang Chenyu" userId="54349da39eb10202" providerId="LiveId" clId="{D3C66A36-727E-47AF-ADCE-951A1B25DCE6}" dt="2020-07-03T15:59:10.456" v="19993" actId="20577"/>
          <ac:spMkLst>
            <pc:docMk/>
            <pc:sldMk cId="595033969" sldId="275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14:15:38.058" v="9313" actId="20577"/>
          <ac:spMkLst>
            <pc:docMk/>
            <pc:sldMk cId="595033969" sldId="275"/>
            <ac:spMk id="3" creationId="{00000000-0000-0000-0000-000000000000}"/>
          </ac:spMkLst>
        </pc:spChg>
        <pc:picChg chg="add mod">
          <ac:chgData name="Wang Chenyu" userId="54349da39eb10202" providerId="LiveId" clId="{D3C66A36-727E-47AF-ADCE-951A1B25DCE6}" dt="2020-06-15T14:36:47.283" v="9706" actId="1076"/>
          <ac:picMkLst>
            <pc:docMk/>
            <pc:sldMk cId="595033969" sldId="275"/>
            <ac:picMk id="4" creationId="{1B268D8F-C38C-4BDE-A3B3-26828B021BCD}"/>
          </ac:picMkLst>
        </pc:picChg>
        <pc:picChg chg="add del">
          <ac:chgData name="Wang Chenyu" userId="54349da39eb10202" providerId="LiveId" clId="{D3C66A36-727E-47AF-ADCE-951A1B25DCE6}" dt="2020-06-15T13:21:01.800" v="8137"/>
          <ac:picMkLst>
            <pc:docMk/>
            <pc:sldMk cId="595033969" sldId="275"/>
            <ac:picMk id="5" creationId="{07C54951-6C5C-4D1C-A24D-6FA81DF7D8EF}"/>
          </ac:picMkLst>
        </pc:picChg>
        <pc:picChg chg="add del">
          <ac:chgData name="Wang Chenyu" userId="54349da39eb10202" providerId="LiveId" clId="{D3C66A36-727E-47AF-ADCE-951A1B25DCE6}" dt="2020-06-15T13:21:04.896" v="8139"/>
          <ac:picMkLst>
            <pc:docMk/>
            <pc:sldMk cId="595033969" sldId="275"/>
            <ac:picMk id="6" creationId="{97A97CE1-F91B-47C4-A198-C804171D0AB5}"/>
          </ac:picMkLst>
        </pc:picChg>
      </pc:sldChg>
      <pc:sldChg chg="modSp add setBg">
        <pc:chgData name="Wang Chenyu" userId="54349da39eb10202" providerId="LiveId" clId="{D3C66A36-727E-47AF-ADCE-951A1B25DCE6}" dt="2020-06-10T18:48:18.053" v="304" actId="20577"/>
        <pc:sldMkLst>
          <pc:docMk/>
          <pc:sldMk cId="187780642" sldId="277"/>
        </pc:sldMkLst>
        <pc:spChg chg="mod">
          <ac:chgData name="Wang Chenyu" userId="54349da39eb10202" providerId="LiveId" clId="{D3C66A36-727E-47AF-ADCE-951A1B25DCE6}" dt="2020-06-10T01:36:23.539" v="95" actId="20577"/>
          <ac:spMkLst>
            <pc:docMk/>
            <pc:sldMk cId="187780642" sldId="277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18:48:18.053" v="304" actId="20577"/>
          <ac:spMkLst>
            <pc:docMk/>
            <pc:sldMk cId="187780642" sldId="277"/>
            <ac:spMk id="5" creationId="{00000000-0000-0000-0000-000000000000}"/>
          </ac:spMkLst>
        </pc:spChg>
        <pc:spChg chg="mod">
          <ac:chgData name="Wang Chenyu" userId="54349da39eb10202" providerId="LiveId" clId="{D3C66A36-727E-47AF-ADCE-951A1B25DCE6}" dt="2020-06-10T01:40:42.988" v="201" actId="1076"/>
          <ac:spMkLst>
            <pc:docMk/>
            <pc:sldMk cId="187780642" sldId="277"/>
            <ac:spMk id="8" creationId="{00000000-0000-0000-0000-000000000000}"/>
          </ac:spMkLst>
        </pc:spChg>
      </pc:sldChg>
      <pc:sldChg chg="modSp add ord setBg">
        <pc:chgData name="Wang Chenyu" userId="54349da39eb10202" providerId="LiveId" clId="{D3C66A36-727E-47AF-ADCE-951A1B25DCE6}" dt="2020-07-02T13:32:04.743" v="13572" actId="20577"/>
        <pc:sldMkLst>
          <pc:docMk/>
          <pc:sldMk cId="3758846279" sldId="278"/>
        </pc:sldMkLst>
        <pc:spChg chg="mod">
          <ac:chgData name="Wang Chenyu" userId="54349da39eb10202" providerId="LiveId" clId="{D3C66A36-727E-47AF-ADCE-951A1B25DCE6}" dt="2020-06-10T01:39:53.333" v="181" actId="20577"/>
          <ac:spMkLst>
            <pc:docMk/>
            <pc:sldMk cId="3758846279" sldId="278"/>
            <ac:spMk id="3" creationId="{00000000-0000-0000-0000-000000000000}"/>
          </ac:spMkLst>
        </pc:spChg>
        <pc:spChg chg="mod">
          <ac:chgData name="Wang Chenyu" userId="54349da39eb10202" providerId="LiveId" clId="{D3C66A36-727E-47AF-ADCE-951A1B25DCE6}" dt="2020-06-10T01:39:38.841" v="175" actId="20577"/>
          <ac:spMkLst>
            <pc:docMk/>
            <pc:sldMk cId="3758846279" sldId="278"/>
            <ac:spMk id="5" creationId="{00000000-0000-0000-0000-000000000000}"/>
          </ac:spMkLst>
        </pc:spChg>
        <pc:spChg chg="mod">
          <ac:chgData name="Wang Chenyu" userId="54349da39eb10202" providerId="LiveId" clId="{D3C66A36-727E-47AF-ADCE-951A1B25DCE6}" dt="2020-07-02T13:32:04.743" v="13572" actId="20577"/>
          <ac:spMkLst>
            <pc:docMk/>
            <pc:sldMk cId="3758846279" sldId="278"/>
            <ac:spMk id="8" creationId="{00000000-0000-0000-0000-000000000000}"/>
          </ac:spMkLst>
        </pc:spChg>
      </pc:sldChg>
      <pc:sldChg chg="addSp delSp modSp add modAnim">
        <pc:chgData name="Wang Chenyu" userId="54349da39eb10202" providerId="LiveId" clId="{D3C66A36-727E-47AF-ADCE-951A1B25DCE6}" dt="2020-07-02T16:08:43.597" v="16392" actId="1076"/>
        <pc:sldMkLst>
          <pc:docMk/>
          <pc:sldMk cId="1489885042" sldId="279"/>
        </pc:sldMkLst>
        <pc:spChg chg="add mod">
          <ac:chgData name="Wang Chenyu" userId="54349da39eb10202" providerId="LiveId" clId="{D3C66A36-727E-47AF-ADCE-951A1B25DCE6}" dt="2020-06-14T11:28:28.264" v="1052" actId="20577"/>
          <ac:spMkLst>
            <pc:docMk/>
            <pc:sldMk cId="1489885042" sldId="279"/>
            <ac:spMk id="2" creationId="{05B238B2-DAAD-4A72-9078-99F371A26BF4}"/>
          </ac:spMkLst>
        </pc:spChg>
        <pc:spChg chg="add mod">
          <ac:chgData name="Wang Chenyu" userId="54349da39eb10202" providerId="LiveId" clId="{D3C66A36-727E-47AF-ADCE-951A1B25DCE6}" dt="2020-07-02T16:08:22.901" v="16387" actId="14100"/>
          <ac:spMkLst>
            <pc:docMk/>
            <pc:sldMk cId="1489885042" sldId="279"/>
            <ac:spMk id="3" creationId="{E0436E9C-4738-4424-B7E8-A236363F2CEB}"/>
          </ac:spMkLst>
        </pc:spChg>
        <pc:picChg chg="add del mod">
          <ac:chgData name="Wang Chenyu" userId="54349da39eb10202" providerId="LiveId" clId="{D3C66A36-727E-47AF-ADCE-951A1B25DCE6}" dt="2020-06-15T03:06:11.234" v="6950"/>
          <ac:picMkLst>
            <pc:docMk/>
            <pc:sldMk cId="1489885042" sldId="279"/>
            <ac:picMk id="1026" creationId="{9893798D-2EBF-423A-9832-119A1CEE711E}"/>
          </ac:picMkLst>
        </pc:picChg>
        <pc:picChg chg="add mod">
          <ac:chgData name="Wang Chenyu" userId="54349da39eb10202" providerId="LiveId" clId="{D3C66A36-727E-47AF-ADCE-951A1B25DCE6}" dt="2020-07-02T16:08:43.597" v="16392" actId="1076"/>
          <ac:picMkLst>
            <pc:docMk/>
            <pc:sldMk cId="1489885042" sldId="279"/>
            <ac:picMk id="1026" creationId="{B50F4EEC-EFAD-4AB3-A444-3FF9AC8852C8}"/>
          </ac:picMkLst>
        </pc:picChg>
      </pc:sldChg>
      <pc:sldChg chg="addSp delSp modSp add modNotesTx">
        <pc:chgData name="Wang Chenyu" userId="54349da39eb10202" providerId="LiveId" clId="{D3C66A36-727E-47AF-ADCE-951A1B25DCE6}" dt="2020-07-02T17:58:03.040" v="17466" actId="20578"/>
        <pc:sldMkLst>
          <pc:docMk/>
          <pc:sldMk cId="557365452" sldId="282"/>
        </pc:sldMkLst>
        <pc:spChg chg="mod">
          <ac:chgData name="Wang Chenyu" userId="54349da39eb10202" providerId="LiveId" clId="{D3C66A36-727E-47AF-ADCE-951A1B25DCE6}" dt="2020-07-02T17:58:03.040" v="17466" actId="20578"/>
          <ac:spMkLst>
            <pc:docMk/>
            <pc:sldMk cId="557365452" sldId="282"/>
            <ac:spMk id="2" creationId="{8FD0CFC8-BC72-4FF2-B400-A8D0D99D1F73}"/>
          </ac:spMkLst>
        </pc:spChg>
        <pc:picChg chg="mod">
          <ac:chgData name="Wang Chenyu" userId="54349da39eb10202" providerId="LiveId" clId="{D3C66A36-727E-47AF-ADCE-951A1B25DCE6}" dt="2020-07-02T17:00:03.322" v="16623" actId="1076"/>
          <ac:picMkLst>
            <pc:docMk/>
            <pc:sldMk cId="557365452" sldId="282"/>
            <ac:picMk id="4" creationId="{97AA35E5-0785-4D42-BFA4-5A889026F55E}"/>
          </ac:picMkLst>
        </pc:picChg>
        <pc:picChg chg="add del mod">
          <ac:chgData name="Wang Chenyu" userId="54349da39eb10202" providerId="LiveId" clId="{D3C66A36-727E-47AF-ADCE-951A1B25DCE6}" dt="2020-07-02T17:00:16.404" v="16626"/>
          <ac:picMkLst>
            <pc:docMk/>
            <pc:sldMk cId="557365452" sldId="282"/>
            <ac:picMk id="5" creationId="{B7603B60-085A-4F6E-BC39-9BA0C8B5B0CA}"/>
          </ac:picMkLst>
        </pc:picChg>
        <pc:picChg chg="add mod">
          <ac:chgData name="Wang Chenyu" userId="54349da39eb10202" providerId="LiveId" clId="{D3C66A36-727E-47AF-ADCE-951A1B25DCE6}" dt="2020-07-02T17:00:33.134" v="16633" actId="1440"/>
          <ac:picMkLst>
            <pc:docMk/>
            <pc:sldMk cId="557365452" sldId="282"/>
            <ac:picMk id="6" creationId="{387864CE-4A43-4C97-9FDC-7465A4C2A4D5}"/>
          </ac:picMkLst>
        </pc:picChg>
      </pc:sldChg>
      <pc:sldChg chg="modSp add modNotesTx">
        <pc:chgData name="Wang Chenyu" userId="54349da39eb10202" providerId="LiveId" clId="{D3C66A36-727E-47AF-ADCE-951A1B25DCE6}" dt="2020-07-02T15:38:33.399" v="15855" actId="20577"/>
        <pc:sldMkLst>
          <pc:docMk/>
          <pc:sldMk cId="1801283764" sldId="285"/>
        </pc:sldMkLst>
        <pc:spChg chg="mod">
          <ac:chgData name="Wang Chenyu" userId="54349da39eb10202" providerId="LiveId" clId="{D3C66A36-727E-47AF-ADCE-951A1B25DCE6}" dt="2020-07-02T15:34:16.900" v="15527" actId="207"/>
          <ac:spMkLst>
            <pc:docMk/>
            <pc:sldMk cId="1801283764" sldId="285"/>
            <ac:spMk id="5" creationId="{D0E411AD-5007-4BC8-BE7C-B86BDBB52C90}"/>
          </ac:spMkLst>
        </pc:spChg>
      </pc:sldChg>
      <pc:sldChg chg="addSp delSp modSp add modNotesTx">
        <pc:chgData name="Wang Chenyu" userId="54349da39eb10202" providerId="LiveId" clId="{D3C66A36-727E-47AF-ADCE-951A1B25DCE6}" dt="2020-07-02T16:58:54.458" v="16616" actId="207"/>
        <pc:sldMkLst>
          <pc:docMk/>
          <pc:sldMk cId="2128502268" sldId="290"/>
        </pc:sldMkLst>
        <pc:spChg chg="add del mod">
          <ac:chgData name="Wang Chenyu" userId="54349da39eb10202" providerId="LiveId" clId="{D3C66A36-727E-47AF-ADCE-951A1B25DCE6}" dt="2020-07-02T16:53:35.332" v="16474"/>
          <ac:spMkLst>
            <pc:docMk/>
            <pc:sldMk cId="2128502268" sldId="290"/>
            <ac:spMk id="2" creationId="{A8402279-E270-4EC3-9DD8-C17AB06E1C41}"/>
          </ac:spMkLst>
        </pc:spChg>
        <pc:spChg chg="mod">
          <ac:chgData name="Wang Chenyu" userId="54349da39eb10202" providerId="LiveId" clId="{D3C66A36-727E-47AF-ADCE-951A1B25DCE6}" dt="2020-07-02T16:57:27.663" v="16584" actId="20577"/>
          <ac:spMkLst>
            <pc:docMk/>
            <pc:sldMk cId="2128502268" sldId="290"/>
            <ac:spMk id="5" creationId="{B285185C-249A-4A0C-B764-4692F71C58B2}"/>
          </ac:spMkLst>
        </pc:spChg>
        <pc:graphicFrameChg chg="add mod modGraphic">
          <ac:chgData name="Wang Chenyu" userId="54349da39eb10202" providerId="LiveId" clId="{D3C66A36-727E-47AF-ADCE-951A1B25DCE6}" dt="2020-07-02T16:58:54.458" v="16616" actId="207"/>
          <ac:graphicFrameMkLst>
            <pc:docMk/>
            <pc:sldMk cId="2128502268" sldId="290"/>
            <ac:graphicFrameMk id="3" creationId="{1BF76444-053C-453B-8C57-256A46717813}"/>
          </ac:graphicFrameMkLst>
        </pc:graphicFrameChg>
      </pc:sldChg>
      <pc:sldChg chg="modSp add modAnim modNotesTx">
        <pc:chgData name="Wang Chenyu" userId="54349da39eb10202" providerId="LiveId" clId="{D3C66A36-727E-47AF-ADCE-951A1B25DCE6}" dt="2020-07-02T22:18:49.658" v="18648" actId="20577"/>
        <pc:sldMkLst>
          <pc:docMk/>
          <pc:sldMk cId="844502498" sldId="292"/>
        </pc:sldMkLst>
        <pc:spChg chg="mod">
          <ac:chgData name="Wang Chenyu" userId="54349da39eb10202" providerId="LiveId" clId="{D3C66A36-727E-47AF-ADCE-951A1B25DCE6}" dt="2020-07-02T22:18:49.658" v="18648" actId="20577"/>
          <ac:spMkLst>
            <pc:docMk/>
            <pc:sldMk cId="844502498" sldId="292"/>
            <ac:spMk id="5" creationId="{4D3A2FA8-257D-4C2E-9153-594E56FF32B9}"/>
          </ac:spMkLst>
        </pc:spChg>
      </pc:sldChg>
      <pc:sldChg chg="addSp delSp modSp add">
        <pc:chgData name="Wang Chenyu" userId="54349da39eb10202" providerId="LiveId" clId="{D3C66A36-727E-47AF-ADCE-951A1B25DCE6}" dt="2020-07-02T18:25:54.478" v="17818" actId="20577"/>
        <pc:sldMkLst>
          <pc:docMk/>
          <pc:sldMk cId="3453394982" sldId="293"/>
        </pc:sldMkLst>
        <pc:spChg chg="mod">
          <ac:chgData name="Wang Chenyu" userId="54349da39eb10202" providerId="LiveId" clId="{D3C66A36-727E-47AF-ADCE-951A1B25DCE6}" dt="2020-06-14T18:55:48.003" v="4898" actId="20577"/>
          <ac:spMkLst>
            <pc:docMk/>
            <pc:sldMk cId="3453394982" sldId="293"/>
            <ac:spMk id="3" creationId="{C41CC50D-6C5D-4690-94B9-B31FA9146111}"/>
          </ac:spMkLst>
        </pc:spChg>
        <pc:spChg chg="del">
          <ac:chgData name="Wang Chenyu" userId="54349da39eb10202" providerId="LiveId" clId="{D3C66A36-727E-47AF-ADCE-951A1B25DCE6}" dt="2020-06-14T18:33:59.114" v="4885" actId="478"/>
          <ac:spMkLst>
            <pc:docMk/>
            <pc:sldMk cId="3453394982" sldId="293"/>
            <ac:spMk id="5" creationId="{20038FA9-24B5-46C0-A054-78493C866FF6}"/>
          </ac:spMkLst>
        </pc:spChg>
        <pc:spChg chg="add mod">
          <ac:chgData name="Wang Chenyu" userId="54349da39eb10202" providerId="LiveId" clId="{D3C66A36-727E-47AF-ADCE-951A1B25DCE6}" dt="2020-07-02T18:25:54.478" v="17818" actId="20577"/>
          <ac:spMkLst>
            <pc:docMk/>
            <pc:sldMk cId="3453394982" sldId="293"/>
            <ac:spMk id="6" creationId="{411ABAC7-7AAC-4751-912B-844477767D85}"/>
          </ac:spMkLst>
        </pc:spChg>
        <pc:picChg chg="del">
          <ac:chgData name="Wang Chenyu" userId="54349da39eb10202" providerId="LiveId" clId="{D3C66A36-727E-47AF-ADCE-951A1B25DCE6}" dt="2020-06-14T18:33:57.416" v="4884" actId="478"/>
          <ac:picMkLst>
            <pc:docMk/>
            <pc:sldMk cId="3453394982" sldId="293"/>
            <ac:picMk id="7" creationId="{53B606D8-3B37-4B29-99A9-99B9C99AF53D}"/>
          </ac:picMkLst>
        </pc:picChg>
      </pc:sldChg>
      <pc:sldChg chg="addSp delSp modSp add modNotesTx">
        <pc:chgData name="Wang Chenyu" userId="54349da39eb10202" providerId="LiveId" clId="{D3C66A36-727E-47AF-ADCE-951A1B25DCE6}" dt="2020-07-02T23:31:02.580" v="18823" actId="1076"/>
        <pc:sldMkLst>
          <pc:docMk/>
          <pc:sldMk cId="4183045994" sldId="295"/>
        </pc:sldMkLst>
        <pc:spChg chg="del">
          <ac:chgData name="Wang Chenyu" userId="54349da39eb10202" providerId="LiveId" clId="{D3C66A36-727E-47AF-ADCE-951A1B25DCE6}" dt="2020-06-14T19:12:39.708" v="4919"/>
          <ac:spMkLst>
            <pc:docMk/>
            <pc:sldMk cId="4183045994" sldId="295"/>
            <ac:spMk id="2" creationId="{BE7E04A7-D4EE-4BFD-9F13-031143B9789B}"/>
          </ac:spMkLst>
        </pc:spChg>
        <pc:spChg chg="del">
          <ac:chgData name="Wang Chenyu" userId="54349da39eb10202" providerId="LiveId" clId="{D3C66A36-727E-47AF-ADCE-951A1B25DCE6}" dt="2020-06-14T19:12:39.708" v="4919"/>
          <ac:spMkLst>
            <pc:docMk/>
            <pc:sldMk cId="4183045994" sldId="295"/>
            <ac:spMk id="3" creationId="{4BC1D3B0-C518-4896-B5DB-005E5F0FC07B}"/>
          </ac:spMkLst>
        </pc:spChg>
        <pc:spChg chg="add mod">
          <ac:chgData name="Wang Chenyu" userId="54349da39eb10202" providerId="LiveId" clId="{D3C66A36-727E-47AF-ADCE-951A1B25DCE6}" dt="2020-06-14T19:12:45.760" v="4940" actId="20577"/>
          <ac:spMkLst>
            <pc:docMk/>
            <pc:sldMk cId="4183045994" sldId="295"/>
            <ac:spMk id="4" creationId="{07F8CA73-8DEC-425C-B588-ECF51BA552E9}"/>
          </ac:spMkLst>
        </pc:spChg>
        <pc:spChg chg="add mod">
          <ac:chgData name="Wang Chenyu" userId="54349da39eb10202" providerId="LiveId" clId="{D3C66A36-727E-47AF-ADCE-951A1B25DCE6}" dt="2020-07-02T23:30:52.063" v="18819" actId="1076"/>
          <ac:spMkLst>
            <pc:docMk/>
            <pc:sldMk cId="4183045994" sldId="295"/>
            <ac:spMk id="5" creationId="{A06DEDCE-C556-424D-BEFC-5E388CBF4D8D}"/>
          </ac:spMkLst>
        </pc:spChg>
        <pc:picChg chg="add mod">
          <ac:chgData name="Wang Chenyu" userId="54349da39eb10202" providerId="LiveId" clId="{D3C66A36-727E-47AF-ADCE-951A1B25DCE6}" dt="2020-07-02T23:31:02.580" v="18823" actId="1076"/>
          <ac:picMkLst>
            <pc:docMk/>
            <pc:sldMk cId="4183045994" sldId="295"/>
            <ac:picMk id="2" creationId="{3DF05310-8C89-49B5-9C2F-6C0B3EEB71EA}"/>
          </ac:picMkLst>
        </pc:picChg>
        <pc:picChg chg="add del mod">
          <ac:chgData name="Wang Chenyu" userId="54349da39eb10202" providerId="LiveId" clId="{D3C66A36-727E-47AF-ADCE-951A1B25DCE6}" dt="2020-06-14T19:21:27.599" v="5092"/>
          <ac:picMkLst>
            <pc:docMk/>
            <pc:sldMk cId="4183045994" sldId="295"/>
            <ac:picMk id="6" creationId="{F49ECAE9-0E77-464D-ADAD-D6D5693850D2}"/>
          </ac:picMkLst>
        </pc:picChg>
        <pc:picChg chg="add del mod">
          <ac:chgData name="Wang Chenyu" userId="54349da39eb10202" providerId="LiveId" clId="{D3C66A36-727E-47AF-ADCE-951A1B25DCE6}" dt="2020-07-02T23:30:49.121" v="18817"/>
          <ac:picMkLst>
            <pc:docMk/>
            <pc:sldMk cId="4183045994" sldId="295"/>
            <ac:picMk id="1026" creationId="{23DCCD39-057F-4E67-BEEC-BEFE27CEC316}"/>
          </ac:picMkLst>
        </pc:picChg>
      </pc:sldChg>
      <pc:sldChg chg="addSp delSp modSp add modNotesTx">
        <pc:chgData name="Wang Chenyu" userId="54349da39eb10202" providerId="LiveId" clId="{D3C66A36-727E-47AF-ADCE-951A1B25DCE6}" dt="2020-07-02T19:45:37.515" v="18096" actId="14100"/>
        <pc:sldMkLst>
          <pc:docMk/>
          <pc:sldMk cId="1702064412" sldId="296"/>
        </pc:sldMkLst>
        <pc:spChg chg="del mod">
          <ac:chgData name="Wang Chenyu" userId="54349da39eb10202" providerId="LiveId" clId="{D3C66A36-727E-47AF-ADCE-951A1B25DCE6}" dt="2020-06-15T13:38:57.886" v="8416"/>
          <ac:spMkLst>
            <pc:docMk/>
            <pc:sldMk cId="1702064412" sldId="296"/>
            <ac:spMk id="2" creationId="{8791DB3F-CDB0-4415-9E99-8E42C733756E}"/>
          </ac:spMkLst>
        </pc:spChg>
        <pc:spChg chg="mod">
          <ac:chgData name="Wang Chenyu" userId="54349da39eb10202" providerId="LiveId" clId="{D3C66A36-727E-47AF-ADCE-951A1B25DCE6}" dt="2020-06-14T20:06:34.674" v="5354" actId="20577"/>
          <ac:spMkLst>
            <pc:docMk/>
            <pc:sldMk cId="1702064412" sldId="296"/>
            <ac:spMk id="3" creationId="{1C247911-F25B-4C91-A828-5629BD41BC52}"/>
          </ac:spMkLst>
        </pc:spChg>
        <pc:spChg chg="add del">
          <ac:chgData name="Wang Chenyu" userId="54349da39eb10202" providerId="LiveId" clId="{D3C66A36-727E-47AF-ADCE-951A1B25DCE6}" dt="2020-06-14T20:10:44.608" v="5408"/>
          <ac:spMkLst>
            <pc:docMk/>
            <pc:sldMk cId="1702064412" sldId="296"/>
            <ac:spMk id="6" creationId="{1F654E91-B820-4B41-99AA-59D2C321B0AF}"/>
          </ac:spMkLst>
        </pc:spChg>
        <pc:spChg chg="add del mod">
          <ac:chgData name="Wang Chenyu" userId="54349da39eb10202" providerId="LiveId" clId="{D3C66A36-727E-47AF-ADCE-951A1B25DCE6}" dt="2020-06-14T20:11:19.313" v="5424" actId="47"/>
          <ac:spMkLst>
            <pc:docMk/>
            <pc:sldMk cId="1702064412" sldId="296"/>
            <ac:spMk id="7" creationId="{AEE8FB95-6850-4B85-9C56-CEE901F8BCED}"/>
          </ac:spMkLst>
        </pc:spChg>
        <pc:spChg chg="add mod">
          <ac:chgData name="Wang Chenyu" userId="54349da39eb10202" providerId="LiveId" clId="{D3C66A36-727E-47AF-ADCE-951A1B25DCE6}" dt="2020-07-02T19:45:37.515" v="18096" actId="14100"/>
          <ac:spMkLst>
            <pc:docMk/>
            <pc:sldMk cId="1702064412" sldId="296"/>
            <ac:spMk id="8" creationId="{9AE9B017-5969-4616-9268-001B0596E680}"/>
          </ac:spMkLst>
        </pc:spChg>
        <pc:picChg chg="add del mod">
          <ac:chgData name="Wang Chenyu" userId="54349da39eb10202" providerId="LiveId" clId="{D3C66A36-727E-47AF-ADCE-951A1B25DCE6}" dt="2020-06-14T20:09:17.276" v="5391" actId="478"/>
          <ac:picMkLst>
            <pc:docMk/>
            <pc:sldMk cId="1702064412" sldId="296"/>
            <ac:picMk id="4" creationId="{5BFA63D4-5F24-4E2F-B2FF-4D67EEB8B414}"/>
          </ac:picMkLst>
        </pc:picChg>
        <pc:picChg chg="add del mod">
          <ac:chgData name="Wang Chenyu" userId="54349da39eb10202" providerId="LiveId" clId="{D3C66A36-727E-47AF-ADCE-951A1B25DCE6}" dt="2020-06-14T20:27:05.414" v="5498"/>
          <ac:picMkLst>
            <pc:docMk/>
            <pc:sldMk cId="1702064412" sldId="296"/>
            <ac:picMk id="5" creationId="{D10A3526-ADEB-47EC-AFD2-164451A5D10F}"/>
          </ac:picMkLst>
        </pc:picChg>
      </pc:sldChg>
      <pc:sldChg chg="addSp delSp modSp add">
        <pc:chgData name="Wang Chenyu" userId="54349da39eb10202" providerId="LiveId" clId="{D3C66A36-727E-47AF-ADCE-951A1B25DCE6}" dt="2020-06-14T20:49:32.236" v="5606" actId="14100"/>
        <pc:sldMkLst>
          <pc:docMk/>
          <pc:sldMk cId="2578044693" sldId="297"/>
        </pc:sldMkLst>
        <pc:spChg chg="del">
          <ac:chgData name="Wang Chenyu" userId="54349da39eb10202" providerId="LiveId" clId="{D3C66A36-727E-47AF-ADCE-951A1B25DCE6}" dt="2020-06-14T20:08:13.375" v="5370"/>
          <ac:spMkLst>
            <pc:docMk/>
            <pc:sldMk cId="2578044693" sldId="297"/>
            <ac:spMk id="2" creationId="{1B0D0992-C0B2-45EF-A158-C8CBCD775B16}"/>
          </ac:spMkLst>
        </pc:spChg>
        <pc:spChg chg="mod">
          <ac:chgData name="Wang Chenyu" userId="54349da39eb10202" providerId="LiveId" clId="{D3C66A36-727E-47AF-ADCE-951A1B25DCE6}" dt="2020-06-14T20:27:28.654" v="5504" actId="114"/>
          <ac:spMkLst>
            <pc:docMk/>
            <pc:sldMk cId="2578044693" sldId="297"/>
            <ac:spMk id="3" creationId="{D1668526-82C8-4BCA-9B31-4544839F7236}"/>
          </ac:spMkLst>
        </pc:spChg>
        <pc:spChg chg="add del mod">
          <ac:chgData name="Wang Chenyu" userId="54349da39eb10202" providerId="LiveId" clId="{D3C66A36-727E-47AF-ADCE-951A1B25DCE6}" dt="2020-06-14T20:27:01.936" v="5495" actId="478"/>
          <ac:spMkLst>
            <pc:docMk/>
            <pc:sldMk cId="2578044693" sldId="297"/>
            <ac:spMk id="5" creationId="{1989B324-E5DF-4433-87FB-4E1265DAE515}"/>
          </ac:spMkLst>
        </pc:spChg>
        <pc:picChg chg="add del mod">
          <ac:chgData name="Wang Chenyu" userId="54349da39eb10202" providerId="LiveId" clId="{D3C66A36-727E-47AF-ADCE-951A1B25DCE6}" dt="2020-06-14T20:09:10.709" v="5390"/>
          <ac:picMkLst>
            <pc:docMk/>
            <pc:sldMk cId="2578044693" sldId="297"/>
            <ac:picMk id="4" creationId="{B6332BAE-3BE1-41FC-A575-ADB49A33408B}"/>
          </ac:picMkLst>
        </pc:picChg>
        <pc:picChg chg="add del">
          <ac:chgData name="Wang Chenyu" userId="54349da39eb10202" providerId="LiveId" clId="{D3C66A36-727E-47AF-ADCE-951A1B25DCE6}" dt="2020-06-14T20:09:29.993" v="5397"/>
          <ac:picMkLst>
            <pc:docMk/>
            <pc:sldMk cId="2578044693" sldId="297"/>
            <ac:picMk id="6" creationId="{70CCC7C9-47B4-4466-BEA7-8DD2772271DD}"/>
          </ac:picMkLst>
        </pc:picChg>
        <pc:picChg chg="add del mod">
          <ac:chgData name="Wang Chenyu" userId="54349da39eb10202" providerId="LiveId" clId="{D3C66A36-727E-47AF-ADCE-951A1B25DCE6}" dt="2020-06-14T20:26:32.065" v="5492"/>
          <ac:picMkLst>
            <pc:docMk/>
            <pc:sldMk cId="2578044693" sldId="297"/>
            <ac:picMk id="7" creationId="{262D4D25-AB46-4823-B68A-AFDA501BDE70}"/>
          </ac:picMkLst>
        </pc:picChg>
        <pc:picChg chg="add del">
          <ac:chgData name="Wang Chenyu" userId="54349da39eb10202" providerId="LiveId" clId="{D3C66A36-727E-47AF-ADCE-951A1B25DCE6}" dt="2020-06-14T20:27:03.687" v="5497"/>
          <ac:picMkLst>
            <pc:docMk/>
            <pc:sldMk cId="2578044693" sldId="297"/>
            <ac:picMk id="8" creationId="{01AACA9D-89A0-4029-ABE0-E2C417C31DBF}"/>
          </ac:picMkLst>
        </pc:picChg>
        <pc:picChg chg="add mod">
          <ac:chgData name="Wang Chenyu" userId="54349da39eb10202" providerId="LiveId" clId="{D3C66A36-727E-47AF-ADCE-951A1B25DCE6}" dt="2020-06-14T20:49:32.236" v="5606" actId="14100"/>
          <ac:picMkLst>
            <pc:docMk/>
            <pc:sldMk cId="2578044693" sldId="297"/>
            <ac:picMk id="9" creationId="{668A0E40-A845-4C32-8E71-05E86CED99A9}"/>
          </ac:picMkLst>
        </pc:picChg>
      </pc:sldChg>
      <pc:sldChg chg="addSp delSp modSp add modNotesTx">
        <pc:chgData name="Wang Chenyu" userId="54349da39eb10202" providerId="LiveId" clId="{D3C66A36-727E-47AF-ADCE-951A1B25DCE6}" dt="2020-07-03T14:44:46.201" v="19696" actId="20577"/>
        <pc:sldMkLst>
          <pc:docMk/>
          <pc:sldMk cId="235389466" sldId="298"/>
        </pc:sldMkLst>
        <pc:spChg chg="del">
          <ac:chgData name="Wang Chenyu" userId="54349da39eb10202" providerId="LiveId" clId="{D3C66A36-727E-47AF-ADCE-951A1B25DCE6}" dt="2020-06-14T20:30:27.217" v="5545"/>
          <ac:spMkLst>
            <pc:docMk/>
            <pc:sldMk cId="235389466" sldId="298"/>
            <ac:spMk id="2" creationId="{4DCE9E3C-E908-4BCE-89E4-BD001B9562B3}"/>
          </ac:spMkLst>
        </pc:spChg>
        <pc:spChg chg="mod">
          <ac:chgData name="Wang Chenyu" userId="54349da39eb10202" providerId="LiveId" clId="{D3C66A36-727E-47AF-ADCE-951A1B25DCE6}" dt="2020-06-14T20:30:26.533" v="5544" actId="313"/>
          <ac:spMkLst>
            <pc:docMk/>
            <pc:sldMk cId="235389466" sldId="298"/>
            <ac:spMk id="3" creationId="{DD1ED11D-D997-457E-9C71-24DDFA849504}"/>
          </ac:spMkLst>
        </pc:spChg>
        <pc:picChg chg="add mod">
          <ac:chgData name="Wang Chenyu" userId="54349da39eb10202" providerId="LiveId" clId="{D3C66A36-727E-47AF-ADCE-951A1B25DCE6}" dt="2020-06-14T20:30:24.053" v="5543" actId="1076"/>
          <ac:picMkLst>
            <pc:docMk/>
            <pc:sldMk cId="235389466" sldId="298"/>
            <ac:picMk id="4" creationId="{38A1277D-96D7-4B6C-85E0-97DE28551050}"/>
          </ac:picMkLst>
        </pc:picChg>
        <pc:picChg chg="add mod">
          <ac:chgData name="Wang Chenyu" userId="54349da39eb10202" providerId="LiveId" clId="{D3C66A36-727E-47AF-ADCE-951A1B25DCE6}" dt="2020-06-14T20:30:36.446" v="5548" actId="14100"/>
          <ac:picMkLst>
            <pc:docMk/>
            <pc:sldMk cId="235389466" sldId="298"/>
            <ac:picMk id="5" creationId="{B45507F3-4655-41DB-AEB7-E7B6801A3C7F}"/>
          </ac:picMkLst>
        </pc:picChg>
      </pc:sldChg>
      <pc:sldChg chg="addSp delSp modSp add modNotesTx">
        <pc:chgData name="Wang Chenyu" userId="54349da39eb10202" providerId="LiveId" clId="{D3C66A36-727E-47AF-ADCE-951A1B25DCE6}" dt="2020-07-02T18:21:40.747" v="17803" actId="20577"/>
        <pc:sldMkLst>
          <pc:docMk/>
          <pc:sldMk cId="990352901" sldId="300"/>
        </pc:sldMkLst>
        <pc:spChg chg="del">
          <ac:chgData name="Wang Chenyu" userId="54349da39eb10202" providerId="LiveId" clId="{D3C66A36-727E-47AF-ADCE-951A1B25DCE6}" dt="2020-06-15T03:03:05.124" v="6936"/>
          <ac:spMkLst>
            <pc:docMk/>
            <pc:sldMk cId="990352901" sldId="300"/>
            <ac:spMk id="2" creationId="{F8B42C7E-778D-43B4-A848-EEC752BE1037}"/>
          </ac:spMkLst>
        </pc:spChg>
        <pc:spChg chg="del">
          <ac:chgData name="Wang Chenyu" userId="54349da39eb10202" providerId="LiveId" clId="{D3C66A36-727E-47AF-ADCE-951A1B25DCE6}" dt="2020-06-15T03:03:05.124" v="6936"/>
          <ac:spMkLst>
            <pc:docMk/>
            <pc:sldMk cId="990352901" sldId="300"/>
            <ac:spMk id="3" creationId="{139E1117-2871-4491-ABB8-FA048CCF738C}"/>
          </ac:spMkLst>
        </pc:spChg>
        <pc:spChg chg="add mod">
          <ac:chgData name="Wang Chenyu" userId="54349da39eb10202" providerId="LiveId" clId="{D3C66A36-727E-47AF-ADCE-951A1B25DCE6}" dt="2020-07-02T17:50:00.193" v="17346" actId="20577"/>
          <ac:spMkLst>
            <pc:docMk/>
            <pc:sldMk cId="990352901" sldId="300"/>
            <ac:spMk id="4" creationId="{5BBA620E-4034-4AD2-99E9-023A9C2CA0DE}"/>
          </ac:spMkLst>
        </pc:spChg>
        <pc:spChg chg="add mod">
          <ac:chgData name="Wang Chenyu" userId="54349da39eb10202" providerId="LiveId" clId="{D3C66A36-727E-47AF-ADCE-951A1B25DCE6}" dt="2020-07-02T18:16:36.141" v="17569" actId="1076"/>
          <ac:spMkLst>
            <pc:docMk/>
            <pc:sldMk cId="990352901" sldId="300"/>
            <ac:spMk id="5" creationId="{7D0BF4DA-FE6D-4978-8B7A-0B2607B1FE7A}"/>
          </ac:spMkLst>
        </pc:spChg>
        <pc:picChg chg="add mod">
          <ac:chgData name="Wang Chenyu" userId="54349da39eb10202" providerId="LiveId" clId="{D3C66A36-727E-47AF-ADCE-951A1B25DCE6}" dt="2020-07-02T17:06:13.865" v="16853" actId="1076"/>
          <ac:picMkLst>
            <pc:docMk/>
            <pc:sldMk cId="990352901" sldId="300"/>
            <ac:picMk id="6" creationId="{E8F2B1F7-B09A-4C66-AA41-EF6E5C8D0D0A}"/>
          </ac:picMkLst>
        </pc:picChg>
      </pc:sldChg>
      <pc:sldChg chg="addSp delSp modSp add modAnim">
        <pc:chgData name="Wang Chenyu" userId="54349da39eb10202" providerId="LiveId" clId="{D3C66A36-727E-47AF-ADCE-951A1B25DCE6}" dt="2020-07-02T23:56:07.477" v="18915" actId="20577"/>
        <pc:sldMkLst>
          <pc:docMk/>
          <pc:sldMk cId="3813247506" sldId="304"/>
        </pc:sldMkLst>
        <pc:spChg chg="mod">
          <ac:chgData name="Wang Chenyu" userId="54349da39eb10202" providerId="LiveId" clId="{D3C66A36-727E-47AF-ADCE-951A1B25DCE6}" dt="2020-07-02T23:56:07.477" v="18915" actId="20577"/>
          <ac:spMkLst>
            <pc:docMk/>
            <pc:sldMk cId="3813247506" sldId="304"/>
            <ac:spMk id="2" creationId="{562CE38C-E697-44FF-B49B-164228292CED}"/>
          </ac:spMkLst>
        </pc:spChg>
        <pc:spChg chg="mod">
          <ac:chgData name="Wang Chenyu" userId="54349da39eb10202" providerId="LiveId" clId="{D3C66A36-727E-47AF-ADCE-951A1B25DCE6}" dt="2020-06-15T13:53:27.659" v="9025" actId="20577"/>
          <ac:spMkLst>
            <pc:docMk/>
            <pc:sldMk cId="3813247506" sldId="304"/>
            <ac:spMk id="3" creationId="{BB9385CC-3E0D-4057-8D2E-B916403DF438}"/>
          </ac:spMkLst>
        </pc:spChg>
        <pc:spChg chg="add mod">
          <ac:chgData name="Wang Chenyu" userId="54349da39eb10202" providerId="LiveId" clId="{D3C66A36-727E-47AF-ADCE-951A1B25DCE6}" dt="2020-06-15T14:21:13.590" v="9414" actId="1076"/>
          <ac:spMkLst>
            <pc:docMk/>
            <pc:sldMk cId="3813247506" sldId="304"/>
            <ac:spMk id="7" creationId="{AC11C838-B525-4469-A786-6433EFA4D3B4}"/>
          </ac:spMkLst>
        </pc:spChg>
        <pc:picChg chg="add del mod">
          <ac:chgData name="Wang Chenyu" userId="54349da39eb10202" providerId="LiveId" clId="{D3C66A36-727E-47AF-ADCE-951A1B25DCE6}" dt="2020-06-15T14:05:31.124" v="9029"/>
          <ac:picMkLst>
            <pc:docMk/>
            <pc:sldMk cId="3813247506" sldId="304"/>
            <ac:picMk id="4" creationId="{39FBCE8D-0D08-45D9-A2ED-EF22CAAC4A43}"/>
          </ac:picMkLst>
        </pc:picChg>
        <pc:picChg chg="add mod">
          <ac:chgData name="Wang Chenyu" userId="54349da39eb10202" providerId="LiveId" clId="{D3C66A36-727E-47AF-ADCE-951A1B25DCE6}" dt="2020-06-15T14:21:11.434" v="9413" actId="14100"/>
          <ac:picMkLst>
            <pc:docMk/>
            <pc:sldMk cId="3813247506" sldId="304"/>
            <ac:picMk id="5" creationId="{3D9DBC1F-8427-4DB7-ACC6-ED01BF018F70}"/>
          </ac:picMkLst>
        </pc:picChg>
        <pc:picChg chg="add del mod">
          <ac:chgData name="Wang Chenyu" userId="54349da39eb10202" providerId="LiveId" clId="{D3C66A36-727E-47AF-ADCE-951A1B25DCE6}" dt="2020-06-15T14:19:11.399" v="9390" actId="478"/>
          <ac:picMkLst>
            <pc:docMk/>
            <pc:sldMk cId="3813247506" sldId="304"/>
            <ac:picMk id="6" creationId="{B5289240-F2C2-4539-BD4F-6DAE7777D128}"/>
          </ac:picMkLst>
        </pc:picChg>
        <pc:picChg chg="add mod">
          <ac:chgData name="Wang Chenyu" userId="54349da39eb10202" providerId="LiveId" clId="{D3C66A36-727E-47AF-ADCE-951A1B25DCE6}" dt="2020-06-15T14:21:24.830" v="9416" actId="1076"/>
          <ac:picMkLst>
            <pc:docMk/>
            <pc:sldMk cId="3813247506" sldId="304"/>
            <ac:picMk id="8" creationId="{237DF12F-F04F-4F39-A9D0-EB09F074050E}"/>
          </ac:picMkLst>
        </pc:picChg>
      </pc:sldChg>
      <pc:sldChg chg="addSp delSp modSp add modAnim modNotesTx">
        <pc:chgData name="Wang Chenyu" userId="54349da39eb10202" providerId="LiveId" clId="{D3C66A36-727E-47AF-ADCE-951A1B25DCE6}" dt="2020-07-02T23:50:14.831" v="18912"/>
        <pc:sldMkLst>
          <pc:docMk/>
          <pc:sldMk cId="361971117" sldId="305"/>
        </pc:sldMkLst>
        <pc:spChg chg="mod">
          <ac:chgData name="Wang Chenyu" userId="54349da39eb10202" providerId="LiveId" clId="{D3C66A36-727E-47AF-ADCE-951A1B25DCE6}" dt="2020-06-15T13:52:59.993" v="9022"/>
          <ac:spMkLst>
            <pc:docMk/>
            <pc:sldMk cId="361971117" sldId="305"/>
            <ac:spMk id="2" creationId="{C3040281-DEAB-4F8B-A3F0-E84FAFD955A0}"/>
          </ac:spMkLst>
        </pc:spChg>
        <pc:spChg chg="mod">
          <ac:chgData name="Wang Chenyu" userId="54349da39eb10202" providerId="LiveId" clId="{D3C66A36-727E-47AF-ADCE-951A1B25DCE6}" dt="2020-06-15T13:25:01.066" v="8182"/>
          <ac:spMkLst>
            <pc:docMk/>
            <pc:sldMk cId="361971117" sldId="305"/>
            <ac:spMk id="3" creationId="{66D3C16D-F226-4145-ABAC-42803609208C}"/>
          </ac:spMkLst>
        </pc:spChg>
        <pc:spChg chg="add del">
          <ac:chgData name="Wang Chenyu" userId="54349da39eb10202" providerId="LiveId" clId="{D3C66A36-727E-47AF-ADCE-951A1B25DCE6}" dt="2020-06-15T13:24:50.472" v="8180"/>
          <ac:spMkLst>
            <pc:docMk/>
            <pc:sldMk cId="361971117" sldId="305"/>
            <ac:spMk id="4" creationId="{59BB0830-F005-46B0-94CF-73A028FB2541}"/>
          </ac:spMkLst>
        </pc:spChg>
        <pc:spChg chg="add del">
          <ac:chgData name="Wang Chenyu" userId="54349da39eb10202" providerId="LiveId" clId="{D3C66A36-727E-47AF-ADCE-951A1B25DCE6}" dt="2020-06-15T13:24:50.472" v="8180"/>
          <ac:spMkLst>
            <pc:docMk/>
            <pc:sldMk cId="361971117" sldId="305"/>
            <ac:spMk id="5" creationId="{D70868B1-CCFE-4268-B182-FFCE01278B10}"/>
          </ac:spMkLst>
        </pc:spChg>
        <pc:picChg chg="add del">
          <ac:chgData name="Wang Chenyu" userId="54349da39eb10202" providerId="LiveId" clId="{D3C66A36-727E-47AF-ADCE-951A1B25DCE6}" dt="2020-06-15T13:24:50.472" v="8180"/>
          <ac:picMkLst>
            <pc:docMk/>
            <pc:sldMk cId="361971117" sldId="305"/>
            <ac:picMk id="6" creationId="{CF57563A-3C13-4E74-9F08-DD3F82751CD6}"/>
          </ac:picMkLst>
        </pc:picChg>
        <pc:picChg chg="add mod">
          <ac:chgData name="Wang Chenyu" userId="54349da39eb10202" providerId="LiveId" clId="{D3C66A36-727E-47AF-ADCE-951A1B25DCE6}" dt="2020-06-15T14:21:38.391" v="9418" actId="1440"/>
          <ac:picMkLst>
            <pc:docMk/>
            <pc:sldMk cId="361971117" sldId="305"/>
            <ac:picMk id="7" creationId="{6C13C32F-E830-49FD-B110-B36DD6500FAB}"/>
          </ac:picMkLst>
        </pc:picChg>
      </pc:sldChg>
      <pc:sldChg chg="addSp delSp modSp add modNotesTx">
        <pc:chgData name="Wang Chenyu" userId="54349da39eb10202" providerId="LiveId" clId="{D3C66A36-727E-47AF-ADCE-951A1B25DCE6}" dt="2020-07-03T15:56:07.822" v="19923" actId="20577"/>
        <pc:sldMkLst>
          <pc:docMk/>
          <pc:sldMk cId="3728426900" sldId="307"/>
        </pc:sldMkLst>
        <pc:spChg chg="mod">
          <ac:chgData name="Wang Chenyu" userId="54349da39eb10202" providerId="LiveId" clId="{D3C66A36-727E-47AF-ADCE-951A1B25DCE6}" dt="2020-07-03T15:56:07.822" v="19923" actId="20577"/>
          <ac:spMkLst>
            <pc:docMk/>
            <pc:sldMk cId="3728426900" sldId="307"/>
            <ac:spMk id="2" creationId="{00000000-0000-0000-0000-000000000000}"/>
          </ac:spMkLst>
        </pc:spChg>
        <pc:spChg chg="add mod">
          <ac:chgData name="Wang Chenyu" userId="54349da39eb10202" providerId="LiveId" clId="{D3C66A36-727E-47AF-ADCE-951A1B25DCE6}" dt="2020-07-03T00:01:30.560" v="18999" actId="20577"/>
          <ac:spMkLst>
            <pc:docMk/>
            <pc:sldMk cId="3728426900" sldId="307"/>
            <ac:spMk id="7" creationId="{D20A02B6-C01E-4D4F-A36C-90B56F3ACFA0}"/>
          </ac:spMkLst>
        </pc:spChg>
        <pc:spChg chg="add mod">
          <ac:chgData name="Wang Chenyu" userId="54349da39eb10202" providerId="LiveId" clId="{D3C66A36-727E-47AF-ADCE-951A1B25DCE6}" dt="2020-07-03T00:01:46.431" v="19013" actId="1076"/>
          <ac:spMkLst>
            <pc:docMk/>
            <pc:sldMk cId="3728426900" sldId="307"/>
            <ac:spMk id="12" creationId="{CACF337F-773A-41DD-B161-88D36F667259}"/>
          </ac:spMkLst>
        </pc:spChg>
        <pc:spChg chg="add mod">
          <ac:chgData name="Wang Chenyu" userId="54349da39eb10202" providerId="LiveId" clId="{D3C66A36-727E-47AF-ADCE-951A1B25DCE6}" dt="2020-07-03T00:03:56.124" v="19048" actId="1582"/>
          <ac:spMkLst>
            <pc:docMk/>
            <pc:sldMk cId="3728426900" sldId="307"/>
            <ac:spMk id="16" creationId="{3641DDB2-8B3C-4BA0-A573-02F9B164FBBE}"/>
          </ac:spMkLst>
        </pc:spChg>
        <pc:spChg chg="add mod">
          <ac:chgData name="Wang Chenyu" userId="54349da39eb10202" providerId="LiveId" clId="{D3C66A36-727E-47AF-ADCE-951A1B25DCE6}" dt="2020-07-03T00:04:05.032" v="19050" actId="1076"/>
          <ac:spMkLst>
            <pc:docMk/>
            <pc:sldMk cId="3728426900" sldId="307"/>
            <ac:spMk id="17" creationId="{A6F0F8B1-4C71-49E0-B08C-B1F6B46274DF}"/>
          </ac:spMkLst>
        </pc:spChg>
        <pc:grpChg chg="add mod">
          <ac:chgData name="Wang Chenyu" userId="54349da39eb10202" providerId="LiveId" clId="{D3C66A36-727E-47AF-ADCE-951A1B25DCE6}" dt="2020-07-03T00:03:07.582" v="19040" actId="1037"/>
          <ac:grpSpMkLst>
            <pc:docMk/>
            <pc:sldMk cId="3728426900" sldId="307"/>
            <ac:grpSpMk id="15" creationId="{D0BB5600-F9E2-4A62-8648-F9D98126FFC1}"/>
          </ac:grpSpMkLst>
        </pc:grpChg>
        <pc:picChg chg="del">
          <ac:chgData name="Wang Chenyu" userId="54349da39eb10202" providerId="LiveId" clId="{D3C66A36-727E-47AF-ADCE-951A1B25DCE6}" dt="2020-06-15T14:52:24.699" v="10351"/>
          <ac:picMkLst>
            <pc:docMk/>
            <pc:sldMk cId="3728426900" sldId="307"/>
            <ac:picMk id="4" creationId="{1B268D8F-C38C-4BDE-A3B3-26828B021BCD}"/>
          </ac:picMkLst>
        </pc:picChg>
        <pc:picChg chg="add mod">
          <ac:chgData name="Wang Chenyu" userId="54349da39eb10202" providerId="LiveId" clId="{D3C66A36-727E-47AF-ADCE-951A1B25DCE6}" dt="2020-07-03T00:02:46.295" v="19037" actId="164"/>
          <ac:picMkLst>
            <pc:docMk/>
            <pc:sldMk cId="3728426900" sldId="307"/>
            <ac:picMk id="4" creationId="{A6A56215-C8FA-4902-91EA-9A3CD59BC7BA}"/>
          </ac:picMkLst>
        </pc:picChg>
        <pc:picChg chg="add mod modCrop">
          <ac:chgData name="Wang Chenyu" userId="54349da39eb10202" providerId="LiveId" clId="{D3C66A36-727E-47AF-ADCE-951A1B25DCE6}" dt="2020-07-02T23:59:21.669" v="18930" actId="732"/>
          <ac:picMkLst>
            <pc:docMk/>
            <pc:sldMk cId="3728426900" sldId="307"/>
            <ac:picMk id="5" creationId="{E281E380-664C-49FE-BC63-A166BD1A0D5C}"/>
          </ac:picMkLst>
        </pc:picChg>
        <pc:picChg chg="add mod">
          <ac:chgData name="Wang Chenyu" userId="54349da39eb10202" providerId="LiveId" clId="{D3C66A36-727E-47AF-ADCE-951A1B25DCE6}" dt="2020-07-03T00:02:46.295" v="19037" actId="164"/>
          <ac:picMkLst>
            <pc:docMk/>
            <pc:sldMk cId="3728426900" sldId="307"/>
            <ac:picMk id="6" creationId="{DE9E6AA2-A835-4CB7-AC22-D9E30A161D34}"/>
          </ac:picMkLst>
        </pc:picChg>
        <pc:picChg chg="add del mod">
          <ac:chgData name="Wang Chenyu" userId="54349da39eb10202" providerId="LiveId" clId="{D3C66A36-727E-47AF-ADCE-951A1B25DCE6}" dt="2020-07-03T00:02:10.517" v="19020"/>
          <ac:picMkLst>
            <pc:docMk/>
            <pc:sldMk cId="3728426900" sldId="307"/>
            <ac:picMk id="13" creationId="{9A87D254-EF75-4A58-A3EE-93F1396C0C40}"/>
          </ac:picMkLst>
        </pc:picChg>
        <pc:picChg chg="add mod">
          <ac:chgData name="Wang Chenyu" userId="54349da39eb10202" providerId="LiveId" clId="{D3C66A36-727E-47AF-ADCE-951A1B25DCE6}" dt="2020-07-03T00:03:18.341" v="19042" actId="1038"/>
          <ac:picMkLst>
            <pc:docMk/>
            <pc:sldMk cId="3728426900" sldId="307"/>
            <ac:picMk id="14" creationId="{0FF2405A-0325-4266-B092-30024517AAFA}"/>
          </ac:picMkLst>
        </pc:picChg>
        <pc:cxnChg chg="add mod">
          <ac:chgData name="Wang Chenyu" userId="54349da39eb10202" providerId="LiveId" clId="{D3C66A36-727E-47AF-ADCE-951A1B25DCE6}" dt="2020-07-03T00:02:46.295" v="19037" actId="164"/>
          <ac:cxnSpMkLst>
            <pc:docMk/>
            <pc:sldMk cId="3728426900" sldId="307"/>
            <ac:cxnSpMk id="9" creationId="{498D77F4-C358-4AF2-A359-961811FD322A}"/>
          </ac:cxnSpMkLst>
        </pc:cxnChg>
      </pc:sldChg>
      <pc:sldChg chg="addSp delSp modSp add modNotesTx">
        <pc:chgData name="Wang Chenyu" userId="54349da39eb10202" providerId="LiveId" clId="{D3C66A36-727E-47AF-ADCE-951A1B25DCE6}" dt="2020-07-03T16:03:08.005" v="20037" actId="20577"/>
        <pc:sldMkLst>
          <pc:docMk/>
          <pc:sldMk cId="206690864" sldId="308"/>
        </pc:sldMkLst>
        <pc:spChg chg="del mod">
          <ac:chgData name="Wang Chenyu" userId="54349da39eb10202" providerId="LiveId" clId="{D3C66A36-727E-47AF-ADCE-951A1B25DCE6}" dt="2020-06-15T15:06:30.699" v="10880" actId="478"/>
          <ac:spMkLst>
            <pc:docMk/>
            <pc:sldMk cId="206690864" sldId="308"/>
            <ac:spMk id="2" creationId="{2E474CD9-15E5-4154-8DE2-2783FB16EA35}"/>
          </ac:spMkLst>
        </pc:spChg>
        <pc:spChg chg="mod">
          <ac:chgData name="Wang Chenyu" userId="54349da39eb10202" providerId="LiveId" clId="{D3C66A36-727E-47AF-ADCE-951A1B25DCE6}" dt="2020-06-15T15:13:12.612" v="10933"/>
          <ac:spMkLst>
            <pc:docMk/>
            <pc:sldMk cId="206690864" sldId="308"/>
            <ac:spMk id="3" creationId="{E4E6EE20-43AB-42F8-95F9-37123FD69076}"/>
          </ac:spMkLst>
        </pc:spChg>
        <pc:spChg chg="add mod">
          <ac:chgData name="Wang Chenyu" userId="54349da39eb10202" providerId="LiveId" clId="{D3C66A36-727E-47AF-ADCE-951A1B25DCE6}" dt="2020-07-03T16:01:53.766" v="20011" actId="1076"/>
          <ac:spMkLst>
            <pc:docMk/>
            <pc:sldMk cId="206690864" sldId="308"/>
            <ac:spMk id="11" creationId="{A3683545-F1DB-4F5E-B8C8-7E773555C7D9}"/>
          </ac:spMkLst>
        </pc:spChg>
        <pc:spChg chg="add mod">
          <ac:chgData name="Wang Chenyu" userId="54349da39eb10202" providerId="LiveId" clId="{D3C66A36-727E-47AF-ADCE-951A1B25DCE6}" dt="2020-07-03T16:02:17.212" v="20032" actId="20577"/>
          <ac:spMkLst>
            <pc:docMk/>
            <pc:sldMk cId="206690864" sldId="308"/>
            <ac:spMk id="12" creationId="{DAB27113-413A-4C2B-A31B-5422C5F3A224}"/>
          </ac:spMkLst>
        </pc:spChg>
        <pc:picChg chg="add mod">
          <ac:chgData name="Wang Chenyu" userId="54349da39eb10202" providerId="LiveId" clId="{D3C66A36-727E-47AF-ADCE-951A1B25DCE6}" dt="2020-06-15T15:14:06.223" v="10947" actId="1076"/>
          <ac:picMkLst>
            <pc:docMk/>
            <pc:sldMk cId="206690864" sldId="308"/>
            <ac:picMk id="4" creationId="{3B2E409C-8773-49FE-BFE6-7B3A351F32E5}"/>
          </ac:picMkLst>
        </pc:picChg>
        <pc:picChg chg="add del mod">
          <ac:chgData name="Wang Chenyu" userId="54349da39eb10202" providerId="LiveId" clId="{D3C66A36-727E-47AF-ADCE-951A1B25DCE6}" dt="2020-06-15T15:07:41.783" v="10890"/>
          <ac:picMkLst>
            <pc:docMk/>
            <pc:sldMk cId="206690864" sldId="308"/>
            <ac:picMk id="5" creationId="{B70E15F1-FE92-4A43-82A5-E32B335DDB27}"/>
          </ac:picMkLst>
        </pc:picChg>
        <pc:picChg chg="add del mod">
          <ac:chgData name="Wang Chenyu" userId="54349da39eb10202" providerId="LiveId" clId="{D3C66A36-727E-47AF-ADCE-951A1B25DCE6}" dt="2020-06-15T15:08:19.184" v="10895"/>
          <ac:picMkLst>
            <pc:docMk/>
            <pc:sldMk cId="206690864" sldId="308"/>
            <ac:picMk id="6" creationId="{0E25386A-2BF4-4110-9CCF-9F4E1F3E4C17}"/>
          </ac:picMkLst>
        </pc:picChg>
        <pc:picChg chg="add del mod">
          <ac:chgData name="Wang Chenyu" userId="54349da39eb10202" providerId="LiveId" clId="{D3C66A36-727E-47AF-ADCE-951A1B25DCE6}" dt="2020-06-15T15:09:51.139" v="10911"/>
          <ac:picMkLst>
            <pc:docMk/>
            <pc:sldMk cId="206690864" sldId="308"/>
            <ac:picMk id="7" creationId="{FC3C6B8E-7998-4DA9-82B4-675DB071DF40}"/>
          </ac:picMkLst>
        </pc:picChg>
        <pc:picChg chg="add del mod">
          <ac:chgData name="Wang Chenyu" userId="54349da39eb10202" providerId="LiveId" clId="{D3C66A36-727E-47AF-ADCE-951A1B25DCE6}" dt="2020-06-15T15:10:02.500" v="10917"/>
          <ac:picMkLst>
            <pc:docMk/>
            <pc:sldMk cId="206690864" sldId="308"/>
            <ac:picMk id="8" creationId="{9C1F2828-E4CB-47A2-8296-EE277CAB23A7}"/>
          </ac:picMkLst>
        </pc:picChg>
        <pc:picChg chg="add mod">
          <ac:chgData name="Wang Chenyu" userId="54349da39eb10202" providerId="LiveId" clId="{D3C66A36-727E-47AF-ADCE-951A1B25DCE6}" dt="2020-06-15T15:13:51.585" v="10941" actId="1076"/>
          <ac:picMkLst>
            <pc:docMk/>
            <pc:sldMk cId="206690864" sldId="308"/>
            <ac:picMk id="9" creationId="{2A496B6F-C7E6-444F-887E-58F757FD5E96}"/>
          </ac:picMkLst>
        </pc:picChg>
        <pc:picChg chg="add mod">
          <ac:chgData name="Wang Chenyu" userId="54349da39eb10202" providerId="LiveId" clId="{D3C66A36-727E-47AF-ADCE-951A1B25DCE6}" dt="2020-06-15T15:13:55.492" v="10942" actId="1076"/>
          <ac:picMkLst>
            <pc:docMk/>
            <pc:sldMk cId="206690864" sldId="308"/>
            <ac:picMk id="10" creationId="{1087B72E-FDC5-4F34-93CF-4C078CF6BEBA}"/>
          </ac:picMkLst>
        </pc:picChg>
      </pc:sldChg>
      <pc:sldChg chg="modSp add modAnim">
        <pc:chgData name="Wang Chenyu" userId="54349da39eb10202" providerId="LiveId" clId="{D3C66A36-727E-47AF-ADCE-951A1B25DCE6}" dt="2020-07-02T19:30:29.430" v="18052" actId="15"/>
        <pc:sldMkLst>
          <pc:docMk/>
          <pc:sldMk cId="563130007" sldId="312"/>
        </pc:sldMkLst>
        <pc:spChg chg="mod">
          <ac:chgData name="Wang Chenyu" userId="54349da39eb10202" providerId="LiveId" clId="{D3C66A36-727E-47AF-ADCE-951A1B25DCE6}" dt="2020-07-02T19:30:29.430" v="18052" actId="15"/>
          <ac:spMkLst>
            <pc:docMk/>
            <pc:sldMk cId="563130007" sldId="312"/>
            <ac:spMk id="2" creationId="{E45392EE-160D-4898-BD29-5EFA6A146782}"/>
          </ac:spMkLst>
        </pc:spChg>
        <pc:spChg chg="mod">
          <ac:chgData name="Wang Chenyu" userId="54349da39eb10202" providerId="LiveId" clId="{D3C66A36-727E-47AF-ADCE-951A1B25DCE6}" dt="2020-06-15T18:25:13.359" v="13400" actId="20577"/>
          <ac:spMkLst>
            <pc:docMk/>
            <pc:sldMk cId="563130007" sldId="312"/>
            <ac:spMk id="3" creationId="{B3C76727-A84A-4327-99F8-A3B59141A4DE}"/>
          </ac:spMkLst>
        </pc:spChg>
      </pc:sldChg>
      <pc:sldChg chg="addSp delSp modSp add modAnim">
        <pc:chgData name="Wang Chenyu" userId="54349da39eb10202" providerId="LiveId" clId="{D3C66A36-727E-47AF-ADCE-951A1B25DCE6}" dt="2020-06-15T18:00:23.859" v="12451"/>
        <pc:sldMkLst>
          <pc:docMk/>
          <pc:sldMk cId="1882313709" sldId="313"/>
        </pc:sldMkLst>
        <pc:spChg chg="add del mod">
          <ac:chgData name="Wang Chenyu" userId="54349da39eb10202" providerId="LiveId" clId="{D3C66A36-727E-47AF-ADCE-951A1B25DCE6}" dt="2020-06-15T17:57:44.717" v="12373"/>
          <ac:spMkLst>
            <pc:docMk/>
            <pc:sldMk cId="1882313709" sldId="313"/>
            <ac:spMk id="5" creationId="{A7591AC5-A95E-4002-A1ED-7FD8178C957B}"/>
          </ac:spMkLst>
        </pc:spChg>
        <pc:spChg chg="add mod">
          <ac:chgData name="Wang Chenyu" userId="54349da39eb10202" providerId="LiveId" clId="{D3C66A36-727E-47AF-ADCE-951A1B25DCE6}" dt="2020-06-15T18:00:09.800" v="12448" actId="1076"/>
          <ac:spMkLst>
            <pc:docMk/>
            <pc:sldMk cId="1882313709" sldId="313"/>
            <ac:spMk id="11" creationId="{549F6371-6882-4099-BE9F-972006D521D9}"/>
          </ac:spMkLst>
        </pc:spChg>
        <pc:spChg chg="add mod ord">
          <ac:chgData name="Wang Chenyu" userId="54349da39eb10202" providerId="LiveId" clId="{D3C66A36-727E-47AF-ADCE-951A1B25DCE6}" dt="2020-06-15T18:00:14.683" v="12449" actId="1076"/>
          <ac:spMkLst>
            <pc:docMk/>
            <pc:sldMk cId="1882313709" sldId="313"/>
            <ac:spMk id="12" creationId="{D115E5D6-F19B-407F-9FA9-09AEF4EF0AAB}"/>
          </ac:spMkLst>
        </pc:spChg>
      </pc:sldChg>
      <pc:sldChg chg="modSp add">
        <pc:chgData name="Wang Chenyu" userId="54349da39eb10202" providerId="LiveId" clId="{D3C66A36-727E-47AF-ADCE-951A1B25DCE6}" dt="2020-07-03T14:50:51.209" v="19888" actId="20577"/>
        <pc:sldMkLst>
          <pc:docMk/>
          <pc:sldMk cId="4142411929" sldId="314"/>
        </pc:sldMkLst>
        <pc:spChg chg="mod">
          <ac:chgData name="Wang Chenyu" userId="54349da39eb10202" providerId="LiveId" clId="{D3C66A36-727E-47AF-ADCE-951A1B25DCE6}" dt="2020-07-03T14:50:51.209" v="19888" actId="20577"/>
          <ac:spMkLst>
            <pc:docMk/>
            <pc:sldMk cId="4142411929" sldId="314"/>
            <ac:spMk id="2" creationId="{776787EF-5A24-4095-AF1C-75FC0CFF3A23}"/>
          </ac:spMkLst>
        </pc:spChg>
      </pc:sldChg>
      <pc:sldChg chg="modSp add modAnim">
        <pc:chgData name="Wang Chenyu" userId="54349da39eb10202" providerId="LiveId" clId="{D3C66A36-727E-47AF-ADCE-951A1B25DCE6}" dt="2020-07-02T19:38:56.785" v="18092" actId="20577"/>
        <pc:sldMkLst>
          <pc:docMk/>
          <pc:sldMk cId="4120690107" sldId="315"/>
        </pc:sldMkLst>
        <pc:spChg chg="mod">
          <ac:chgData name="Wang Chenyu" userId="54349da39eb10202" providerId="LiveId" clId="{D3C66A36-727E-47AF-ADCE-951A1B25DCE6}" dt="2020-07-02T19:38:56.785" v="18092" actId="20577"/>
          <ac:spMkLst>
            <pc:docMk/>
            <pc:sldMk cId="4120690107" sldId="315"/>
            <ac:spMk id="2" creationId="{00000000-0000-0000-0000-000000000000}"/>
          </ac:spMkLst>
        </pc:spChg>
        <pc:spChg chg="mod">
          <ac:chgData name="Wang Chenyu" userId="54349da39eb10202" providerId="LiveId" clId="{D3C66A36-727E-47AF-ADCE-951A1B25DCE6}" dt="2020-06-15T18:25:18.092" v="13401"/>
          <ac:spMkLst>
            <pc:docMk/>
            <pc:sldMk cId="4120690107" sldId="315"/>
            <ac:spMk id="3" creationId="{00000000-0000-0000-0000-000000000000}"/>
          </ac:spMkLst>
        </pc:spChg>
      </pc:sldChg>
      <pc:sldChg chg="addSp delSp modSp add modNotesTx">
        <pc:chgData name="Wang Chenyu" userId="54349da39eb10202" providerId="LiveId" clId="{D3C66A36-727E-47AF-ADCE-951A1B25DCE6}" dt="2020-07-03T01:38:07.399" v="19152" actId="20577"/>
        <pc:sldMkLst>
          <pc:docMk/>
          <pc:sldMk cId="702582951" sldId="316"/>
        </pc:sldMkLst>
        <pc:spChg chg="add mod">
          <ac:chgData name="Wang Chenyu" userId="54349da39eb10202" providerId="LiveId" clId="{D3C66A36-727E-47AF-ADCE-951A1B25DCE6}" dt="2020-07-03T01:38:07.399" v="19152" actId="20577"/>
          <ac:spMkLst>
            <pc:docMk/>
            <pc:sldMk cId="702582951" sldId="316"/>
            <ac:spMk id="2" creationId="{1A85BF3B-C7CB-4D25-AFBB-B3E920D536C7}"/>
          </ac:spMkLst>
        </pc:spChg>
        <pc:spChg chg="del">
          <ac:chgData name="Wang Chenyu" userId="54349da39eb10202" providerId="LiveId" clId="{D3C66A36-727E-47AF-ADCE-951A1B25DCE6}" dt="2020-06-15T18:28:14.758" v="13407" actId="478"/>
          <ac:spMkLst>
            <pc:docMk/>
            <pc:sldMk cId="702582951" sldId="316"/>
            <ac:spMk id="2" creationId="{B620A38F-38BE-4C16-A966-6C9D27FE22AE}"/>
          </ac:spMkLst>
        </pc:spChg>
        <pc:spChg chg="mod">
          <ac:chgData name="Wang Chenyu" userId="54349da39eb10202" providerId="LiveId" clId="{D3C66A36-727E-47AF-ADCE-951A1B25DCE6}" dt="2020-06-15T18:31:08.596" v="13442" actId="1076"/>
          <ac:spMkLst>
            <pc:docMk/>
            <pc:sldMk cId="702582951" sldId="316"/>
            <ac:spMk id="3" creationId="{C8E108D2-0C00-4403-9C8C-A3ABC79786F7}"/>
          </ac:spMkLst>
        </pc:spChg>
        <pc:grpChg chg="add mod">
          <ac:chgData name="Wang Chenyu" userId="54349da39eb10202" providerId="LiveId" clId="{D3C66A36-727E-47AF-ADCE-951A1B25DCE6}" dt="2020-06-15T18:31:15.600" v="13443" actId="1076"/>
          <ac:grpSpMkLst>
            <pc:docMk/>
            <pc:sldMk cId="702582951" sldId="316"/>
            <ac:grpSpMk id="10" creationId="{E217AE63-5337-4B83-BA54-17EEB9FE3316}"/>
          </ac:grpSpMkLst>
        </pc:grpChg>
        <pc:picChg chg="add mod">
          <ac:chgData name="Wang Chenyu" userId="54349da39eb10202" providerId="LiveId" clId="{D3C66A36-727E-47AF-ADCE-951A1B25DCE6}" dt="2020-07-03T01:37:08.630" v="19120" actId="1076"/>
          <ac:picMkLst>
            <pc:docMk/>
            <pc:sldMk cId="702582951" sldId="316"/>
            <ac:picMk id="4" creationId="{58B6974F-6098-4FEB-A59E-D810FF948B9B}"/>
          </ac:picMkLst>
        </pc:picChg>
        <pc:picChg chg="add mod">
          <ac:chgData name="Wang Chenyu" userId="54349da39eb10202" providerId="LiveId" clId="{D3C66A36-727E-47AF-ADCE-951A1B25DCE6}" dt="2020-07-03T01:37:09.906" v="19121" actId="1076"/>
          <ac:picMkLst>
            <pc:docMk/>
            <pc:sldMk cId="702582951" sldId="316"/>
            <ac:picMk id="5" creationId="{7D46A52C-B891-418A-AF62-A6DF2969CC5D}"/>
          </ac:picMkLst>
        </pc:picChg>
        <pc:picChg chg="add del mod">
          <ac:chgData name="Wang Chenyu" userId="54349da39eb10202" providerId="LiveId" clId="{D3C66A36-727E-47AF-ADCE-951A1B25DCE6}" dt="2020-06-15T18:29:50.225" v="13428"/>
          <ac:picMkLst>
            <pc:docMk/>
            <pc:sldMk cId="702582951" sldId="316"/>
            <ac:picMk id="6" creationId="{AEB3C22A-1FE0-47BE-8EDA-B9E75833D120}"/>
          </ac:picMkLst>
        </pc:picChg>
        <pc:picChg chg="add del mod">
          <ac:chgData name="Wang Chenyu" userId="54349da39eb10202" providerId="LiveId" clId="{D3C66A36-727E-47AF-ADCE-951A1B25DCE6}" dt="2020-06-15T18:29:51.069" v="13429"/>
          <ac:picMkLst>
            <pc:docMk/>
            <pc:sldMk cId="702582951" sldId="316"/>
            <ac:picMk id="7" creationId="{F5E77337-EF94-40EE-9B31-4F005530D2E3}"/>
          </ac:picMkLst>
        </pc:picChg>
        <pc:picChg chg="add mod modCrop">
          <ac:chgData name="Wang Chenyu" userId="54349da39eb10202" providerId="LiveId" clId="{D3C66A36-727E-47AF-ADCE-951A1B25DCE6}" dt="2020-06-15T18:30:50.674" v="13436" actId="164"/>
          <ac:picMkLst>
            <pc:docMk/>
            <pc:sldMk cId="702582951" sldId="316"/>
            <ac:picMk id="8" creationId="{DC21D7E8-7E14-4DA2-9397-D90A9A4BB306}"/>
          </ac:picMkLst>
        </pc:picChg>
        <pc:picChg chg="add mod modCrop">
          <ac:chgData name="Wang Chenyu" userId="54349da39eb10202" providerId="LiveId" clId="{D3C66A36-727E-47AF-ADCE-951A1B25DCE6}" dt="2020-06-15T18:30:50.674" v="13436" actId="164"/>
          <ac:picMkLst>
            <pc:docMk/>
            <pc:sldMk cId="702582951" sldId="316"/>
            <ac:picMk id="9" creationId="{E63E1ACF-4CE1-44B6-B138-20967B848E02}"/>
          </ac:picMkLst>
        </pc:picChg>
      </pc:sldChg>
      <pc:sldChg chg="delSp modSp add">
        <pc:chgData name="Wang Chenyu" userId="54349da39eb10202" providerId="LiveId" clId="{D3C66A36-727E-47AF-ADCE-951A1B25DCE6}" dt="2020-06-15T18:32:58.646" v="13493" actId="1076"/>
        <pc:sldMkLst>
          <pc:docMk/>
          <pc:sldMk cId="3679158220" sldId="317"/>
        </pc:sldMkLst>
        <pc:spChg chg="mod">
          <ac:chgData name="Wang Chenyu" userId="54349da39eb10202" providerId="LiveId" clId="{D3C66A36-727E-47AF-ADCE-951A1B25DCE6}" dt="2020-06-15T18:32:58.646" v="13493" actId="1076"/>
          <ac:spMkLst>
            <pc:docMk/>
            <pc:sldMk cId="3679158220" sldId="317"/>
            <ac:spMk id="2" creationId="{407CE6FA-DC7D-4ED9-AA9C-BFFFFCBA649C}"/>
          </ac:spMkLst>
        </pc:spChg>
        <pc:spChg chg="del mod">
          <ac:chgData name="Wang Chenyu" userId="54349da39eb10202" providerId="LiveId" clId="{D3C66A36-727E-47AF-ADCE-951A1B25DCE6}" dt="2020-06-15T18:31:56.840" v="13469"/>
          <ac:spMkLst>
            <pc:docMk/>
            <pc:sldMk cId="3679158220" sldId="317"/>
            <ac:spMk id="3" creationId="{9959FB76-284A-4039-B91A-9AE9997C31BD}"/>
          </ac:spMkLst>
        </pc:spChg>
      </pc:sldChg>
      <pc:sldChg chg="addSp delSp modSp add modNotesTx">
        <pc:chgData name="Wang Chenyu" userId="54349da39eb10202" providerId="LiveId" clId="{D3C66A36-727E-47AF-ADCE-951A1B25DCE6}" dt="2020-07-03T13:31:37.370" v="19175" actId="20577"/>
        <pc:sldMkLst>
          <pc:docMk/>
          <pc:sldMk cId="2548157435" sldId="321"/>
        </pc:sldMkLst>
        <pc:spChg chg="add del mod">
          <ac:chgData name="Wang Chenyu" userId="54349da39eb10202" providerId="LiveId" clId="{D3C66A36-727E-47AF-ADCE-951A1B25DCE6}" dt="2020-07-02T13:53:44.340" v="13578"/>
          <ac:spMkLst>
            <pc:docMk/>
            <pc:sldMk cId="2548157435" sldId="321"/>
            <ac:spMk id="2" creationId="{31EEE73F-842B-4046-9470-CB57E3F219F2}"/>
          </ac:spMkLst>
        </pc:spChg>
        <pc:spChg chg="add del mod">
          <ac:chgData name="Wang Chenyu" userId="54349da39eb10202" providerId="LiveId" clId="{D3C66A36-727E-47AF-ADCE-951A1B25DCE6}" dt="2020-07-02T13:53:44.340" v="13578"/>
          <ac:spMkLst>
            <pc:docMk/>
            <pc:sldMk cId="2548157435" sldId="321"/>
            <ac:spMk id="3" creationId="{EEFBC84B-247D-4368-A150-44729549C30E}"/>
          </ac:spMkLst>
        </pc:spChg>
        <pc:spChg chg="add mod">
          <ac:chgData name="Wang Chenyu" userId="54349da39eb10202" providerId="LiveId" clId="{D3C66A36-727E-47AF-ADCE-951A1B25DCE6}" dt="2020-07-02T13:53:54.152" v="13585" actId="20577"/>
          <ac:spMkLst>
            <pc:docMk/>
            <pc:sldMk cId="2548157435" sldId="321"/>
            <ac:spMk id="4" creationId="{DB5E7073-141B-48E1-A067-2F935E3D9438}"/>
          </ac:spMkLst>
        </pc:spChg>
        <pc:spChg chg="add mod">
          <ac:chgData name="Wang Chenyu" userId="54349da39eb10202" providerId="LiveId" clId="{D3C66A36-727E-47AF-ADCE-951A1B25DCE6}" dt="2020-07-02T15:57:51.080" v="16356" actId="404"/>
          <ac:spMkLst>
            <pc:docMk/>
            <pc:sldMk cId="2548157435" sldId="321"/>
            <ac:spMk id="5" creationId="{9355BDF8-C0C4-4108-B267-BB0FDBA3EFDD}"/>
          </ac:spMkLst>
        </pc:spChg>
      </pc:sldChg>
      <pc:sldChg chg="addSp delSp modSp add modNotesTx">
        <pc:chgData name="Wang Chenyu" userId="54349da39eb10202" providerId="LiveId" clId="{D3C66A36-727E-47AF-ADCE-951A1B25DCE6}" dt="2020-07-02T19:56:12.662" v="18279"/>
        <pc:sldMkLst>
          <pc:docMk/>
          <pc:sldMk cId="4163435467" sldId="323"/>
        </pc:sldMkLst>
        <pc:spChg chg="del">
          <ac:chgData name="Wang Chenyu" userId="54349da39eb10202" providerId="LiveId" clId="{D3C66A36-727E-47AF-ADCE-951A1B25DCE6}" dt="2020-07-02T14:39:08.644" v="13985"/>
          <ac:spMkLst>
            <pc:docMk/>
            <pc:sldMk cId="4163435467" sldId="323"/>
            <ac:spMk id="2" creationId="{EEC27DFF-46F1-465D-B379-4A32D36C83BB}"/>
          </ac:spMkLst>
        </pc:spChg>
        <pc:spChg chg="del">
          <ac:chgData name="Wang Chenyu" userId="54349da39eb10202" providerId="LiveId" clId="{D3C66A36-727E-47AF-ADCE-951A1B25DCE6}" dt="2020-07-02T14:39:08.644" v="13985"/>
          <ac:spMkLst>
            <pc:docMk/>
            <pc:sldMk cId="4163435467" sldId="323"/>
            <ac:spMk id="3" creationId="{2AEA63F6-E1A4-4ED8-8686-A456F8C97E11}"/>
          </ac:spMkLst>
        </pc:spChg>
        <pc:spChg chg="add del mod">
          <ac:chgData name="Wang Chenyu" userId="54349da39eb10202" providerId="LiveId" clId="{D3C66A36-727E-47AF-ADCE-951A1B25DCE6}" dt="2020-07-02T19:56:12.662" v="18279"/>
          <ac:spMkLst>
            <pc:docMk/>
            <pc:sldMk cId="4163435467" sldId="323"/>
            <ac:spMk id="4" creationId="{B2AAF14D-B6BE-4D47-9325-EC710DD6CA30}"/>
          </ac:spMkLst>
        </pc:spChg>
        <pc:spChg chg="add mod">
          <ac:chgData name="Wang Chenyu" userId="54349da39eb10202" providerId="LiveId" clId="{D3C66A36-727E-47AF-ADCE-951A1B25DCE6}" dt="2020-07-02T17:04:43.709" v="16815" actId="14100"/>
          <ac:spMkLst>
            <pc:docMk/>
            <pc:sldMk cId="4163435467" sldId="323"/>
            <ac:spMk id="5" creationId="{11924A54-A205-4202-85EF-E045A7410365}"/>
          </ac:spMkLst>
        </pc:spChg>
      </pc:sldChg>
      <pc:sldChg chg="addSp delSp modSp add modNotesTx">
        <pc:chgData name="Wang Chenyu" userId="54349da39eb10202" providerId="LiveId" clId="{D3C66A36-727E-47AF-ADCE-951A1B25DCE6}" dt="2020-07-02T21:17:20.374" v="18318" actId="20577"/>
        <pc:sldMkLst>
          <pc:docMk/>
          <pc:sldMk cId="3256552648" sldId="324"/>
        </pc:sldMkLst>
        <pc:spChg chg="mod">
          <ac:chgData name="Wang Chenyu" userId="54349da39eb10202" providerId="LiveId" clId="{D3C66A36-727E-47AF-ADCE-951A1B25DCE6}" dt="2020-07-02T15:07:52.227" v="14914" actId="1076"/>
          <ac:spMkLst>
            <pc:docMk/>
            <pc:sldMk cId="3256552648" sldId="324"/>
            <ac:spMk id="2" creationId="{ABE5D53D-5B4F-4182-970C-C9A45D38DBDE}"/>
          </ac:spMkLst>
        </pc:spChg>
        <pc:spChg chg="mod">
          <ac:chgData name="Wang Chenyu" userId="54349da39eb10202" providerId="LiveId" clId="{D3C66A36-727E-47AF-ADCE-951A1B25DCE6}" dt="2020-07-02T14:52:49.382" v="14372" actId="20577"/>
          <ac:spMkLst>
            <pc:docMk/>
            <pc:sldMk cId="3256552648" sldId="324"/>
            <ac:spMk id="3" creationId="{A06A32F1-41E2-427A-844A-5FE239F6C990}"/>
          </ac:spMkLst>
        </pc:spChg>
        <pc:picChg chg="add del mod">
          <ac:chgData name="Wang Chenyu" userId="54349da39eb10202" providerId="LiveId" clId="{D3C66A36-727E-47AF-ADCE-951A1B25DCE6}" dt="2020-07-02T14:53:50.654" v="14381"/>
          <ac:picMkLst>
            <pc:docMk/>
            <pc:sldMk cId="3256552648" sldId="324"/>
            <ac:picMk id="2050" creationId="{0888310B-D719-48BF-88F6-3E1C1266A017}"/>
          </ac:picMkLst>
        </pc:picChg>
        <pc:picChg chg="add mod">
          <ac:chgData name="Wang Chenyu" userId="54349da39eb10202" providerId="LiveId" clId="{D3C66A36-727E-47AF-ADCE-951A1B25DCE6}" dt="2020-07-02T15:07:44.667" v="14913" actId="14100"/>
          <ac:picMkLst>
            <pc:docMk/>
            <pc:sldMk cId="3256552648" sldId="324"/>
            <ac:picMk id="2052" creationId="{52D35521-9531-44F0-9ACE-E57057C55C22}"/>
          </ac:picMkLst>
        </pc:picChg>
      </pc:sldChg>
      <pc:sldChg chg="addSp delSp modSp add ord modNotesTx">
        <pc:chgData name="Wang Chenyu" userId="54349da39eb10202" providerId="LiveId" clId="{D3C66A36-727E-47AF-ADCE-951A1B25DCE6}" dt="2020-07-02T21:19:06.163" v="18374" actId="20577"/>
        <pc:sldMkLst>
          <pc:docMk/>
          <pc:sldMk cId="1110553890" sldId="325"/>
        </pc:sldMkLst>
        <pc:spChg chg="del mod">
          <ac:chgData name="Wang Chenyu" userId="54349da39eb10202" providerId="LiveId" clId="{D3C66A36-727E-47AF-ADCE-951A1B25DCE6}" dt="2020-07-02T15:21:26.575" v="15075" actId="478"/>
          <ac:spMkLst>
            <pc:docMk/>
            <pc:sldMk cId="1110553890" sldId="325"/>
            <ac:spMk id="2" creationId="{B33CE5C1-F7AB-4ADA-9CB9-BA477643A758}"/>
          </ac:spMkLst>
        </pc:spChg>
        <pc:spChg chg="del mod">
          <ac:chgData name="Wang Chenyu" userId="54349da39eb10202" providerId="LiveId" clId="{D3C66A36-727E-47AF-ADCE-951A1B25DCE6}" dt="2020-07-02T15:16:19.802" v="14990"/>
          <ac:spMkLst>
            <pc:docMk/>
            <pc:sldMk cId="1110553890" sldId="325"/>
            <ac:spMk id="3" creationId="{2FB9E9C6-F945-470C-BB40-3027D666C55A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5" creationId="{9377240E-BC45-464F-8A1C-EBD28209653F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7" creationId="{1DC10160-5EB2-4702-A438-487D5C03369F}"/>
          </ac:spMkLst>
        </pc:spChg>
        <pc:spChg chg="add del mod">
          <ac:chgData name="Wang Chenyu" userId="54349da39eb10202" providerId="LiveId" clId="{D3C66A36-727E-47AF-ADCE-951A1B25DCE6}" dt="2020-07-02T15:15:45.105" v="14982"/>
          <ac:spMkLst>
            <pc:docMk/>
            <pc:sldMk cId="1110553890" sldId="325"/>
            <ac:spMk id="8" creationId="{77B61EF4-584D-4507-8BED-39290988769C}"/>
          </ac:spMkLst>
        </pc:spChg>
        <pc:spChg chg="add mod">
          <ac:chgData name="Wang Chenyu" userId="54349da39eb10202" providerId="LiveId" clId="{D3C66A36-727E-47AF-ADCE-951A1B25DCE6}" dt="2020-07-02T15:16:26.892" v="15001" actId="20577"/>
          <ac:spMkLst>
            <pc:docMk/>
            <pc:sldMk cId="1110553890" sldId="325"/>
            <ac:spMk id="9" creationId="{7FF5DAB9-F99A-40E4-BED9-274DBB2B2A1D}"/>
          </ac:spMkLst>
        </pc:spChg>
        <pc:spChg chg="add mod">
          <ac:chgData name="Wang Chenyu" userId="54349da39eb10202" providerId="LiveId" clId="{D3C66A36-727E-47AF-ADCE-951A1B25DCE6}" dt="2020-07-02T15:22:31.454" v="15090" actId="1076"/>
          <ac:spMkLst>
            <pc:docMk/>
            <pc:sldMk cId="1110553890" sldId="325"/>
            <ac:spMk id="11" creationId="{B03D7A78-F8E6-4D76-AF45-A53C9B569D79}"/>
          </ac:spMkLst>
        </pc:spChg>
        <pc:spChg chg="add mod">
          <ac:chgData name="Wang Chenyu" userId="54349da39eb10202" providerId="LiveId" clId="{D3C66A36-727E-47AF-ADCE-951A1B25DCE6}" dt="2020-07-02T15:21:47.948" v="15083" actId="1076"/>
          <ac:spMkLst>
            <pc:docMk/>
            <pc:sldMk cId="1110553890" sldId="325"/>
            <ac:spMk id="15" creationId="{0597F723-C5EA-4EAE-988D-50093123FDEC}"/>
          </ac:spMkLst>
        </pc:spChg>
        <pc:picChg chg="add del mod">
          <ac:chgData name="Wang Chenyu" userId="54349da39eb10202" providerId="LiveId" clId="{D3C66A36-727E-47AF-ADCE-951A1B25DCE6}" dt="2020-07-02T15:12:16.707" v="14944"/>
          <ac:picMkLst>
            <pc:docMk/>
            <pc:sldMk cId="1110553890" sldId="325"/>
            <ac:picMk id="4" creationId="{6558DF19-CC69-4F78-BBFF-1EE4D120F50E}"/>
          </ac:picMkLst>
        </pc:picChg>
        <pc:picChg chg="add del mod">
          <ac:chgData name="Wang Chenyu" userId="54349da39eb10202" providerId="LiveId" clId="{D3C66A36-727E-47AF-ADCE-951A1B25DCE6}" dt="2020-07-02T15:15:45.105" v="14982"/>
          <ac:picMkLst>
            <pc:docMk/>
            <pc:sldMk cId="1110553890" sldId="325"/>
            <ac:picMk id="6" creationId="{A8414DDA-66A4-447B-A683-E7AF8B16E44A}"/>
          </ac:picMkLst>
        </pc:picChg>
        <pc:picChg chg="add mod modCrop">
          <ac:chgData name="Wang Chenyu" userId="54349da39eb10202" providerId="LiveId" clId="{D3C66A36-727E-47AF-ADCE-951A1B25DCE6}" dt="2020-07-02T15:29:50.681" v="15214" actId="1076"/>
          <ac:picMkLst>
            <pc:docMk/>
            <pc:sldMk cId="1110553890" sldId="325"/>
            <ac:picMk id="10" creationId="{5860015E-25DF-418B-AB1B-CEAEF635132A}"/>
          </ac:picMkLst>
        </pc:picChg>
        <pc:picChg chg="add mod ord">
          <ac:chgData name="Wang Chenyu" userId="54349da39eb10202" providerId="LiveId" clId="{D3C66A36-727E-47AF-ADCE-951A1B25DCE6}" dt="2020-07-02T15:29:14.244" v="15204" actId="167"/>
          <ac:picMkLst>
            <pc:docMk/>
            <pc:sldMk cId="1110553890" sldId="325"/>
            <ac:picMk id="12" creationId="{B12AC237-F9E2-4242-83A7-23DC54428089}"/>
          </ac:picMkLst>
        </pc:picChg>
        <pc:picChg chg="add del mod">
          <ac:chgData name="Wang Chenyu" userId="54349da39eb10202" providerId="LiveId" clId="{D3C66A36-727E-47AF-ADCE-951A1B25DCE6}" dt="2020-07-02T15:29:22.374" v="15206"/>
          <ac:picMkLst>
            <pc:docMk/>
            <pc:sldMk cId="1110553890" sldId="325"/>
            <ac:picMk id="13" creationId="{BF087255-37EC-443C-9562-90B673A1F36C}"/>
          </ac:picMkLst>
        </pc:picChg>
        <pc:picChg chg="add mod">
          <ac:chgData name="Wang Chenyu" userId="54349da39eb10202" providerId="LiveId" clId="{D3C66A36-727E-47AF-ADCE-951A1B25DCE6}" dt="2020-07-02T15:29:54.539" v="15215" actId="1076"/>
          <ac:picMkLst>
            <pc:docMk/>
            <pc:sldMk cId="1110553890" sldId="325"/>
            <ac:picMk id="14" creationId="{C86A8C6F-9B05-405D-8795-6C208135226D}"/>
          </ac:picMkLst>
        </pc:picChg>
        <pc:picChg chg="add del mod">
          <ac:chgData name="Wang Chenyu" userId="54349da39eb10202" providerId="LiveId" clId="{D3C66A36-727E-47AF-ADCE-951A1B25DCE6}" dt="2020-07-02T15:15:45.105" v="14982"/>
          <ac:picMkLst>
            <pc:docMk/>
            <pc:sldMk cId="1110553890" sldId="325"/>
            <ac:picMk id="3074" creationId="{72EFF292-2B22-40E1-B10A-8CFACAE809A1}"/>
          </ac:picMkLst>
        </pc:picChg>
        <pc:picChg chg="add del mod">
          <ac:chgData name="Wang Chenyu" userId="54349da39eb10202" providerId="LiveId" clId="{D3C66A36-727E-47AF-ADCE-951A1B25DCE6}" dt="2020-07-02T15:29:09.543" v="15202"/>
          <ac:picMkLst>
            <pc:docMk/>
            <pc:sldMk cId="1110553890" sldId="325"/>
            <ac:picMk id="3076" creationId="{2129BC73-3364-447E-A01B-7C928B81D033}"/>
          </ac:picMkLst>
        </pc:picChg>
      </pc:sldChg>
      <pc:sldChg chg="addSp delSp modSp add modNotesTx">
        <pc:chgData name="Wang Chenyu" userId="54349da39eb10202" providerId="LiveId" clId="{D3C66A36-727E-47AF-ADCE-951A1B25DCE6}" dt="2020-07-02T15:33:28.292" v="15523" actId="5793"/>
        <pc:sldMkLst>
          <pc:docMk/>
          <pc:sldMk cId="3795852206" sldId="326"/>
        </pc:sldMkLst>
        <pc:spChg chg="del">
          <ac:chgData name="Wang Chenyu" userId="54349da39eb10202" providerId="LiveId" clId="{D3C66A36-727E-47AF-ADCE-951A1B25DCE6}" dt="2020-07-02T15:15:34.789" v="14979" actId="478"/>
          <ac:spMkLst>
            <pc:docMk/>
            <pc:sldMk cId="3795852206" sldId="326"/>
            <ac:spMk id="2" creationId="{7FDC77A2-6877-4DA4-BBF6-5576BA0CB919}"/>
          </ac:spMkLst>
        </pc:spChg>
        <pc:spChg chg="del">
          <ac:chgData name="Wang Chenyu" userId="54349da39eb10202" providerId="LiveId" clId="{D3C66A36-727E-47AF-ADCE-951A1B25DCE6}" dt="2020-07-02T15:25:40.498" v="15154"/>
          <ac:spMkLst>
            <pc:docMk/>
            <pc:sldMk cId="3795852206" sldId="326"/>
            <ac:spMk id="3" creationId="{CE7FDC58-9594-43EF-91F7-D248E91C94D3}"/>
          </ac:spMkLst>
        </pc:spChg>
        <pc:spChg chg="add del mod">
          <ac:chgData name="Wang Chenyu" userId="54349da39eb10202" providerId="LiveId" clId="{D3C66A36-727E-47AF-ADCE-951A1B25DCE6}" dt="2020-07-02T15:17:08.520" v="15013"/>
          <ac:spMkLst>
            <pc:docMk/>
            <pc:sldMk cId="3795852206" sldId="326"/>
            <ac:spMk id="5" creationId="{C35982B9-B489-4F89-92DC-0698C67F5381}"/>
          </ac:spMkLst>
        </pc:spChg>
        <pc:spChg chg="add mod">
          <ac:chgData name="Wang Chenyu" userId="54349da39eb10202" providerId="LiveId" clId="{D3C66A36-727E-47AF-ADCE-951A1B25DCE6}" dt="2020-07-02T15:26:36.208" v="15176" actId="1037"/>
          <ac:spMkLst>
            <pc:docMk/>
            <pc:sldMk cId="3795852206" sldId="326"/>
            <ac:spMk id="7" creationId="{4077208F-96E3-4E14-908E-ADD7B5D0A443}"/>
          </ac:spMkLst>
        </pc:spChg>
        <pc:spChg chg="add mod">
          <ac:chgData name="Wang Chenyu" userId="54349da39eb10202" providerId="LiveId" clId="{D3C66A36-727E-47AF-ADCE-951A1B25DCE6}" dt="2020-07-02T15:26:36.208" v="15176" actId="1037"/>
          <ac:spMkLst>
            <pc:docMk/>
            <pc:sldMk cId="3795852206" sldId="326"/>
            <ac:spMk id="8" creationId="{6DE5234E-8437-4203-8E4E-808E3667FF97}"/>
          </ac:spMkLst>
        </pc:spChg>
        <pc:spChg chg="add del mod">
          <ac:chgData name="Wang Chenyu" userId="54349da39eb10202" providerId="LiveId" clId="{D3C66A36-727E-47AF-ADCE-951A1B25DCE6}" dt="2020-07-02T15:25:43.562" v="15156" actId="478"/>
          <ac:spMkLst>
            <pc:docMk/>
            <pc:sldMk cId="3795852206" sldId="326"/>
            <ac:spMk id="9" creationId="{F6BDC172-1EF3-4431-BAED-30B9498AD8DE}"/>
          </ac:spMkLst>
        </pc:spChg>
        <pc:spChg chg="add del mod">
          <ac:chgData name="Wang Chenyu" userId="54349da39eb10202" providerId="LiveId" clId="{D3C66A36-727E-47AF-ADCE-951A1B25DCE6}" dt="2020-07-02T15:24:44.020" v="15130"/>
          <ac:spMkLst>
            <pc:docMk/>
            <pc:sldMk cId="3795852206" sldId="326"/>
            <ac:spMk id="10" creationId="{7CEC1B31-4DA4-4F5D-B738-FBEF736874D5}"/>
          </ac:spMkLst>
        </pc:spChg>
        <pc:spChg chg="add mod">
          <ac:chgData name="Wang Chenyu" userId="54349da39eb10202" providerId="LiveId" clId="{D3C66A36-727E-47AF-ADCE-951A1B25DCE6}" dt="2020-07-02T15:25:50.058" v="15158"/>
          <ac:spMkLst>
            <pc:docMk/>
            <pc:sldMk cId="3795852206" sldId="326"/>
            <ac:spMk id="11" creationId="{6B746FE5-CB3A-48E8-AD34-1DF86D043B4E}"/>
          </ac:spMkLst>
        </pc:spChg>
        <pc:spChg chg="add mod">
          <ac:chgData name="Wang Chenyu" userId="54349da39eb10202" providerId="LiveId" clId="{D3C66A36-727E-47AF-ADCE-951A1B25DCE6}" dt="2020-07-02T15:26:56.987" v="15186" actId="1037"/>
          <ac:spMkLst>
            <pc:docMk/>
            <pc:sldMk cId="3795852206" sldId="326"/>
            <ac:spMk id="13" creationId="{51E5883E-EB1B-4417-A297-7A00EC47EC18}"/>
          </ac:spMkLst>
        </pc:spChg>
        <pc:spChg chg="add del mod">
          <ac:chgData name="Wang Chenyu" userId="54349da39eb10202" providerId="LiveId" clId="{D3C66A36-727E-47AF-ADCE-951A1B25DCE6}" dt="2020-07-02T15:25:45.562" v="15157"/>
          <ac:spMkLst>
            <pc:docMk/>
            <pc:sldMk cId="3795852206" sldId="326"/>
            <ac:spMk id="14" creationId="{83627170-3487-46F2-9CA9-5D0CC331A128}"/>
          </ac:spMkLst>
        </pc:spChg>
        <pc:spChg chg="add mod">
          <ac:chgData name="Wang Chenyu" userId="54349da39eb10202" providerId="LiveId" clId="{D3C66A36-727E-47AF-ADCE-951A1B25DCE6}" dt="2020-07-02T15:28:50.498" v="15200" actId="20577"/>
          <ac:spMkLst>
            <pc:docMk/>
            <pc:sldMk cId="3795852206" sldId="326"/>
            <ac:spMk id="18" creationId="{5D4F34EA-DCD9-4A87-A929-38C57CA489F1}"/>
          </ac:spMkLst>
        </pc:spChg>
        <pc:picChg chg="add del">
          <ac:chgData name="Wang Chenyu" userId="54349da39eb10202" providerId="LiveId" clId="{D3C66A36-727E-47AF-ADCE-951A1B25DCE6}" dt="2020-07-02T15:22:59.309" v="15100"/>
          <ac:picMkLst>
            <pc:docMk/>
            <pc:sldMk cId="3795852206" sldId="326"/>
            <ac:picMk id="4" creationId="{66AF5D70-51E6-4EDE-A437-463A19DE5E1A}"/>
          </ac:picMkLst>
        </pc:picChg>
        <pc:picChg chg="add mod">
          <ac:chgData name="Wang Chenyu" userId="54349da39eb10202" providerId="LiveId" clId="{D3C66A36-727E-47AF-ADCE-951A1B25DCE6}" dt="2020-07-02T15:26:36.208" v="15176" actId="1037"/>
          <ac:picMkLst>
            <pc:docMk/>
            <pc:sldMk cId="3795852206" sldId="326"/>
            <ac:picMk id="6" creationId="{949FD175-6B33-4624-9EB0-408E20F9516D}"/>
          </ac:picMkLst>
        </pc:picChg>
        <pc:picChg chg="add del mod">
          <ac:chgData name="Wang Chenyu" userId="54349da39eb10202" providerId="LiveId" clId="{D3C66A36-727E-47AF-ADCE-951A1B25DCE6}" dt="2020-07-02T15:26:05.366" v="15160"/>
          <ac:picMkLst>
            <pc:docMk/>
            <pc:sldMk cId="3795852206" sldId="326"/>
            <ac:picMk id="12" creationId="{15258F0B-134D-4340-AA8F-A5984E4AE26A}"/>
          </ac:picMkLst>
        </pc:picChg>
        <pc:picChg chg="add mod">
          <ac:chgData name="Wang Chenyu" userId="54349da39eb10202" providerId="LiveId" clId="{D3C66A36-727E-47AF-ADCE-951A1B25DCE6}" dt="2020-07-02T15:27:22.067" v="15190" actId="1440"/>
          <ac:picMkLst>
            <pc:docMk/>
            <pc:sldMk cId="3795852206" sldId="326"/>
            <ac:picMk id="15" creationId="{41F17534-E95F-430B-B3BA-3ADD1B896E3A}"/>
          </ac:picMkLst>
        </pc:picChg>
        <pc:picChg chg="add mod modCrop">
          <ac:chgData name="Wang Chenyu" userId="54349da39eb10202" providerId="LiveId" clId="{D3C66A36-727E-47AF-ADCE-951A1B25DCE6}" dt="2020-07-02T15:27:39.018" v="15191" actId="1440"/>
          <ac:picMkLst>
            <pc:docMk/>
            <pc:sldMk cId="3795852206" sldId="326"/>
            <ac:picMk id="16" creationId="{9748924C-9519-4D22-B959-B3BA87ADEF23}"/>
          </ac:picMkLst>
        </pc:picChg>
        <pc:picChg chg="add del mod">
          <ac:chgData name="Wang Chenyu" userId="54349da39eb10202" providerId="LiveId" clId="{D3C66A36-727E-47AF-ADCE-951A1B25DCE6}" dt="2020-07-02T15:26:15.680" v="15163"/>
          <ac:picMkLst>
            <pc:docMk/>
            <pc:sldMk cId="3795852206" sldId="326"/>
            <ac:picMk id="4098" creationId="{6B043D13-0F32-46E0-929D-2F61ED81E5BF}"/>
          </ac:picMkLst>
        </pc:picChg>
      </pc:sldChg>
      <pc:sldChg chg="modSp add ord modNotesTx">
        <pc:chgData name="Wang Chenyu" userId="54349da39eb10202" providerId="LiveId" clId="{D3C66A36-727E-47AF-ADCE-951A1B25DCE6}" dt="2020-07-02T22:08:45.496" v="18610" actId="20577"/>
        <pc:sldMkLst>
          <pc:docMk/>
          <pc:sldMk cId="2426334727" sldId="329"/>
        </pc:sldMkLst>
        <pc:spChg chg="mod">
          <ac:chgData name="Wang Chenyu" userId="54349da39eb10202" providerId="LiveId" clId="{D3C66A36-727E-47AF-ADCE-951A1B25DCE6}" dt="2020-07-02T17:56:49.731" v="17456"/>
          <ac:spMkLst>
            <pc:docMk/>
            <pc:sldMk cId="2426334727" sldId="329"/>
            <ac:spMk id="4" creationId="{9AB20E22-BCEF-4B5B-AEAB-CC256A963DD6}"/>
          </ac:spMkLst>
        </pc:spChg>
        <pc:spChg chg="mod">
          <ac:chgData name="Wang Chenyu" userId="54349da39eb10202" providerId="LiveId" clId="{D3C66A36-727E-47AF-ADCE-951A1B25DCE6}" dt="2020-07-02T22:06:21.646" v="18557" actId="20577"/>
          <ac:spMkLst>
            <pc:docMk/>
            <pc:sldMk cId="2426334727" sldId="329"/>
            <ac:spMk id="5" creationId="{D0E411AD-5007-4BC8-BE7C-B86BDBB52C90}"/>
          </ac:spMkLst>
        </pc:spChg>
      </pc:sldChg>
      <pc:sldMasterChg chg="modSldLayout">
        <pc:chgData name="Wang Chenyu" userId="54349da39eb10202" providerId="LiveId" clId="{D3C66A36-727E-47AF-ADCE-951A1B25DCE6}" dt="2020-06-10T01:32:10.914" v="3"/>
        <pc:sldMasterMkLst>
          <pc:docMk/>
          <pc:sldMasterMk cId="1824429137" sldId="2147483648"/>
        </pc:sldMasterMkLst>
        <pc:sldLayoutChg chg="delSp">
          <pc:chgData name="Wang Chenyu" userId="54349da39eb10202" providerId="LiveId" clId="{D3C66A36-727E-47AF-ADCE-951A1B25DCE6}" dt="2020-06-10T01:32:10.914" v="3"/>
          <pc:sldLayoutMkLst>
            <pc:docMk/>
            <pc:sldMasterMk cId="928164109" sldId="2147483657"/>
            <pc:sldLayoutMk cId="1408993693" sldId="2147483649"/>
          </pc:sldLayoutMkLst>
          <pc:picChg chg="del">
            <ac:chgData name="Wang Chenyu" userId="54349da39eb10202" providerId="LiveId" clId="{D3C66A36-727E-47AF-ADCE-951A1B25DCE6}" dt="2020-06-10T01:32:10.914" v="3"/>
            <ac:picMkLst>
              <pc:docMk/>
              <pc:sldMasterMk cId="928164109" sldId="2147483657"/>
              <pc:sldLayoutMk cId="1408993693" sldId="2147483649"/>
              <ac:picMk id="7" creationId="{00000000-0000-0000-0000-000000000000}"/>
            </ac:picMkLst>
          </pc:picChg>
        </pc:sldLayoutChg>
        <pc:sldLayoutChg chg="delSp">
          <pc:chgData name="Wang Chenyu" userId="54349da39eb10202" providerId="LiveId" clId="{D3C66A36-727E-47AF-ADCE-951A1B25DCE6}" dt="2020-06-10T01:32:02.028" v="2"/>
          <pc:sldLayoutMkLst>
            <pc:docMk/>
            <pc:sldMasterMk cId="928164109" sldId="2147483657"/>
            <pc:sldLayoutMk cId="1661905599" sldId="2147483650"/>
          </pc:sldLayoutMkLst>
          <pc:picChg chg="del">
            <ac:chgData name="Wang Chenyu" userId="54349da39eb10202" providerId="LiveId" clId="{D3C66A36-727E-47AF-ADCE-951A1B25DCE6}" dt="2020-06-10T01:32:02.028" v="2"/>
            <ac:picMkLst>
              <pc:docMk/>
              <pc:sldMasterMk cId="928164109" sldId="2147483657"/>
              <pc:sldLayoutMk cId="1661905599" sldId="2147483650"/>
              <ac:picMk id="10" creationId="{00000000-0000-0000-0000-000000000000}"/>
            </ac:picMkLst>
          </pc:picChg>
        </pc:sldLayoutChg>
      </pc:sldMasterChg>
    </pc:docChg>
  </pc:docChgLst>
  <pc:docChgLst>
    <pc:chgData name="Chenyu Wang" userId="ccbaef16-a145-4ca0-af25-bed819a03a1c" providerId="ADAL" clId="{1AE6C33F-42A9-4E4C-8040-DFE0C3582805}"/>
    <pc:docChg chg="undo custSel addSld delSld modSld sldOrd modSection">
      <pc:chgData name="Chenyu Wang" userId="ccbaef16-a145-4ca0-af25-bed819a03a1c" providerId="ADAL" clId="{1AE6C33F-42A9-4E4C-8040-DFE0C3582805}" dt="2023-02-15T01:58:06.539" v="7565" actId="20577"/>
      <pc:docMkLst>
        <pc:docMk/>
      </pc:docMkLst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924288783" sldId="273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595033969" sldId="27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813247506" sldId="30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61971117" sldId="30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728426900" sldId="307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06690864" sldId="308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4142411929" sldId="31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169831443" sldId="33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105942716" sldId="336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513478838" sldId="337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992731467" sldId="35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207220983" sldId="35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247336547" sldId="356"/>
        </pc:sldMkLst>
      </pc:sldChg>
      <pc:sldChg chg="modSp mod">
        <pc:chgData name="Chenyu Wang" userId="ccbaef16-a145-4ca0-af25-bed819a03a1c" providerId="ADAL" clId="{1AE6C33F-42A9-4E4C-8040-DFE0C3582805}" dt="2023-02-13T14:44:40.448" v="7543" actId="20577"/>
        <pc:sldMkLst>
          <pc:docMk/>
          <pc:sldMk cId="1701061709" sldId="360"/>
        </pc:sldMkLst>
        <pc:spChg chg="mod">
          <ac:chgData name="Chenyu Wang" userId="ccbaef16-a145-4ca0-af25-bed819a03a1c" providerId="ADAL" clId="{1AE6C33F-42A9-4E4C-8040-DFE0C3582805}" dt="2023-02-08T16:28:45.444" v="45" actId="1076"/>
          <ac:spMkLst>
            <pc:docMk/>
            <pc:sldMk cId="1701061709" sldId="360"/>
            <ac:spMk id="3" creationId="{00000000-0000-0000-0000-000000000000}"/>
          </ac:spMkLst>
        </pc:spChg>
        <pc:spChg chg="mod">
          <ac:chgData name="Chenyu Wang" userId="ccbaef16-a145-4ca0-af25-bed819a03a1c" providerId="ADAL" clId="{1AE6C33F-42A9-4E4C-8040-DFE0C3582805}" dt="2023-02-13T14:44:40.448" v="7543" actId="20577"/>
          <ac:spMkLst>
            <pc:docMk/>
            <pc:sldMk cId="1701061709" sldId="360"/>
            <ac:spMk id="5" creationId="{00000000-0000-0000-0000-000000000000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450130996" sldId="361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920847253" sldId="362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437115795" sldId="363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372989281" sldId="364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648592438" sldId="365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205797470" sldId="366"/>
        </pc:sldMkLst>
      </pc:sldChg>
      <pc:sldChg chg="addSp delSp modSp add del mod">
        <pc:chgData name="Chenyu Wang" userId="ccbaef16-a145-4ca0-af25-bed819a03a1c" providerId="ADAL" clId="{1AE6C33F-42A9-4E4C-8040-DFE0C3582805}" dt="2023-02-13T10:40:38.939" v="3405" actId="113"/>
        <pc:sldMkLst>
          <pc:docMk/>
          <pc:sldMk cId="382108776" sldId="367"/>
        </pc:sldMkLst>
        <pc:spChg chg="add mod">
          <ac:chgData name="Chenyu Wang" userId="ccbaef16-a145-4ca0-af25-bed819a03a1c" providerId="ADAL" clId="{1AE6C33F-42A9-4E4C-8040-DFE0C3582805}" dt="2023-02-13T10:40:38.939" v="3405" actId="113"/>
          <ac:spMkLst>
            <pc:docMk/>
            <pc:sldMk cId="382108776" sldId="367"/>
            <ac:spMk id="3" creationId="{0F7DE44C-69DD-3D23-4178-8FEC5F53B688}"/>
          </ac:spMkLst>
        </pc:spChg>
        <pc:spChg chg="mod">
          <ac:chgData name="Chenyu Wang" userId="ccbaef16-a145-4ca0-af25-bed819a03a1c" providerId="ADAL" clId="{1AE6C33F-42A9-4E4C-8040-DFE0C3582805}" dt="2023-02-11T02:16:31.324" v="61" actId="20577"/>
          <ac:spMkLst>
            <pc:docMk/>
            <pc:sldMk cId="382108776" sldId="367"/>
            <ac:spMk id="4" creationId="{9C056CF2-27F7-4084-9F6E-BFB5A479FF81}"/>
          </ac:spMkLst>
        </pc:spChg>
        <pc:spChg chg="del">
          <ac:chgData name="Chenyu Wang" userId="ccbaef16-a145-4ca0-af25-bed819a03a1c" providerId="ADAL" clId="{1AE6C33F-42A9-4E4C-8040-DFE0C3582805}" dt="2023-02-08T16:28:52.077" v="48" actId="21"/>
          <ac:spMkLst>
            <pc:docMk/>
            <pc:sldMk cId="382108776" sldId="367"/>
            <ac:spMk id="8" creationId="{FB1A8887-13E2-442E-85C2-8C8269049E99}"/>
          </ac:spMkLst>
        </pc:spChg>
        <pc:picChg chg="add mod">
          <ac:chgData name="Chenyu Wang" userId="ccbaef16-a145-4ca0-af25-bed819a03a1c" providerId="ADAL" clId="{1AE6C33F-42A9-4E4C-8040-DFE0C3582805}" dt="2023-02-11T14:38:46.025" v="110" actId="1076"/>
          <ac:picMkLst>
            <pc:docMk/>
            <pc:sldMk cId="382108776" sldId="367"/>
            <ac:picMk id="1026" creationId="{BF25E5F7-8A09-9AE1-8A66-A3CB6B431EE6}"/>
          </ac:picMkLst>
        </pc:picChg>
        <pc:picChg chg="del">
          <ac:chgData name="Chenyu Wang" userId="ccbaef16-a145-4ca0-af25-bed819a03a1c" providerId="ADAL" clId="{1AE6C33F-42A9-4E4C-8040-DFE0C3582805}" dt="2023-02-08T16:28:50.028" v="46" actId="21"/>
          <ac:picMkLst>
            <pc:docMk/>
            <pc:sldMk cId="382108776" sldId="367"/>
            <ac:picMk id="1026" creationId="{F0B74605-4532-4AD7-8F00-937D76CA58F2}"/>
          </ac:picMkLst>
        </pc:picChg>
        <pc:picChg chg="del">
          <ac:chgData name="Chenyu Wang" userId="ccbaef16-a145-4ca0-af25-bed819a03a1c" providerId="ADAL" clId="{1AE6C33F-42A9-4E4C-8040-DFE0C3582805}" dt="2023-02-08T16:28:50.798" v="47" actId="21"/>
          <ac:picMkLst>
            <pc:docMk/>
            <pc:sldMk cId="382108776" sldId="367"/>
            <ac:picMk id="1028" creationId="{56185808-B48A-4E28-9A21-1DEC219F2340}"/>
          </ac:picMkLst>
        </pc:pic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1959472474" sldId="368"/>
        </pc:sldMkLst>
      </pc:sldChg>
      <pc:sldChg chg="addSp modSp new mod">
        <pc:chgData name="Chenyu Wang" userId="ccbaef16-a145-4ca0-af25-bed819a03a1c" providerId="ADAL" clId="{1AE6C33F-42A9-4E4C-8040-DFE0C3582805}" dt="2023-02-13T10:33:31.917" v="3384" actId="113"/>
        <pc:sldMkLst>
          <pc:docMk/>
          <pc:sldMk cId="2583103329" sldId="368"/>
        </pc:sldMkLst>
        <pc:spChg chg="mod">
          <ac:chgData name="Chenyu Wang" userId="ccbaef16-a145-4ca0-af25-bed819a03a1c" providerId="ADAL" clId="{1AE6C33F-42A9-4E4C-8040-DFE0C3582805}" dt="2023-02-13T10:33:31.917" v="3384" actId="113"/>
          <ac:spMkLst>
            <pc:docMk/>
            <pc:sldMk cId="2583103329" sldId="368"/>
            <ac:spMk id="2" creationId="{01721B08-EAE4-EB1F-48E8-4F19E3469000}"/>
          </ac:spMkLst>
        </pc:spChg>
        <pc:spChg chg="mod">
          <ac:chgData name="Chenyu Wang" userId="ccbaef16-a145-4ca0-af25-bed819a03a1c" providerId="ADAL" clId="{1AE6C33F-42A9-4E4C-8040-DFE0C3582805}" dt="2023-02-11T14:41:27.114" v="151" actId="20577"/>
          <ac:spMkLst>
            <pc:docMk/>
            <pc:sldMk cId="2583103329" sldId="368"/>
            <ac:spMk id="3" creationId="{A8A32394-8710-9F80-F844-ED49F5F15D12}"/>
          </ac:spMkLst>
        </pc:spChg>
        <pc:picChg chg="add mod">
          <ac:chgData name="Chenyu Wang" userId="ccbaef16-a145-4ca0-af25-bed819a03a1c" providerId="ADAL" clId="{1AE6C33F-42A9-4E4C-8040-DFE0C3582805}" dt="2023-02-11T14:48:23.309" v="202" actId="1076"/>
          <ac:picMkLst>
            <pc:docMk/>
            <pc:sldMk cId="2583103329" sldId="368"/>
            <ac:picMk id="2050" creationId="{77685E2B-1938-63C6-E0BB-AF8F371EBD67}"/>
          </ac:picMkLst>
        </pc:picChg>
      </pc:sldChg>
      <pc:sldChg chg="modSp new mod">
        <pc:chgData name="Chenyu Wang" userId="ccbaef16-a145-4ca0-af25-bed819a03a1c" providerId="ADAL" clId="{1AE6C33F-42A9-4E4C-8040-DFE0C3582805}" dt="2023-02-15T01:56:23.724" v="7557" actId="20577"/>
        <pc:sldMkLst>
          <pc:docMk/>
          <pc:sldMk cId="2699523870" sldId="369"/>
        </pc:sldMkLst>
        <pc:spChg chg="mod">
          <ac:chgData name="Chenyu Wang" userId="ccbaef16-a145-4ca0-af25-bed819a03a1c" providerId="ADAL" clId="{1AE6C33F-42A9-4E4C-8040-DFE0C3582805}" dt="2023-02-15T01:56:23.724" v="7557" actId="20577"/>
          <ac:spMkLst>
            <pc:docMk/>
            <pc:sldMk cId="2699523870" sldId="369"/>
            <ac:spMk id="2" creationId="{218ABB43-04AD-3849-ECE5-E7BDD450A408}"/>
          </ac:spMkLst>
        </pc:spChg>
        <pc:spChg chg="mod">
          <ac:chgData name="Chenyu Wang" userId="ccbaef16-a145-4ca0-af25-bed819a03a1c" providerId="ADAL" clId="{1AE6C33F-42A9-4E4C-8040-DFE0C3582805}" dt="2023-02-11T14:49:04.721" v="231" actId="20577"/>
          <ac:spMkLst>
            <pc:docMk/>
            <pc:sldMk cId="2699523870" sldId="369"/>
            <ac:spMk id="3" creationId="{03EC6CC5-2B17-B7BA-05F1-32E4ACA5450B}"/>
          </ac:spMkLst>
        </pc:spChg>
      </pc:sldChg>
      <pc:sldChg chg="modSp new mod ord">
        <pc:chgData name="Chenyu Wang" userId="ccbaef16-a145-4ca0-af25-bed819a03a1c" providerId="ADAL" clId="{1AE6C33F-42A9-4E4C-8040-DFE0C3582805}" dt="2023-02-15T01:58:06.539" v="7565" actId="20577"/>
        <pc:sldMkLst>
          <pc:docMk/>
          <pc:sldMk cId="1337163452" sldId="370"/>
        </pc:sldMkLst>
        <pc:spChg chg="mod">
          <ac:chgData name="Chenyu Wang" userId="ccbaef16-a145-4ca0-af25-bed819a03a1c" providerId="ADAL" clId="{1AE6C33F-42A9-4E4C-8040-DFE0C3582805}" dt="2023-02-15T01:58:06.539" v="7565" actId="20577"/>
          <ac:spMkLst>
            <pc:docMk/>
            <pc:sldMk cId="1337163452" sldId="370"/>
            <ac:spMk id="2" creationId="{917E254C-6B37-700D-D909-08006B0F4B8F}"/>
          </ac:spMkLst>
        </pc:spChg>
        <pc:spChg chg="mod">
          <ac:chgData name="Chenyu Wang" userId="ccbaef16-a145-4ca0-af25-bed819a03a1c" providerId="ADAL" clId="{1AE6C33F-42A9-4E4C-8040-DFE0C3582805}" dt="2023-02-13T12:15:32.609" v="4960" actId="20577"/>
          <ac:spMkLst>
            <pc:docMk/>
            <pc:sldMk cId="1337163452" sldId="370"/>
            <ac:spMk id="3" creationId="{A0327588-734A-326C-A221-45270325FA0F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079875344" sldId="370"/>
        </pc:sldMkLst>
      </pc:sldChg>
      <pc:sldChg chg="modSp new mod">
        <pc:chgData name="Chenyu Wang" userId="ccbaef16-a145-4ca0-af25-bed819a03a1c" providerId="ADAL" clId="{1AE6C33F-42A9-4E4C-8040-DFE0C3582805}" dt="2023-02-13T11:39:29.351" v="3922" actId="20577"/>
        <pc:sldMkLst>
          <pc:docMk/>
          <pc:sldMk cId="2225011153" sldId="371"/>
        </pc:sldMkLst>
        <pc:spChg chg="mod">
          <ac:chgData name="Chenyu Wang" userId="ccbaef16-a145-4ca0-af25-bed819a03a1c" providerId="ADAL" clId="{1AE6C33F-42A9-4E4C-8040-DFE0C3582805}" dt="2023-02-13T11:39:29.351" v="3922" actId="20577"/>
          <ac:spMkLst>
            <pc:docMk/>
            <pc:sldMk cId="2225011153" sldId="371"/>
            <ac:spMk id="2" creationId="{55AD13C8-6A6B-1929-2193-A34027B70C1F}"/>
          </ac:spMkLst>
        </pc:spChg>
        <pc:spChg chg="mod">
          <ac:chgData name="Chenyu Wang" userId="ccbaef16-a145-4ca0-af25-bed819a03a1c" providerId="ADAL" clId="{1AE6C33F-42A9-4E4C-8040-DFE0C3582805}" dt="2023-02-13T11:04:50.352" v="3533" actId="20577"/>
          <ac:spMkLst>
            <pc:docMk/>
            <pc:sldMk cId="2225011153" sldId="371"/>
            <ac:spMk id="3" creationId="{7839D57F-AC70-2842-918A-D63A25193A6F}"/>
          </ac:spMkLst>
        </pc:sp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933202776" sldId="371"/>
        </pc:sldMkLst>
      </pc:sldChg>
      <pc:sldChg chg="modSp new del mod">
        <pc:chgData name="Chenyu Wang" userId="ccbaef16-a145-4ca0-af25-bed819a03a1c" providerId="ADAL" clId="{1AE6C33F-42A9-4E4C-8040-DFE0C3582805}" dt="2023-02-12T04:57:11.743" v="515" actId="2696"/>
        <pc:sldMkLst>
          <pc:docMk/>
          <pc:sldMk cId="2517244249" sldId="372"/>
        </pc:sldMkLst>
        <pc:spChg chg="mod">
          <ac:chgData name="Chenyu Wang" userId="ccbaef16-a145-4ca0-af25-bed819a03a1c" providerId="ADAL" clId="{1AE6C33F-42A9-4E4C-8040-DFE0C3582805}" dt="2023-02-12T02:03:32.968" v="322" actId="20577"/>
          <ac:spMkLst>
            <pc:docMk/>
            <pc:sldMk cId="2517244249" sldId="372"/>
            <ac:spMk id="3" creationId="{8DEBDE49-2010-EBC1-824A-98FDAA43F5D7}"/>
          </ac:spMkLst>
        </pc:spChg>
      </pc:sldChg>
      <pc:sldChg chg="addSp delSp modSp add mod modNotesTx">
        <pc:chgData name="Chenyu Wang" userId="ccbaef16-a145-4ca0-af25-bed819a03a1c" providerId="ADAL" clId="{1AE6C33F-42A9-4E4C-8040-DFE0C3582805}" dt="2023-02-15T01:55:23.554" v="7551" actId="20577"/>
        <pc:sldMkLst>
          <pc:docMk/>
          <pc:sldMk cId="2590509966" sldId="372"/>
        </pc:sldMkLst>
        <pc:spChg chg="mod">
          <ac:chgData name="Chenyu Wang" userId="ccbaef16-a145-4ca0-af25-bed819a03a1c" providerId="ADAL" clId="{1AE6C33F-42A9-4E4C-8040-DFE0C3582805}" dt="2023-02-15T01:55:02.843" v="7546" actId="20577"/>
          <ac:spMkLst>
            <pc:docMk/>
            <pc:sldMk cId="2590509966" sldId="372"/>
            <ac:spMk id="2" creationId="{55AD13C8-6A6B-1929-2193-A34027B70C1F}"/>
          </ac:spMkLst>
        </pc:spChg>
        <pc:spChg chg="add mod">
          <ac:chgData name="Chenyu Wang" userId="ccbaef16-a145-4ca0-af25-bed819a03a1c" providerId="ADAL" clId="{1AE6C33F-42A9-4E4C-8040-DFE0C3582805}" dt="2023-02-15T01:55:23.554" v="7551" actId="20577"/>
          <ac:spMkLst>
            <pc:docMk/>
            <pc:sldMk cId="2590509966" sldId="372"/>
            <ac:spMk id="7" creationId="{DDFEB45B-2F8A-BE0E-D5B6-F484ECF318C2}"/>
          </ac:spMkLst>
        </pc:spChg>
        <pc:spChg chg="add mod">
          <ac:chgData name="Chenyu Wang" userId="ccbaef16-a145-4ca0-af25-bed819a03a1c" providerId="ADAL" clId="{1AE6C33F-42A9-4E4C-8040-DFE0C3582805}" dt="2023-02-13T11:36:44.160" v="3811" actId="404"/>
          <ac:spMkLst>
            <pc:docMk/>
            <pc:sldMk cId="2590509966" sldId="372"/>
            <ac:spMk id="9" creationId="{DCEFC7D4-170F-F9CB-624E-AE7BE3CF6D94}"/>
          </ac:spMkLst>
        </pc:spChg>
        <pc:picChg chg="add del mod">
          <ac:chgData name="Chenyu Wang" userId="ccbaef16-a145-4ca0-af25-bed819a03a1c" providerId="ADAL" clId="{1AE6C33F-42A9-4E4C-8040-DFE0C3582805}" dt="2023-02-13T11:31:25.724" v="3642"/>
          <ac:picMkLst>
            <pc:docMk/>
            <pc:sldMk cId="2590509966" sldId="372"/>
            <ac:picMk id="5" creationId="{8F7B0232-85C0-2C1E-14E6-86C002D6F68A}"/>
          </ac:picMkLst>
        </pc:picChg>
        <pc:picChg chg="add mod">
          <ac:chgData name="Chenyu Wang" userId="ccbaef16-a145-4ca0-af25-bed819a03a1c" providerId="ADAL" clId="{1AE6C33F-42A9-4E4C-8040-DFE0C3582805}" dt="2023-02-13T11:36:50.674" v="3812" actId="1076"/>
          <ac:picMkLst>
            <pc:docMk/>
            <pc:sldMk cId="2590509966" sldId="372"/>
            <ac:picMk id="6" creationId="{FE4E52A7-4790-1DCB-CC4E-FCF049D60CEE}"/>
          </ac:picMkLst>
        </pc:picChg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3291471615" sldId="372"/>
        </pc:sldMkLst>
      </pc:sldChg>
      <pc:sldChg chg="add del">
        <pc:chgData name="Chenyu Wang" userId="ccbaef16-a145-4ca0-af25-bed819a03a1c" providerId="ADAL" clId="{1AE6C33F-42A9-4E4C-8040-DFE0C3582805}" dt="2023-02-08T08:25:11.477" v="2" actId="2696"/>
        <pc:sldMkLst>
          <pc:docMk/>
          <pc:sldMk cId="2268643150" sldId="373"/>
        </pc:sldMkLst>
      </pc:sldChg>
      <pc:sldChg chg="modSp new del mod">
        <pc:chgData name="Chenyu Wang" userId="ccbaef16-a145-4ca0-af25-bed819a03a1c" providerId="ADAL" clId="{1AE6C33F-42A9-4E4C-8040-DFE0C3582805}" dt="2023-02-13T10:57:20.711" v="3434" actId="2696"/>
        <pc:sldMkLst>
          <pc:docMk/>
          <pc:sldMk cId="2546476486" sldId="373"/>
        </pc:sldMkLst>
        <pc:spChg chg="mod">
          <ac:chgData name="Chenyu Wang" userId="ccbaef16-a145-4ca0-af25-bed819a03a1c" providerId="ADAL" clId="{1AE6C33F-42A9-4E4C-8040-DFE0C3582805}" dt="2023-02-12T13:15:47.388" v="1615" actId="20577"/>
          <ac:spMkLst>
            <pc:docMk/>
            <pc:sldMk cId="2546476486" sldId="373"/>
            <ac:spMk id="2" creationId="{88D3560D-C7ED-E473-C4A3-BA4A80392A7A}"/>
          </ac:spMkLst>
        </pc:spChg>
        <pc:spChg chg="mod">
          <ac:chgData name="Chenyu Wang" userId="ccbaef16-a145-4ca0-af25-bed819a03a1c" providerId="ADAL" clId="{1AE6C33F-42A9-4E4C-8040-DFE0C3582805}" dt="2023-02-12T13:15:41.331" v="1603" actId="20577"/>
          <ac:spMkLst>
            <pc:docMk/>
            <pc:sldMk cId="2546476486" sldId="373"/>
            <ac:spMk id="3" creationId="{66CF2D29-8FC7-CFAC-EC8A-F64F43B088AD}"/>
          </ac:spMkLst>
        </pc:spChg>
      </pc:sldChg>
      <pc:sldChg chg="addSp modSp new mod">
        <pc:chgData name="Chenyu Wang" userId="ccbaef16-a145-4ca0-af25-bed819a03a1c" providerId="ADAL" clId="{1AE6C33F-42A9-4E4C-8040-DFE0C3582805}" dt="2023-02-13T13:50:32.623" v="6882" actId="20577"/>
        <pc:sldMkLst>
          <pc:docMk/>
          <pc:sldMk cId="1322945909" sldId="374"/>
        </pc:sldMkLst>
        <pc:spChg chg="mod">
          <ac:chgData name="Chenyu Wang" userId="ccbaef16-a145-4ca0-af25-bed819a03a1c" providerId="ADAL" clId="{1AE6C33F-42A9-4E4C-8040-DFE0C3582805}" dt="2023-02-13T13:50:32.623" v="6882" actId="20577"/>
          <ac:spMkLst>
            <pc:docMk/>
            <pc:sldMk cId="1322945909" sldId="374"/>
            <ac:spMk id="2" creationId="{A965004A-D4E1-ACC7-E2FA-57EE8B7481B6}"/>
          </ac:spMkLst>
        </pc:spChg>
        <pc:spChg chg="mod">
          <ac:chgData name="Chenyu Wang" userId="ccbaef16-a145-4ca0-af25-bed819a03a1c" providerId="ADAL" clId="{1AE6C33F-42A9-4E4C-8040-DFE0C3582805}" dt="2023-02-13T13:26:18.779" v="6062" actId="20577"/>
          <ac:spMkLst>
            <pc:docMk/>
            <pc:sldMk cId="1322945909" sldId="374"/>
            <ac:spMk id="3" creationId="{5AFFEF6B-1858-AF52-ADE8-82B309E930F0}"/>
          </ac:spMkLst>
        </pc:spChg>
        <pc:spChg chg="add mod">
          <ac:chgData name="Chenyu Wang" userId="ccbaef16-a145-4ca0-af25-bed819a03a1c" providerId="ADAL" clId="{1AE6C33F-42A9-4E4C-8040-DFE0C3582805}" dt="2023-02-13T11:42:07.874" v="3996" actId="20577"/>
          <ac:spMkLst>
            <pc:docMk/>
            <pc:sldMk cId="1322945909" sldId="374"/>
            <ac:spMk id="5" creationId="{26213580-F008-3C90-D4B5-00760DED58D8}"/>
          </ac:spMkLst>
        </pc:spChg>
      </pc:sldChg>
      <pc:sldChg chg="modSp new del mod">
        <pc:chgData name="Chenyu Wang" userId="ccbaef16-a145-4ca0-af25-bed819a03a1c" providerId="ADAL" clId="{1AE6C33F-42A9-4E4C-8040-DFE0C3582805}" dt="2023-02-13T10:24:21.842" v="3075" actId="2696"/>
        <pc:sldMkLst>
          <pc:docMk/>
          <pc:sldMk cId="4033542905" sldId="375"/>
        </pc:sldMkLst>
        <pc:spChg chg="mod">
          <ac:chgData name="Chenyu Wang" userId="ccbaef16-a145-4ca0-af25-bed819a03a1c" providerId="ADAL" clId="{1AE6C33F-42A9-4E4C-8040-DFE0C3582805}" dt="2023-02-13T10:24:19.467" v="3074" actId="21"/>
          <ac:spMkLst>
            <pc:docMk/>
            <pc:sldMk cId="4033542905" sldId="375"/>
            <ac:spMk id="2" creationId="{9EFFBD24-3431-64A8-2160-B8C1A3821D53}"/>
          </ac:spMkLst>
        </pc:spChg>
        <pc:spChg chg="mod">
          <ac:chgData name="Chenyu Wang" userId="ccbaef16-a145-4ca0-af25-bed819a03a1c" providerId="ADAL" clId="{1AE6C33F-42A9-4E4C-8040-DFE0C3582805}" dt="2023-02-13T10:23:14.880" v="3056" actId="20577"/>
          <ac:spMkLst>
            <pc:docMk/>
            <pc:sldMk cId="4033542905" sldId="375"/>
            <ac:spMk id="3" creationId="{E8C03E7E-A65D-8788-8A5A-18306832A76A}"/>
          </ac:spMkLst>
        </pc:spChg>
      </pc:sldChg>
      <pc:sldChg chg="new del">
        <pc:chgData name="Chenyu Wang" userId="ccbaef16-a145-4ca0-af25-bed819a03a1c" providerId="ADAL" clId="{1AE6C33F-42A9-4E4C-8040-DFE0C3582805}" dt="2023-02-13T10:20:29.444" v="2991" actId="680"/>
        <pc:sldMkLst>
          <pc:docMk/>
          <pc:sldMk cId="745666437" sldId="376"/>
        </pc:sldMkLst>
      </pc:sldChg>
      <pc:sldChg chg="new del">
        <pc:chgData name="Chenyu Wang" userId="ccbaef16-a145-4ca0-af25-bed819a03a1c" providerId="ADAL" clId="{1AE6C33F-42A9-4E4C-8040-DFE0C3582805}" dt="2023-02-13T10:23:03.631" v="3051" actId="2696"/>
        <pc:sldMkLst>
          <pc:docMk/>
          <pc:sldMk cId="2452152686" sldId="376"/>
        </pc:sldMkLst>
      </pc:sldChg>
      <pc:sldChg chg="modSp add mod">
        <pc:chgData name="Chenyu Wang" userId="ccbaef16-a145-4ca0-af25-bed819a03a1c" providerId="ADAL" clId="{1AE6C33F-42A9-4E4C-8040-DFE0C3582805}" dt="2023-02-13T11:38:56.504" v="3920" actId="20577"/>
        <pc:sldMkLst>
          <pc:docMk/>
          <pc:sldMk cId="3034754644" sldId="377"/>
        </pc:sldMkLst>
        <pc:spChg chg="mod">
          <ac:chgData name="Chenyu Wang" userId="ccbaef16-a145-4ca0-af25-bed819a03a1c" providerId="ADAL" clId="{1AE6C33F-42A9-4E4C-8040-DFE0C3582805}" dt="2023-02-13T11:38:56.504" v="3920" actId="20577"/>
          <ac:spMkLst>
            <pc:docMk/>
            <pc:sldMk cId="3034754644" sldId="377"/>
            <ac:spMk id="2" creationId="{55AD13C8-6A6B-1929-2193-A34027B70C1F}"/>
          </ac:spMkLst>
        </pc:spChg>
      </pc:sldChg>
      <pc:sldChg chg="addSp delSp modSp new mod ord">
        <pc:chgData name="Chenyu Wang" userId="ccbaef16-a145-4ca0-af25-bed819a03a1c" providerId="ADAL" clId="{1AE6C33F-42A9-4E4C-8040-DFE0C3582805}" dt="2023-02-13T12:15:13.779" v="4937" actId="20578"/>
        <pc:sldMkLst>
          <pc:docMk/>
          <pc:sldMk cId="89321648" sldId="378"/>
        </pc:sldMkLst>
        <pc:spChg chg="del">
          <ac:chgData name="Chenyu Wang" userId="ccbaef16-a145-4ca0-af25-bed819a03a1c" providerId="ADAL" clId="{1AE6C33F-42A9-4E4C-8040-DFE0C3582805}" dt="2023-02-13T10:28:18.491" v="3368" actId="21"/>
          <ac:spMkLst>
            <pc:docMk/>
            <pc:sldMk cId="89321648" sldId="378"/>
            <ac:spMk id="2" creationId="{382720CC-8005-CC86-393F-CA605FF87FDC}"/>
          </ac:spMkLst>
        </pc:spChg>
        <pc:spChg chg="mod">
          <ac:chgData name="Chenyu Wang" userId="ccbaef16-a145-4ca0-af25-bed819a03a1c" providerId="ADAL" clId="{1AE6C33F-42A9-4E4C-8040-DFE0C3582805}" dt="2023-02-13T10:28:21.500" v="3380" actId="20577"/>
          <ac:spMkLst>
            <pc:docMk/>
            <pc:sldMk cId="89321648" sldId="378"/>
            <ac:spMk id="3" creationId="{79D1E100-B688-814C-B767-41EC44CCB982}"/>
          </ac:spMkLst>
        </pc:spChg>
        <pc:picChg chg="add mod">
          <ac:chgData name="Chenyu Wang" userId="ccbaef16-a145-4ca0-af25-bed819a03a1c" providerId="ADAL" clId="{1AE6C33F-42A9-4E4C-8040-DFE0C3582805}" dt="2023-02-13T10:28:15.474" v="3367" actId="1076"/>
          <ac:picMkLst>
            <pc:docMk/>
            <pc:sldMk cId="89321648" sldId="378"/>
            <ac:picMk id="5" creationId="{9C1DD735-23E5-AE31-31E8-4FE796CFF0D2}"/>
          </ac:picMkLst>
        </pc:picChg>
      </pc:sldChg>
      <pc:sldChg chg="addSp delSp modSp new mod ord">
        <pc:chgData name="Chenyu Wang" userId="ccbaef16-a145-4ca0-af25-bed819a03a1c" providerId="ADAL" clId="{1AE6C33F-42A9-4E4C-8040-DFE0C3582805}" dt="2023-02-13T13:49:16.931" v="6881" actId="207"/>
        <pc:sldMkLst>
          <pc:docMk/>
          <pc:sldMk cId="3497780825" sldId="379"/>
        </pc:sldMkLst>
        <pc:spChg chg="mod">
          <ac:chgData name="Chenyu Wang" userId="ccbaef16-a145-4ca0-af25-bed819a03a1c" providerId="ADAL" clId="{1AE6C33F-42A9-4E4C-8040-DFE0C3582805}" dt="2023-02-13T13:49:16.931" v="6881" actId="207"/>
          <ac:spMkLst>
            <pc:docMk/>
            <pc:sldMk cId="3497780825" sldId="379"/>
            <ac:spMk id="2" creationId="{F3EA9C46-7E3B-C338-509D-7B47DD641993}"/>
          </ac:spMkLst>
        </pc:spChg>
        <pc:spChg chg="mod">
          <ac:chgData name="Chenyu Wang" userId="ccbaef16-a145-4ca0-af25-bed819a03a1c" providerId="ADAL" clId="{1AE6C33F-42A9-4E4C-8040-DFE0C3582805}" dt="2023-02-13T11:04:54.543" v="3541" actId="20577"/>
          <ac:spMkLst>
            <pc:docMk/>
            <pc:sldMk cId="3497780825" sldId="379"/>
            <ac:spMk id="3" creationId="{30631D1B-EAF5-2A99-D807-0F4E835DE460}"/>
          </ac:spMkLst>
        </pc:spChg>
        <pc:spChg chg="add del mod">
          <ac:chgData name="Chenyu Wang" userId="ccbaef16-a145-4ca0-af25-bed819a03a1c" providerId="ADAL" clId="{1AE6C33F-42A9-4E4C-8040-DFE0C3582805}" dt="2023-02-13T11:40:39.438" v="3977" actId="767"/>
          <ac:spMkLst>
            <pc:docMk/>
            <pc:sldMk cId="3497780825" sldId="379"/>
            <ac:spMk id="5" creationId="{1A45F3DB-28B0-0D04-9AEA-54B95E923B4A}"/>
          </ac:spMkLst>
        </pc:spChg>
      </pc:sldChg>
      <pc:sldChg chg="addSp modSp new mod ord">
        <pc:chgData name="Chenyu Wang" userId="ccbaef16-a145-4ca0-af25-bed819a03a1c" providerId="ADAL" clId="{1AE6C33F-42A9-4E4C-8040-DFE0C3582805}" dt="2023-02-13T13:38:06.417" v="6255" actId="20578"/>
        <pc:sldMkLst>
          <pc:docMk/>
          <pc:sldMk cId="2026745730" sldId="380"/>
        </pc:sldMkLst>
        <pc:spChg chg="mod">
          <ac:chgData name="Chenyu Wang" userId="ccbaef16-a145-4ca0-af25-bed819a03a1c" providerId="ADAL" clId="{1AE6C33F-42A9-4E4C-8040-DFE0C3582805}" dt="2023-02-13T10:57:17.175" v="3433"/>
          <ac:spMkLst>
            <pc:docMk/>
            <pc:sldMk cId="2026745730" sldId="380"/>
            <ac:spMk id="3" creationId="{69B68D68-A550-1A80-299D-5199E28A0E18}"/>
          </ac:spMkLst>
        </pc:spChg>
        <pc:spChg chg="add mod">
          <ac:chgData name="Chenyu Wang" userId="ccbaef16-a145-4ca0-af25-bed819a03a1c" providerId="ADAL" clId="{1AE6C33F-42A9-4E4C-8040-DFE0C3582805}" dt="2023-02-13T10:57:00.513" v="3431" actId="1076"/>
          <ac:spMkLst>
            <pc:docMk/>
            <pc:sldMk cId="2026745730" sldId="380"/>
            <ac:spMk id="7" creationId="{A968A955-563D-821F-4BF9-25B926048C63}"/>
          </ac:spMkLst>
        </pc:spChg>
        <pc:picChg chg="add mod">
          <ac:chgData name="Chenyu Wang" userId="ccbaef16-a145-4ca0-af25-bed819a03a1c" providerId="ADAL" clId="{1AE6C33F-42A9-4E4C-8040-DFE0C3582805}" dt="2023-02-13T10:56:11.668" v="3426" actId="1076"/>
          <ac:picMkLst>
            <pc:docMk/>
            <pc:sldMk cId="2026745730" sldId="380"/>
            <ac:picMk id="5" creationId="{5A7B49B7-A027-9F54-F479-5508984B1E8D}"/>
          </ac:picMkLst>
        </pc:picChg>
      </pc:sldChg>
      <pc:sldChg chg="addSp modSp new mod">
        <pc:chgData name="Chenyu Wang" userId="ccbaef16-a145-4ca0-af25-bed819a03a1c" providerId="ADAL" clId="{1AE6C33F-42A9-4E4C-8040-DFE0C3582805}" dt="2023-02-15T01:56:44.209" v="7559" actId="20577"/>
        <pc:sldMkLst>
          <pc:docMk/>
          <pc:sldMk cId="2680326715" sldId="381"/>
        </pc:sldMkLst>
        <pc:spChg chg="mod">
          <ac:chgData name="Chenyu Wang" userId="ccbaef16-a145-4ca0-af25-bed819a03a1c" providerId="ADAL" clId="{1AE6C33F-42A9-4E4C-8040-DFE0C3582805}" dt="2023-02-15T01:56:44.209" v="7559" actId="20577"/>
          <ac:spMkLst>
            <pc:docMk/>
            <pc:sldMk cId="2680326715" sldId="381"/>
            <ac:spMk id="2" creationId="{231E8B50-D123-BBF1-6C75-9C3B339E1E48}"/>
          </ac:spMkLst>
        </pc:spChg>
        <pc:spChg chg="mod">
          <ac:chgData name="Chenyu Wang" userId="ccbaef16-a145-4ca0-af25-bed819a03a1c" providerId="ADAL" clId="{1AE6C33F-42A9-4E4C-8040-DFE0C3582805}" dt="2023-02-13T11:05:28.027" v="3562" actId="20577"/>
          <ac:spMkLst>
            <pc:docMk/>
            <pc:sldMk cId="2680326715" sldId="381"/>
            <ac:spMk id="3" creationId="{12D4BDD2-EA9F-223F-ABC1-F851C3A7DCAC}"/>
          </ac:spMkLst>
        </pc:spChg>
        <pc:spChg chg="add mod">
          <ac:chgData name="Chenyu Wang" userId="ccbaef16-a145-4ca0-af25-bed819a03a1c" providerId="ADAL" clId="{1AE6C33F-42A9-4E4C-8040-DFE0C3582805}" dt="2023-02-13T11:47:47.789" v="4346" actId="21"/>
          <ac:spMkLst>
            <pc:docMk/>
            <pc:sldMk cId="2680326715" sldId="381"/>
            <ac:spMk id="5" creationId="{466BE857-5F3C-BC75-4608-8940E70E0761}"/>
          </ac:spMkLst>
        </pc:spChg>
      </pc:sldChg>
      <pc:sldChg chg="new del">
        <pc:chgData name="Chenyu Wang" userId="ccbaef16-a145-4ca0-af25-bed819a03a1c" providerId="ADAL" clId="{1AE6C33F-42A9-4E4C-8040-DFE0C3582805}" dt="2023-02-13T12:15:06.134" v="4936" actId="2696"/>
        <pc:sldMkLst>
          <pc:docMk/>
          <pc:sldMk cId="1293141213" sldId="382"/>
        </pc:sldMkLst>
      </pc:sldChg>
      <pc:sldChg chg="modSp new mod">
        <pc:chgData name="Chenyu Wang" userId="ccbaef16-a145-4ca0-af25-bed819a03a1c" providerId="ADAL" clId="{1AE6C33F-42A9-4E4C-8040-DFE0C3582805}" dt="2023-02-13T13:16:16.863" v="5711" actId="20577"/>
        <pc:sldMkLst>
          <pc:docMk/>
          <pc:sldMk cId="1443860394" sldId="382"/>
        </pc:sldMkLst>
        <pc:spChg chg="mod">
          <ac:chgData name="Chenyu Wang" userId="ccbaef16-a145-4ca0-af25-bed819a03a1c" providerId="ADAL" clId="{1AE6C33F-42A9-4E4C-8040-DFE0C3582805}" dt="2023-02-13T13:16:16.863" v="5711" actId="20577"/>
          <ac:spMkLst>
            <pc:docMk/>
            <pc:sldMk cId="1443860394" sldId="382"/>
            <ac:spMk id="2" creationId="{88A286A1-4CE2-D2C9-E9F7-12474C7B66B5}"/>
          </ac:spMkLst>
        </pc:spChg>
        <pc:spChg chg="mod">
          <ac:chgData name="Chenyu Wang" userId="ccbaef16-a145-4ca0-af25-bed819a03a1c" providerId="ADAL" clId="{1AE6C33F-42A9-4E4C-8040-DFE0C3582805}" dt="2023-02-13T12:16:18.055" v="4993" actId="20577"/>
          <ac:spMkLst>
            <pc:docMk/>
            <pc:sldMk cId="1443860394" sldId="382"/>
            <ac:spMk id="3" creationId="{9923E78B-3147-1607-ACBA-0B32F86F4D63}"/>
          </ac:spMkLst>
        </pc:spChg>
      </pc:sldChg>
      <pc:sldChg chg="modSp new mod">
        <pc:chgData name="Chenyu Wang" userId="ccbaef16-a145-4ca0-af25-bed819a03a1c" providerId="ADAL" clId="{1AE6C33F-42A9-4E4C-8040-DFE0C3582805}" dt="2023-02-13T14:02:29.560" v="7541" actId="20577"/>
        <pc:sldMkLst>
          <pc:docMk/>
          <pc:sldMk cId="702793175" sldId="383"/>
        </pc:sldMkLst>
        <pc:spChg chg="mod">
          <ac:chgData name="Chenyu Wang" userId="ccbaef16-a145-4ca0-af25-bed819a03a1c" providerId="ADAL" clId="{1AE6C33F-42A9-4E4C-8040-DFE0C3582805}" dt="2023-02-13T14:02:29.560" v="7541" actId="20577"/>
          <ac:spMkLst>
            <pc:docMk/>
            <pc:sldMk cId="702793175" sldId="383"/>
            <ac:spMk id="2" creationId="{419EAF3D-8DEE-4575-A6DB-264ABA7EA18A}"/>
          </ac:spMkLst>
        </pc:spChg>
        <pc:spChg chg="mod">
          <ac:chgData name="Chenyu Wang" userId="ccbaef16-a145-4ca0-af25-bed819a03a1c" providerId="ADAL" clId="{1AE6C33F-42A9-4E4C-8040-DFE0C3582805}" dt="2023-02-13T12:42:53.942" v="5508" actId="20577"/>
          <ac:spMkLst>
            <pc:docMk/>
            <pc:sldMk cId="702793175" sldId="383"/>
            <ac:spMk id="3" creationId="{F332B2B2-13D9-14C0-34AD-E016407429E6}"/>
          </ac:spMkLst>
        </pc:spChg>
      </pc:sldChg>
      <pc:sldChg chg="delSp modSp add mod">
        <pc:chgData name="Chenyu Wang" userId="ccbaef16-a145-4ca0-af25-bed819a03a1c" providerId="ADAL" clId="{1AE6C33F-42A9-4E4C-8040-DFE0C3582805}" dt="2023-02-13T13:50:53.962" v="6890" actId="20577"/>
        <pc:sldMkLst>
          <pc:docMk/>
          <pc:sldMk cId="2061735353" sldId="384"/>
        </pc:sldMkLst>
        <pc:spChg chg="mod">
          <ac:chgData name="Chenyu Wang" userId="ccbaef16-a145-4ca0-af25-bed819a03a1c" providerId="ADAL" clId="{1AE6C33F-42A9-4E4C-8040-DFE0C3582805}" dt="2023-02-13T13:47:43.832" v="6757" actId="20577"/>
          <ac:spMkLst>
            <pc:docMk/>
            <pc:sldMk cId="2061735353" sldId="384"/>
            <ac:spMk id="2" creationId="{A965004A-D4E1-ACC7-E2FA-57EE8B7481B6}"/>
          </ac:spMkLst>
        </pc:spChg>
        <pc:spChg chg="mod">
          <ac:chgData name="Chenyu Wang" userId="ccbaef16-a145-4ca0-af25-bed819a03a1c" providerId="ADAL" clId="{1AE6C33F-42A9-4E4C-8040-DFE0C3582805}" dt="2023-02-13T13:50:53.962" v="6890" actId="20577"/>
          <ac:spMkLst>
            <pc:docMk/>
            <pc:sldMk cId="2061735353" sldId="384"/>
            <ac:spMk id="3" creationId="{5AFFEF6B-1858-AF52-ADE8-82B309E930F0}"/>
          </ac:spMkLst>
        </pc:spChg>
        <pc:spChg chg="del mod">
          <ac:chgData name="Chenyu Wang" userId="ccbaef16-a145-4ca0-af25-bed819a03a1c" providerId="ADAL" clId="{1AE6C33F-42A9-4E4C-8040-DFE0C3582805}" dt="2023-02-13T13:27:17.595" v="6204"/>
          <ac:spMkLst>
            <pc:docMk/>
            <pc:sldMk cId="2061735353" sldId="384"/>
            <ac:spMk id="5" creationId="{26213580-F008-3C90-D4B5-00760DED58D8}"/>
          </ac:spMkLst>
        </pc:spChg>
      </pc:sldChg>
      <pc:sldChg chg="new del">
        <pc:chgData name="Chenyu Wang" userId="ccbaef16-a145-4ca0-af25-bed819a03a1c" providerId="ADAL" clId="{1AE6C33F-42A9-4E4C-8040-DFE0C3582805}" dt="2023-02-13T13:51:13.844" v="6892" actId="2696"/>
        <pc:sldMkLst>
          <pc:docMk/>
          <pc:sldMk cId="2999354637" sldId="385"/>
        </pc:sldMkLst>
      </pc:sldChg>
    </pc:docChg>
  </pc:docChgLst>
  <pc:docChgLst>
    <pc:chgData name="Chenyu Wang" userId="ccbaef16-a145-4ca0-af25-bed819a03a1c" providerId="ADAL" clId="{CD5F3868-B944-49D2-900B-6BAFC037BD9A}"/>
    <pc:docChg chg="modSld">
      <pc:chgData name="Chenyu Wang" userId="ccbaef16-a145-4ca0-af25-bed819a03a1c" providerId="ADAL" clId="{CD5F3868-B944-49D2-900B-6BAFC037BD9A}" dt="2020-09-02T08:24:08.786" v="3"/>
      <pc:docMkLst>
        <pc:docMk/>
      </pc:docMkLst>
      <pc:sldChg chg="addSp delSp">
        <pc:chgData name="Chenyu Wang" userId="ccbaef16-a145-4ca0-af25-bed819a03a1c" providerId="ADAL" clId="{CD5F3868-B944-49D2-900B-6BAFC037BD9A}" dt="2020-09-02T08:24:08.786" v="3"/>
        <pc:sldMkLst>
          <pc:docMk/>
          <pc:sldMk cId="3992731467" sldId="351"/>
        </pc:sldMkLst>
        <pc:picChg chg="add del">
          <ac:chgData name="Chenyu Wang" userId="ccbaef16-a145-4ca0-af25-bed819a03a1c" providerId="ADAL" clId="{CD5F3868-B944-49D2-900B-6BAFC037BD9A}" dt="2020-09-02T08:24:08.786" v="3"/>
          <ac:picMkLst>
            <pc:docMk/>
            <pc:sldMk cId="3992731467" sldId="351"/>
            <ac:picMk id="4" creationId="{07C7F904-D051-4235-A666-4F561DC161DA}"/>
          </ac:picMkLst>
        </pc:picChg>
      </pc:sldChg>
    </pc:docChg>
  </pc:docChgLst>
  <pc:docChgLst>
    <pc:chgData name="Wang Chenyu" userId="54349da39eb10202" providerId="LiveId" clId="{529FF684-43EF-4EE0-B1F2-7DC7DCCCC4AD}"/>
    <pc:docChg chg="undo custSel modSld">
      <pc:chgData name="Wang Chenyu" userId="54349da39eb10202" providerId="LiveId" clId="{529FF684-43EF-4EE0-B1F2-7DC7DCCCC4AD}" dt="2020-07-21T14:08:06.968" v="1644" actId="20577"/>
      <pc:docMkLst>
        <pc:docMk/>
      </pc:docMkLst>
      <pc:sldChg chg="modNotesTx">
        <pc:chgData name="Wang Chenyu" userId="54349da39eb10202" providerId="LiveId" clId="{529FF684-43EF-4EE0-B1F2-7DC7DCCCC4AD}" dt="2020-07-21T13:46:22.490" v="947" actId="20577"/>
        <pc:sldMkLst>
          <pc:docMk/>
          <pc:sldMk cId="563130007" sldId="312"/>
        </pc:sldMkLst>
      </pc:sldChg>
      <pc:sldChg chg="modNotesTx">
        <pc:chgData name="Wang Chenyu" userId="54349da39eb10202" providerId="LiveId" clId="{529FF684-43EF-4EE0-B1F2-7DC7DCCCC4AD}" dt="2020-07-21T13:37:56.644" v="233" actId="20577"/>
        <pc:sldMkLst>
          <pc:docMk/>
          <pc:sldMk cId="1882313709" sldId="313"/>
        </pc:sldMkLst>
      </pc:sldChg>
      <pc:sldChg chg="modNotesTx">
        <pc:chgData name="Wang Chenyu" userId="54349da39eb10202" providerId="LiveId" clId="{529FF684-43EF-4EE0-B1F2-7DC7DCCCC4AD}" dt="2020-07-21T13:36:43.241" v="1" actId="20577"/>
        <pc:sldMkLst>
          <pc:docMk/>
          <pc:sldMk cId="4142411929" sldId="314"/>
        </pc:sldMkLst>
      </pc:sldChg>
      <pc:sldChg chg="addSp modSp modAnim modNotesTx">
        <pc:chgData name="Wang Chenyu" userId="54349da39eb10202" providerId="LiveId" clId="{529FF684-43EF-4EE0-B1F2-7DC7DCCCC4AD}" dt="2020-07-21T13:57:10.734" v="1052" actId="20577"/>
        <pc:sldMkLst>
          <pc:docMk/>
          <pc:sldMk cId="4120690107" sldId="315"/>
        </pc:sldMkLst>
        <pc:spChg chg="mod">
          <ac:chgData name="Wang Chenyu" userId="54349da39eb10202" providerId="LiveId" clId="{529FF684-43EF-4EE0-B1F2-7DC7DCCCC4AD}" dt="2020-07-21T13:50:09.388" v="951" actId="20577"/>
          <ac:spMkLst>
            <pc:docMk/>
            <pc:sldMk cId="4120690107" sldId="315"/>
            <ac:spMk id="2" creationId="{00000000-0000-0000-0000-000000000000}"/>
          </ac:spMkLst>
        </pc:spChg>
        <pc:spChg chg="add mod">
          <ac:chgData name="Wang Chenyu" userId="54349da39eb10202" providerId="LiveId" clId="{529FF684-43EF-4EE0-B1F2-7DC7DCCCC4AD}" dt="2020-07-21T13:53:37.359" v="991" actId="164"/>
          <ac:spMkLst>
            <pc:docMk/>
            <pc:sldMk cId="4120690107" sldId="315"/>
            <ac:spMk id="7" creationId="{9EA6D0D3-1096-4D8B-9858-8583E4737B7A}"/>
          </ac:spMkLst>
        </pc:spChg>
        <pc:spChg chg="mod">
          <ac:chgData name="Wang Chenyu" userId="54349da39eb10202" providerId="LiveId" clId="{529FF684-43EF-4EE0-B1F2-7DC7DCCCC4AD}" dt="2020-07-21T13:50:22.352" v="954" actId="1076"/>
          <ac:spMkLst>
            <pc:docMk/>
            <pc:sldMk cId="4120690107" sldId="315"/>
            <ac:spMk id="19" creationId="{3537F49C-FA19-4834-85DA-69BF752C5328}"/>
          </ac:spMkLst>
        </pc:spChg>
        <pc:spChg chg="add mod">
          <ac:chgData name="Wang Chenyu" userId="54349da39eb10202" providerId="LiveId" clId="{529FF684-43EF-4EE0-B1F2-7DC7DCCCC4AD}" dt="2020-07-21T13:54:38.713" v="997" actId="1076"/>
          <ac:spMkLst>
            <pc:docMk/>
            <pc:sldMk cId="4120690107" sldId="315"/>
            <ac:spMk id="22" creationId="{D9DFB567-7501-4ABC-BFBB-B07FEA0F7AC4}"/>
          </ac:spMkLst>
        </pc:spChg>
        <pc:grpChg chg="add mod">
          <ac:chgData name="Wang Chenyu" userId="54349da39eb10202" providerId="LiveId" clId="{529FF684-43EF-4EE0-B1F2-7DC7DCCCC4AD}" dt="2020-07-21T13:53:37.359" v="991" actId="164"/>
          <ac:grpSpMkLst>
            <pc:docMk/>
            <pc:sldMk cId="4120690107" sldId="315"/>
            <ac:grpSpMk id="17" creationId="{2A52A43D-0CE5-4D62-AC82-7808A0037AE5}"/>
          </ac:grpSpMkLst>
        </pc:grpChg>
        <pc:grpChg chg="mod">
          <ac:chgData name="Wang Chenyu" userId="54349da39eb10202" providerId="LiveId" clId="{529FF684-43EF-4EE0-B1F2-7DC7DCCCC4AD}" dt="2020-07-21T13:51:50.160" v="957" actId="14100"/>
          <ac:grpSpMkLst>
            <pc:docMk/>
            <pc:sldMk cId="4120690107" sldId="315"/>
            <ac:grpSpMk id="21" creationId="{0D6EFEBA-B9C3-47E6-BB65-B4FE53D916D8}"/>
          </ac:grpSpMkLst>
        </pc:grpChg>
        <pc:cxnChg chg="add mod">
          <ac:chgData name="Wang Chenyu" userId="54349da39eb10202" providerId="LiveId" clId="{529FF684-43EF-4EE0-B1F2-7DC7DCCCC4AD}" dt="2020-07-21T13:53:37.359" v="991" actId="164"/>
          <ac:cxnSpMkLst>
            <pc:docMk/>
            <pc:sldMk cId="4120690107" sldId="315"/>
            <ac:cxnSpMk id="16" creationId="{7F818CB0-DA41-44CF-9450-B0A62F9347BF}"/>
          </ac:cxnSpMkLst>
        </pc:cxnChg>
        <pc:cxnChg chg="mod">
          <ac:chgData name="Wang Chenyu" userId="54349da39eb10202" providerId="LiveId" clId="{529FF684-43EF-4EE0-B1F2-7DC7DCCCC4AD}" dt="2020-07-21T13:50:31.551" v="956" actId="1582"/>
          <ac:cxnSpMkLst>
            <pc:docMk/>
            <pc:sldMk cId="4120690107" sldId="315"/>
            <ac:cxnSpMk id="18" creationId="{C3F165E3-2CB5-44A7-ABE5-89D8385500A6}"/>
          </ac:cxnSpMkLst>
        </pc:cxnChg>
      </pc:sldChg>
      <pc:sldChg chg="modNotesTx">
        <pc:chgData name="Wang Chenyu" userId="54349da39eb10202" providerId="LiveId" clId="{529FF684-43EF-4EE0-B1F2-7DC7DCCCC4AD}" dt="2020-07-21T14:05:13.878" v="1499" actId="20577"/>
        <pc:sldMkLst>
          <pc:docMk/>
          <pc:sldMk cId="702582951" sldId="316"/>
        </pc:sldMkLst>
      </pc:sldChg>
      <pc:sldChg chg="modNotesTx">
        <pc:chgData name="Wang Chenyu" userId="54349da39eb10202" providerId="LiveId" clId="{529FF684-43EF-4EE0-B1F2-7DC7DCCCC4AD}" dt="2020-07-21T13:41:35.491" v="540" actId="20577"/>
        <pc:sldMkLst>
          <pc:docMk/>
          <pc:sldMk cId="1513478838" sldId="337"/>
        </pc:sldMkLst>
      </pc:sldChg>
      <pc:sldChg chg="modNotesTx">
        <pc:chgData name="Wang Chenyu" userId="54349da39eb10202" providerId="LiveId" clId="{529FF684-43EF-4EE0-B1F2-7DC7DCCCC4AD}" dt="2020-07-21T13:44:09.328" v="768" actId="20577"/>
        <pc:sldMkLst>
          <pc:docMk/>
          <pc:sldMk cId="3932918739" sldId="338"/>
        </pc:sldMkLst>
      </pc:sldChg>
      <pc:sldChg chg="modNotesTx">
        <pc:chgData name="Wang Chenyu" userId="54349da39eb10202" providerId="LiveId" clId="{529FF684-43EF-4EE0-B1F2-7DC7DCCCC4AD}" dt="2020-07-21T14:08:06.968" v="1644" actId="20577"/>
        <pc:sldMkLst>
          <pc:docMk/>
          <pc:sldMk cId="3992731467" sldId="351"/>
        </pc:sldMkLst>
      </pc:sldChg>
      <pc:sldChg chg="modNotesTx">
        <pc:chgData name="Wang Chenyu" userId="54349da39eb10202" providerId="LiveId" clId="{529FF684-43EF-4EE0-B1F2-7DC7DCCCC4AD}" dt="2020-07-21T13:59:15.339" v="1139" actId="20577"/>
        <pc:sldMkLst>
          <pc:docMk/>
          <pc:sldMk cId="1633996301" sldId="357"/>
        </pc:sldMkLst>
      </pc:sldChg>
      <pc:sldChg chg="modSp modNotesTx">
        <pc:chgData name="Wang Chenyu" userId="54349da39eb10202" providerId="LiveId" clId="{529FF684-43EF-4EE0-B1F2-7DC7DCCCC4AD}" dt="2020-07-21T14:07:33.364" v="1608" actId="20577"/>
        <pc:sldMkLst>
          <pc:docMk/>
          <pc:sldMk cId="3272822874" sldId="359"/>
        </pc:sldMkLst>
        <pc:spChg chg="mod">
          <ac:chgData name="Wang Chenyu" userId="54349da39eb10202" providerId="LiveId" clId="{529FF684-43EF-4EE0-B1F2-7DC7DCCCC4AD}" dt="2020-07-21T14:06:33.446" v="1526" actId="20577"/>
          <ac:spMkLst>
            <pc:docMk/>
            <pc:sldMk cId="3272822874" sldId="359"/>
            <ac:spMk id="36" creationId="{04EAC479-EC5D-4AF1-BE74-712C22E679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27EB6-C719-4018-82DF-04232C4BCD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39A78-1958-45E0-B2B7-36DCF6E0AA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410D1-9107-4562-8863-ADD6A26D3965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FBE9E-B300-4DC2-A74B-5604B09BAE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4653A-8D4A-4CDA-B96C-E383632F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5E91-E626-4B9D-B288-F9CD92A7C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22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B7AF-9451-2F4F-8D50-97812C487E72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688C1-F55A-B549-95B1-79B888217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73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E20ED-CD33-4FB1-A50C-08A2EA69D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4F00-089F-49D0-B99C-1847AE48D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of IoT service startup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688C1-F55A-B549-95B1-79B8882179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9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0243"/>
            <a:ext cx="9144000" cy="3697557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295118" y="939376"/>
            <a:ext cx="11617482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5862" y="272464"/>
            <a:ext cx="10515600" cy="68295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9DF4D-3C95-4BF8-ABC7-2CAC6374D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55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buClr>
                <a:srgbClr val="0539A6"/>
              </a:buClr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H="1">
            <a:off x="295118" y="939376"/>
            <a:ext cx="11617482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5862" y="365500"/>
            <a:ext cx="10515600" cy="620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C960-E143-444B-8111-AEC64AF81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9312C-88F1-4AF0-978C-EFB528F35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05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C5D5F1-7350-4160-B18F-01B252F4139F}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53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60249"/>
            <a:ext cx="9144000" cy="3697557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400" baseline="0">
                <a:latin typeface="Gill Sans MT" panose="020B0502020104020203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H="1">
            <a:off x="295117" y="939376"/>
            <a:ext cx="11617483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5863" y="272464"/>
            <a:ext cx="10515600" cy="68295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DE1C31-DDDA-4955-AF1A-80BF0F84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190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>
              <a:buClr>
                <a:srgbClr val="0539A6"/>
              </a:buClr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298" indent="-228589">
              <a:buClr>
                <a:srgbClr val="0539A6"/>
              </a:buClr>
              <a:buFont typeface="Arial" panose="020B0604020202020204" pitchFamily="34" charset="0"/>
              <a:buChar char="•"/>
              <a:defRPr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7264" y="266561"/>
            <a:ext cx="552565" cy="58312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 flipH="1">
            <a:off x="295117" y="939376"/>
            <a:ext cx="11617483" cy="0"/>
          </a:xfrm>
          <a:prstGeom prst="line">
            <a:avLst/>
          </a:prstGeom>
          <a:ln w="31750" cap="sq">
            <a:solidFill>
              <a:srgbClr val="5B6772"/>
            </a:solidFill>
            <a:prstDash val="solid"/>
          </a:ln>
          <a:effectLst>
            <a:outerShdw blurRad="25400" dist="25400" dir="5400000" algn="t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05863" y="365506"/>
            <a:ext cx="10515600" cy="6208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0B78EA-5C99-4C56-B752-E86A4CBD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A0A0-A73F-40E5-948F-2F119EC00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05700" y="59594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D34E9-1660-4CC6-B8D6-3E13388A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201B-FA8F-47F5-8263-26E102B180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16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49" r:id="rId5"/>
    <p:sldLayoutId id="2147483650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539A6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84405"/>
            <a:ext cx="12192000" cy="4673601"/>
          </a:xfrm>
          <a:prstGeom prst="rect">
            <a:avLst/>
          </a:prstGeom>
          <a:solidFill>
            <a:srgbClr val="053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4152" y="2277879"/>
            <a:ext cx="1033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a typeface="Century Gothic" charset="0"/>
                <a:cs typeface="Century Gothic" charset="0"/>
              </a:rPr>
              <a:t>T-META: Trust Management for the Cold Start of IoT Services with Digital-Twin-Aided Blockchain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992" y="4495011"/>
            <a:ext cx="2624811" cy="2111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52" y="5069976"/>
            <a:ext cx="3038717" cy="96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Presented by Chenyu Wang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2/13/2023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E3425F-C0C8-43E4-9EC8-64B08EADB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06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7E254C-6B37-700D-D909-08006B0F4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Denote DP set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</a:t>
                </a:r>
                <a:r>
                  <a:rPr lang="en-US" sz="2400" dirty="0"/>
                  <a:t>ndirect trust computing method:</a:t>
                </a:r>
              </a:p>
              <a:p>
                <a:pPr lvl="1"/>
                <a:r>
                  <a:rPr lang="en-US" dirty="0"/>
                  <a:t>Initially, all DPs are treated as unknown with the trust level of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receives the DPs’ feedback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makes its own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derive </a:t>
                </a:r>
                <a:r>
                  <a:rPr lang="en-US"/>
                  <a:t>the scores </a:t>
                </a:r>
                <a:r>
                  <a:rPr lang="en-US" dirty="0"/>
                  <a:t>for these DPs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IS selects the DP with the highest score,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observes the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, and calculate the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updates the trust level: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7E254C-6B37-700D-D909-08006B0F4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4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0327588-734A-326C-A221-4527032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– Indirect Trust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933C7-D9FF-1B75-88FF-646AED845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16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A286A1-4CE2-D2C9-E9F7-12474C7B6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/>
                  <a:t>Previously, we address the issues with limited knowledge by inquiring advice provisioning.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Another issue is </a:t>
                </a:r>
                <a:r>
                  <a:rPr lang="en-US" sz="2400" b="1" dirty="0"/>
                  <a:t>with limited budget </a:t>
                </a:r>
                <a:r>
                  <a:rPr lang="en-US" sz="2400" dirty="0"/>
                  <a:t>to expand their business.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Key: Continuously expand the set of trusted advisory DP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Multi-round incentive trust expansion: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sz="2400" dirty="0"/>
                  <a:t>Round #: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  <a:p>
                <a:pPr lvl="2">
                  <a:lnSpc>
                    <a:spcPct val="110000"/>
                  </a:lnSpc>
                </a:pPr>
                <a:r>
                  <a:rPr lang="en-US" sz="2400" dirty="0"/>
                  <a:t>Budget: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A286A1-4CE2-D2C9-E9F7-12474C7B6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23E78B-3147-1607-ACBA-0B32F86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– Cold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FE1D-EE82-614F-BD93-19A1A4E81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8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9EAF3D-8DEE-4575-A6DB-264ABA7EA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/>
                  <a:t>Initialize: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Publish the tasks to all DPs that are interested in the task, and initiate the conversation with DPs with trust level beyond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According to budgets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randomly selected DPs with initial value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The only way to earn money is the feedback from DPs is similar to those from other DPs.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Pay the bidding money to DPs, and earn from the tasks</a:t>
                </a:r>
                <a:r>
                  <a:rPr lang="en-US" altLang="zh-CN" sz="2400" dirty="0"/>
                  <a:t>.</a:t>
                </a:r>
                <a:endParaRPr lang="en-US" sz="2400" dirty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 lvl="1"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9EAF3D-8DEE-4575-A6DB-264ABA7EA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32B2B2-13D9-14C0-34AD-E0164074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– Cold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3E175-5F96-1DDF-BD0F-1606D8E54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9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5004A-D4E1-ACC7-E2FA-57EE8B74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03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quality of advice is not guaranteed during the provision, and DP might act malicious by providing arbitrary feedback to earn the money.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 transparent, and sharable paradigm is expected to regulate the advice provision.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FEF6B-1858-AF52-ADE8-82B309E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- Blockchain System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397A9-CBDE-36DD-5A9B-2D76A1C25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73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5004A-D4E1-ACC7-E2FA-57EE8B74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703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General Process of data processing with blockchain: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1</a:t>
            </a:r>
            <a:r>
              <a:rPr lang="en-US" b="1" dirty="0"/>
              <a:t>. Data Request: </a:t>
            </a:r>
            <a:r>
              <a:rPr lang="en-US" dirty="0"/>
              <a:t>an IS receives a data entry and request the data processing from other DPs.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2. </a:t>
            </a:r>
            <a:r>
              <a:rPr lang="en-US" b="1" dirty="0"/>
              <a:t>SC Initiation</a:t>
            </a:r>
            <a:r>
              <a:rPr lang="en-US" dirty="0"/>
              <a:t>: an SC is setup that records the request proof and receive the pre-pay money from IS.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3. </a:t>
            </a:r>
            <a:r>
              <a:rPr lang="en-US" b="1" dirty="0"/>
              <a:t>Data Send 1: </a:t>
            </a:r>
            <a:r>
              <a:rPr lang="en-US" dirty="0"/>
              <a:t>DP sends the encrypted data, and make guarantee deposit on SC.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4. </a:t>
            </a:r>
            <a:r>
              <a:rPr lang="en-US" b="1" dirty="0"/>
              <a:t>Data Confirm: </a:t>
            </a:r>
            <a:r>
              <a:rPr lang="en-US" dirty="0"/>
              <a:t>IS receives the partial data and make a confirmation.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5. </a:t>
            </a:r>
            <a:r>
              <a:rPr lang="en-US" b="1" dirty="0"/>
              <a:t>Data Send 2</a:t>
            </a:r>
            <a:r>
              <a:rPr lang="en-US" dirty="0"/>
              <a:t>: Data owner publishes the remaining data on the blockchain.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FFEF6B-1858-AF52-ADE8-82B309E9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- Blockchain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397A9-CBDE-36DD-5A9B-2D76A1C25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13580-F008-3C90-D4B5-00760DED58D8}"/>
              </a:ext>
            </a:extLst>
          </p:cNvPr>
          <p:cNvSpPr txBox="1"/>
          <p:nvPr/>
        </p:nvSpPr>
        <p:spPr>
          <a:xfrm>
            <a:off x="9025919" y="1002011"/>
            <a:ext cx="2876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IS: IoT startup</a:t>
            </a:r>
          </a:p>
          <a:p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SC: Smart contract</a:t>
            </a:r>
          </a:p>
          <a:p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DP: Data provider</a:t>
            </a:r>
          </a:p>
        </p:txBody>
      </p:sp>
    </p:spTree>
    <p:extLst>
      <p:ext uri="{BB962C8B-B14F-4D97-AF65-F5344CB8AC3E}">
        <p14:creationId xmlns:p14="http://schemas.microsoft.com/office/powerpoint/2010/main" val="132294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E6DBC-6392-4321-B951-06282963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68D68-A550-1A80-299D-5199E28A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7959-1369-F99D-67C4-8CE86CC5CE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B49B7-A027-9F54-F479-5508984B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65217"/>
            <a:ext cx="7772400" cy="4089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68A955-563D-821F-4BF9-25B926048C63}"/>
              </a:ext>
            </a:extLst>
          </p:cNvPr>
          <p:cNvSpPr txBox="1"/>
          <p:nvPr/>
        </p:nvSpPr>
        <p:spPr>
          <a:xfrm>
            <a:off x="0" y="6356350"/>
            <a:ext cx="8879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Fei, et al. "Blockchain Based Non-repudiable IoT Data Trading: Simpler, Faster, and Cheaper."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INFOCOM 2022-IEEE Conference on Computer Communications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2022.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74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1E100-B688-814C-B767-41EC44CC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65AC1-3E85-51F9-934D-F5501AD90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DD735-23E5-AE31-31E8-4FE796CF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599818"/>
            <a:ext cx="9153525" cy="45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7CE6FA-DC7D-4ED9-AA9C-BFFFFCBA64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43325" y="1745456"/>
            <a:ext cx="4705350" cy="336708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sz="4000" b="1" dirty="0">
                <a:solidFill>
                  <a:schemeClr val="tx1"/>
                </a:solidFill>
              </a:rPr>
              <a:t>Thank you!</a:t>
            </a:r>
          </a:p>
          <a:p>
            <a:pPr marL="0" indent="0" algn="ctr">
              <a:buNone/>
            </a:pPr>
            <a:endParaRPr lang="en-US" altLang="zh-CN" sz="4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Presented by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Chenyu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1E590-BE4A-4F5F-91B2-14D6A62DC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56CF2-27F7-4084-9F6E-BFB5A479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CEC3AA-D3FD-4240-8754-3A2B74744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026" name="Picture 2" descr="What Is the Metaverse? Examples and Definition. | Built In">
            <a:extLst>
              <a:ext uri="{FF2B5EF4-FFF2-40B4-BE49-F238E27FC236}">
                <a16:creationId xmlns:a16="http://schemas.microsoft.com/office/drawing/2014/main" id="{BF25E5F7-8A09-9AE1-8A66-A3CB6B431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62" y="4480977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7DE44C-69DD-3D23-4178-8FEC5F53B688}"/>
              </a:ext>
            </a:extLst>
          </p:cNvPr>
          <p:cNvSpPr txBox="1"/>
          <p:nvPr/>
        </p:nvSpPr>
        <p:spPr>
          <a:xfrm>
            <a:off x="742069" y="1443841"/>
            <a:ext cx="10515600" cy="2714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Digital technologies</a:t>
            </a:r>
            <a:r>
              <a:rPr lang="en-US" sz="2400" dirty="0">
                <a:solidFill>
                  <a:srgbClr val="000000"/>
                </a:solidFill>
              </a:rPr>
              <a:t>, e.g., metaverse, are receiving increasing attention from a variety of fields.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all or parts of existing </a:t>
            </a:r>
            <a:r>
              <a:rPr lang="en-US" sz="2400" b="1" i="1" dirty="0">
                <a:solidFill>
                  <a:srgbClr val="000000"/>
                </a:solidFill>
              </a:rPr>
              <a:t>physical assets </a:t>
            </a:r>
            <a:r>
              <a:rPr lang="en-US" sz="2400" dirty="0">
                <a:solidFill>
                  <a:srgbClr val="000000"/>
                </a:solidFill>
              </a:rPr>
              <a:t>are converted to </a:t>
            </a:r>
            <a:r>
              <a:rPr lang="en-US" sz="2400" b="1" i="1" dirty="0">
                <a:solidFill>
                  <a:srgbClr val="000000"/>
                </a:solidFill>
              </a:rPr>
              <a:t>digital ones</a:t>
            </a:r>
            <a:r>
              <a:rPr lang="en-US" sz="2400" dirty="0">
                <a:solidFill>
                  <a:srgbClr val="000000"/>
                </a:solidFill>
              </a:rPr>
              <a:t>, or new things are directly created in virtual space;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digital space of this sort 1) represents and models 3D objects 2) </a:t>
            </a:r>
            <a:r>
              <a:rPr lang="en-US" sz="2400" b="1" i="1" dirty="0">
                <a:solidFill>
                  <a:srgbClr val="000000"/>
                </a:solidFill>
              </a:rPr>
              <a:t>reveals</a:t>
            </a:r>
            <a:r>
              <a:rPr lang="en-US" sz="2400" dirty="0">
                <a:solidFill>
                  <a:srgbClr val="000000"/>
                </a:solidFill>
              </a:rPr>
              <a:t> how different assets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821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21B08-EAE4-EB1F-48E8-4F19E346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826300"/>
          </a:xfrm>
        </p:spPr>
        <p:txBody>
          <a:bodyPr/>
          <a:lstStyle/>
          <a:p>
            <a:r>
              <a:rPr lang="en-US" sz="2400" dirty="0"/>
              <a:t>These virtual interactions are conducted on </a:t>
            </a:r>
            <a:r>
              <a:rPr lang="en-US" sz="2400" b="1" dirty="0"/>
              <a:t>diverse networks</a:t>
            </a:r>
            <a:r>
              <a:rPr lang="en-US" sz="2400" dirty="0"/>
              <a:t>, </a:t>
            </a:r>
            <a:r>
              <a:rPr lang="en-US" sz="2400" b="1" dirty="0"/>
              <a:t>remote sensors</a:t>
            </a:r>
            <a:r>
              <a:rPr lang="en-US" sz="2400" dirty="0"/>
              <a:t>, and </a:t>
            </a:r>
            <a:r>
              <a:rPr lang="en-US" sz="2400" b="1" dirty="0"/>
              <a:t>endpoint appliances, </a:t>
            </a:r>
            <a:r>
              <a:rPr lang="en-US" sz="2400" dirty="0"/>
              <a:t>which are vulnerable to cyberattacks and threats related to asset privacy. </a:t>
            </a:r>
          </a:p>
          <a:p>
            <a:endParaRPr lang="en-US" sz="2400" dirty="0"/>
          </a:p>
          <a:p>
            <a:r>
              <a:rPr lang="en-US" sz="2400" dirty="0"/>
              <a:t>This research focuses primarily on </a:t>
            </a:r>
            <a:r>
              <a:rPr lang="en-US" sz="2400" b="1" dirty="0">
                <a:solidFill>
                  <a:schemeClr val="tx1"/>
                </a:solidFill>
              </a:rPr>
              <a:t>privacy and trust issues </a:t>
            </a:r>
            <a:r>
              <a:rPr lang="en-US" sz="2400" dirty="0"/>
              <a:t>in the digital space and </a:t>
            </a:r>
            <a:r>
              <a:rPr lang="en-US" sz="2400" b="1" dirty="0">
                <a:solidFill>
                  <a:schemeClr val="tx1"/>
                </a:solidFill>
              </a:rPr>
              <a:t>trust solutions </a:t>
            </a:r>
            <a:r>
              <a:rPr lang="en-US" sz="2400" dirty="0"/>
              <a:t>with the emerging technology such as blockchain, and machine learning.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32394-8710-9F80-F844-ED49F5F1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F2E5B-BEF3-EAB5-67D4-267F181D5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2050" name="Picture 2" descr="4 Ways Fintech is Building the Foundation for the Metaverse | Nordic  Fintech Magazine">
            <a:extLst>
              <a:ext uri="{FF2B5EF4-FFF2-40B4-BE49-F238E27FC236}">
                <a16:creationId xmlns:a16="http://schemas.microsoft.com/office/drawing/2014/main" id="{77685E2B-1938-63C6-E0BB-AF8F371EB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8" y="4079631"/>
            <a:ext cx="4700379" cy="263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0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D13C8-6A6B-1929-2193-A34027B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721"/>
            <a:ext cx="10894255" cy="52182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IoT service startup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Many small-to-medium businesses are not prepared to take the plunge into IoT and utilize IoT to help their business thrive;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9D57F-AC70-2842-918A-D63A2519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744C-AB0A-3013-67B7-C66BCB7B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E52A7-4790-1DCB-CC4E-FCF049D60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65" y="2255839"/>
            <a:ext cx="3052670" cy="4100511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DFEB45B-2F8A-BE0E-D5B6-F484ECF318C2}"/>
              </a:ext>
            </a:extLst>
          </p:cNvPr>
          <p:cNvSpPr txBox="1">
            <a:spLocks/>
          </p:cNvSpPr>
          <p:nvPr/>
        </p:nvSpPr>
        <p:spPr>
          <a:xfrm>
            <a:off x="865395" y="3105157"/>
            <a:ext cx="6649829" cy="3616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39A6"/>
              </a:buClr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4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0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Example: Smart Home Real-time Activity Recognition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1. Massive Activity Labeling for Collected data</a:t>
            </a:r>
            <a:br>
              <a:rPr lang="en-US" dirty="0"/>
            </a:br>
            <a:r>
              <a:rPr lang="en-US" dirty="0"/>
              <a:t>(e.g., &lt; date; time; </a:t>
            </a:r>
            <a:r>
              <a:rPr lang="en-US" dirty="0" err="1"/>
              <a:t>sensorID</a:t>
            </a:r>
            <a:r>
              <a:rPr lang="en-US" dirty="0"/>
              <a:t>; value &gt;)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2. Model Training (with expensive computation cost, e.g., GPU)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C7D4-170F-F9CB-624E-AE7BE3CF6D94}"/>
              </a:ext>
            </a:extLst>
          </p:cNvPr>
          <p:cNvSpPr txBox="1"/>
          <p:nvPr/>
        </p:nvSpPr>
        <p:spPr>
          <a:xfrm>
            <a:off x="0" y="6293353"/>
            <a:ext cx="9344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Surong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"Using latent knowledge to improve real-time activity recognition for smart IoT."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32.3 (2019): 574-587.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050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D13C8-6A6B-1929-2193-A34027B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721"/>
            <a:ext cx="10894255" cy="521828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/>
              <a:t>Difficulties in IoT service startup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Reasons: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tx1"/>
                </a:solidFill>
              </a:rPr>
              <a:t>limited budget </a:t>
            </a:r>
            <a:r>
              <a:rPr lang="en-US" sz="2400" dirty="0"/>
              <a:t>to initiate the related hardware (e.g., equipment, sensors, network);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tx1"/>
                </a:solidFill>
              </a:rPr>
              <a:t>limited understanding </a:t>
            </a:r>
            <a:r>
              <a:rPr lang="en-US" sz="2400" dirty="0"/>
              <a:t>on the meaning behind the data, which is as the foundation IoT services.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a word, it might be very hard for a startup company to deploy IoT services with their own data analysis and model learning under limited budget and knowledge.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9D57F-AC70-2842-918A-D63A2519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744C-AB0A-3013-67B7-C66BCB7B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75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AD13C8-6A6B-1929-2193-A34027B7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57"/>
            <a:ext cx="10515600" cy="521828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/>
              <a:t>Digital twins</a:t>
            </a:r>
            <a:r>
              <a:rPr lang="en-US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intelligent and high-fidelity avatars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incorporate the financial transactions in the business and make potential decisions according to the twin intelligence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dirty="0"/>
              <a:t>An </a:t>
            </a:r>
            <a:r>
              <a:rPr lang="en-US" altLang="zh-CN" sz="2400" dirty="0"/>
              <a:t>IoT </a:t>
            </a:r>
            <a:r>
              <a:rPr lang="en-US" sz="2400" dirty="0"/>
              <a:t>company creates digital twins of other companies to simulate their reactions based on their historical interactions.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9D57F-AC70-2842-918A-D63A2519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744C-AB0A-3013-67B7-C66BCB7B1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0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EA9C46-7E3B-C338-509D-7B47DD64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/>
              <a:t>Challenges</a:t>
            </a:r>
            <a:r>
              <a:rPr lang="en-US" b="1" dirty="0">
                <a:solidFill>
                  <a:schemeClr val="tx1"/>
                </a:solidFill>
              </a:rPr>
              <a:t>:  Trust of Digital Twin is unknown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b="1" dirty="0"/>
          </a:p>
          <a:p>
            <a:pPr marL="457200" lvl="1" indent="0">
              <a:lnSpc>
                <a:spcPct val="110000"/>
              </a:lnSpc>
              <a:buNone/>
            </a:pPr>
            <a:endParaRPr lang="en-US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How an IoT startup can create high-fidelity digital twins that utilize historical transactions and </a:t>
            </a:r>
            <a:r>
              <a:rPr lang="en-US" b="1" dirty="0">
                <a:solidFill>
                  <a:schemeClr val="tx1"/>
                </a:solidFill>
              </a:rPr>
              <a:t>bypass potential privacy strategies of knowledge source </a:t>
            </a:r>
            <a:r>
              <a:rPr lang="en-US" b="1" dirty="0"/>
              <a:t>and </a:t>
            </a:r>
            <a:r>
              <a:rPr lang="en-US" b="1" dirty="0">
                <a:solidFill>
                  <a:schemeClr val="tx1"/>
                </a:solidFill>
              </a:rPr>
              <a:t>utilize the useful information to provide IoT service.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31D1B-EAF5-2A99-D807-0F4E835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2AC23-8676-23FA-8193-BD9DCE23D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78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BB43-04AD-3849-ECE5-E7BDD450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268"/>
            <a:ext cx="10515600" cy="5103019"/>
          </a:xfrm>
        </p:spPr>
        <p:txBody>
          <a:bodyPr/>
          <a:lstStyle/>
          <a:p>
            <a:r>
              <a:rPr lang="en-US" sz="2400" dirty="0"/>
              <a:t>We utilize the </a:t>
            </a:r>
            <a:r>
              <a:rPr lang="en-US" sz="2400" b="1" dirty="0">
                <a:solidFill>
                  <a:schemeClr val="tx1"/>
                </a:solidFill>
              </a:rPr>
              <a:t>indirect trust computing </a:t>
            </a:r>
            <a:r>
              <a:rPr lang="en-US" sz="2400" dirty="0"/>
              <a:t>method and evaluate the trust of digital twins by incorporating advice from other experts;</a:t>
            </a:r>
          </a:p>
          <a:p>
            <a:endParaRPr lang="en-US" sz="2400" dirty="0"/>
          </a:p>
          <a:p>
            <a:r>
              <a:rPr lang="en-US" altLang="zh-CN" sz="2400" dirty="0"/>
              <a:t>In the meanwhile, the digital twins maintained by the IoT startup are to </a:t>
            </a:r>
            <a:r>
              <a:rPr lang="en-US" altLang="zh-CN" sz="2400" b="1" dirty="0">
                <a:solidFill>
                  <a:schemeClr val="tx1"/>
                </a:solidFill>
              </a:rPr>
              <a:t>accelerate the cold-start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r>
              <a:rPr lang="en-US" altLang="zh-CN" sz="2400" dirty="0"/>
              <a:t>Finally, the cold-start business is executed based on a blockchain architecture that enables </a:t>
            </a:r>
            <a:r>
              <a:rPr lang="en-US" altLang="zh-CN" sz="2400" b="1" dirty="0">
                <a:solidFill>
                  <a:schemeClr val="tx1"/>
                </a:solidFill>
              </a:rPr>
              <a:t>transparent data provisioning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chemeClr val="tx1"/>
                </a:solidFill>
              </a:rPr>
              <a:t>economic knowledge obtaining</a:t>
            </a:r>
            <a:r>
              <a:rPr lang="en-US" altLang="zh-CN" sz="24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EC6CC5-2B17-B7BA-05F1-32E4ACA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9A2A-CB6D-EF9A-5826-99391A756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5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E8B50-D123-BBF1-6C75-9C3B339E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65"/>
            <a:ext cx="10515600" cy="44261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IoT startup </a:t>
            </a:r>
            <a:r>
              <a:rPr lang="en-US" altLang="zh-CN" sz="2400" dirty="0"/>
              <a:t>(IS): an IoT company with a limited number of historical interaction records on executed tasks is an IS, and the service it provides is a </a:t>
            </a:r>
            <a:r>
              <a:rPr lang="en-US" altLang="zh-CN" sz="2400" b="1" dirty="0">
                <a:solidFill>
                  <a:schemeClr val="tx1"/>
                </a:solidFill>
              </a:rPr>
              <a:t>cold-start business</a:t>
            </a:r>
            <a:r>
              <a:rPr lang="en-US" altLang="zh-CN" sz="24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Data provider </a:t>
            </a:r>
            <a:r>
              <a:rPr lang="en-US" sz="2400" dirty="0"/>
              <a:t>(DP): When an IS provides a collected data entry to DP, DP provides the feedback about the label of this data entry.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4BDD2-EA9F-223F-ABC1-F851C3A7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57F82-14D3-6CBD-2909-757C8AB13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8201B-FA8F-47F5-8263-26E102B18029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66BE857-5F3C-BC75-4608-8940E70E0761}"/>
              </a:ext>
            </a:extLst>
          </p:cNvPr>
          <p:cNvSpPr txBox="1">
            <a:spLocks/>
          </p:cNvSpPr>
          <p:nvPr/>
        </p:nvSpPr>
        <p:spPr>
          <a:xfrm>
            <a:off x="838200" y="4129443"/>
            <a:ext cx="10515600" cy="5450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539A6"/>
              </a:buClr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4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20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539A6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rgbClr val="000000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3267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0539A6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ill Sans MT"/>
        <a:ea typeface="DengXian Light"/>
        <a:cs typeface=""/>
      </a:majorFont>
      <a:minorFont>
        <a:latin typeface="Gill Sans MT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Century Gothic" charset="0"/>
            <a:ea typeface="Century Gothic" charset="0"/>
            <a:cs typeface="Century Gothic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34127</TotalTime>
  <Words>1045</Words>
  <Application>Microsoft Macintosh PowerPoint</Application>
  <PresentationFormat>Widescreen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Gill Sans MT</vt:lpstr>
      <vt:lpstr>1_Office Theme</vt:lpstr>
      <vt:lpstr>PowerPoint Presentation</vt:lpstr>
      <vt:lpstr>Background</vt:lpstr>
      <vt:lpstr>Innovation</vt:lpstr>
      <vt:lpstr>Study Case</vt:lpstr>
      <vt:lpstr>Study Case</vt:lpstr>
      <vt:lpstr>Study Case (Cont.)</vt:lpstr>
      <vt:lpstr>Study Case (Cont.)</vt:lpstr>
      <vt:lpstr>Summary</vt:lpstr>
      <vt:lpstr>Roles</vt:lpstr>
      <vt:lpstr>Technique – Indirect Trust</vt:lpstr>
      <vt:lpstr>Technique – Cold Start</vt:lpstr>
      <vt:lpstr>Technique – Cold Start</vt:lpstr>
      <vt:lpstr>Technique - Blockchain System (cont.)</vt:lpstr>
      <vt:lpstr>Technique - Blockchain System</vt:lpstr>
      <vt:lpstr>Blockchain System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Chenyu Wang</cp:lastModifiedBy>
  <cp:revision>98</cp:revision>
  <dcterms:created xsi:type="dcterms:W3CDTF">2016-06-21T19:07:53Z</dcterms:created>
  <dcterms:modified xsi:type="dcterms:W3CDTF">2023-02-15T01:58:07Z</dcterms:modified>
</cp:coreProperties>
</file>