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6" r:id="rId4"/>
    <p:sldId id="266" r:id="rId5"/>
    <p:sldId id="257" r:id="rId6"/>
    <p:sldId id="262" r:id="rId7"/>
    <p:sldId id="261" r:id="rId8"/>
    <p:sldId id="258" r:id="rId9"/>
    <p:sldId id="260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3.png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5.png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9.png"/><Relationship Id="rId7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tags" Target="../tags/tag76.xml"/><Relationship Id="rId4" Type="http://schemas.openxmlformats.org/officeDocument/2006/relationships/image" Target="../media/image7.png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../media/image13.png"/><Relationship Id="rId7" Type="http://schemas.openxmlformats.org/officeDocument/2006/relationships/tags" Target="../tags/tag82.xml"/><Relationship Id="rId6" Type="http://schemas.openxmlformats.org/officeDocument/2006/relationships/image" Target="../media/image12.png"/><Relationship Id="rId5" Type="http://schemas.openxmlformats.org/officeDocument/2006/relationships/tags" Target="../tags/tag81.xml"/><Relationship Id="rId4" Type="http://schemas.openxmlformats.org/officeDocument/2006/relationships/image" Target="../media/image11.png"/><Relationship Id="rId3" Type="http://schemas.openxmlformats.org/officeDocument/2006/relationships/tags" Target="../tags/tag80.xml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548130"/>
            <a:ext cx="10085705" cy="4894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2830" y="331470"/>
            <a:ext cx="100857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Global News Manage System---A react app with REST API Project</a:t>
            </a:r>
            <a:endParaRPr lang="en-US" altLang="zh-CN" sz="2400" b="1"/>
          </a:p>
          <a:p>
            <a:pPr algn="ctr"/>
            <a:r>
              <a:rPr lang="en-US" altLang="zh-CN"/>
              <a:t>Vicky Kang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540" y="994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Project Objective</a:t>
            </a:r>
            <a:endParaRPr lang="en-US" altLang="zh-CN" b="1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37540" y="3583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Tech Stack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568960" y="1773555"/>
            <a:ext cx="11315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User-friendly and intuitive interface.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Responsive and high-performance application that loads quickly,responds promptly to user interactions.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Database highly structured.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Role-based design with customized content and UI.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8330" y="4138295"/>
            <a:ext cx="5431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React JS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Web API/REST API with JSON server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React Route6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Redux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Data visualization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37540" y="5946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Methodology---Waterfall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540" y="994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Communicate with client</a:t>
            </a:r>
            <a:endParaRPr lang="en-US" altLang="zh-CN" b="1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37540" y="2431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Management of risk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37540" y="1550670"/>
            <a:ext cx="559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Requirment gathering meeting.</a:t>
            </a:r>
            <a:endParaRPr lang="en-US" altLang="zh-CN"/>
          </a:p>
          <a:p>
            <a:r>
              <a:rPr lang="en-US" altLang="zh-CN"/>
              <a:t>Face to face meeting and project review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37540" y="3035300"/>
            <a:ext cx="108750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Technical Solutions: Implement best practices in coding, architecture, and design to reduce technical vulnerabilities and potential issues.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Regular Testing: Perform thorough testing, including security testing, functional testing, and performance testing, to identify and fix issues early in the development process.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Code Reviews: Conduct regular code reviews to identify and rectify code-related risks such as bugs, vulnerabilities, and inconsistencies.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Continuous Integration and Continuous Deployment (CI/CD): Automate deployment processes to reduce the risk of human error and ensure consistent and reliable releases.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Backup and Recovery Plans: Develop strategies for data backup and recovery in case of system failures or data breaches.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Documentation: Maintain comprehensive documentation that outlines the architecture, design decisions, and security measures implemented in the application.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0410" y="660400"/>
            <a:ext cx="685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Web Application structure and rights control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6610" y="2145030"/>
            <a:ext cx="1463040" cy="2567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2545" y="1136650"/>
            <a:ext cx="1463040" cy="5100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665" y="4981575"/>
            <a:ext cx="1852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first-level menu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47695" y="6345555"/>
            <a:ext cx="320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Full menu with all children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769735" y="2162810"/>
            <a:ext cx="220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Admin: Full access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94170" y="30568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Region Admin: Manage editor and </a:t>
            </a:r>
            <a:r>
              <a:rPr lang="en-US" altLang="zh-CN">
                <a:sym typeface="+mn-ea"/>
              </a:rPr>
              <a:t>auditing news </a:t>
            </a:r>
            <a:r>
              <a:rPr lang="en-US" altLang="zh-CN"/>
              <a:t>only in the belonged region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694170" y="42017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Region Editor: Editing and publish news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1845" y="883920"/>
            <a:ext cx="4401185" cy="5605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2445" y="883920"/>
            <a:ext cx="5336540" cy="5555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1845" y="280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Database sample</a:t>
            </a:r>
            <a:endParaRPr lang="en-US" altLang="zh-CN" b="1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425" y="626110"/>
            <a:ext cx="641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Communication with database - RESTFUL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0435" y="1285240"/>
            <a:ext cx="5537835" cy="1119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0435" y="2632075"/>
            <a:ext cx="4158615" cy="1378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425" y="4350385"/>
            <a:ext cx="7239000" cy="807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60425" y="5497830"/>
            <a:ext cx="6522720" cy="5867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960" y="485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Third-party npm packages usage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596900" y="1534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 particles-animation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6900" y="4117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 editor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55840" y="1390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E-chart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900" y="4486275"/>
            <a:ext cx="5748655" cy="2097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79640" y="1758950"/>
            <a:ext cx="4048760" cy="2522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55840" y="4342765"/>
            <a:ext cx="4284345" cy="2218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13485" y="1903095"/>
            <a:ext cx="2270125" cy="1927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6900" y="1022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Framework--Ant Design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5005" y="3060700"/>
            <a:ext cx="3416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Now the demo...</a:t>
            </a:r>
            <a:endParaRPr lang="en-US" altLang="zh-CN" sz="20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COMMONDATA" val="eyJoZGlkIjoiM2IyOTJmYzQ3OWI5MWE3ZGFjMWU4ZGQ0NTdhODc5MWU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62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ીVickyK</cp:lastModifiedBy>
  <cp:revision>167</cp:revision>
  <dcterms:created xsi:type="dcterms:W3CDTF">2019-06-19T02:08:00Z</dcterms:created>
  <dcterms:modified xsi:type="dcterms:W3CDTF">2023-08-15T23:29:55Z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2714BC2042754196817988410A36725A</vt:lpwstr>
  </property>
</Properties>
</file>