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63346-7EBD-46B7-9BFF-1A91B361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4FC75D-9A31-4F05-AF33-8AE7342C2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BBD83-EBC8-4904-AF5C-BAB929C3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968C9-94F9-45AF-936E-3EF06DC2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ECC41-BE82-4C4D-A741-C33DA73A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4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6EE6-2753-4546-8CE0-E0E66AD9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5E166-87ED-4B7D-8F5D-3C39BC37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F1FEB-F446-4E76-82F5-D777EB3D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FA9E7-8CD0-45CA-B063-06DAFCDC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32273-7EE6-455C-973D-B932B63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AB29F4-2399-4A8E-86F0-1657BC18D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4199B-436B-4DCC-A1CA-7994BF06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6E0A3-7BAA-4246-AF47-7D6E4DBF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7C544-90AC-4ABB-84ED-80209B2E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5BBBD-925A-4543-95C7-6A1D354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4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057A-A46A-4CF8-92CF-34AF6CBF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81502-17CD-4837-ADA3-D3F597FA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B8EB1-ADFF-480C-9E46-F341AEB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0A8C5-EADE-4449-BA07-E6974EB5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5B40A-3C7B-49B2-B740-65DB49F4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4F7A-79C3-43E8-9B66-7CE10113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70198-3B87-4343-89EF-2CED9535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4EB3E-5E2F-4DAA-AA9C-D08E975B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868BC-043A-49F7-B58A-23545841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146A1-53B8-423C-8E5F-49185A8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1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DB5B6-FEB5-4EEF-8564-24E4DF07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87EFF-6F5C-4587-B73C-E684C4C84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09536-D58B-4578-ABA3-E558FA5FD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BFFE3-69B9-48CF-9E1A-5670564C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11601-73F0-4401-905F-494C8BB4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F237F-705C-4054-B1B6-DB39C45C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08D07-1159-4421-BE0D-3BB9B616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2460A-8EEC-4474-9610-DAFBF592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86815D-5CAF-4237-9D77-CA5808EC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49A23-4323-416C-84B5-F7C643B99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FDC61-474D-474F-9901-07D1DD554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7DA072-CE22-4EBD-9AAA-DD5B129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D8938A-31B0-4A62-A422-4817A2E0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C4DE7-87A6-476F-AD49-68CF3635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974B-3555-4E20-89A0-84663A45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F1907C-8C37-4E9C-A8A2-C8B825D7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98B9B-AFE7-456B-920E-D85B298C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085D8-D184-4320-9B04-AB0EA62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6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C23D14-0D7B-42F9-AF30-A98C9F9A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03903-04B0-4C1B-8938-1652BE18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EC57C-B351-405F-AC65-E064089C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4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EA00-CF89-4C75-93E8-BC18E821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0B7C-C5FE-4124-855F-BD495530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638DD-DD40-44BD-87A2-0ABB78AFF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819DD-2A6C-4445-BE77-3738C2BD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F1622-6302-423D-AE9B-F82A0E38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E623C-5A97-4FD7-A5CE-64A82919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3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8C90E-5AAC-472F-9FFD-74554E2E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730841-9B53-43FA-9437-5FAB66CC2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2F49D-5E6D-484B-A954-24649D8B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67556-2513-4299-AAA9-119F8135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22C0D-A545-4AFC-A801-13B05486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CD83D-3791-4896-AC79-ED45A183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8713E4-7416-4281-B5BB-675E8395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5CCF0-B19C-4A25-B51B-1B9A8048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C95EF-2EA7-4DE0-8DD1-961CE778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EF23-8F8B-4BDF-9A3D-DCA18F0BBC1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1F55E-FB8B-4BC7-9656-D46BA256D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28455-99AE-404E-B0B4-6A90D866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22D9-10C5-4FCF-B0DF-2C9800E7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9350-54EB-4CE2-800E-6D7E55CE3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A223D4-2790-4985-9E86-B0488AA48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3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嘉成</dc:creator>
  <cp:lastModifiedBy>梁 嘉成</cp:lastModifiedBy>
  <cp:revision>1</cp:revision>
  <dcterms:created xsi:type="dcterms:W3CDTF">2021-12-16T15:22:27Z</dcterms:created>
  <dcterms:modified xsi:type="dcterms:W3CDTF">2021-12-16T15:22:49Z</dcterms:modified>
</cp:coreProperties>
</file>