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66" r:id="rId3"/>
    <p:sldId id="265" r:id="rId4"/>
    <p:sldId id="267" r:id="rId5"/>
    <p:sldId id="257" r:id="rId6"/>
    <p:sldId id="268" r:id="rId7"/>
    <p:sldId id="269" r:id="rId8"/>
    <p:sldId id="270" r:id="rId9"/>
    <p:sldId id="283" r:id="rId10"/>
    <p:sldId id="271" r:id="rId11"/>
    <p:sldId id="284" r:id="rId12"/>
    <p:sldId id="272"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07" autoAdjust="0"/>
  </p:normalViewPr>
  <p:slideViewPr>
    <p:cSldViewPr snapToGrid="0">
      <p:cViewPr>
        <p:scale>
          <a:sx n="100" d="100"/>
          <a:sy n="100" d="100"/>
        </p:scale>
        <p:origin x="936" y="318"/>
      </p:cViewPr>
      <p:guideLst/>
    </p:cSldViewPr>
  </p:slid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B846A-E673-47D6-9F51-68E8A5753503}" type="doc">
      <dgm:prSet loTypeId="urn:microsoft.com/office/officeart/2005/8/layout/chevron1" loCatId="process" qsTypeId="urn:microsoft.com/office/officeart/2005/8/quickstyle/3d4" qsCatId="3D" csTypeId="urn:microsoft.com/office/officeart/2005/8/colors/colorful3" csCatId="colorful" phldr="1"/>
      <dgm:spPr/>
    </dgm:pt>
    <dgm:pt modelId="{CB8B0010-2446-4F92-AC2D-3F90DF84EAEF}">
      <dgm:prSet phldrT="[文本]"/>
      <dgm:spPr/>
      <dgm:t>
        <a:bodyPr/>
        <a:lstStyle/>
        <a:p>
          <a:r>
            <a:rPr lang="zh-CN" altLang="en-US" b="1"/>
            <a:t>理论价值</a:t>
          </a:r>
          <a:endParaRPr lang="zh-CN" altLang="en-US" b="1" dirty="0"/>
        </a:p>
      </dgm:t>
    </dgm:pt>
    <dgm:pt modelId="{2B961AD7-8A1A-49B4-8935-A613196F3209}" type="parTrans" cxnId="{69CF216A-3CB4-424D-B5B3-CE75CC1B2DF9}">
      <dgm:prSet/>
      <dgm:spPr/>
      <dgm:t>
        <a:bodyPr/>
        <a:lstStyle/>
        <a:p>
          <a:endParaRPr lang="zh-CN" altLang="en-US"/>
        </a:p>
      </dgm:t>
    </dgm:pt>
    <dgm:pt modelId="{E3873E8F-1CD4-4858-B351-D98BA050A9A2}" type="sibTrans" cxnId="{69CF216A-3CB4-424D-B5B3-CE75CC1B2DF9}">
      <dgm:prSet/>
      <dgm:spPr/>
      <dgm:t>
        <a:bodyPr/>
        <a:lstStyle/>
        <a:p>
          <a:endParaRPr lang="zh-CN" altLang="en-US"/>
        </a:p>
      </dgm:t>
    </dgm:pt>
    <dgm:pt modelId="{03306DB5-9BD6-4CA0-AE8E-B3F6DE3B8559}">
      <dgm:prSet phldrT="[文本]"/>
      <dgm:spPr/>
      <dgm:t>
        <a:bodyPr/>
        <a:lstStyle/>
        <a:p>
          <a:r>
            <a:rPr lang="zh-CN" altLang="en-US" b="1"/>
            <a:t>实践意义</a:t>
          </a:r>
          <a:endParaRPr lang="zh-CN" altLang="en-US" b="1" dirty="0"/>
        </a:p>
      </dgm:t>
    </dgm:pt>
    <dgm:pt modelId="{4B64381F-837E-4F85-BD64-529DB5A06CA1}" type="parTrans" cxnId="{967A1D67-2692-4144-BEFD-64D83BAAB13D}">
      <dgm:prSet/>
      <dgm:spPr/>
      <dgm:t>
        <a:bodyPr/>
        <a:lstStyle/>
        <a:p>
          <a:endParaRPr lang="zh-CN" altLang="en-US"/>
        </a:p>
      </dgm:t>
    </dgm:pt>
    <dgm:pt modelId="{0652288A-B37C-4C05-A4BD-311CB12623A5}" type="sibTrans" cxnId="{967A1D67-2692-4144-BEFD-64D83BAAB13D}">
      <dgm:prSet/>
      <dgm:spPr/>
      <dgm:t>
        <a:bodyPr/>
        <a:lstStyle/>
        <a:p>
          <a:endParaRPr lang="zh-CN" altLang="en-US"/>
        </a:p>
      </dgm:t>
    </dgm:pt>
    <dgm:pt modelId="{D5EC4FBD-A151-4651-B22E-1DC57E478481}" type="pres">
      <dgm:prSet presAssocID="{A17B846A-E673-47D6-9F51-68E8A5753503}" presName="Name0" presStyleCnt="0">
        <dgm:presLayoutVars>
          <dgm:dir/>
          <dgm:animLvl val="lvl"/>
          <dgm:resizeHandles val="exact"/>
        </dgm:presLayoutVars>
      </dgm:prSet>
      <dgm:spPr/>
    </dgm:pt>
    <dgm:pt modelId="{E4B0D44D-8DA0-4E1A-8341-E61E6BFA6708}" type="pres">
      <dgm:prSet presAssocID="{CB8B0010-2446-4F92-AC2D-3F90DF84EAEF}" presName="parTxOnly" presStyleLbl="node1" presStyleIdx="0" presStyleCnt="2" custLinFactNeighborX="-26949">
        <dgm:presLayoutVars>
          <dgm:chMax val="0"/>
          <dgm:chPref val="0"/>
          <dgm:bulletEnabled val="1"/>
        </dgm:presLayoutVars>
      </dgm:prSet>
      <dgm:spPr/>
    </dgm:pt>
    <dgm:pt modelId="{A6B3A9C5-3E33-4DD2-9B20-4F889483DD24}" type="pres">
      <dgm:prSet presAssocID="{E3873E8F-1CD4-4858-B351-D98BA050A9A2}" presName="parTxOnlySpace" presStyleCnt="0"/>
      <dgm:spPr/>
    </dgm:pt>
    <dgm:pt modelId="{45D90C16-08E3-498B-902D-879FF9985C44}" type="pres">
      <dgm:prSet presAssocID="{03306DB5-9BD6-4CA0-AE8E-B3F6DE3B8559}" presName="parTxOnly" presStyleLbl="node1" presStyleIdx="1" presStyleCnt="2" custLinFactNeighborX="32651">
        <dgm:presLayoutVars>
          <dgm:chMax val="0"/>
          <dgm:chPref val="0"/>
          <dgm:bulletEnabled val="1"/>
        </dgm:presLayoutVars>
      </dgm:prSet>
      <dgm:spPr/>
    </dgm:pt>
  </dgm:ptLst>
  <dgm:cxnLst>
    <dgm:cxn modelId="{B634C500-0FEC-4324-A51E-FAB3C0667843}" type="presOf" srcId="{CB8B0010-2446-4F92-AC2D-3F90DF84EAEF}" destId="{E4B0D44D-8DA0-4E1A-8341-E61E6BFA6708}" srcOrd="0" destOrd="0" presId="urn:microsoft.com/office/officeart/2005/8/layout/chevron1"/>
    <dgm:cxn modelId="{967A1D67-2692-4144-BEFD-64D83BAAB13D}" srcId="{A17B846A-E673-47D6-9F51-68E8A5753503}" destId="{03306DB5-9BD6-4CA0-AE8E-B3F6DE3B8559}" srcOrd="1" destOrd="0" parTransId="{4B64381F-837E-4F85-BD64-529DB5A06CA1}" sibTransId="{0652288A-B37C-4C05-A4BD-311CB12623A5}"/>
    <dgm:cxn modelId="{B299F068-9D0D-490E-93B3-A40D45D06645}" type="presOf" srcId="{A17B846A-E673-47D6-9F51-68E8A5753503}" destId="{D5EC4FBD-A151-4651-B22E-1DC57E478481}" srcOrd="0" destOrd="0" presId="urn:microsoft.com/office/officeart/2005/8/layout/chevron1"/>
    <dgm:cxn modelId="{69CF216A-3CB4-424D-B5B3-CE75CC1B2DF9}" srcId="{A17B846A-E673-47D6-9F51-68E8A5753503}" destId="{CB8B0010-2446-4F92-AC2D-3F90DF84EAEF}" srcOrd="0" destOrd="0" parTransId="{2B961AD7-8A1A-49B4-8935-A613196F3209}" sibTransId="{E3873E8F-1CD4-4858-B351-D98BA050A9A2}"/>
    <dgm:cxn modelId="{576349A2-A271-4E23-9589-C6039828507F}" type="presOf" srcId="{03306DB5-9BD6-4CA0-AE8E-B3F6DE3B8559}" destId="{45D90C16-08E3-498B-902D-879FF9985C44}" srcOrd="0" destOrd="0" presId="urn:microsoft.com/office/officeart/2005/8/layout/chevron1"/>
    <dgm:cxn modelId="{732F75A8-9061-403E-B3BB-CBFF789BD90C}" type="presParOf" srcId="{D5EC4FBD-A151-4651-B22E-1DC57E478481}" destId="{E4B0D44D-8DA0-4E1A-8341-E61E6BFA6708}" srcOrd="0" destOrd="0" presId="urn:microsoft.com/office/officeart/2005/8/layout/chevron1"/>
    <dgm:cxn modelId="{E49DB417-687B-4718-9EC2-1FA35D524AF9}" type="presParOf" srcId="{D5EC4FBD-A151-4651-B22E-1DC57E478481}" destId="{A6B3A9C5-3E33-4DD2-9B20-4F889483DD24}" srcOrd="1" destOrd="0" presId="urn:microsoft.com/office/officeart/2005/8/layout/chevron1"/>
    <dgm:cxn modelId="{304AEA56-503D-41E8-B8AB-B2CAEDB32446}" type="presParOf" srcId="{D5EC4FBD-A151-4651-B22E-1DC57E478481}" destId="{45D90C16-08E3-498B-902D-879FF9985C44}" srcOrd="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E46673-EC06-40E4-82A6-CE7733942FD4}" type="doc">
      <dgm:prSet loTypeId="urn:microsoft.com/office/officeart/2009/layout/CircleArrowProcess#1" loCatId="cycle" qsTypeId="urn:microsoft.com/office/officeart/2005/8/quickstyle/simple5" qsCatId="simple" csTypeId="urn:microsoft.com/office/officeart/2005/8/colors/accent4_5" csCatId="accent4" phldr="1"/>
      <dgm:spPr/>
      <dgm:t>
        <a:bodyPr/>
        <a:lstStyle/>
        <a:p>
          <a:endParaRPr lang="zh-CN" altLang="en-US"/>
        </a:p>
      </dgm:t>
    </dgm:pt>
    <dgm:pt modelId="{E0489CA8-2A67-43EA-91DB-330355551DC9}">
      <dgm:prSet phldrT="[文本]" custT="1"/>
      <dgm:spPr/>
      <dgm:t>
        <a:bodyPr/>
        <a:lstStyle/>
        <a:p>
          <a:r>
            <a:rPr lang="en-US" altLang="zh-CN" sz="1400" b="1">
              <a:effectLst/>
              <a:latin typeface="+mj-ea"/>
              <a:ea typeface="+mj-ea"/>
            </a:rPr>
            <a:t>1.</a:t>
          </a:r>
          <a:r>
            <a:rPr lang="zh-CN" altLang="en-US" sz="1400" b="1">
              <a:effectLst/>
              <a:latin typeface="+mj-ea"/>
              <a:ea typeface="+mj-ea"/>
            </a:rPr>
            <a:t>灌溉排水工程相关设计</a:t>
          </a:r>
          <a:endParaRPr lang="zh-CN" altLang="en-US" sz="1400" b="1" dirty="0">
            <a:effectLst/>
            <a:latin typeface="+mj-ea"/>
            <a:ea typeface="+mj-ea"/>
          </a:endParaRPr>
        </a:p>
      </dgm:t>
    </dgm:pt>
    <dgm:pt modelId="{1EE1D356-0524-48B2-AA6A-2BA65A222BB4}" type="parTrans" cxnId="{ABBC3841-C774-4DFF-B1FF-AB0902C05F1B}">
      <dgm:prSet/>
      <dgm:spPr/>
      <dgm:t>
        <a:bodyPr/>
        <a:lstStyle/>
        <a:p>
          <a:endParaRPr lang="zh-CN" altLang="en-US" sz="1400" b="1">
            <a:effectLst/>
            <a:latin typeface="+mj-ea"/>
            <a:ea typeface="+mj-ea"/>
          </a:endParaRPr>
        </a:p>
      </dgm:t>
    </dgm:pt>
    <dgm:pt modelId="{98A2C71C-C13A-4AC3-8A86-C2347EB9B3FC}" type="sibTrans" cxnId="{ABBC3841-C774-4DFF-B1FF-AB0902C05F1B}">
      <dgm:prSet/>
      <dgm:spPr/>
      <dgm:t>
        <a:bodyPr/>
        <a:lstStyle/>
        <a:p>
          <a:endParaRPr lang="zh-CN" altLang="en-US" sz="1400" b="1">
            <a:effectLst/>
            <a:latin typeface="+mj-ea"/>
            <a:ea typeface="+mj-ea"/>
          </a:endParaRPr>
        </a:p>
      </dgm:t>
    </dgm:pt>
    <dgm:pt modelId="{C9A60A80-B5AF-4F54-A705-D8E51E7616AC}">
      <dgm:prSet phldrT="[文本]" custT="1"/>
      <dgm:spPr/>
      <dgm:t>
        <a:bodyPr/>
        <a:lstStyle/>
        <a:p>
          <a:r>
            <a:rPr lang="en-US" altLang="zh-CN" sz="1400" b="1">
              <a:effectLst/>
              <a:latin typeface="+mj-ea"/>
              <a:ea typeface="+mj-ea"/>
            </a:rPr>
            <a:t>3.</a:t>
          </a:r>
          <a:r>
            <a:rPr lang="zh-CN" altLang="en-US" sz="1400" b="1">
              <a:effectLst/>
              <a:latin typeface="+mj-ea"/>
              <a:ea typeface="+mj-ea"/>
            </a:rPr>
            <a:t>设计图纸绘制</a:t>
          </a:r>
          <a:endParaRPr lang="zh-CN" altLang="en-US" sz="1400" b="1" dirty="0">
            <a:effectLst/>
            <a:latin typeface="+mj-ea"/>
            <a:ea typeface="+mj-ea"/>
          </a:endParaRPr>
        </a:p>
      </dgm:t>
    </dgm:pt>
    <dgm:pt modelId="{E0967132-DED2-4043-9651-B9D344FAC574}" type="parTrans" cxnId="{54F936DF-0EF7-4D81-ABF5-A9A80261283B}">
      <dgm:prSet/>
      <dgm:spPr/>
      <dgm:t>
        <a:bodyPr/>
        <a:lstStyle/>
        <a:p>
          <a:endParaRPr lang="zh-CN" altLang="en-US" sz="1400" b="1">
            <a:effectLst/>
            <a:latin typeface="+mj-ea"/>
            <a:ea typeface="+mj-ea"/>
          </a:endParaRPr>
        </a:p>
      </dgm:t>
    </dgm:pt>
    <dgm:pt modelId="{9C94FBB8-25F2-4C2A-AC80-4AFD1F568877}" type="sibTrans" cxnId="{54F936DF-0EF7-4D81-ABF5-A9A80261283B}">
      <dgm:prSet/>
      <dgm:spPr/>
      <dgm:t>
        <a:bodyPr/>
        <a:lstStyle/>
        <a:p>
          <a:endParaRPr lang="zh-CN" altLang="en-US" sz="1400" b="1">
            <a:effectLst/>
            <a:latin typeface="+mj-ea"/>
            <a:ea typeface="+mj-ea"/>
          </a:endParaRPr>
        </a:p>
      </dgm:t>
    </dgm:pt>
    <dgm:pt modelId="{04E7761D-7F6B-42EC-AE0E-A87D7E35BAC5}">
      <dgm:prSet phldrT="[文本]" custT="1"/>
      <dgm:spPr/>
      <dgm:t>
        <a:bodyPr/>
        <a:lstStyle/>
        <a:p>
          <a:r>
            <a:rPr lang="en-US" altLang="zh-CN" sz="1400" b="1">
              <a:effectLst/>
              <a:latin typeface="+mj-ea"/>
              <a:ea typeface="+mj-ea"/>
            </a:rPr>
            <a:t>2.</a:t>
          </a:r>
          <a:r>
            <a:rPr lang="zh-CN" altLang="en-US" sz="1400" b="1">
              <a:effectLst/>
              <a:latin typeface="+mj-ea"/>
              <a:ea typeface="+mj-ea"/>
            </a:rPr>
            <a:t>水泵与泵站相关设计</a:t>
          </a:r>
          <a:endParaRPr lang="zh-CN" altLang="en-US" sz="1400" b="1" dirty="0">
            <a:effectLst/>
            <a:latin typeface="+mj-ea"/>
            <a:ea typeface="+mj-ea"/>
          </a:endParaRPr>
        </a:p>
      </dgm:t>
    </dgm:pt>
    <dgm:pt modelId="{EFA8A011-E4A4-4CB2-9B4C-7AEB81AC8FA8}" type="sibTrans" cxnId="{4A4745D4-46D2-47F6-9BAD-943E341B09E8}">
      <dgm:prSet/>
      <dgm:spPr/>
      <dgm:t>
        <a:bodyPr/>
        <a:lstStyle/>
        <a:p>
          <a:endParaRPr lang="zh-CN" altLang="en-US" sz="1400" b="1">
            <a:effectLst/>
            <a:latin typeface="+mj-ea"/>
            <a:ea typeface="+mj-ea"/>
          </a:endParaRPr>
        </a:p>
      </dgm:t>
    </dgm:pt>
    <dgm:pt modelId="{3EBAA27C-DF66-4AC7-89FA-A2A66985A929}" type="parTrans" cxnId="{4A4745D4-46D2-47F6-9BAD-943E341B09E8}">
      <dgm:prSet/>
      <dgm:spPr/>
      <dgm:t>
        <a:bodyPr/>
        <a:lstStyle/>
        <a:p>
          <a:endParaRPr lang="zh-CN" altLang="en-US" sz="1400" b="1">
            <a:effectLst/>
            <a:latin typeface="+mj-ea"/>
            <a:ea typeface="+mj-ea"/>
          </a:endParaRPr>
        </a:p>
      </dgm:t>
    </dgm:pt>
    <dgm:pt modelId="{0EE4C08F-382C-432B-80E0-D307B2F889BD}">
      <dgm:prSet phldrT="[文本]" custT="1"/>
      <dgm:spPr/>
      <dgm:t>
        <a:bodyPr/>
        <a:lstStyle/>
        <a:p>
          <a:r>
            <a:rPr lang="en-US" altLang="zh-CN" sz="1400" b="1">
              <a:effectLst/>
              <a:latin typeface="+mj-ea"/>
              <a:ea typeface="+mj-ea"/>
            </a:rPr>
            <a:t>4.</a:t>
          </a:r>
          <a:r>
            <a:rPr lang="zh-CN" altLang="en-US" sz="1400" b="1">
              <a:effectLst/>
              <a:latin typeface="+mj-ea"/>
              <a:ea typeface="+mj-ea"/>
            </a:rPr>
            <a:t>计算社工量，进行施工设计</a:t>
          </a:r>
          <a:endParaRPr lang="zh-CN" altLang="en-US" sz="1400" b="1" dirty="0">
            <a:effectLst/>
            <a:latin typeface="+mj-ea"/>
            <a:ea typeface="+mj-ea"/>
          </a:endParaRPr>
        </a:p>
      </dgm:t>
    </dgm:pt>
    <dgm:pt modelId="{978AA65A-6259-4925-BE51-F148C132182B}" type="parTrans" cxnId="{3D6F6B69-9A60-4417-B788-E1376A86AFD6}">
      <dgm:prSet/>
      <dgm:spPr/>
      <dgm:t>
        <a:bodyPr/>
        <a:lstStyle/>
        <a:p>
          <a:endParaRPr lang="zh-CN" altLang="en-US" sz="1400" b="1">
            <a:effectLst/>
            <a:latin typeface="+mj-ea"/>
            <a:ea typeface="+mj-ea"/>
          </a:endParaRPr>
        </a:p>
      </dgm:t>
    </dgm:pt>
    <dgm:pt modelId="{CD2847C7-E7F6-463E-80BA-ABB5234DEA6F}" type="sibTrans" cxnId="{3D6F6B69-9A60-4417-B788-E1376A86AFD6}">
      <dgm:prSet/>
      <dgm:spPr/>
      <dgm:t>
        <a:bodyPr/>
        <a:lstStyle/>
        <a:p>
          <a:endParaRPr lang="zh-CN" altLang="en-US" sz="1400" b="1">
            <a:effectLst/>
            <a:latin typeface="+mj-ea"/>
            <a:ea typeface="+mj-ea"/>
          </a:endParaRPr>
        </a:p>
      </dgm:t>
    </dgm:pt>
    <dgm:pt modelId="{393BED6A-8BDC-4B11-8CBC-044E457CD84E}" type="pres">
      <dgm:prSet presAssocID="{8CE46673-EC06-40E4-82A6-CE7733942FD4}" presName="Name0" presStyleCnt="0">
        <dgm:presLayoutVars>
          <dgm:chMax val="7"/>
          <dgm:chPref val="7"/>
          <dgm:dir/>
          <dgm:animLvl val="lvl"/>
        </dgm:presLayoutVars>
      </dgm:prSet>
      <dgm:spPr/>
    </dgm:pt>
    <dgm:pt modelId="{73EAB1CB-7F62-426C-A2BB-83E7ECF4BAD2}" type="pres">
      <dgm:prSet presAssocID="{E0489CA8-2A67-43EA-91DB-330355551DC9}" presName="Accent1" presStyleCnt="0"/>
      <dgm:spPr/>
    </dgm:pt>
    <dgm:pt modelId="{04BAB6D0-9E5D-4838-9C83-7AF317F437D1}" type="pres">
      <dgm:prSet presAssocID="{E0489CA8-2A67-43EA-91DB-330355551DC9}" presName="Accent" presStyleLbl="node1" presStyleIdx="0" presStyleCnt="4"/>
      <dgm:spPr/>
    </dgm:pt>
    <dgm:pt modelId="{54D01455-EE72-4A70-AD53-AE7B63B62EF0}" type="pres">
      <dgm:prSet presAssocID="{E0489CA8-2A67-43EA-91DB-330355551DC9}" presName="Parent1" presStyleLbl="revTx" presStyleIdx="0" presStyleCnt="4">
        <dgm:presLayoutVars>
          <dgm:chMax val="1"/>
          <dgm:chPref val="1"/>
          <dgm:bulletEnabled val="1"/>
        </dgm:presLayoutVars>
      </dgm:prSet>
      <dgm:spPr/>
    </dgm:pt>
    <dgm:pt modelId="{48033FAD-2140-4CE8-95CD-EA0B34EE5045}" type="pres">
      <dgm:prSet presAssocID="{04E7761D-7F6B-42EC-AE0E-A87D7E35BAC5}" presName="Accent2" presStyleCnt="0"/>
      <dgm:spPr/>
    </dgm:pt>
    <dgm:pt modelId="{C7D9B687-B23B-4F95-85F4-73AEE565EBE9}" type="pres">
      <dgm:prSet presAssocID="{04E7761D-7F6B-42EC-AE0E-A87D7E35BAC5}" presName="Accent" presStyleLbl="node1" presStyleIdx="1" presStyleCnt="4"/>
      <dgm:spPr/>
    </dgm:pt>
    <dgm:pt modelId="{D0380BB4-765D-4629-85D1-CD29AB077545}" type="pres">
      <dgm:prSet presAssocID="{04E7761D-7F6B-42EC-AE0E-A87D7E35BAC5}" presName="Parent2" presStyleLbl="revTx" presStyleIdx="1" presStyleCnt="4">
        <dgm:presLayoutVars>
          <dgm:chMax val="1"/>
          <dgm:chPref val="1"/>
          <dgm:bulletEnabled val="1"/>
        </dgm:presLayoutVars>
      </dgm:prSet>
      <dgm:spPr/>
    </dgm:pt>
    <dgm:pt modelId="{54ADFAAD-F370-4FC0-95F4-49A120517A47}" type="pres">
      <dgm:prSet presAssocID="{C9A60A80-B5AF-4F54-A705-D8E51E7616AC}" presName="Accent3" presStyleCnt="0"/>
      <dgm:spPr/>
    </dgm:pt>
    <dgm:pt modelId="{C10FD959-C006-45B9-AA25-8AAF58B39C57}" type="pres">
      <dgm:prSet presAssocID="{C9A60A80-B5AF-4F54-A705-D8E51E7616AC}" presName="Accent" presStyleLbl="node1" presStyleIdx="2" presStyleCnt="4"/>
      <dgm:spPr/>
    </dgm:pt>
    <dgm:pt modelId="{DCB259BC-78B0-4ABD-97FA-824EBCE5EBA0}" type="pres">
      <dgm:prSet presAssocID="{C9A60A80-B5AF-4F54-A705-D8E51E7616AC}" presName="Parent3" presStyleLbl="revTx" presStyleIdx="2" presStyleCnt="4">
        <dgm:presLayoutVars>
          <dgm:chMax val="1"/>
          <dgm:chPref val="1"/>
          <dgm:bulletEnabled val="1"/>
        </dgm:presLayoutVars>
      </dgm:prSet>
      <dgm:spPr/>
    </dgm:pt>
    <dgm:pt modelId="{B0932FF3-8D39-4325-98E7-A84D61803086}" type="pres">
      <dgm:prSet presAssocID="{0EE4C08F-382C-432B-80E0-D307B2F889BD}" presName="Accent4" presStyleCnt="0"/>
      <dgm:spPr/>
    </dgm:pt>
    <dgm:pt modelId="{AC5FD1B5-4787-49E5-BE1D-4EDB60BF2D61}" type="pres">
      <dgm:prSet presAssocID="{0EE4C08F-382C-432B-80E0-D307B2F889BD}" presName="Accent" presStyleLbl="node1" presStyleIdx="3" presStyleCnt="4"/>
      <dgm:spPr/>
    </dgm:pt>
    <dgm:pt modelId="{3CDD53B1-DD04-4B78-914F-55ACBFC33625}" type="pres">
      <dgm:prSet presAssocID="{0EE4C08F-382C-432B-80E0-D307B2F889BD}" presName="Parent4" presStyleLbl="revTx" presStyleIdx="3" presStyleCnt="4">
        <dgm:presLayoutVars>
          <dgm:chMax val="1"/>
          <dgm:chPref val="1"/>
          <dgm:bulletEnabled val="1"/>
        </dgm:presLayoutVars>
      </dgm:prSet>
      <dgm:spPr/>
    </dgm:pt>
  </dgm:ptLst>
  <dgm:cxnLst>
    <dgm:cxn modelId="{AF57BA17-1E1F-488E-A8DD-C3911262146D}" type="presOf" srcId="{04E7761D-7F6B-42EC-AE0E-A87D7E35BAC5}" destId="{D0380BB4-765D-4629-85D1-CD29AB077545}" srcOrd="0" destOrd="0" presId="urn:microsoft.com/office/officeart/2009/layout/CircleArrowProcess#1"/>
    <dgm:cxn modelId="{8E47CC1B-9901-45FD-A3E0-FCA1F592BEA5}" type="presOf" srcId="{0EE4C08F-382C-432B-80E0-D307B2F889BD}" destId="{3CDD53B1-DD04-4B78-914F-55ACBFC33625}" srcOrd="0" destOrd="0" presId="urn:microsoft.com/office/officeart/2009/layout/CircleArrowProcess#1"/>
    <dgm:cxn modelId="{68553440-1B64-40A5-B97C-84E07D0459CF}" type="presOf" srcId="{8CE46673-EC06-40E4-82A6-CE7733942FD4}" destId="{393BED6A-8BDC-4B11-8CBC-044E457CD84E}" srcOrd="0" destOrd="0" presId="urn:microsoft.com/office/officeart/2009/layout/CircleArrowProcess#1"/>
    <dgm:cxn modelId="{ABBC3841-C774-4DFF-B1FF-AB0902C05F1B}" srcId="{8CE46673-EC06-40E4-82A6-CE7733942FD4}" destId="{E0489CA8-2A67-43EA-91DB-330355551DC9}" srcOrd="0" destOrd="0" parTransId="{1EE1D356-0524-48B2-AA6A-2BA65A222BB4}" sibTransId="{98A2C71C-C13A-4AC3-8A86-C2347EB9B3FC}"/>
    <dgm:cxn modelId="{3D6F6B69-9A60-4417-B788-E1376A86AFD6}" srcId="{8CE46673-EC06-40E4-82A6-CE7733942FD4}" destId="{0EE4C08F-382C-432B-80E0-D307B2F889BD}" srcOrd="3" destOrd="0" parTransId="{978AA65A-6259-4925-BE51-F148C132182B}" sibTransId="{CD2847C7-E7F6-463E-80BA-ABB5234DEA6F}"/>
    <dgm:cxn modelId="{85F60C91-5D4A-40A5-BE2A-AC0D59307598}" type="presOf" srcId="{C9A60A80-B5AF-4F54-A705-D8E51E7616AC}" destId="{DCB259BC-78B0-4ABD-97FA-824EBCE5EBA0}" srcOrd="0" destOrd="0" presId="urn:microsoft.com/office/officeart/2009/layout/CircleArrowProcess#1"/>
    <dgm:cxn modelId="{7F2F0DA4-E5A2-4A4F-BDD6-55D818B9189A}" type="presOf" srcId="{E0489CA8-2A67-43EA-91DB-330355551DC9}" destId="{54D01455-EE72-4A70-AD53-AE7B63B62EF0}" srcOrd="0" destOrd="0" presId="urn:microsoft.com/office/officeart/2009/layout/CircleArrowProcess#1"/>
    <dgm:cxn modelId="{4A4745D4-46D2-47F6-9BAD-943E341B09E8}" srcId="{8CE46673-EC06-40E4-82A6-CE7733942FD4}" destId="{04E7761D-7F6B-42EC-AE0E-A87D7E35BAC5}" srcOrd="1" destOrd="0" parTransId="{3EBAA27C-DF66-4AC7-89FA-A2A66985A929}" sibTransId="{EFA8A011-E4A4-4CB2-9B4C-7AEB81AC8FA8}"/>
    <dgm:cxn modelId="{54F936DF-0EF7-4D81-ABF5-A9A80261283B}" srcId="{8CE46673-EC06-40E4-82A6-CE7733942FD4}" destId="{C9A60A80-B5AF-4F54-A705-D8E51E7616AC}" srcOrd="2" destOrd="0" parTransId="{E0967132-DED2-4043-9651-B9D344FAC574}" sibTransId="{9C94FBB8-25F2-4C2A-AC80-4AFD1F568877}"/>
    <dgm:cxn modelId="{53200DD5-DD89-4CB3-90EA-3BF9BD22474F}" type="presParOf" srcId="{393BED6A-8BDC-4B11-8CBC-044E457CD84E}" destId="{73EAB1CB-7F62-426C-A2BB-83E7ECF4BAD2}" srcOrd="0" destOrd="0" presId="urn:microsoft.com/office/officeart/2009/layout/CircleArrowProcess#1"/>
    <dgm:cxn modelId="{F0EB5B63-25B9-49BF-9F1A-06B633C321E4}" type="presParOf" srcId="{73EAB1CB-7F62-426C-A2BB-83E7ECF4BAD2}" destId="{04BAB6D0-9E5D-4838-9C83-7AF317F437D1}" srcOrd="0" destOrd="0" presId="urn:microsoft.com/office/officeart/2009/layout/CircleArrowProcess#1"/>
    <dgm:cxn modelId="{DFB7A0F1-8326-4CBC-8520-A950EAB8759E}" type="presParOf" srcId="{393BED6A-8BDC-4B11-8CBC-044E457CD84E}" destId="{54D01455-EE72-4A70-AD53-AE7B63B62EF0}" srcOrd="1" destOrd="0" presId="urn:microsoft.com/office/officeart/2009/layout/CircleArrowProcess#1"/>
    <dgm:cxn modelId="{2A36D43D-9FE9-43A4-B21F-07E02E042B00}" type="presParOf" srcId="{393BED6A-8BDC-4B11-8CBC-044E457CD84E}" destId="{48033FAD-2140-4CE8-95CD-EA0B34EE5045}" srcOrd="2" destOrd="0" presId="urn:microsoft.com/office/officeart/2009/layout/CircleArrowProcess#1"/>
    <dgm:cxn modelId="{F335208A-71FB-40C8-B1E7-5FECC8FDE2AE}" type="presParOf" srcId="{48033FAD-2140-4CE8-95CD-EA0B34EE5045}" destId="{C7D9B687-B23B-4F95-85F4-73AEE565EBE9}" srcOrd="0" destOrd="0" presId="urn:microsoft.com/office/officeart/2009/layout/CircleArrowProcess#1"/>
    <dgm:cxn modelId="{72EFC66F-1537-4759-AAC4-0977162AA68D}" type="presParOf" srcId="{393BED6A-8BDC-4B11-8CBC-044E457CD84E}" destId="{D0380BB4-765D-4629-85D1-CD29AB077545}" srcOrd="3" destOrd="0" presId="urn:microsoft.com/office/officeart/2009/layout/CircleArrowProcess#1"/>
    <dgm:cxn modelId="{93B0E3F7-C46E-480A-A026-3D0826E31A23}" type="presParOf" srcId="{393BED6A-8BDC-4B11-8CBC-044E457CD84E}" destId="{54ADFAAD-F370-4FC0-95F4-49A120517A47}" srcOrd="4" destOrd="0" presId="urn:microsoft.com/office/officeart/2009/layout/CircleArrowProcess#1"/>
    <dgm:cxn modelId="{F244A437-AA91-4BFC-81EE-0397A8DCBB13}" type="presParOf" srcId="{54ADFAAD-F370-4FC0-95F4-49A120517A47}" destId="{C10FD959-C006-45B9-AA25-8AAF58B39C57}" srcOrd="0" destOrd="0" presId="urn:microsoft.com/office/officeart/2009/layout/CircleArrowProcess#1"/>
    <dgm:cxn modelId="{EB6F10D2-F231-4486-9D52-745CA86E8930}" type="presParOf" srcId="{393BED6A-8BDC-4B11-8CBC-044E457CD84E}" destId="{DCB259BC-78B0-4ABD-97FA-824EBCE5EBA0}" srcOrd="5" destOrd="0" presId="urn:microsoft.com/office/officeart/2009/layout/CircleArrowProcess#1"/>
    <dgm:cxn modelId="{863BC9A5-4CBD-4048-B3B4-980695B5AD36}" type="presParOf" srcId="{393BED6A-8BDC-4B11-8CBC-044E457CD84E}" destId="{B0932FF3-8D39-4325-98E7-A84D61803086}" srcOrd="6" destOrd="0" presId="urn:microsoft.com/office/officeart/2009/layout/CircleArrowProcess#1"/>
    <dgm:cxn modelId="{44BA2274-CF7B-4B3F-9964-4277E228DBE4}" type="presParOf" srcId="{B0932FF3-8D39-4325-98E7-A84D61803086}" destId="{AC5FD1B5-4787-49E5-BE1D-4EDB60BF2D61}" srcOrd="0" destOrd="0" presId="urn:microsoft.com/office/officeart/2009/layout/CircleArrowProcess#1"/>
    <dgm:cxn modelId="{5615AB64-BAF1-461E-A387-F521C9B69677}" type="presParOf" srcId="{393BED6A-8BDC-4B11-8CBC-044E457CD84E}" destId="{3CDD53B1-DD04-4B78-914F-55ACBFC33625}" srcOrd="7" destOrd="0" presId="urn:microsoft.com/office/officeart/2009/layout/CircleArrow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E46673-EC06-40E4-82A6-CE7733942FD4}" type="doc">
      <dgm:prSet loTypeId="urn:microsoft.com/office/officeart/2009/layout/CircleArrowProcess#2" loCatId="cycle" qsTypeId="urn:microsoft.com/office/officeart/2005/8/quickstyle/simple5" qsCatId="simple" csTypeId="urn:microsoft.com/office/officeart/2005/8/colors/accent4_5" csCatId="accent4" phldr="1"/>
      <dgm:spPr/>
      <dgm:t>
        <a:bodyPr/>
        <a:lstStyle/>
        <a:p>
          <a:endParaRPr lang="zh-CN" altLang="en-US"/>
        </a:p>
      </dgm:t>
    </dgm:pt>
    <dgm:pt modelId="{E0489CA8-2A67-43EA-91DB-330355551DC9}">
      <dgm:prSet phldrT="[文本]" custT="1"/>
      <dgm:spPr/>
      <dgm:t>
        <a:bodyPr/>
        <a:lstStyle/>
        <a:p>
          <a:r>
            <a:rPr lang="en-US" altLang="zh-CN" sz="1400" b="1">
              <a:latin typeface="+mj-ea"/>
              <a:ea typeface="+mj-ea"/>
            </a:rPr>
            <a:t>5.</a:t>
          </a:r>
          <a:r>
            <a:rPr lang="zh-CN" altLang="en-US" sz="1400" b="1">
              <a:latin typeface="+mj-ea"/>
              <a:ea typeface="+mj-ea"/>
            </a:rPr>
            <a:t>水土保持方案设计</a:t>
          </a:r>
          <a:endParaRPr lang="zh-CN" altLang="en-US" sz="1400" b="1" dirty="0">
            <a:latin typeface="+mj-ea"/>
            <a:ea typeface="+mj-ea"/>
          </a:endParaRPr>
        </a:p>
      </dgm:t>
    </dgm:pt>
    <dgm:pt modelId="{1EE1D356-0524-48B2-AA6A-2BA65A222BB4}" type="parTrans" cxnId="{ABBC3841-C774-4DFF-B1FF-AB0902C05F1B}">
      <dgm:prSet/>
      <dgm:spPr/>
      <dgm:t>
        <a:bodyPr/>
        <a:lstStyle/>
        <a:p>
          <a:endParaRPr lang="zh-CN" altLang="en-US" sz="1400" b="1">
            <a:latin typeface="+mj-ea"/>
            <a:ea typeface="+mj-ea"/>
          </a:endParaRPr>
        </a:p>
      </dgm:t>
    </dgm:pt>
    <dgm:pt modelId="{98A2C71C-C13A-4AC3-8A86-C2347EB9B3FC}" type="sibTrans" cxnId="{ABBC3841-C774-4DFF-B1FF-AB0902C05F1B}">
      <dgm:prSet/>
      <dgm:spPr/>
      <dgm:t>
        <a:bodyPr/>
        <a:lstStyle/>
        <a:p>
          <a:endParaRPr lang="zh-CN" altLang="en-US" sz="1400" b="1">
            <a:latin typeface="+mj-ea"/>
            <a:ea typeface="+mj-ea"/>
          </a:endParaRPr>
        </a:p>
      </dgm:t>
    </dgm:pt>
    <dgm:pt modelId="{04E7761D-7F6B-42EC-AE0E-A87D7E35BAC5}">
      <dgm:prSet phldrT="[文本]" custT="1"/>
      <dgm:spPr/>
      <dgm:t>
        <a:bodyPr/>
        <a:lstStyle/>
        <a:p>
          <a:r>
            <a:rPr lang="en-US" altLang="zh-CN" sz="1400" b="1">
              <a:latin typeface="+mj-ea"/>
              <a:ea typeface="+mj-ea"/>
            </a:rPr>
            <a:t>6.</a:t>
          </a:r>
          <a:r>
            <a:rPr lang="zh-CN" altLang="en-US" sz="1400" b="1">
              <a:latin typeface="+mj-ea"/>
              <a:ea typeface="+mj-ea"/>
            </a:rPr>
            <a:t>工程概预算</a:t>
          </a:r>
          <a:endParaRPr lang="zh-CN" altLang="en-US" sz="1400" b="1" dirty="0">
            <a:latin typeface="+mj-ea"/>
            <a:ea typeface="+mj-ea"/>
          </a:endParaRPr>
        </a:p>
      </dgm:t>
    </dgm:pt>
    <dgm:pt modelId="{3EBAA27C-DF66-4AC7-89FA-A2A66985A929}" type="parTrans" cxnId="{4A4745D4-46D2-47F6-9BAD-943E341B09E8}">
      <dgm:prSet/>
      <dgm:spPr/>
      <dgm:t>
        <a:bodyPr/>
        <a:lstStyle/>
        <a:p>
          <a:endParaRPr lang="zh-CN" altLang="en-US" sz="1400" b="1">
            <a:latin typeface="+mj-ea"/>
            <a:ea typeface="+mj-ea"/>
          </a:endParaRPr>
        </a:p>
      </dgm:t>
    </dgm:pt>
    <dgm:pt modelId="{EFA8A011-E4A4-4CB2-9B4C-7AEB81AC8FA8}" type="sibTrans" cxnId="{4A4745D4-46D2-47F6-9BAD-943E341B09E8}">
      <dgm:prSet/>
      <dgm:spPr/>
      <dgm:t>
        <a:bodyPr/>
        <a:lstStyle/>
        <a:p>
          <a:endParaRPr lang="zh-CN" altLang="en-US" sz="1400" b="1">
            <a:latin typeface="+mj-ea"/>
            <a:ea typeface="+mj-ea"/>
          </a:endParaRPr>
        </a:p>
      </dgm:t>
    </dgm:pt>
    <dgm:pt modelId="{C9A60A80-B5AF-4F54-A705-D8E51E7616AC}">
      <dgm:prSet phldrT="[文本]" custT="1"/>
      <dgm:spPr/>
      <dgm:t>
        <a:bodyPr/>
        <a:lstStyle/>
        <a:p>
          <a:r>
            <a:rPr lang="en-US" altLang="zh-CN" sz="1400" b="1" dirty="0">
              <a:latin typeface="+mj-ea"/>
              <a:ea typeface="+mj-ea"/>
            </a:rPr>
            <a:t>7.</a:t>
          </a:r>
          <a:r>
            <a:rPr lang="zh-CN" altLang="en-US" sz="1400" b="1" dirty="0">
              <a:latin typeface="+mj-ea"/>
              <a:ea typeface="+mj-ea"/>
            </a:rPr>
            <a:t>其他方面</a:t>
          </a:r>
        </a:p>
      </dgm:t>
    </dgm:pt>
    <dgm:pt modelId="{E0967132-DED2-4043-9651-B9D344FAC574}" type="parTrans" cxnId="{54F936DF-0EF7-4D81-ABF5-A9A80261283B}">
      <dgm:prSet/>
      <dgm:spPr/>
      <dgm:t>
        <a:bodyPr/>
        <a:lstStyle/>
        <a:p>
          <a:endParaRPr lang="zh-CN" altLang="en-US" sz="1400" b="1">
            <a:latin typeface="+mj-ea"/>
            <a:ea typeface="+mj-ea"/>
          </a:endParaRPr>
        </a:p>
      </dgm:t>
    </dgm:pt>
    <dgm:pt modelId="{9C94FBB8-25F2-4C2A-AC80-4AFD1F568877}" type="sibTrans" cxnId="{54F936DF-0EF7-4D81-ABF5-A9A80261283B}">
      <dgm:prSet/>
      <dgm:spPr/>
      <dgm:t>
        <a:bodyPr/>
        <a:lstStyle/>
        <a:p>
          <a:endParaRPr lang="zh-CN" altLang="en-US" sz="1400" b="1">
            <a:latin typeface="+mj-ea"/>
            <a:ea typeface="+mj-ea"/>
          </a:endParaRPr>
        </a:p>
      </dgm:t>
    </dgm:pt>
    <dgm:pt modelId="{393BED6A-8BDC-4B11-8CBC-044E457CD84E}" type="pres">
      <dgm:prSet presAssocID="{8CE46673-EC06-40E4-82A6-CE7733942FD4}" presName="Name0" presStyleCnt="0">
        <dgm:presLayoutVars>
          <dgm:chMax val="7"/>
          <dgm:chPref val="7"/>
          <dgm:dir/>
          <dgm:animLvl val="lvl"/>
        </dgm:presLayoutVars>
      </dgm:prSet>
      <dgm:spPr/>
    </dgm:pt>
    <dgm:pt modelId="{73EAB1CB-7F62-426C-A2BB-83E7ECF4BAD2}" type="pres">
      <dgm:prSet presAssocID="{E0489CA8-2A67-43EA-91DB-330355551DC9}" presName="Accent1" presStyleCnt="0"/>
      <dgm:spPr/>
    </dgm:pt>
    <dgm:pt modelId="{04BAB6D0-9E5D-4838-9C83-7AF317F437D1}" type="pres">
      <dgm:prSet presAssocID="{E0489CA8-2A67-43EA-91DB-330355551DC9}" presName="Accent" presStyleLbl="node1" presStyleIdx="0" presStyleCnt="3"/>
      <dgm:spPr/>
    </dgm:pt>
    <dgm:pt modelId="{54D01455-EE72-4A70-AD53-AE7B63B62EF0}" type="pres">
      <dgm:prSet presAssocID="{E0489CA8-2A67-43EA-91DB-330355551DC9}" presName="Parent1" presStyleLbl="revTx" presStyleIdx="0" presStyleCnt="3">
        <dgm:presLayoutVars>
          <dgm:chMax val="1"/>
          <dgm:chPref val="1"/>
          <dgm:bulletEnabled val="1"/>
        </dgm:presLayoutVars>
      </dgm:prSet>
      <dgm:spPr/>
    </dgm:pt>
    <dgm:pt modelId="{48033FAD-2140-4CE8-95CD-EA0B34EE5045}" type="pres">
      <dgm:prSet presAssocID="{04E7761D-7F6B-42EC-AE0E-A87D7E35BAC5}" presName="Accent2" presStyleCnt="0"/>
      <dgm:spPr/>
    </dgm:pt>
    <dgm:pt modelId="{C7D9B687-B23B-4F95-85F4-73AEE565EBE9}" type="pres">
      <dgm:prSet presAssocID="{04E7761D-7F6B-42EC-AE0E-A87D7E35BAC5}" presName="Accent" presStyleLbl="node1" presStyleIdx="1" presStyleCnt="3"/>
      <dgm:spPr/>
    </dgm:pt>
    <dgm:pt modelId="{D0380BB4-765D-4629-85D1-CD29AB077545}" type="pres">
      <dgm:prSet presAssocID="{04E7761D-7F6B-42EC-AE0E-A87D7E35BAC5}" presName="Parent2" presStyleLbl="revTx" presStyleIdx="1" presStyleCnt="3">
        <dgm:presLayoutVars>
          <dgm:chMax val="1"/>
          <dgm:chPref val="1"/>
          <dgm:bulletEnabled val="1"/>
        </dgm:presLayoutVars>
      </dgm:prSet>
      <dgm:spPr/>
    </dgm:pt>
    <dgm:pt modelId="{54ADFAAD-F370-4FC0-95F4-49A120517A47}" type="pres">
      <dgm:prSet presAssocID="{C9A60A80-B5AF-4F54-A705-D8E51E7616AC}" presName="Accent3" presStyleCnt="0"/>
      <dgm:spPr/>
    </dgm:pt>
    <dgm:pt modelId="{C10FD959-C006-45B9-AA25-8AAF58B39C57}" type="pres">
      <dgm:prSet presAssocID="{C9A60A80-B5AF-4F54-A705-D8E51E7616AC}" presName="Accent" presStyleLbl="node1" presStyleIdx="2" presStyleCnt="3"/>
      <dgm:spPr/>
    </dgm:pt>
    <dgm:pt modelId="{DCB259BC-78B0-4ABD-97FA-824EBCE5EBA0}" type="pres">
      <dgm:prSet presAssocID="{C9A60A80-B5AF-4F54-A705-D8E51E7616AC}" presName="Parent3" presStyleLbl="revTx" presStyleIdx="2" presStyleCnt="3">
        <dgm:presLayoutVars>
          <dgm:chMax val="1"/>
          <dgm:chPref val="1"/>
          <dgm:bulletEnabled val="1"/>
        </dgm:presLayoutVars>
      </dgm:prSet>
      <dgm:spPr/>
    </dgm:pt>
  </dgm:ptLst>
  <dgm:cxnLst>
    <dgm:cxn modelId="{AF57BA17-1E1F-488E-A8DD-C3911262146D}" type="presOf" srcId="{04E7761D-7F6B-42EC-AE0E-A87D7E35BAC5}" destId="{D0380BB4-765D-4629-85D1-CD29AB077545}" srcOrd="0" destOrd="0" presId="urn:microsoft.com/office/officeart/2009/layout/CircleArrowProcess#2"/>
    <dgm:cxn modelId="{68553440-1B64-40A5-B97C-84E07D0459CF}" type="presOf" srcId="{8CE46673-EC06-40E4-82A6-CE7733942FD4}" destId="{393BED6A-8BDC-4B11-8CBC-044E457CD84E}" srcOrd="0" destOrd="0" presId="urn:microsoft.com/office/officeart/2009/layout/CircleArrowProcess#2"/>
    <dgm:cxn modelId="{ABBC3841-C774-4DFF-B1FF-AB0902C05F1B}" srcId="{8CE46673-EC06-40E4-82A6-CE7733942FD4}" destId="{E0489CA8-2A67-43EA-91DB-330355551DC9}" srcOrd="0" destOrd="0" parTransId="{1EE1D356-0524-48B2-AA6A-2BA65A222BB4}" sibTransId="{98A2C71C-C13A-4AC3-8A86-C2347EB9B3FC}"/>
    <dgm:cxn modelId="{85F60C91-5D4A-40A5-BE2A-AC0D59307598}" type="presOf" srcId="{C9A60A80-B5AF-4F54-A705-D8E51E7616AC}" destId="{DCB259BC-78B0-4ABD-97FA-824EBCE5EBA0}" srcOrd="0" destOrd="0" presId="urn:microsoft.com/office/officeart/2009/layout/CircleArrowProcess#2"/>
    <dgm:cxn modelId="{7F2F0DA4-E5A2-4A4F-BDD6-55D818B9189A}" type="presOf" srcId="{E0489CA8-2A67-43EA-91DB-330355551DC9}" destId="{54D01455-EE72-4A70-AD53-AE7B63B62EF0}" srcOrd="0" destOrd="0" presId="urn:microsoft.com/office/officeart/2009/layout/CircleArrowProcess#2"/>
    <dgm:cxn modelId="{4A4745D4-46D2-47F6-9BAD-943E341B09E8}" srcId="{8CE46673-EC06-40E4-82A6-CE7733942FD4}" destId="{04E7761D-7F6B-42EC-AE0E-A87D7E35BAC5}" srcOrd="1" destOrd="0" parTransId="{3EBAA27C-DF66-4AC7-89FA-A2A66985A929}" sibTransId="{EFA8A011-E4A4-4CB2-9B4C-7AEB81AC8FA8}"/>
    <dgm:cxn modelId="{54F936DF-0EF7-4D81-ABF5-A9A80261283B}" srcId="{8CE46673-EC06-40E4-82A6-CE7733942FD4}" destId="{C9A60A80-B5AF-4F54-A705-D8E51E7616AC}" srcOrd="2" destOrd="0" parTransId="{E0967132-DED2-4043-9651-B9D344FAC574}" sibTransId="{9C94FBB8-25F2-4C2A-AC80-4AFD1F568877}"/>
    <dgm:cxn modelId="{53200DD5-DD89-4CB3-90EA-3BF9BD22474F}" type="presParOf" srcId="{393BED6A-8BDC-4B11-8CBC-044E457CD84E}" destId="{73EAB1CB-7F62-426C-A2BB-83E7ECF4BAD2}" srcOrd="0" destOrd="0" presId="urn:microsoft.com/office/officeart/2009/layout/CircleArrowProcess#2"/>
    <dgm:cxn modelId="{F0EB5B63-25B9-49BF-9F1A-06B633C321E4}" type="presParOf" srcId="{73EAB1CB-7F62-426C-A2BB-83E7ECF4BAD2}" destId="{04BAB6D0-9E5D-4838-9C83-7AF317F437D1}" srcOrd="0" destOrd="0" presId="urn:microsoft.com/office/officeart/2009/layout/CircleArrowProcess#2"/>
    <dgm:cxn modelId="{DFB7A0F1-8326-4CBC-8520-A950EAB8759E}" type="presParOf" srcId="{393BED6A-8BDC-4B11-8CBC-044E457CD84E}" destId="{54D01455-EE72-4A70-AD53-AE7B63B62EF0}" srcOrd="1" destOrd="0" presId="urn:microsoft.com/office/officeart/2009/layout/CircleArrowProcess#2"/>
    <dgm:cxn modelId="{2A36D43D-9FE9-43A4-B21F-07E02E042B00}" type="presParOf" srcId="{393BED6A-8BDC-4B11-8CBC-044E457CD84E}" destId="{48033FAD-2140-4CE8-95CD-EA0B34EE5045}" srcOrd="2" destOrd="0" presId="urn:microsoft.com/office/officeart/2009/layout/CircleArrowProcess#2"/>
    <dgm:cxn modelId="{F335208A-71FB-40C8-B1E7-5FECC8FDE2AE}" type="presParOf" srcId="{48033FAD-2140-4CE8-95CD-EA0B34EE5045}" destId="{C7D9B687-B23B-4F95-85F4-73AEE565EBE9}" srcOrd="0" destOrd="0" presId="urn:microsoft.com/office/officeart/2009/layout/CircleArrowProcess#2"/>
    <dgm:cxn modelId="{72EFC66F-1537-4759-AAC4-0977162AA68D}" type="presParOf" srcId="{393BED6A-8BDC-4B11-8CBC-044E457CD84E}" destId="{D0380BB4-765D-4629-85D1-CD29AB077545}" srcOrd="3" destOrd="0" presId="urn:microsoft.com/office/officeart/2009/layout/CircleArrowProcess#2"/>
    <dgm:cxn modelId="{93B0E3F7-C46E-480A-A026-3D0826E31A23}" type="presParOf" srcId="{393BED6A-8BDC-4B11-8CBC-044E457CD84E}" destId="{54ADFAAD-F370-4FC0-95F4-49A120517A47}" srcOrd="4" destOrd="0" presId="urn:microsoft.com/office/officeart/2009/layout/CircleArrowProcess#2"/>
    <dgm:cxn modelId="{F244A437-AA91-4BFC-81EE-0397A8DCBB13}" type="presParOf" srcId="{54ADFAAD-F370-4FC0-95F4-49A120517A47}" destId="{C10FD959-C006-45B9-AA25-8AAF58B39C57}" srcOrd="0" destOrd="0" presId="urn:microsoft.com/office/officeart/2009/layout/CircleArrowProcess#2"/>
    <dgm:cxn modelId="{EB6F10D2-F231-4486-9D52-745CA86E8930}" type="presParOf" srcId="{393BED6A-8BDC-4B11-8CBC-044E457CD84E}" destId="{DCB259BC-78B0-4ABD-97FA-824EBCE5EBA0}" srcOrd="5" destOrd="0" presId="urn:microsoft.com/office/officeart/2009/layout/CircleArrow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0D44D-8DA0-4E1A-8341-E61E6BFA6708}">
      <dsp:nvSpPr>
        <dsp:cNvPr id="0" name=""/>
        <dsp:cNvSpPr/>
      </dsp:nvSpPr>
      <dsp:spPr>
        <a:xfrm>
          <a:off x="0" y="0"/>
          <a:ext cx="6220006" cy="1207008"/>
        </a:xfrm>
        <a:prstGeom prst="chevron">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marL="0" lvl="0" indent="0" algn="ctr" defTabSz="2311400">
            <a:lnSpc>
              <a:spcPct val="90000"/>
            </a:lnSpc>
            <a:spcBef>
              <a:spcPct val="0"/>
            </a:spcBef>
            <a:spcAft>
              <a:spcPct val="35000"/>
            </a:spcAft>
            <a:buNone/>
          </a:pPr>
          <a:r>
            <a:rPr lang="zh-CN" altLang="en-US" sz="5200" b="1" kern="1200"/>
            <a:t>理论价值</a:t>
          </a:r>
          <a:endParaRPr lang="zh-CN" altLang="en-US" sz="5200" b="1" kern="1200" dirty="0"/>
        </a:p>
      </dsp:txBody>
      <dsp:txXfrm>
        <a:off x="603504" y="0"/>
        <a:ext cx="5012998" cy="1207008"/>
      </dsp:txXfrm>
    </dsp:sp>
    <dsp:sp modelId="{45D90C16-08E3-498B-902D-879FF9985C44}">
      <dsp:nvSpPr>
        <dsp:cNvPr id="0" name=""/>
        <dsp:cNvSpPr/>
      </dsp:nvSpPr>
      <dsp:spPr>
        <a:xfrm>
          <a:off x="5618815" y="0"/>
          <a:ext cx="6220006" cy="1207008"/>
        </a:xfrm>
        <a:prstGeom prst="chevron">
          <a:avLst/>
        </a:prstGeom>
        <a:solidFill>
          <a:schemeClr val="accent3">
            <a:hueOff val="-1035023"/>
            <a:satOff val="-7529"/>
            <a:lumOff val="-490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marL="0" lvl="0" indent="0" algn="ctr" defTabSz="2311400">
            <a:lnSpc>
              <a:spcPct val="90000"/>
            </a:lnSpc>
            <a:spcBef>
              <a:spcPct val="0"/>
            </a:spcBef>
            <a:spcAft>
              <a:spcPct val="35000"/>
            </a:spcAft>
            <a:buNone/>
          </a:pPr>
          <a:r>
            <a:rPr lang="zh-CN" altLang="en-US" sz="5200" b="1" kern="1200"/>
            <a:t>实践意义</a:t>
          </a:r>
          <a:endParaRPr lang="zh-CN" altLang="en-US" sz="5200" b="1" kern="1200" dirty="0"/>
        </a:p>
      </dsp:txBody>
      <dsp:txXfrm>
        <a:off x="6222319" y="0"/>
        <a:ext cx="5012998" cy="1207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B6D0-9E5D-4838-9C83-7AF317F437D1}">
      <dsp:nvSpPr>
        <dsp:cNvPr id="0" name=""/>
        <dsp:cNvSpPr/>
      </dsp:nvSpPr>
      <dsp:spPr>
        <a:xfrm>
          <a:off x="1128126" y="373710"/>
          <a:ext cx="1955786" cy="1955985"/>
        </a:xfrm>
        <a:prstGeom prst="circularArrow">
          <a:avLst>
            <a:gd name="adj1" fmla="val 10980"/>
            <a:gd name="adj2" fmla="val 1142322"/>
            <a:gd name="adj3" fmla="val 4500000"/>
            <a:gd name="adj4" fmla="val 10800000"/>
            <a:gd name="adj5" fmla="val 12500"/>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4D01455-EE72-4A70-AD53-AE7B63B62EF0}">
      <dsp:nvSpPr>
        <dsp:cNvPr id="0" name=""/>
        <dsp:cNvSpPr/>
      </dsp:nvSpPr>
      <dsp:spPr>
        <a:xfrm>
          <a:off x="1559933" y="1081724"/>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1.</a:t>
          </a:r>
          <a:r>
            <a:rPr lang="zh-CN" altLang="en-US" sz="1400" b="1" kern="1200">
              <a:effectLst/>
              <a:latin typeface="+mj-ea"/>
              <a:ea typeface="+mj-ea"/>
            </a:rPr>
            <a:t>灌溉排水工程相关设计</a:t>
          </a:r>
          <a:endParaRPr lang="zh-CN" altLang="en-US" sz="1400" b="1" kern="1200" dirty="0">
            <a:effectLst/>
            <a:latin typeface="+mj-ea"/>
            <a:ea typeface="+mj-ea"/>
          </a:endParaRPr>
        </a:p>
      </dsp:txBody>
      <dsp:txXfrm>
        <a:off x="1559933" y="1081724"/>
        <a:ext cx="1091439" cy="545663"/>
      </dsp:txXfrm>
    </dsp:sp>
    <dsp:sp modelId="{C7D9B687-B23B-4F95-85F4-73AEE565EBE9}">
      <dsp:nvSpPr>
        <dsp:cNvPr id="0" name=""/>
        <dsp:cNvSpPr/>
      </dsp:nvSpPr>
      <dsp:spPr>
        <a:xfrm>
          <a:off x="584791" y="1497714"/>
          <a:ext cx="1955786" cy="1955985"/>
        </a:xfrm>
        <a:prstGeom prst="leftCircularArrow">
          <a:avLst>
            <a:gd name="adj1" fmla="val 10980"/>
            <a:gd name="adj2" fmla="val 1142322"/>
            <a:gd name="adj3" fmla="val 6300000"/>
            <a:gd name="adj4" fmla="val 18900000"/>
            <a:gd name="adj5" fmla="val 12500"/>
          </a:avLst>
        </a:prstGeom>
        <a:gradFill rotWithShape="0">
          <a:gsLst>
            <a:gs pos="0">
              <a:schemeClr val="accent4">
                <a:alpha val="90000"/>
                <a:hueOff val="0"/>
                <a:satOff val="0"/>
                <a:lumOff val="0"/>
                <a:alphaOff val="-13333"/>
                <a:satMod val="103000"/>
                <a:lumMod val="102000"/>
                <a:tint val="94000"/>
              </a:schemeClr>
            </a:gs>
            <a:gs pos="50000">
              <a:schemeClr val="accent4">
                <a:alpha val="90000"/>
                <a:hueOff val="0"/>
                <a:satOff val="0"/>
                <a:lumOff val="0"/>
                <a:alphaOff val="-13333"/>
                <a:satMod val="110000"/>
                <a:lumMod val="100000"/>
                <a:shade val="100000"/>
              </a:schemeClr>
            </a:gs>
            <a:gs pos="100000">
              <a:schemeClr val="accent4">
                <a:alpha val="90000"/>
                <a:hueOff val="0"/>
                <a:satOff val="0"/>
                <a:lumOff val="0"/>
                <a:alphaOff val="-1333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380BB4-765D-4629-85D1-CD29AB077545}">
      <dsp:nvSpPr>
        <dsp:cNvPr id="0" name=""/>
        <dsp:cNvSpPr/>
      </dsp:nvSpPr>
      <dsp:spPr>
        <a:xfrm>
          <a:off x="1014396" y="2207803"/>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2.</a:t>
          </a:r>
          <a:r>
            <a:rPr lang="zh-CN" altLang="en-US" sz="1400" b="1" kern="1200">
              <a:effectLst/>
              <a:latin typeface="+mj-ea"/>
              <a:ea typeface="+mj-ea"/>
            </a:rPr>
            <a:t>水泵与泵站相关设计</a:t>
          </a:r>
          <a:endParaRPr lang="zh-CN" altLang="en-US" sz="1400" b="1" kern="1200" dirty="0">
            <a:effectLst/>
            <a:latin typeface="+mj-ea"/>
            <a:ea typeface="+mj-ea"/>
          </a:endParaRPr>
        </a:p>
      </dsp:txBody>
      <dsp:txXfrm>
        <a:off x="1014396" y="2207803"/>
        <a:ext cx="1091439" cy="545663"/>
      </dsp:txXfrm>
    </dsp:sp>
    <dsp:sp modelId="{C10FD959-C006-45B9-AA25-8AAF58B39C57}">
      <dsp:nvSpPr>
        <dsp:cNvPr id="0" name=""/>
        <dsp:cNvSpPr/>
      </dsp:nvSpPr>
      <dsp:spPr>
        <a:xfrm>
          <a:off x="1128126" y="2625868"/>
          <a:ext cx="1955786" cy="1955985"/>
        </a:xfrm>
        <a:prstGeom prst="circularArrow">
          <a:avLst>
            <a:gd name="adj1" fmla="val 10980"/>
            <a:gd name="adj2" fmla="val 1142322"/>
            <a:gd name="adj3" fmla="val 4500000"/>
            <a:gd name="adj4" fmla="val 13500000"/>
            <a:gd name="adj5" fmla="val 12500"/>
          </a:avLst>
        </a:prstGeom>
        <a:gradFill rotWithShape="0">
          <a:gsLst>
            <a:gs pos="0">
              <a:schemeClr val="accent4">
                <a:alpha val="90000"/>
                <a:hueOff val="0"/>
                <a:satOff val="0"/>
                <a:lumOff val="0"/>
                <a:alphaOff val="-26667"/>
                <a:satMod val="103000"/>
                <a:lumMod val="102000"/>
                <a:tint val="94000"/>
              </a:schemeClr>
            </a:gs>
            <a:gs pos="50000">
              <a:schemeClr val="accent4">
                <a:alpha val="90000"/>
                <a:hueOff val="0"/>
                <a:satOff val="0"/>
                <a:lumOff val="0"/>
                <a:alphaOff val="-26667"/>
                <a:satMod val="110000"/>
                <a:lumMod val="100000"/>
                <a:shade val="100000"/>
              </a:schemeClr>
            </a:gs>
            <a:gs pos="100000">
              <a:schemeClr val="accent4">
                <a:alpha val="90000"/>
                <a:hueOff val="0"/>
                <a:satOff val="0"/>
                <a:lumOff val="0"/>
                <a:alphaOff val="-26667"/>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CB259BC-78B0-4ABD-97FA-824EBCE5EBA0}">
      <dsp:nvSpPr>
        <dsp:cNvPr id="0" name=""/>
        <dsp:cNvSpPr/>
      </dsp:nvSpPr>
      <dsp:spPr>
        <a:xfrm>
          <a:off x="1559933" y="3333882"/>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3.</a:t>
          </a:r>
          <a:r>
            <a:rPr lang="zh-CN" altLang="en-US" sz="1400" b="1" kern="1200">
              <a:effectLst/>
              <a:latin typeface="+mj-ea"/>
              <a:ea typeface="+mj-ea"/>
            </a:rPr>
            <a:t>设计图纸绘制</a:t>
          </a:r>
          <a:endParaRPr lang="zh-CN" altLang="en-US" sz="1400" b="1" kern="1200" dirty="0">
            <a:effectLst/>
            <a:latin typeface="+mj-ea"/>
            <a:ea typeface="+mj-ea"/>
          </a:endParaRPr>
        </a:p>
      </dsp:txBody>
      <dsp:txXfrm>
        <a:off x="1559933" y="3333882"/>
        <a:ext cx="1091439" cy="545663"/>
      </dsp:txXfrm>
    </dsp:sp>
    <dsp:sp modelId="{AC5FD1B5-4787-49E5-BE1D-4EDB60BF2D61}">
      <dsp:nvSpPr>
        <dsp:cNvPr id="0" name=""/>
        <dsp:cNvSpPr/>
      </dsp:nvSpPr>
      <dsp:spPr>
        <a:xfrm>
          <a:off x="724202" y="3879546"/>
          <a:ext cx="1680266" cy="1681079"/>
        </a:xfrm>
        <a:prstGeom prst="blockArc">
          <a:avLst>
            <a:gd name="adj1" fmla="val 0"/>
            <a:gd name="adj2" fmla="val 18900000"/>
            <a:gd name="adj3" fmla="val 12740"/>
          </a:avLst>
        </a:prstGeom>
        <a:gradFill rotWithShape="0">
          <a:gsLst>
            <a:gs pos="0">
              <a:schemeClr val="accent4">
                <a:alpha val="90000"/>
                <a:hueOff val="0"/>
                <a:satOff val="0"/>
                <a:lumOff val="0"/>
                <a:alphaOff val="-40000"/>
                <a:satMod val="103000"/>
                <a:lumMod val="102000"/>
                <a:tint val="94000"/>
              </a:schemeClr>
            </a:gs>
            <a:gs pos="50000">
              <a:schemeClr val="accent4">
                <a:alpha val="90000"/>
                <a:hueOff val="0"/>
                <a:satOff val="0"/>
                <a:lumOff val="0"/>
                <a:alphaOff val="-40000"/>
                <a:satMod val="110000"/>
                <a:lumMod val="100000"/>
                <a:shade val="100000"/>
              </a:schemeClr>
            </a:gs>
            <a:gs pos="100000">
              <a:schemeClr val="accent4">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DD53B1-DD04-4B78-914F-55ACBFC33625}">
      <dsp:nvSpPr>
        <dsp:cNvPr id="0" name=""/>
        <dsp:cNvSpPr/>
      </dsp:nvSpPr>
      <dsp:spPr>
        <a:xfrm>
          <a:off x="1014396" y="4459962"/>
          <a:ext cx="1091439" cy="545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effectLst/>
              <a:latin typeface="+mj-ea"/>
              <a:ea typeface="+mj-ea"/>
            </a:rPr>
            <a:t>4.</a:t>
          </a:r>
          <a:r>
            <a:rPr lang="zh-CN" altLang="en-US" sz="1400" b="1" kern="1200">
              <a:effectLst/>
              <a:latin typeface="+mj-ea"/>
              <a:ea typeface="+mj-ea"/>
            </a:rPr>
            <a:t>计算社工量，进行施工设计</a:t>
          </a:r>
          <a:endParaRPr lang="zh-CN" altLang="en-US" sz="1400" b="1" kern="1200" dirty="0">
            <a:effectLst/>
            <a:latin typeface="+mj-ea"/>
            <a:ea typeface="+mj-ea"/>
          </a:endParaRPr>
        </a:p>
      </dsp:txBody>
      <dsp:txXfrm>
        <a:off x="1014396" y="4459962"/>
        <a:ext cx="1091439" cy="5456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B6D0-9E5D-4838-9C83-7AF317F437D1}">
      <dsp:nvSpPr>
        <dsp:cNvPr id="0" name=""/>
        <dsp:cNvSpPr/>
      </dsp:nvSpPr>
      <dsp:spPr>
        <a:xfrm>
          <a:off x="1128860" y="2465971"/>
          <a:ext cx="1953585" cy="1953882"/>
        </a:xfrm>
        <a:prstGeom prst="circularArrow">
          <a:avLst>
            <a:gd name="adj1" fmla="val 10980"/>
            <a:gd name="adj2" fmla="val 1142322"/>
            <a:gd name="adj3" fmla="val 4500000"/>
            <a:gd name="adj4" fmla="val 10800000"/>
            <a:gd name="adj5" fmla="val 12500"/>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4D01455-EE72-4A70-AD53-AE7B63B62EF0}">
      <dsp:nvSpPr>
        <dsp:cNvPr id="0" name=""/>
        <dsp:cNvSpPr/>
      </dsp:nvSpPr>
      <dsp:spPr>
        <a:xfrm>
          <a:off x="1560667" y="3171381"/>
          <a:ext cx="1085569" cy="5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latin typeface="+mj-ea"/>
              <a:ea typeface="+mj-ea"/>
            </a:rPr>
            <a:t>5.</a:t>
          </a:r>
          <a:r>
            <a:rPr lang="zh-CN" altLang="en-US" sz="1400" b="1" kern="1200">
              <a:latin typeface="+mj-ea"/>
              <a:ea typeface="+mj-ea"/>
            </a:rPr>
            <a:t>水土保持方案设计</a:t>
          </a:r>
          <a:endParaRPr lang="zh-CN" altLang="en-US" sz="1400" b="1" kern="1200" dirty="0">
            <a:latin typeface="+mj-ea"/>
            <a:ea typeface="+mj-ea"/>
          </a:endParaRPr>
        </a:p>
      </dsp:txBody>
      <dsp:txXfrm>
        <a:off x="1560667" y="3171381"/>
        <a:ext cx="1085569" cy="542655"/>
      </dsp:txXfrm>
    </dsp:sp>
    <dsp:sp modelId="{C7D9B687-B23B-4F95-85F4-73AEE565EBE9}">
      <dsp:nvSpPr>
        <dsp:cNvPr id="0" name=""/>
        <dsp:cNvSpPr/>
      </dsp:nvSpPr>
      <dsp:spPr>
        <a:xfrm>
          <a:off x="586259" y="3588621"/>
          <a:ext cx="1953585" cy="1953882"/>
        </a:xfrm>
        <a:prstGeom prst="leftCircularArrow">
          <a:avLst>
            <a:gd name="adj1" fmla="val 10980"/>
            <a:gd name="adj2" fmla="val 1142322"/>
            <a:gd name="adj3" fmla="val 6300000"/>
            <a:gd name="adj4" fmla="val 18900000"/>
            <a:gd name="adj5" fmla="val 12500"/>
          </a:avLst>
        </a:prstGeom>
        <a:gradFill rotWithShape="0">
          <a:gsLst>
            <a:gs pos="0">
              <a:schemeClr val="accent4">
                <a:alpha val="90000"/>
                <a:hueOff val="0"/>
                <a:satOff val="0"/>
                <a:lumOff val="0"/>
                <a:alphaOff val="-20000"/>
                <a:satMod val="103000"/>
                <a:lumMod val="102000"/>
                <a:tint val="94000"/>
              </a:schemeClr>
            </a:gs>
            <a:gs pos="50000">
              <a:schemeClr val="accent4">
                <a:alpha val="90000"/>
                <a:hueOff val="0"/>
                <a:satOff val="0"/>
                <a:lumOff val="0"/>
                <a:alphaOff val="-20000"/>
                <a:satMod val="110000"/>
                <a:lumMod val="100000"/>
                <a:shade val="100000"/>
              </a:schemeClr>
            </a:gs>
            <a:gs pos="100000">
              <a:schemeClr val="accent4">
                <a:alpha val="90000"/>
                <a:hueOff val="0"/>
                <a:satOff val="0"/>
                <a:lumOff val="0"/>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380BB4-765D-4629-85D1-CD29AB077545}">
      <dsp:nvSpPr>
        <dsp:cNvPr id="0" name=""/>
        <dsp:cNvSpPr/>
      </dsp:nvSpPr>
      <dsp:spPr>
        <a:xfrm>
          <a:off x="1020266" y="4300526"/>
          <a:ext cx="1085569" cy="5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a:latin typeface="+mj-ea"/>
              <a:ea typeface="+mj-ea"/>
            </a:rPr>
            <a:t>6.</a:t>
          </a:r>
          <a:r>
            <a:rPr lang="zh-CN" altLang="en-US" sz="1400" b="1" kern="1200">
              <a:latin typeface="+mj-ea"/>
              <a:ea typeface="+mj-ea"/>
            </a:rPr>
            <a:t>工程概预算</a:t>
          </a:r>
          <a:endParaRPr lang="zh-CN" altLang="en-US" sz="1400" b="1" kern="1200" dirty="0">
            <a:latin typeface="+mj-ea"/>
            <a:ea typeface="+mj-ea"/>
          </a:endParaRPr>
        </a:p>
      </dsp:txBody>
      <dsp:txXfrm>
        <a:off x="1020266" y="4300526"/>
        <a:ext cx="1085569" cy="542655"/>
      </dsp:txXfrm>
    </dsp:sp>
    <dsp:sp modelId="{C10FD959-C006-45B9-AA25-8AAF58B39C57}">
      <dsp:nvSpPr>
        <dsp:cNvPr id="0" name=""/>
        <dsp:cNvSpPr/>
      </dsp:nvSpPr>
      <dsp:spPr>
        <a:xfrm>
          <a:off x="1267904" y="4845616"/>
          <a:ext cx="1678432" cy="1679105"/>
        </a:xfrm>
        <a:prstGeom prst="blockArc">
          <a:avLst>
            <a:gd name="adj1" fmla="val 13500000"/>
            <a:gd name="adj2" fmla="val 10800000"/>
            <a:gd name="adj3" fmla="val 12740"/>
          </a:avLst>
        </a:prstGeom>
        <a:gradFill rotWithShape="0">
          <a:gsLst>
            <a:gs pos="0">
              <a:schemeClr val="accent4">
                <a:alpha val="90000"/>
                <a:hueOff val="0"/>
                <a:satOff val="0"/>
                <a:lumOff val="0"/>
                <a:alphaOff val="-40000"/>
                <a:satMod val="103000"/>
                <a:lumMod val="102000"/>
                <a:tint val="94000"/>
              </a:schemeClr>
            </a:gs>
            <a:gs pos="50000">
              <a:schemeClr val="accent4">
                <a:alpha val="90000"/>
                <a:hueOff val="0"/>
                <a:satOff val="0"/>
                <a:lumOff val="0"/>
                <a:alphaOff val="-40000"/>
                <a:satMod val="110000"/>
                <a:lumMod val="100000"/>
                <a:shade val="100000"/>
              </a:schemeClr>
            </a:gs>
            <a:gs pos="100000">
              <a:schemeClr val="accent4">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CB259BC-78B0-4ABD-97FA-824EBCE5EBA0}">
      <dsp:nvSpPr>
        <dsp:cNvPr id="0" name=""/>
        <dsp:cNvSpPr/>
      </dsp:nvSpPr>
      <dsp:spPr>
        <a:xfrm>
          <a:off x="1563235" y="5431294"/>
          <a:ext cx="1085569" cy="542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latin typeface="+mj-ea"/>
              <a:ea typeface="+mj-ea"/>
            </a:rPr>
            <a:t>7.</a:t>
          </a:r>
          <a:r>
            <a:rPr lang="zh-CN" altLang="en-US" sz="1400" b="1" kern="1200" dirty="0">
              <a:latin typeface="+mj-ea"/>
              <a:ea typeface="+mj-ea"/>
            </a:rPr>
            <a:t>其他方面</a:t>
          </a:r>
        </a:p>
      </dsp:txBody>
      <dsp:txXfrm>
        <a:off x="1563235" y="5431294"/>
        <a:ext cx="1085569" cy="5426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2">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87B3B-F71F-4F3F-96B3-56C70D51B9A8}" type="datetimeFigureOut">
              <a:rPr lang="zh-CN" altLang="en-US" smtClean="0"/>
              <a:t>2019-12-28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25BB35-BB11-4A27-A5BC-EF80170C5F3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A20CF1-EFDD-49C2-9E44-65801275321D}" type="datetimeFigureOut">
              <a:rPr lang="zh-CN" altLang="en-US" smtClean="0"/>
              <a:t>2019-12-28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27417-2E2F-4759-A4D4-C4FF478C983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image" Target="../media/image3.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image" Target="../media/image2.png"/><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Master" Target="../slideMasters/slideMaster1.xml"/><Relationship Id="rId5" Type="http://schemas.openxmlformats.org/officeDocument/2006/relationships/tags" Target="../tags/tag81.xml"/><Relationship Id="rId4" Type="http://schemas.openxmlformats.org/officeDocument/2006/relationships/tags" Target="../tags/tag8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2.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11.png"/><Relationship Id="rId5" Type="http://schemas.openxmlformats.org/officeDocument/2006/relationships/tags" Target="../tags/tag86.xml"/><Relationship Id="rId10" Type="http://schemas.openxmlformats.org/officeDocument/2006/relationships/slideMaster" Target="../slideMasters/slideMaster1.xml"/><Relationship Id="rId4" Type="http://schemas.openxmlformats.org/officeDocument/2006/relationships/tags" Target="../tags/tag85.xml"/><Relationship Id="rId9" Type="http://schemas.openxmlformats.org/officeDocument/2006/relationships/tags" Target="../tags/tag9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12.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Master" Target="../slideMasters/slideMaster1.xml"/><Relationship Id="rId5" Type="http://schemas.openxmlformats.org/officeDocument/2006/relationships/tags" Target="../tags/tag95.xml"/><Relationship Id="rId4" Type="http://schemas.openxmlformats.org/officeDocument/2006/relationships/tags" Target="../tags/tag94.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10" Type="http://schemas.openxmlformats.org/officeDocument/2006/relationships/image" Target="../media/image9.png"/><Relationship Id="rId4" Type="http://schemas.openxmlformats.org/officeDocument/2006/relationships/tags" Target="../tags/tag106.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10" Type="http://schemas.openxmlformats.org/officeDocument/2006/relationships/image" Target="../media/image9.png"/><Relationship Id="rId4" Type="http://schemas.openxmlformats.org/officeDocument/2006/relationships/tags" Target="../tags/tag114.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10" Type="http://schemas.openxmlformats.org/officeDocument/2006/relationships/image" Target="../media/image14.png"/><Relationship Id="rId4" Type="http://schemas.openxmlformats.org/officeDocument/2006/relationships/tags" Target="../tags/tag122.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image" Target="../media/image15.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Master" Target="../slideMasters/slideMaster1.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tags" Target="../tags/tag139.xml"/><Relationship Id="rId7" Type="http://schemas.openxmlformats.org/officeDocument/2006/relationships/tags" Target="../tags/tag143.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17.png"/><Relationship Id="rId5" Type="http://schemas.openxmlformats.org/officeDocument/2006/relationships/tags" Target="../tags/tag141.xml"/><Relationship Id="rId10" Type="http://schemas.openxmlformats.org/officeDocument/2006/relationships/image" Target="../media/image16.png"/><Relationship Id="rId4" Type="http://schemas.openxmlformats.org/officeDocument/2006/relationships/tags" Target="../tags/tag140.xml"/><Relationship Id="rId9"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6.png"/><Relationship Id="rId5" Type="http://schemas.openxmlformats.org/officeDocument/2006/relationships/tags" Target="../tags/tag35.xml"/><Relationship Id="rId10" Type="http://schemas.openxmlformats.org/officeDocument/2006/relationships/image" Target="../media/image5.png"/><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5.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6.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slideMaster" Target="../slideMasters/slideMaster1.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7.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9"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10" Type="http://schemas.openxmlformats.org/officeDocument/2006/relationships/image" Target="../media/image9.png"/><Relationship Id="rId4" Type="http://schemas.openxmlformats.org/officeDocument/2006/relationships/tags" Target="../tags/tag73.xml"/><Relationship Id="rId9"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1"/>
            </p:custDataLst>
          </p:nvPr>
        </p:nvGrpSpPr>
        <p:grpSpPr>
          <a:xfrm>
            <a:off x="0" y="0"/>
            <a:ext cx="12192000" cy="7454900"/>
            <a:chOff x="0" y="0"/>
            <a:chExt cx="19200" cy="11740"/>
          </a:xfrm>
        </p:grpSpPr>
        <p:grpSp>
          <p:nvGrpSpPr>
            <p:cNvPr id="6" name="组合 5"/>
            <p:cNvGrpSpPr/>
            <p:nvPr userDrawn="1">
              <p:custDataLst>
                <p:tags r:id="rId9"/>
              </p:custDataLst>
            </p:nvPr>
          </p:nvGrpSpPr>
          <p:grpSpPr>
            <a:xfrm>
              <a:off x="0" y="0"/>
              <a:ext cx="19200" cy="3223"/>
              <a:chOff x="0" y="0"/>
              <a:chExt cx="12192000" cy="2046605"/>
            </a:xfrm>
          </p:grpSpPr>
          <p:pic>
            <p:nvPicPr>
              <p:cNvPr id="7" name="图片 6"/>
              <p:cNvPicPr>
                <a:picLocks noChangeAspect="1"/>
              </p:cNvPicPr>
              <p:nvPr userDrawn="1">
                <p:custDataLst>
                  <p:tags r:id="rId11"/>
                </p:custDataLst>
              </p:nvPr>
            </p:nvPicPr>
            <p:blipFill>
              <a:blip r:embed="rId14"/>
              <a:stretch>
                <a:fillRect/>
              </a:stretch>
            </p:blipFill>
            <p:spPr>
              <a:xfrm>
                <a:off x="0" y="0"/>
                <a:ext cx="12192000" cy="2046605"/>
              </a:xfrm>
              <a:prstGeom prst="rect">
                <a:avLst/>
              </a:prstGeom>
            </p:spPr>
          </p:pic>
          <p:pic>
            <p:nvPicPr>
              <p:cNvPr id="9" name="图片 8"/>
              <p:cNvPicPr>
                <a:picLocks noChangeAspect="1"/>
              </p:cNvPicPr>
              <p:nvPr userDrawn="1">
                <p:custDataLst>
                  <p:tags r:id="rId12"/>
                </p:custDataLst>
              </p:nvPr>
            </p:nvPicPr>
            <p:blipFill rotWithShape="1">
              <a:blip r:embed="rId15"/>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10"/>
              </p:custDataLst>
            </p:nvPr>
          </p:nvPicPr>
          <p:blipFill>
            <a:blip r:embed="rId16"/>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2019-12-28</a:t>
            </a:fld>
            <a:endParaRPr lang="zh-CN" altLang="en-US"/>
          </a:p>
        </p:txBody>
      </p:sp>
      <p:sp>
        <p:nvSpPr>
          <p:cNvPr id="17" name="页脚占位符 16"/>
          <p:cNvSpPr>
            <a:spLocks noGrp="1"/>
          </p:cNvSpPr>
          <p:nvPr>
            <p:ph type="ftr" sz="quarter" idx="11"/>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 hasCustomPrompt="1"/>
            <p:custDataLst>
              <p:tags r:id="rId5"/>
            </p:custDataLst>
          </p:nvPr>
        </p:nvSpPr>
        <p:spPr>
          <a:xfrm>
            <a:off x="2216785" y="3503930"/>
            <a:ext cx="7759065" cy="491490"/>
          </a:xfrm>
        </p:spPr>
        <p:txBody>
          <a:bodyPr lIns="90000" tIns="46800" rIns="90000" bIns="46800">
            <a:normAutofit/>
          </a:bodyPr>
          <a:lstStyle>
            <a:lvl1pPr marL="0" indent="0" algn="ctr" eaLnBrk="1" fontAlgn="auto" latinLnBrk="0" hangingPunct="1">
              <a:lnSpc>
                <a:spcPct val="100000"/>
              </a:lnSpc>
              <a:buNone/>
              <a:defRPr sz="2000" u="none" strike="noStrike" kern="1200" cap="none" spc="0" normalizeH="0" baseline="0">
                <a:solidFill>
                  <a:schemeClr val="accent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 name="标题 1"/>
          <p:cNvSpPr>
            <a:spLocks noGrp="1"/>
          </p:cNvSpPr>
          <p:nvPr>
            <p:ph type="ctrTitle" hasCustomPrompt="1"/>
            <p:custDataLst>
              <p:tags r:id="rId6"/>
            </p:custDataLst>
          </p:nvPr>
        </p:nvSpPr>
        <p:spPr>
          <a:xfrm>
            <a:off x="2216468" y="2292046"/>
            <a:ext cx="7759065" cy="1150960"/>
          </a:xfrm>
        </p:spPr>
        <p:txBody>
          <a:bodyPr lIns="90000" tIns="46800" rIns="90000" bIns="46800" anchor="b" anchorCtr="0">
            <a:noAutofit/>
          </a:bodyPr>
          <a:lstStyle>
            <a:lvl1pPr algn="ctr">
              <a:defRPr sz="6000" spc="600" baseline="0">
                <a:solidFill>
                  <a:schemeClr val="accent1"/>
                </a:solidFill>
                <a:ea typeface="汉仪旗黑-85S" panose="00020600040101010101" pitchFamily="18" charset="-122"/>
              </a:defRPr>
            </a:lvl1pPr>
          </a:lstStyle>
          <a:p>
            <a:r>
              <a:rPr lang="zh-CN" altLang="en-US" dirty="0"/>
              <a:t>单击此处编辑标题</a:t>
            </a:r>
          </a:p>
        </p:txBody>
      </p:sp>
      <p:sp>
        <p:nvSpPr>
          <p:cNvPr id="5" name="文本占位符 4"/>
          <p:cNvSpPr>
            <a:spLocks noGrp="1"/>
          </p:cNvSpPr>
          <p:nvPr>
            <p:ph type="body" sz="quarter" idx="13" hasCustomPrompt="1"/>
            <p:custDataLst>
              <p:tags r:id="rId7"/>
            </p:custDataLst>
          </p:nvPr>
        </p:nvSpPr>
        <p:spPr>
          <a:xfrm>
            <a:off x="4511039" y="4490846"/>
            <a:ext cx="1383093"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4" name="文本占位符 13"/>
          <p:cNvSpPr>
            <a:spLocks noGrp="1"/>
          </p:cNvSpPr>
          <p:nvPr>
            <p:ph type="body" sz="quarter" idx="14" hasCustomPrompt="1"/>
            <p:custDataLst>
              <p:tags r:id="rId8"/>
            </p:custDataLst>
          </p:nvPr>
        </p:nvSpPr>
        <p:spPr>
          <a:xfrm>
            <a:off x="6096000" y="4490846"/>
            <a:ext cx="1383092"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7"/>
          <a:stretch>
            <a:fillRect/>
          </a:stretch>
        </p:blipFill>
        <p:spPr>
          <a:xfrm>
            <a:off x="0" y="-15240"/>
            <a:ext cx="12192000" cy="2046605"/>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11"/>
          <a:stretch>
            <a:fillRect/>
          </a:stretch>
        </p:blipFill>
        <p:spPr>
          <a:xfrm>
            <a:off x="0" y="6177281"/>
            <a:ext cx="12192000" cy="1165911"/>
          </a:xfrm>
          <a:prstGeom prst="rect">
            <a:avLst/>
          </a:prstGeom>
        </p:spPr>
      </p:pic>
      <p:pic>
        <p:nvPicPr>
          <p:cNvPr id="6" name="图片 5"/>
          <p:cNvPicPr>
            <a:picLocks noChangeAspect="1"/>
          </p:cNvPicPr>
          <p:nvPr>
            <p:custDataLst>
              <p:tags r:id="rId2"/>
            </p:custDataLst>
          </p:nvPr>
        </p:nvPicPr>
        <p:blipFill>
          <a:blip r:embed="rId12"/>
          <a:stretch>
            <a:fillRect/>
          </a:stretch>
        </p:blipFill>
        <p:spPr>
          <a:xfrm>
            <a:off x="0" y="35560"/>
            <a:ext cx="12192000" cy="2046605"/>
          </a:xfrm>
          <a:prstGeom prst="rect">
            <a:avLst/>
          </a:prstGeom>
        </p:spPr>
      </p:pic>
      <p:sp>
        <p:nvSpPr>
          <p:cNvPr id="2" name="标题 1"/>
          <p:cNvSpPr>
            <a:spLocks noGrp="1"/>
          </p:cNvSpPr>
          <p:nvPr>
            <p:ph type="title" hasCustomPrompt="1"/>
            <p:custDataLst>
              <p:tags r:id="rId3"/>
            </p:custDataLst>
          </p:nvPr>
        </p:nvSpPr>
        <p:spPr>
          <a:xfrm>
            <a:off x="3125639" y="2421777"/>
            <a:ext cx="594072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pic>
        <p:nvPicPr>
          <p:cNvPr id="9" name="图片 8"/>
          <p:cNvPicPr>
            <a:picLocks noChangeAspect="1"/>
          </p:cNvPicPr>
          <p:nvPr>
            <p:custDataLst>
              <p:tags r:id="rId7"/>
            </p:custDataLst>
          </p:nvPr>
        </p:nvPicPr>
        <p:blipFill rotWithShape="1">
          <a:blip r:embed="rId13"/>
          <a:srcRect/>
          <a:stretch>
            <a:fillRect/>
          </a:stretch>
        </p:blipFill>
        <p:spPr>
          <a:xfrm>
            <a:off x="0" y="-3"/>
            <a:ext cx="12192000" cy="1704978"/>
          </a:xfrm>
          <a:prstGeom prst="rect">
            <a:avLst/>
          </a:prstGeom>
        </p:spPr>
      </p:pic>
      <p:sp>
        <p:nvSpPr>
          <p:cNvPr id="13" name="文本占位符 12"/>
          <p:cNvSpPr>
            <a:spLocks noGrp="1"/>
          </p:cNvSpPr>
          <p:nvPr>
            <p:ph type="body" sz="quarter" idx="13" hasCustomPrompt="1"/>
            <p:custDataLst>
              <p:tags r:id="rId8"/>
            </p:custDataLst>
          </p:nvPr>
        </p:nvSpPr>
        <p:spPr>
          <a:xfrm>
            <a:off x="4632702" y="4417887"/>
            <a:ext cx="1302101" cy="485285"/>
          </a:xfrm>
          <a:solidFill>
            <a:schemeClr val="accent1"/>
          </a:solidFill>
        </p:spPr>
        <p:txBody>
          <a:bodyPr/>
          <a:lstStyle>
            <a:lvl1pPr marL="0" indent="0" algn="r">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5" name="文本占位符 14"/>
          <p:cNvSpPr>
            <a:spLocks noGrp="1"/>
          </p:cNvSpPr>
          <p:nvPr>
            <p:ph type="body" sz="quarter" idx="14" hasCustomPrompt="1"/>
            <p:custDataLst>
              <p:tags r:id="rId9"/>
            </p:custDataLst>
          </p:nvPr>
        </p:nvSpPr>
        <p:spPr>
          <a:xfrm>
            <a:off x="6257198" y="4417887"/>
            <a:ext cx="1302102" cy="485285"/>
          </a:xfrm>
          <a:ln>
            <a:solidFill>
              <a:schemeClr val="accent1"/>
            </a:solidFill>
          </a:ln>
        </p:spPr>
        <p:txBody>
          <a:bodyPr/>
          <a:lstStyle>
            <a:lvl1pPr marL="0" indent="0">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Autofit/>
          </a:bodyP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lvl1pPr>
              <a:defRPr baseline="0">
                <a:latin typeface="微软雅黑" panose="020B0503020204020204" charset="-122"/>
              </a:defRPr>
            </a:lvl1pPr>
          </a:lstStyle>
          <a:p>
            <a:fld id="{49AE70B2-8BF9-45C0-BB95-33D1B9D3A854}" type="slidenum">
              <a:rPr lang="zh-CN" altLang="en-US" smtClean="0"/>
              <a:t>‹#›</a:t>
            </a:fld>
            <a:endParaRPr lang="zh-CN" altLang="en-US" dirty="0"/>
          </a:p>
        </p:txBody>
      </p:sp>
      <p:pic>
        <p:nvPicPr>
          <p:cNvPr id="18" name="图片 17"/>
          <p:cNvPicPr>
            <a:picLocks noChangeAspect="1"/>
          </p:cNvPicPr>
          <p:nvPr>
            <p:custDataLst>
              <p:tags r:id="rId5"/>
            </p:custDataLst>
          </p:nvPr>
        </p:nvPicPr>
        <p:blipFill>
          <a:blip r:embed="rId7"/>
          <a:stretch>
            <a:fillRect/>
          </a:stretch>
        </p:blipFill>
        <p:spPr>
          <a:xfrm>
            <a:off x="0" y="6177281"/>
            <a:ext cx="12192000" cy="131520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sp>
        <p:nvSpPr>
          <p:cNvPr id="3" name="日期占位符 2"/>
          <p:cNvSpPr>
            <a:spLocks noGrp="1"/>
          </p:cNvSpPr>
          <p:nvPr>
            <p:ph type="dt" sz="half" idx="10"/>
            <p:custDataLst>
              <p:tags r:id="rId2"/>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2019-12-28</a:t>
            </a:fld>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pic>
        <p:nvPicPr>
          <p:cNvPr id="10" name="图片 9" descr="C:\Users\kingsoft\Desktop\图片7副本.png图片7副本"/>
          <p:cNvPicPr>
            <a:picLocks noChangeAspect="1"/>
          </p:cNvPicPr>
          <p:nvPr>
            <p:custDataLst>
              <p:tags r:id="rId7"/>
            </p:custDataLst>
          </p:nvPr>
        </p:nvPicPr>
        <p:blipFill rotWithShape="1">
          <a:blip r:embed="rId9"/>
          <a:srcRect/>
          <a:stretch>
            <a:fillRect/>
          </a:stretch>
        </p:blipFill>
        <p:spPr>
          <a:xfrm flipH="1">
            <a:off x="7072603" y="4933186"/>
            <a:ext cx="4829835" cy="165176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accent1"/>
              </a:solidFill>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pic>
        <p:nvPicPr>
          <p:cNvPr id="10" name="图片 9" descr="C:\Users\kingsoft\Desktop\图片7副本.png图片7副本"/>
          <p:cNvPicPr>
            <a:picLocks noChangeAspect="1"/>
          </p:cNvPicPr>
          <p:nvPr>
            <p:custDataLst>
              <p:tags r:id="rId8"/>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pic>
        <p:nvPicPr>
          <p:cNvPr id="16" name="图片 15" descr="C:\Users\kingsoft\Desktop\图片7副本.png图片7副本"/>
          <p:cNvPicPr>
            <a:picLocks noChangeAspect="1"/>
          </p:cNvPicPr>
          <p:nvPr>
            <p:custDataLst>
              <p:tags r:id="rId8"/>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10"/>
          <a:stretch>
            <a:fillRect/>
          </a:stretch>
        </p:blipFill>
        <p:spPr>
          <a:xfrm>
            <a:off x="3810" y="0"/>
            <a:ext cx="12192000" cy="1975485"/>
          </a:xfrm>
          <a:prstGeom prst="rect">
            <a:avLst/>
          </a:prstGeom>
        </p:spPr>
      </p:pic>
      <p:sp>
        <p:nvSpPr>
          <p:cNvPr id="13" name="矩形 12"/>
          <p:cNvSpPr/>
          <p:nvPr>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12"/>
          <a:stretch>
            <a:fillRect/>
          </a:stretch>
        </p:blipFill>
        <p:spPr>
          <a:xfrm>
            <a:off x="0" y="6242387"/>
            <a:ext cx="12192000" cy="1231226"/>
          </a:xfrm>
          <a:prstGeom prst="rect">
            <a:avLst/>
          </a:prstGeom>
        </p:spPr>
      </p:pic>
      <p:sp>
        <p:nvSpPr>
          <p:cNvPr id="15" name="矩形 14"/>
          <p:cNvSpPr/>
          <p:nvPr>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sz="28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579600" y="1663200"/>
            <a:ext cx="53424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1"/>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pic>
        <p:nvPicPr>
          <p:cNvPr id="9" name="图片 8" descr="C:\Users\kingsoft\Desktop\图片7副本.png图片7副本"/>
          <p:cNvPicPr>
            <a:picLocks noChangeAspect="1"/>
          </p:cNvPicPr>
          <p:nvPr>
            <p:custDataLst>
              <p:tags r:id="rId5"/>
            </p:custDataLst>
          </p:nvPr>
        </p:nvPicPr>
        <p:blipFill rotWithShape="1">
          <a:blip r:embed="rId10"/>
          <a:srcRect/>
          <a:stretch>
            <a:fillRect/>
          </a:stretch>
        </p:blipFill>
        <p:spPr>
          <a:xfrm flipH="1">
            <a:off x="8429082" y="4917233"/>
            <a:ext cx="3762917" cy="981917"/>
          </a:xfrm>
          <a:prstGeom prst="rect">
            <a:avLst/>
          </a:prstGeom>
        </p:spPr>
      </p:pic>
      <p:pic>
        <p:nvPicPr>
          <p:cNvPr id="10" name="图片 9" descr="C:\Users\kingsoft\Desktop\图片7副本.png图片7副本"/>
          <p:cNvPicPr>
            <a:picLocks noChangeAspect="1"/>
          </p:cNvPicPr>
          <p:nvPr>
            <p:custDataLst>
              <p:tags r:id="rId6"/>
            </p:custDataLst>
          </p:nvPr>
        </p:nvPicPr>
        <p:blipFill rotWithShape="1">
          <a:blip r:embed="rId11"/>
          <a:srcRect/>
          <a:stretch>
            <a:fillRect/>
          </a:stretch>
        </p:blipFill>
        <p:spPr>
          <a:xfrm rot="10800000" flipH="1">
            <a:off x="0" y="398"/>
            <a:ext cx="4713605" cy="1229995"/>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2019-12-28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p:custDataLst>
              <p:tags r:id="rId6"/>
            </p:custDataLst>
          </p:nvPr>
        </p:nvPicPr>
        <p:blipFill>
          <a:blip r:embed="rId8"/>
          <a:stretch>
            <a:fillRect/>
          </a:stretch>
        </p:blipFill>
        <p:spPr>
          <a:xfrm>
            <a:off x="0" y="6177281"/>
            <a:ext cx="12192000" cy="13245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0" y="35560"/>
            <a:ext cx="12192000" cy="2046605"/>
          </a:xfrm>
          <a:prstGeom prst="rect">
            <a:avLst/>
          </a:prstGeom>
        </p:spPr>
      </p:pic>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2019-12-28</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5251487" y="2681555"/>
            <a:ext cx="3577049" cy="716508"/>
          </a:xfrm>
        </p:spPr>
        <p:txBody>
          <a:bodyPr lIns="90000" tIns="46800" rIns="90000" bIns="0" anchor="ctr" anchorCtr="0">
            <a:normAutofit/>
          </a:bodyPr>
          <a:lstStyle>
            <a:lvl1pPr algn="dist">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hasCustomPrompt="1"/>
            <p:custDataLst>
              <p:tags r:id="rId6"/>
            </p:custDataLst>
          </p:nvPr>
        </p:nvSpPr>
        <p:spPr>
          <a:xfrm>
            <a:off x="5251487" y="3459937"/>
            <a:ext cx="3577050" cy="544296"/>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2019-12-28</a:t>
            </a:fld>
            <a:endParaRPr lang="zh-CN" altLang="en-US"/>
          </a:p>
        </p:txBody>
      </p:sp>
      <p:sp>
        <p:nvSpPr>
          <p:cNvPr id="6" name="页脚占位符 5"/>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7"/>
            </p:custDataLst>
          </p:nvPr>
        </p:nvPicPr>
        <p:blipFill rotWithShape="1">
          <a:blip r:embed="rId10"/>
          <a:srcRect/>
          <a:stretch>
            <a:fillRect/>
          </a:stretch>
        </p:blipFill>
        <p:spPr>
          <a:xfrm>
            <a:off x="-16510" y="5971592"/>
            <a:ext cx="3478627" cy="907998"/>
          </a:xfrm>
          <a:prstGeom prst="rect">
            <a:avLst/>
          </a:prstGeom>
        </p:spPr>
      </p:pic>
      <p:pic>
        <p:nvPicPr>
          <p:cNvPr id="11" name="图片 10" descr="C:\Users\kingsoft\Desktop\图片7副本.png图片7副本"/>
          <p:cNvPicPr>
            <a:picLocks noChangeAspect="1"/>
          </p:cNvPicPr>
          <p:nvPr>
            <p:custDataLst>
              <p:tags r:id="rId8"/>
            </p:custDataLst>
          </p:nvPr>
        </p:nvPicPr>
        <p:blipFill rotWithShape="1">
          <a:blip r:embed="rId11"/>
          <a:srcRect/>
          <a:stretch>
            <a:fillRect/>
          </a:stretch>
        </p:blipFill>
        <p:spPr>
          <a:xfrm flipH="1">
            <a:off x="8716609" y="5905492"/>
            <a:ext cx="3481106" cy="9740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2019-12-28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pic>
        <p:nvPicPr>
          <p:cNvPr id="10" name="图片 9" descr="C:\Users\kingsoft\Desktop\图片7副本.png图片7副本"/>
          <p:cNvPicPr>
            <a:picLocks noChangeAspect="1"/>
          </p:cNvPicPr>
          <p:nvPr>
            <p:custDataLst>
              <p:tags r:id="rId9"/>
            </p:custDataLst>
          </p:nvPr>
        </p:nvPicPr>
        <p:blipFill rotWithShape="1">
          <a:blip r:embed="rId12"/>
          <a:srcRect/>
          <a:stretch>
            <a:fillRect/>
          </a:stretch>
        </p:blipFill>
        <p:spPr>
          <a:xfrm flipH="1">
            <a:off x="8716609" y="5905492"/>
            <a:ext cx="3481106" cy="9740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3"/>
          <a:srcRect/>
          <a:stretch>
            <a:fillRect/>
          </a:stretch>
        </p:blipFill>
        <p:spPr>
          <a:xfrm>
            <a:off x="-16510" y="5971592"/>
            <a:ext cx="3478627" cy="9079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0" y="-15482"/>
            <a:ext cx="3649343" cy="6857999"/>
            <a:chOff x="0" y="-15482"/>
            <a:chExt cx="3649343" cy="6857999"/>
          </a:xfrm>
        </p:grpSpPr>
        <p:pic>
          <p:nvPicPr>
            <p:cNvPr id="9" name="图片 8"/>
            <p:cNvPicPr>
              <a:picLocks noChangeAspect="1"/>
            </p:cNvPicPr>
            <p:nvPr userDrawn="1">
              <p:custDataLst>
                <p:tags r:id="rId10"/>
              </p:custDataLst>
            </p:nvPr>
          </p:nvPicPr>
          <p:blipFill>
            <a:blip r:embed="rId13"/>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11"/>
              </p:custDataLst>
            </p:nvPr>
          </p:nvPicPr>
          <p:blipFill rotWithShape="1">
            <a:blip r:embed="rId14"/>
            <a:srcRect/>
            <a:stretch>
              <a:fillRect/>
            </a:stretch>
          </p:blipFill>
          <p:spPr>
            <a:xfrm rot="5400000">
              <a:off x="-2338959" y="2323477"/>
              <a:ext cx="6857999" cy="2180082"/>
            </a:xfrm>
            <a:prstGeom prst="rect">
              <a:avLst/>
            </a:prstGeom>
          </p:spPr>
        </p:pic>
      </p:grpSp>
      <p:grpSp>
        <p:nvGrpSpPr>
          <p:cNvPr id="11" name="组合 10"/>
          <p:cNvGrpSpPr/>
          <p:nvPr>
            <p:custDataLst>
              <p:tags r:id="rId2"/>
            </p:custDataLst>
          </p:nvPr>
        </p:nvGrpSpPr>
        <p:grpSpPr>
          <a:xfrm rot="10800000">
            <a:off x="8542657" y="15483"/>
            <a:ext cx="3649343" cy="6857999"/>
            <a:chOff x="0" y="-15482"/>
            <a:chExt cx="3649343" cy="6857999"/>
          </a:xfrm>
        </p:grpSpPr>
        <p:pic>
          <p:nvPicPr>
            <p:cNvPr id="12" name="图片 11"/>
            <p:cNvPicPr>
              <a:picLocks noChangeAspect="1"/>
            </p:cNvPicPr>
            <p:nvPr userDrawn="1">
              <p:custDataLst>
                <p:tags r:id="rId8"/>
              </p:custDataLst>
            </p:nvPr>
          </p:nvPicPr>
          <p:blipFill>
            <a:blip r:embed="rId13"/>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14"/>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3"/>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2019-12-28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
        <p:nvSpPr>
          <p:cNvPr id="14" name="矩形: 圆角 13"/>
          <p:cNvSpPr/>
          <p:nvPr>
            <p:custDataLst>
              <p:tags r:id="rId7"/>
            </p:custDataLst>
          </p:nvPr>
        </p:nvSpPr>
        <p:spPr>
          <a:xfrm>
            <a:off x="5638165" y="1484173"/>
            <a:ext cx="9144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2019-12-28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2019-12-28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pic>
        <p:nvPicPr>
          <p:cNvPr id="9" name="图片 8" descr="C:\Users\kingsoft\Desktop\图片7副本.png图片7副本"/>
          <p:cNvPicPr>
            <a:picLocks noChangeAspect="1"/>
          </p:cNvPicPr>
          <p:nvPr>
            <p:custDataLst>
              <p:tags r:id="rId7"/>
            </p:custDataLst>
          </p:nvPr>
        </p:nvPicPr>
        <p:blipFill rotWithShape="1">
          <a:blip r:embed="rId9"/>
          <a:srcRect/>
          <a:stretch>
            <a:fillRect/>
          </a:stretch>
        </p:blipFill>
        <p:spPr>
          <a:xfrm flipH="1">
            <a:off x="8231997" y="5327780"/>
            <a:ext cx="3960001" cy="153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9"/>
          <a:stretch>
            <a:fillRect/>
          </a:stretch>
        </p:blipFill>
        <p:spPr>
          <a:xfrm rot="5400000">
            <a:off x="-3378783" y="2809615"/>
            <a:ext cx="6858002" cy="1238771"/>
          </a:xfrm>
          <a:prstGeom prst="rect">
            <a:avLst/>
          </a:prstGeom>
        </p:spPr>
      </p:pic>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2019-12-28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pic>
        <p:nvPicPr>
          <p:cNvPr id="9" name="图片 8" descr="C:\Users\kingsoft\Desktop\图片7副本.png图片7副本"/>
          <p:cNvPicPr>
            <a:picLocks noChangeAspect="1"/>
          </p:cNvPicPr>
          <p:nvPr>
            <p:custDataLst>
              <p:tags r:id="rId7"/>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2019-12-28</a:t>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1.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18.png"/><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154.xml"/><Relationship Id="rId6" Type="http://schemas.microsoft.com/office/2007/relationships/hdphoto" Target="../media/hdphoto1.wdp"/><Relationship Id="rId5" Type="http://schemas.openxmlformats.org/officeDocument/2006/relationships/image" Target="../media/image30.png"/><Relationship Id="rId10" Type="http://schemas.openxmlformats.org/officeDocument/2006/relationships/image" Target="../media/image34.jpg"/><Relationship Id="rId4" Type="http://schemas.openxmlformats.org/officeDocument/2006/relationships/image" Target="../media/image29.jpeg"/><Relationship Id="rId9" Type="http://schemas.openxmlformats.org/officeDocument/2006/relationships/image" Target="../media/image33.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46.xml"/><Relationship Id="rId5" Type="http://schemas.openxmlformats.org/officeDocument/2006/relationships/image" Target="../media/image20.GIF"/><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4.jpg"/><Relationship Id="rId2" Type="http://schemas.openxmlformats.org/officeDocument/2006/relationships/slideLayout" Target="../slideLayouts/slideLayout2.xml"/><Relationship Id="rId1" Type="http://schemas.openxmlformats.org/officeDocument/2006/relationships/tags" Target="../tags/tag147.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48.xml"/><Relationship Id="rId5" Type="http://schemas.openxmlformats.org/officeDocument/2006/relationships/image" Target="../media/image26.jpg"/><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49.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8.pn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5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8.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151.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2216466" y="3529097"/>
            <a:ext cx="7759065" cy="491490"/>
          </a:xfrm>
        </p:spPr>
        <p:txBody>
          <a:bodyPr>
            <a:normAutofit/>
          </a:bodyPr>
          <a:lstStyle/>
          <a:p>
            <a:r>
              <a:rPr lang="zh-CN" altLang="en-US" sz="2400" b="1"/>
              <a:t>指导教师：李明思</a:t>
            </a:r>
            <a:endParaRPr lang="zh-CN" altLang="en-US" sz="2400" b="1" dirty="0"/>
          </a:p>
        </p:txBody>
      </p:sp>
      <p:sp>
        <p:nvSpPr>
          <p:cNvPr id="2" name="标题 1"/>
          <p:cNvSpPr>
            <a:spLocks noGrp="1"/>
          </p:cNvSpPr>
          <p:nvPr>
            <p:ph type="ctrTitle"/>
          </p:nvPr>
        </p:nvSpPr>
        <p:spPr>
          <a:xfrm>
            <a:off x="2216467" y="2278040"/>
            <a:ext cx="7759065" cy="1150960"/>
          </a:xfrm>
        </p:spPr>
        <p:txBody>
          <a:bodyPr>
            <a:normAutofit fontScale="90000"/>
          </a:bodyPr>
          <a:lstStyle/>
          <a:p>
            <a:r>
              <a:rPr lang="zh-CN" altLang="zh-CN" sz="4400" b="1">
                <a:effectLst>
                  <a:outerShdw blurRad="38100" dist="38100" dir="2700000" algn="tl">
                    <a:srgbClr val="000000">
                      <a:alpha val="43137"/>
                    </a:srgbClr>
                  </a:outerShdw>
                </a:effectLst>
              </a:rPr>
              <a:t>随机轮灌制度下的滴灌泵站工况设计</a:t>
            </a:r>
            <a:br>
              <a:rPr lang="en-US" altLang="zh-CN" b="1">
                <a:effectLst>
                  <a:outerShdw blurRad="38100" dist="38100" dir="2700000" algn="tl">
                    <a:srgbClr val="000000">
                      <a:alpha val="43137"/>
                    </a:srgbClr>
                  </a:outerShdw>
                </a:effectLst>
              </a:rPr>
            </a:br>
            <a:r>
              <a:rPr lang="zh-CN" altLang="zh-CN" b="1">
                <a:effectLst>
                  <a:outerShdw blurRad="38100" dist="38100" dir="2700000" algn="tl">
                    <a:srgbClr val="000000">
                      <a:alpha val="43137"/>
                    </a:srgbClr>
                  </a:outerShdw>
                </a:effectLst>
              </a:rPr>
              <a:t>开 题 报 告</a:t>
            </a:r>
            <a:endParaRPr lang="zh-CN" altLang="en-US" dirty="0">
              <a:effectLst>
                <a:outerShdw blurRad="38100" dist="38100" dir="2700000" algn="tl">
                  <a:srgbClr val="000000">
                    <a:alpha val="43137"/>
                  </a:srgbClr>
                </a:outerShdw>
              </a:effectLst>
            </a:endParaRPr>
          </a:p>
        </p:txBody>
      </p:sp>
      <p:sp>
        <p:nvSpPr>
          <p:cNvPr id="5" name="文本占位符 4"/>
          <p:cNvSpPr>
            <a:spLocks noGrp="1"/>
          </p:cNvSpPr>
          <p:nvPr>
            <p:ph type="body" sz="quarter" idx="13"/>
          </p:nvPr>
        </p:nvSpPr>
        <p:spPr>
          <a:xfrm>
            <a:off x="4060273" y="4490846"/>
            <a:ext cx="1833860" cy="576104"/>
          </a:xfrm>
        </p:spPr>
        <p:txBody>
          <a:bodyPr>
            <a:normAutofit/>
          </a:bodyPr>
          <a:lstStyle/>
          <a:p>
            <a:r>
              <a:rPr lang="zh-CN" altLang="en-US"/>
              <a:t>农水</a:t>
            </a:r>
            <a:r>
              <a:rPr lang="en-US" altLang="zh-CN"/>
              <a:t>20162</a:t>
            </a:r>
            <a:r>
              <a:rPr lang="zh-CN" altLang="en-US" dirty="0"/>
              <a:t>班</a:t>
            </a:r>
          </a:p>
        </p:txBody>
      </p:sp>
      <p:sp>
        <p:nvSpPr>
          <p:cNvPr id="6" name="文本占位符 5"/>
          <p:cNvSpPr>
            <a:spLocks noGrp="1"/>
          </p:cNvSpPr>
          <p:nvPr>
            <p:ph type="body" sz="quarter" idx="14"/>
          </p:nvPr>
        </p:nvSpPr>
        <p:spPr>
          <a:xfrm>
            <a:off x="6297869" y="4490846"/>
            <a:ext cx="1833859" cy="576104"/>
          </a:xfrm>
        </p:spPr>
        <p:txBody>
          <a:bodyPr>
            <a:normAutofit/>
          </a:bodyPr>
          <a:lstStyle/>
          <a:p>
            <a:r>
              <a:rPr lang="zh-CN" altLang="en-US"/>
              <a:t>答辩人：梁嘉成</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课题界定及支撑性理论</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10</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 name="矩形 1">
            <a:extLst>
              <a:ext uri="{FF2B5EF4-FFF2-40B4-BE49-F238E27FC236}">
                <a16:creationId xmlns:a16="http://schemas.microsoft.com/office/drawing/2014/main" id="{C8D9D7D7-7C15-468C-87BE-57E85777847E}"/>
              </a:ext>
            </a:extLst>
          </p:cNvPr>
          <p:cNvSpPr/>
          <p:nvPr/>
        </p:nvSpPr>
        <p:spPr>
          <a:xfrm>
            <a:off x="360495" y="967798"/>
            <a:ext cx="11471009" cy="5698932"/>
          </a:xfrm>
          <a:prstGeom prst="rect">
            <a:avLst/>
          </a:prstGeom>
        </p:spPr>
        <p:txBody>
          <a:bodyPr wrap="square">
            <a:spAutoFit/>
          </a:bodyPr>
          <a:lstStyle/>
          <a:p>
            <a:pPr lvl="1" algn="just">
              <a:lnSpc>
                <a:spcPct val="150000"/>
              </a:lnSpc>
              <a:spcBef>
                <a:spcPts val="300"/>
              </a:spcBef>
              <a:spcAft>
                <a:spcPts val="120"/>
              </a:spcAft>
              <a:buSzPts val="1400"/>
            </a:pPr>
            <a:r>
              <a:rPr lang="zh-CN" altLang="en-US" sz="2400" b="1">
                <a:latin typeface="微软雅黑" panose="020B0503020204020204" charset="-122"/>
                <a:ea typeface="微软雅黑" panose="020B0503020204020204" charset="-122"/>
              </a:rPr>
              <a:t>一、</a:t>
            </a:r>
            <a:r>
              <a:rPr lang="zh-CN" altLang="zh-CN" sz="2400" b="1">
                <a:latin typeface="微软雅黑" panose="020B0503020204020204" charset="-122"/>
                <a:ea typeface="微软雅黑" panose="020B0503020204020204" charset="-122"/>
              </a:rPr>
              <a:t>相关规范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GB 50288-2018</a:t>
            </a:r>
            <a:r>
              <a:rPr lang="zh-CN" altLang="zh-CN" sz="2200" b="1">
                <a:latin typeface="微软雅黑" panose="020B0503020204020204" charset="-122"/>
                <a:ea typeface="微软雅黑" panose="020B0503020204020204" charset="-122"/>
              </a:rPr>
              <a:t>灌溉与排水工程设计标准》；</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GB 50265-2010</a:t>
            </a:r>
            <a:r>
              <a:rPr lang="zh-CN" altLang="zh-CN" sz="2200" b="1">
                <a:latin typeface="微软雅黑" panose="020B0503020204020204" charset="-122"/>
                <a:ea typeface="微软雅黑" panose="020B0503020204020204" charset="-122"/>
              </a:rPr>
              <a:t>泵站设计规范》；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GB 51018-2014</a:t>
            </a:r>
            <a:r>
              <a:rPr lang="zh-CN" altLang="zh-CN" sz="2200" b="1">
                <a:latin typeface="微软雅黑" panose="020B0503020204020204" charset="-122"/>
                <a:ea typeface="微软雅黑" panose="020B0503020204020204" charset="-122"/>
              </a:rPr>
              <a:t>水土保持工程设计规范》；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GB/</a:t>
            </a:r>
            <a:r>
              <a:rPr lang="en-US" altLang="zh-CN" sz="2200" b="1">
                <a:latin typeface="微软雅黑" panose="020B0503020204020204" charset="-122"/>
                <a:ea typeface="微软雅黑" panose="020B0503020204020204" charset="-122"/>
              </a:rPr>
              <a:t>T 50363-2006</a:t>
            </a:r>
            <a:r>
              <a:rPr lang="zh-CN" altLang="zh-CN" sz="2200" b="1">
                <a:latin typeface="微软雅黑" panose="020B0503020204020204" charset="-122"/>
                <a:ea typeface="微软雅黑" panose="020B0503020204020204" charset="-122"/>
              </a:rPr>
              <a:t>节水灌溉工程技术规范》；</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SL 303-2004</a:t>
            </a:r>
            <a:r>
              <a:rPr lang="zh-CN" altLang="zh-CN" sz="2200" b="1">
                <a:latin typeface="微软雅黑" panose="020B0503020204020204" charset="-122"/>
                <a:ea typeface="微软雅黑" panose="020B0503020204020204" charset="-122"/>
              </a:rPr>
              <a:t>水利水电工程施工组织设计规范》</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水总</a:t>
            </a:r>
            <a:r>
              <a:rPr lang="en-US" altLang="zh-CN" sz="2200" b="1">
                <a:latin typeface="微软雅黑" panose="020B0503020204020204" charset="-122"/>
                <a:ea typeface="微软雅黑" panose="020B0503020204020204" charset="-122"/>
              </a:rPr>
              <a:t>[2014]429</a:t>
            </a:r>
            <a:r>
              <a:rPr lang="zh-CN" altLang="zh-CN" sz="2200" b="1">
                <a:latin typeface="微软雅黑" panose="020B0503020204020204" charset="-122"/>
                <a:ea typeface="微软雅黑" panose="020B0503020204020204" charset="-122"/>
              </a:rPr>
              <a:t>号“水利部关于发布《水利工程设计概（估）算编制规定》的通知”；</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SL 73.1-2013</a:t>
            </a:r>
            <a:r>
              <a:rPr lang="zh-CN" altLang="zh-CN" sz="2200" b="1">
                <a:latin typeface="微软雅黑" panose="020B0503020204020204" charset="-122"/>
                <a:ea typeface="微软雅黑" panose="020B0503020204020204" charset="-122"/>
              </a:rPr>
              <a:t>水利水电工程制图标准基础制图》</a:t>
            </a:r>
            <a:r>
              <a:rPr lang="zh-CN" altLang="en-US" sz="2200" b="1">
                <a:latin typeface="微软雅黑" panose="020B0503020204020204" charset="-122"/>
                <a:ea typeface="微软雅黑" panose="020B0503020204020204" charset="-122"/>
              </a:rPr>
              <a:t>等</a:t>
            </a:r>
            <a:r>
              <a:rPr lang="zh-CN" altLang="zh-CN" sz="2200" b="1" dirty="0">
                <a:latin typeface="微软雅黑" panose="020B0503020204020204" charset="-122"/>
                <a:ea typeface="微软雅黑" panose="020B0503020204020204" charset="-122"/>
              </a:rPr>
              <a:t>。</a:t>
            </a:r>
          </a:p>
          <a:p>
            <a:pPr lvl="1" algn="just">
              <a:lnSpc>
                <a:spcPct val="150000"/>
              </a:lnSpc>
              <a:spcBef>
                <a:spcPts val="300"/>
              </a:spcBef>
              <a:spcAft>
                <a:spcPts val="120"/>
              </a:spcAft>
              <a:buSzPts val="1400"/>
            </a:pPr>
            <a:r>
              <a:rPr lang="zh-CN" altLang="en-US" sz="2400" b="1" dirty="0">
                <a:latin typeface="微软雅黑" panose="020B0503020204020204" charset="-122"/>
                <a:ea typeface="微软雅黑" panose="020B0503020204020204" charset="-122"/>
              </a:rPr>
              <a:t>二、</a:t>
            </a:r>
            <a:r>
              <a:rPr lang="zh-CN" altLang="zh-CN" sz="2400" b="1" dirty="0">
                <a:latin typeface="微软雅黑" panose="020B0503020204020204" charset="-122"/>
                <a:ea typeface="微软雅黑" panose="020B0503020204020204" charset="-122"/>
              </a:rPr>
              <a:t>其他要求</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提供设计区域基本的水文、气象、土壤、作物种植条件、人文、地质等条件；</a:t>
            </a:r>
          </a:p>
          <a:p>
            <a:pPr marL="342900" lvl="0" indent="-342900" algn="just">
              <a:lnSpc>
                <a:spcPct val="120000"/>
              </a:lnSpc>
              <a:spcAft>
                <a:spcPts val="0"/>
              </a:spcAft>
              <a:buFont typeface="+mj-lt"/>
              <a:buAutoNum type="arabicPeriod"/>
            </a:pPr>
            <a:r>
              <a:rPr lang="zh-CN" altLang="zh-CN" sz="2200" b="1">
                <a:latin typeface="微软雅黑" panose="020B0503020204020204" charset="-122"/>
                <a:ea typeface="微软雅黑" panose="020B0503020204020204" charset="-122"/>
              </a:rPr>
              <a:t>提供用于规划设计的地形图，</a:t>
            </a:r>
            <a:r>
              <a:rPr lang="en-US" altLang="zh-CN" sz="2200" b="1">
                <a:latin typeface="微软雅黑" panose="020B0503020204020204" charset="-122"/>
                <a:ea typeface="微软雅黑" panose="020B0503020204020204" charset="-122"/>
              </a:rPr>
              <a:t>1:1000</a:t>
            </a:r>
            <a:r>
              <a:rPr lang="zh-CN" altLang="zh-CN" sz="2200" b="1">
                <a:latin typeface="微软雅黑" panose="020B0503020204020204" charset="-122"/>
                <a:ea typeface="微软雅黑" panose="020B0503020204020204" charset="-122"/>
              </a:rPr>
              <a:t>或</a:t>
            </a:r>
            <a:r>
              <a:rPr lang="en-US" altLang="zh-CN" sz="2200" b="1">
                <a:latin typeface="微软雅黑" panose="020B0503020204020204" charset="-122"/>
                <a:ea typeface="微软雅黑" panose="020B0503020204020204" charset="-122"/>
              </a:rPr>
              <a:t>1:2000</a:t>
            </a:r>
            <a:r>
              <a:rPr lang="zh-CN" altLang="zh-CN" sz="2200" b="1">
                <a:latin typeface="微软雅黑" panose="020B0503020204020204" charset="-122"/>
                <a:ea typeface="微软雅黑" panose="020B0503020204020204" charset="-122"/>
              </a:rPr>
              <a:t>，规划面积不小于</a:t>
            </a:r>
            <a:r>
              <a:rPr lang="en-US" altLang="zh-CN" sz="2200" b="1">
                <a:latin typeface="微软雅黑" panose="020B0503020204020204" charset="-122"/>
                <a:ea typeface="微软雅黑" panose="020B0503020204020204" charset="-122"/>
              </a:rPr>
              <a:t>1</a:t>
            </a:r>
            <a:r>
              <a:rPr lang="zh-CN" altLang="zh-CN" sz="2200" b="1">
                <a:latin typeface="微软雅黑" panose="020B0503020204020204" charset="-122"/>
                <a:ea typeface="微软雅黑" panose="020B0503020204020204" charset="-122"/>
              </a:rPr>
              <a:t>千亩；</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提供设计室和图板；</a:t>
            </a:r>
          </a:p>
          <a:p>
            <a:pPr marL="342900" lvl="0" indent="-342900" algn="just">
              <a:lnSpc>
                <a:spcPct val="120000"/>
              </a:lnSpc>
              <a:spcAft>
                <a:spcPts val="0"/>
              </a:spcAft>
              <a:buFont typeface="+mj-lt"/>
              <a:buAutoNum type="arabicPeriod"/>
            </a:pPr>
            <a:r>
              <a:rPr lang="en-US" altLang="zh-CN" sz="2200" b="1">
                <a:latin typeface="微软雅黑" panose="020B0503020204020204" charset="-122"/>
                <a:ea typeface="微软雅黑" panose="020B0503020204020204" charset="-122"/>
              </a:rPr>
              <a:t> </a:t>
            </a:r>
            <a:r>
              <a:rPr lang="zh-CN" altLang="zh-CN" sz="2200" b="1">
                <a:latin typeface="微软雅黑" panose="020B0503020204020204" charset="-122"/>
                <a:ea typeface="微软雅黑" panose="020B0503020204020204" charset="-122"/>
              </a:rPr>
              <a:t>提供水泵设备手册及其他相关参考书</a:t>
            </a:r>
            <a:r>
              <a:rPr lang="zh-CN" altLang="en-US" sz="2200" b="1">
                <a:latin typeface="微软雅黑" panose="020B0503020204020204" charset="-122"/>
                <a:ea typeface="微软雅黑" panose="020B0503020204020204" charset="-122"/>
              </a:rPr>
              <a:t>等</a:t>
            </a:r>
            <a:r>
              <a:rPr lang="zh-CN" altLang="zh-CN" sz="2200" b="1" dirty="0">
                <a:latin typeface="微软雅黑" panose="020B0503020204020204" charset="-122"/>
                <a:ea typeface="微软雅黑" panose="020B0503020204020204" charset="-122"/>
              </a:rPr>
              <a:t>。</a:t>
            </a:r>
          </a:p>
        </p:txBody>
      </p:sp>
    </p:spTree>
    <p:custDataLst>
      <p:tags r:id="rId1"/>
    </p:custDataLst>
    <p:extLst>
      <p:ext uri="{BB962C8B-B14F-4D97-AF65-F5344CB8AC3E}">
        <p14:creationId xmlns:p14="http://schemas.microsoft.com/office/powerpoint/2010/main" val="59834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课题界定及支撑性理论</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11</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 name="矩形 1">
            <a:extLst>
              <a:ext uri="{FF2B5EF4-FFF2-40B4-BE49-F238E27FC236}">
                <a16:creationId xmlns:a16="http://schemas.microsoft.com/office/drawing/2014/main" id="{C8D9D7D7-7C15-468C-87BE-57E85777847E}"/>
              </a:ext>
            </a:extLst>
          </p:cNvPr>
          <p:cNvSpPr/>
          <p:nvPr/>
        </p:nvSpPr>
        <p:spPr>
          <a:xfrm>
            <a:off x="0" y="967798"/>
            <a:ext cx="5202104" cy="5748690"/>
          </a:xfrm>
          <a:prstGeom prst="rect">
            <a:avLst/>
          </a:prstGeom>
        </p:spPr>
        <p:txBody>
          <a:bodyPr wrap="square">
            <a:spAutoFit/>
          </a:bodyPr>
          <a:lstStyle/>
          <a:p>
            <a:pPr lvl="1" algn="just">
              <a:lnSpc>
                <a:spcPct val="150000"/>
              </a:lnSpc>
              <a:spcBef>
                <a:spcPts val="300"/>
              </a:spcBef>
              <a:spcAft>
                <a:spcPts val="120"/>
              </a:spcAft>
              <a:buSzPts val="1400"/>
            </a:pPr>
            <a:r>
              <a:rPr lang="zh-CN" altLang="en-US" sz="2200" b="1" dirty="0">
                <a:latin typeface="微软雅黑" panose="020B0503020204020204" charset="-122"/>
                <a:ea typeface="微软雅黑" panose="020B0503020204020204" charset="-122"/>
              </a:rPr>
              <a:t>一、</a:t>
            </a:r>
            <a:r>
              <a:rPr lang="zh-CN" altLang="zh-CN" sz="2200" b="1" dirty="0">
                <a:latin typeface="微软雅黑" panose="020B0503020204020204" charset="-122"/>
                <a:ea typeface="微软雅黑" panose="020B0503020204020204" charset="-122"/>
              </a:rPr>
              <a:t>相关</a:t>
            </a:r>
            <a:r>
              <a:rPr lang="zh-CN" altLang="en-US" sz="2200" b="1" dirty="0">
                <a:latin typeface="微软雅黑" panose="020B0503020204020204" charset="-122"/>
                <a:ea typeface="微软雅黑" panose="020B0503020204020204" charset="-122"/>
              </a:rPr>
              <a:t>书籍</a:t>
            </a:r>
            <a:endParaRPr lang="en-US" altLang="zh-CN" sz="2200" b="1" dirty="0">
              <a:latin typeface="微软雅黑" panose="020B0503020204020204" charset="-122"/>
              <a:ea typeface="微软雅黑" panose="020B0503020204020204" charset="-122"/>
            </a:endParaRP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1. 《</a:t>
            </a:r>
            <a:r>
              <a:rPr lang="zh-CN" altLang="en-US" sz="2200" b="1" dirty="0">
                <a:latin typeface="微软雅黑" panose="020B0503020204020204" charset="-122"/>
                <a:ea typeface="微软雅黑" panose="020B0503020204020204" charset="-122"/>
              </a:rPr>
              <a:t>水泵与水泵站</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2. 《</a:t>
            </a:r>
            <a:r>
              <a:rPr lang="zh-CN" altLang="en-US" sz="2200" b="1" dirty="0">
                <a:latin typeface="微软雅黑" panose="020B0503020204020204" charset="-122"/>
                <a:ea typeface="微软雅黑" panose="020B0503020204020204" charset="-122"/>
              </a:rPr>
              <a:t>节水灌溉工程</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3. 《</a:t>
            </a:r>
            <a:r>
              <a:rPr lang="zh-CN" altLang="en-US" sz="2200" b="1" dirty="0">
                <a:latin typeface="微软雅黑" panose="020B0503020204020204" charset="-122"/>
                <a:ea typeface="微软雅黑" panose="020B0503020204020204" charset="-122"/>
              </a:rPr>
              <a:t>微灌工程技术规范</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4. 《</a:t>
            </a:r>
            <a:r>
              <a:rPr lang="zh-CN" altLang="en-US" sz="2200" b="1" dirty="0">
                <a:latin typeface="微软雅黑" panose="020B0503020204020204" charset="-122"/>
                <a:ea typeface="微软雅黑" panose="020B0503020204020204" charset="-122"/>
              </a:rPr>
              <a:t>微灌工程规划设计原理与应用</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（张志新）</a:t>
            </a:r>
            <a:r>
              <a:rPr lang="en-US" altLang="zh-CN" sz="2200" b="1" dirty="0">
                <a:latin typeface="微软雅黑" panose="020B0503020204020204" charset="-122"/>
                <a:ea typeface="微软雅黑" panose="020B0503020204020204" charset="-122"/>
              </a:rPr>
              <a:t>;</a:t>
            </a:r>
            <a:endParaRPr lang="zh-CN" altLang="en-US" sz="2200" b="1" dirty="0">
              <a:latin typeface="微软雅黑" panose="020B0503020204020204" charset="-122"/>
              <a:ea typeface="微软雅黑" panose="020B0503020204020204" charset="-122"/>
            </a:endParaRP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5. 《</a:t>
            </a:r>
            <a:r>
              <a:rPr lang="zh-CN" altLang="en-US" sz="2200" b="1" dirty="0">
                <a:latin typeface="微软雅黑" panose="020B0503020204020204" charset="-122"/>
                <a:ea typeface="微软雅黑" panose="020B0503020204020204" charset="-122"/>
              </a:rPr>
              <a:t>泵站设计规范</a:t>
            </a:r>
            <a:r>
              <a:rPr lang="en-US" altLang="zh-CN" sz="2200" b="1" dirty="0">
                <a:latin typeface="微软雅黑" panose="020B0503020204020204" charset="-122"/>
                <a:ea typeface="微软雅黑" panose="020B0503020204020204" charset="-122"/>
              </a:rPr>
              <a:t>》;</a:t>
            </a:r>
          </a:p>
          <a:p>
            <a:pPr lvl="1" algn="just">
              <a:lnSpc>
                <a:spcPct val="120000"/>
              </a:lnSpc>
              <a:spcBef>
                <a:spcPts val="300"/>
              </a:spcBef>
              <a:spcAft>
                <a:spcPts val="120"/>
              </a:spcAft>
              <a:buSzPts val="1400"/>
            </a:pPr>
            <a:r>
              <a:rPr lang="en-US" altLang="zh-CN" sz="2200" b="1" dirty="0">
                <a:latin typeface="微软雅黑" panose="020B0503020204020204" charset="-122"/>
                <a:ea typeface="微软雅黑" panose="020B0503020204020204" charset="-122"/>
              </a:rPr>
              <a:t>6. </a:t>
            </a:r>
            <a:r>
              <a:rPr lang="zh-CN" altLang="en-US" sz="2200" b="1" dirty="0">
                <a:latin typeface="微软雅黑" panose="020B0503020204020204" charset="-122"/>
                <a:ea typeface="微软雅黑" panose="020B0503020204020204" charset="-122"/>
              </a:rPr>
              <a:t>本科期间学过的</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土壤与农作</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土力学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水力学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工程测量</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工程制图</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工程概预算</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工程水文学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建筑材料</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灌溉排水工程学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水土保持学</a:t>
            </a:r>
            <a:r>
              <a:rPr lang="en-US" altLang="zh-CN" sz="2200" b="1" dirty="0">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都是必不可少的参考书。</a:t>
            </a:r>
            <a:endParaRPr lang="zh-CN" altLang="zh-CN" sz="2200" b="1" dirty="0">
              <a:latin typeface="微软雅黑" panose="020B0503020204020204" charset="-122"/>
              <a:ea typeface="微软雅黑" panose="020B0503020204020204" charset="-122"/>
            </a:endParaRPr>
          </a:p>
        </p:txBody>
      </p:sp>
      <p:pic>
        <p:nvPicPr>
          <p:cNvPr id="2050" name="Picture 2">
            <a:extLst>
              <a:ext uri="{FF2B5EF4-FFF2-40B4-BE49-F238E27FC236}">
                <a16:creationId xmlns:a16="http://schemas.microsoft.com/office/drawing/2014/main" id="{5BF30B75-F676-4EBB-BFE1-635963731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940318"/>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0E59AD4A-B9A5-4019-8CCC-336AD56156F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86" b="99143" l="18571" r="86286">
                        <a14:foregroundMark x1="59714" y1="55714" x2="59714" y2="55714"/>
                        <a14:foregroundMark x1="79714" y1="48857" x2="79714" y2="48857"/>
                        <a14:foregroundMark x1="78286" y1="69429" x2="78286" y2="69429"/>
                        <a14:foregroundMark x1="73714" y1="54571" x2="73714" y2="54571"/>
                        <a14:foregroundMark x1="46571" y1="45429" x2="46571" y2="45429"/>
                        <a14:foregroundMark x1="32571" y1="68571" x2="32571" y2="71429"/>
                        <a14:foregroundMark x1="39714" y1="86286" x2="39714" y2="86286"/>
                        <a14:foregroundMark x1="80571" y1="94571" x2="80571" y2="94571"/>
                        <a14:foregroundMark x1="21714" y1="98000" x2="21714" y2="98000"/>
                        <a14:foregroundMark x1="20857" y1="55714" x2="80857" y2="48571"/>
                        <a14:foregroundMark x1="21429" y1="66857" x2="75714" y2="69143"/>
                        <a14:foregroundMark x1="22000" y1="81429" x2="80857" y2="79143"/>
                        <a14:foregroundMark x1="24286" y1="92857" x2="72286" y2="90000"/>
                        <a14:foregroundMark x1="21143" y1="58286" x2="20857" y2="97714"/>
                        <a14:foregroundMark x1="20571" y1="84000" x2="18571" y2="83143"/>
                      </a14:backgroundRemoval>
                    </a14:imgEffect>
                  </a14:imgLayer>
                </a14:imgProps>
              </a:ext>
              <a:ext uri="{28A0092B-C50C-407E-A947-70E740481C1C}">
                <a14:useLocalDpi xmlns:a14="http://schemas.microsoft.com/office/drawing/2010/main" val="0"/>
              </a:ext>
            </a:extLst>
          </a:blip>
          <a:stretch>
            <a:fillRect/>
          </a:stretch>
        </p:blipFill>
        <p:spPr>
          <a:xfrm>
            <a:off x="4972050" y="3205162"/>
            <a:ext cx="3448050" cy="3333750"/>
          </a:xfrm>
          <a:prstGeom prst="rect">
            <a:avLst/>
          </a:prstGeom>
        </p:spPr>
      </p:pic>
      <p:pic>
        <p:nvPicPr>
          <p:cNvPr id="2052" name="Picture 4">
            <a:extLst>
              <a:ext uri="{FF2B5EF4-FFF2-40B4-BE49-F238E27FC236}">
                <a16:creationId xmlns:a16="http://schemas.microsoft.com/office/drawing/2014/main" id="{C93D4C1A-ACBC-4AAF-A174-246AC5FD9A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5742" y="1072866"/>
            <a:ext cx="2173630" cy="30686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8B06CFB-2FDA-4C23-B0C3-7C947B106793}"/>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866" r="14904"/>
          <a:stretch/>
        </p:blipFill>
        <p:spPr bwMode="auto">
          <a:xfrm>
            <a:off x="9563837" y="1055523"/>
            <a:ext cx="2279802" cy="32185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F59D04-59D3-4CEF-B6BF-804C4364437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49562" y="3365751"/>
            <a:ext cx="2194077" cy="3068654"/>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A493BB72-D410-43F6-9503-A599489FF7F3}"/>
              </a:ext>
            </a:extLst>
          </p:cNvPr>
          <p:cNvPicPr>
            <a:picLocks noChangeAspect="1"/>
          </p:cNvPicPr>
          <p:nvPr/>
        </p:nvPicPr>
        <p:blipFill rotWithShape="1">
          <a:blip r:embed="rId10">
            <a:extLst>
              <a:ext uri="{28A0092B-C50C-407E-A947-70E740481C1C}">
                <a14:useLocalDpi xmlns:a14="http://schemas.microsoft.com/office/drawing/2010/main" val="0"/>
              </a:ext>
            </a:extLst>
          </a:blip>
          <a:srcRect l="14462" r="15984"/>
          <a:stretch/>
        </p:blipFill>
        <p:spPr>
          <a:xfrm>
            <a:off x="7485742" y="3365751"/>
            <a:ext cx="2173630" cy="3068654"/>
          </a:xfrm>
          <a:prstGeom prst="rect">
            <a:avLst/>
          </a:prstGeom>
        </p:spPr>
      </p:pic>
    </p:spTree>
    <p:custDataLst>
      <p:tags r:id="rId1"/>
    </p:custDataLst>
    <p:extLst>
      <p:ext uri="{BB962C8B-B14F-4D97-AF65-F5344CB8AC3E}">
        <p14:creationId xmlns:p14="http://schemas.microsoft.com/office/powerpoint/2010/main" val="2240632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预期设计成果</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12</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3" name="矩形 2">
            <a:extLst>
              <a:ext uri="{FF2B5EF4-FFF2-40B4-BE49-F238E27FC236}">
                <a16:creationId xmlns:a16="http://schemas.microsoft.com/office/drawing/2014/main" id="{1D8A8F8E-2CEA-4309-90CD-E2059F6B9F29}"/>
              </a:ext>
            </a:extLst>
          </p:cNvPr>
          <p:cNvSpPr/>
          <p:nvPr/>
        </p:nvSpPr>
        <p:spPr>
          <a:xfrm>
            <a:off x="156864" y="1224760"/>
            <a:ext cx="11671613" cy="4780732"/>
          </a:xfrm>
          <a:prstGeom prst="rect">
            <a:avLst/>
          </a:prstGeom>
        </p:spPr>
        <p:txBody>
          <a:bodyPr wrap="square">
            <a:spAutoFit/>
          </a:bodyPr>
          <a:lstStyle/>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作物种类选择和栽培模式、作物灌水周期、滴灌设备选型和毛管布置形式、灌水小区设计、田间管网布置；</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以设计灌水周期为基准对各种可能的轮灌形式进行组合，计算系统首部流量和压力变化过程、确定设计工况变化范围和选案泵原则；</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选配过滤系统、水泵选型和加压泵站工艺设计、沉淀池布置设计；</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绘制田间管网结构图和连接图大样、绘制滴灌系统首部过滤系统图、绘制泵站工艺布置图、沉淀池布置图、绘制田间闸阀井结构图；</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计算工程量（管沟土石方计算、管网设备数量计算、首部设备数量计算、阀门井材料计算）；</a:t>
            </a:r>
          </a:p>
          <a:p>
            <a:pPr marL="342900" lvl="0" indent="-342900" algn="just">
              <a:lnSpc>
                <a:spcPct val="140000"/>
              </a:lnSpc>
              <a:spcAft>
                <a:spcPts val="0"/>
              </a:spcAft>
              <a:buFont typeface="+mj-lt"/>
              <a:buAutoNum type="arabicPeriod"/>
            </a:pPr>
            <a:r>
              <a:rPr lang="zh-CN" altLang="zh-CN" sz="2200" b="1">
                <a:latin typeface="微软雅黑" panose="020B0503020204020204" charset="-122"/>
                <a:ea typeface="微软雅黑" panose="020B0503020204020204" charset="-122"/>
              </a:rPr>
              <a:t>制定水土保持方案、绘制管网放线图、编制工程概预算；编写设计计算书和设计说明书。</a:t>
            </a:r>
            <a:endParaRPr lang="zh-CN" altLang="zh-CN" sz="22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917446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nvSpPr>
        <p:spPr>
          <a:xfrm>
            <a:off x="3710940" y="2082800"/>
            <a:ext cx="7893050" cy="1250950"/>
          </a:xfrm>
          <a:prstGeom prst="rect">
            <a:avLst/>
          </a:prstGeom>
          <a:noFill/>
          <a:ln w="9525">
            <a:noFill/>
            <a:miter/>
          </a:ln>
        </p:spPr>
        <p:txBody>
          <a:bodyPr vert="horz" wrap="square" lIns="68580" tIns="34290" rIns="68580" bIns="34290" anchor="ctr"/>
          <a:lstStyle>
            <a:lvl1pPr lvl="0">
              <a:defRPr kern="1200"/>
            </a:lvl1pPr>
          </a:lstStyle>
          <a:p>
            <a:pPr lvl="0" algn="ctr" eaLnBrk="1" fontAlgn="auto" hangingPunct="1"/>
            <a:r>
              <a:rPr lang="zh-CN" altLang="en-US" sz="5400" b="1"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mn-cs"/>
              </a:rPr>
              <a:t>请各位评委老师批评指正！</a:t>
            </a:r>
            <a:endParaRPr lang="zh-CN" altLang="en-US" sz="5400" b="1" strike="noStrike" noProof="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8" name="椭圆 7"/>
          <p:cNvSpPr/>
          <p:nvPr userDrawn="1"/>
        </p:nvSpPr>
        <p:spPr>
          <a:xfrm flipH="1">
            <a:off x="1709738" y="1990725"/>
            <a:ext cx="254000" cy="249238"/>
          </a:xfrm>
          <a:prstGeom prst="ellipse">
            <a:avLst/>
          </a:prstGeom>
          <a:solidFill>
            <a:srgbClr val="009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
        <p:nvSpPr>
          <p:cNvPr id="7" name="椭圆 6"/>
          <p:cNvSpPr/>
          <p:nvPr userDrawn="1"/>
        </p:nvSpPr>
        <p:spPr>
          <a:xfrm flipH="1">
            <a:off x="822325" y="865188"/>
            <a:ext cx="584200" cy="576263"/>
          </a:xfrm>
          <a:prstGeom prst="ellipse">
            <a:avLst/>
          </a:prstGeom>
          <a:solidFill>
            <a:srgbClr val="1577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
        <p:nvSpPr>
          <p:cNvPr id="13" name="椭圆 12"/>
          <p:cNvSpPr/>
          <p:nvPr userDrawn="1"/>
        </p:nvSpPr>
        <p:spPr>
          <a:xfrm flipH="1">
            <a:off x="2536825" y="2462213"/>
            <a:ext cx="722313" cy="711200"/>
          </a:xfrm>
          <a:prstGeom prst="ellipse">
            <a:avLst/>
          </a:prstGeom>
          <a:solidFill>
            <a:srgbClr val="F1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
        <p:nvSpPr>
          <p:cNvPr id="332" name="椭圆 331"/>
          <p:cNvSpPr/>
          <p:nvPr userDrawn="1"/>
        </p:nvSpPr>
        <p:spPr>
          <a:xfrm>
            <a:off x="3578225" y="1477963"/>
            <a:ext cx="279400" cy="277813"/>
          </a:xfrm>
          <a:prstGeom prst="ellipse">
            <a:avLst/>
          </a:prstGeom>
          <a:solidFill>
            <a:srgbClr val="BF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35" name="椭圆 334"/>
          <p:cNvSpPr/>
          <p:nvPr userDrawn="1"/>
        </p:nvSpPr>
        <p:spPr>
          <a:xfrm>
            <a:off x="1133475" y="1803400"/>
            <a:ext cx="279400" cy="279400"/>
          </a:xfrm>
          <a:prstGeom prst="ellipse">
            <a:avLst/>
          </a:prstGeom>
          <a:solidFill>
            <a:srgbClr val="D94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椭圆 9"/>
          <p:cNvSpPr/>
          <p:nvPr userDrawn="1"/>
        </p:nvSpPr>
        <p:spPr>
          <a:xfrm flipH="1">
            <a:off x="3711575" y="3465513"/>
            <a:ext cx="1166813" cy="1149350"/>
          </a:xfrm>
          <a:prstGeom prst="ellipse">
            <a:avLst/>
          </a:prstGeom>
          <a:solidFill>
            <a:srgbClr val="FDAD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altLang="zh-CN" sz="2400" b="1" strike="noStrike" noProof="1">
              <a:solidFill>
                <a:schemeClr val="bg1"/>
              </a:solidFill>
              <a:latin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文本框 25"/>
          <p:cNvSpPr txBox="1"/>
          <p:nvPr/>
        </p:nvSpPr>
        <p:spPr>
          <a:xfrm>
            <a:off x="4611891" y="149225"/>
            <a:ext cx="1200150" cy="1322388"/>
          </a:xfrm>
          <a:prstGeom prst="rect">
            <a:avLst/>
          </a:prstGeom>
          <a:noFill/>
          <a:ln w="9525">
            <a:noFill/>
          </a:ln>
        </p:spPr>
        <p:txBody>
          <a:bodyPr wrap="none" anchor="t">
            <a:spAutoFit/>
          </a:bodyPr>
          <a:lstStyle/>
          <a:p>
            <a:pPr algn="ctr"/>
            <a:r>
              <a:rPr lang="zh-CN" altLang="en-US" sz="8000" b="1" dirty="0">
                <a:solidFill>
                  <a:srgbClr val="208AAE"/>
                </a:solidFill>
                <a:latin typeface="微软雅黑" panose="020B0503020204020204" charset="-122"/>
                <a:ea typeface="微软雅黑" panose="020B0503020204020204" charset="-122"/>
              </a:rPr>
              <a:t>目</a:t>
            </a:r>
          </a:p>
        </p:txBody>
      </p:sp>
      <p:sp>
        <p:nvSpPr>
          <p:cNvPr id="5129" name="文本框 26"/>
          <p:cNvSpPr txBox="1"/>
          <p:nvPr/>
        </p:nvSpPr>
        <p:spPr>
          <a:xfrm>
            <a:off x="6379960" y="149225"/>
            <a:ext cx="1211262" cy="1322388"/>
          </a:xfrm>
          <a:prstGeom prst="rect">
            <a:avLst/>
          </a:prstGeom>
          <a:noFill/>
          <a:ln w="9525">
            <a:noFill/>
          </a:ln>
        </p:spPr>
        <p:txBody>
          <a:bodyPr wrap="none" anchor="t">
            <a:spAutoFit/>
          </a:bodyPr>
          <a:lstStyle/>
          <a:p>
            <a:pPr algn="ctr"/>
            <a:r>
              <a:rPr lang="zh-CN" altLang="en-US" sz="8000" b="1">
                <a:solidFill>
                  <a:srgbClr val="208AAE"/>
                </a:solidFill>
                <a:latin typeface="微软雅黑" panose="020B0503020204020204" charset="-122"/>
                <a:ea typeface="微软雅黑" panose="020B0503020204020204" charset="-122"/>
              </a:rPr>
              <a:t>录</a:t>
            </a:r>
            <a:endParaRPr lang="zh-CN" altLang="en-US" sz="8000" b="1" dirty="0">
              <a:solidFill>
                <a:srgbClr val="208AAE"/>
              </a:solidFill>
              <a:latin typeface="微软雅黑" panose="020B0503020204020204" charset="-122"/>
              <a:ea typeface="微软雅黑" panose="020B0503020204020204" charset="-122"/>
            </a:endParaRPr>
          </a:p>
        </p:txBody>
      </p:sp>
      <p:sp>
        <p:nvSpPr>
          <p:cNvPr id="5130" name="文本框 28"/>
          <p:cNvSpPr txBox="1"/>
          <p:nvPr/>
        </p:nvSpPr>
        <p:spPr>
          <a:xfrm>
            <a:off x="2859088" y="1754188"/>
            <a:ext cx="6473825" cy="369887"/>
          </a:xfrm>
          <a:prstGeom prst="rect">
            <a:avLst/>
          </a:prstGeom>
          <a:noFill/>
          <a:ln w="9525">
            <a:noFill/>
          </a:ln>
        </p:spPr>
        <p:txBody>
          <a:bodyPr wrap="square" anchor="t">
            <a:spAutoFit/>
          </a:bodyPr>
          <a:lstStyle/>
          <a:p>
            <a:pPr algn="ctr"/>
            <a:r>
              <a:rPr lang="en-US" altLang="zh-CN" dirty="0">
                <a:solidFill>
                  <a:srgbClr val="808080"/>
                </a:solidFill>
                <a:latin typeface="微软雅黑" panose="020B0503020204020204" charset="-122"/>
                <a:ea typeface="微软雅黑" panose="020B0503020204020204" charset="-122"/>
              </a:rPr>
              <a:t>——CONTENTS ——</a:t>
            </a:r>
          </a:p>
        </p:txBody>
      </p:sp>
      <p:grpSp>
        <p:nvGrpSpPr>
          <p:cNvPr id="5131" name="组合 41"/>
          <p:cNvGrpSpPr/>
          <p:nvPr/>
        </p:nvGrpSpPr>
        <p:grpSpPr>
          <a:xfrm>
            <a:off x="1611313" y="2357438"/>
            <a:ext cx="10017125" cy="3394075"/>
            <a:chOff x="2854" y="3894"/>
            <a:chExt cx="15775" cy="5345"/>
          </a:xfrm>
        </p:grpSpPr>
        <p:grpSp>
          <p:nvGrpSpPr>
            <p:cNvPr id="5132" name="组合 40"/>
            <p:cNvGrpSpPr/>
            <p:nvPr/>
          </p:nvGrpSpPr>
          <p:grpSpPr>
            <a:xfrm>
              <a:off x="2854" y="3894"/>
              <a:ext cx="15775" cy="1475"/>
              <a:chOff x="2654" y="3894"/>
              <a:chExt cx="15775" cy="1475"/>
            </a:xfrm>
          </p:grpSpPr>
          <p:sp>
            <p:nvSpPr>
              <p:cNvPr id="6" name="椭圆 5"/>
              <p:cNvSpPr/>
              <p:nvPr/>
            </p:nvSpPr>
            <p:spPr>
              <a:xfrm>
                <a:off x="10747" y="3894"/>
                <a:ext cx="1475" cy="1475"/>
              </a:xfrm>
              <a:prstGeom prst="ellipse">
                <a:avLst/>
              </a:prstGeom>
              <a:solidFill>
                <a:srgbClr val="03BE9F"/>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34" name="文本框 6"/>
              <p:cNvSpPr txBox="1"/>
              <p:nvPr/>
            </p:nvSpPr>
            <p:spPr>
              <a:xfrm>
                <a:off x="10894" y="4253"/>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02</a:t>
                </a:r>
              </a:p>
            </p:txBody>
          </p:sp>
          <p:sp>
            <p:nvSpPr>
              <p:cNvPr id="5135" name="文本框 7"/>
              <p:cNvSpPr txBox="1"/>
              <p:nvPr/>
            </p:nvSpPr>
            <p:spPr>
              <a:xfrm>
                <a:off x="12368" y="4020"/>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现状与趋势分析</a:t>
                </a:r>
                <a:endParaRPr lang="zh-CN" altLang="en-US" b="1" dirty="0">
                  <a:latin typeface="微软雅黑" panose="020B0503020204020204" charset="-122"/>
                  <a:ea typeface="微软雅黑" panose="020B0503020204020204" charset="-122"/>
                </a:endParaRPr>
              </a:p>
            </p:txBody>
          </p:sp>
          <p:sp>
            <p:nvSpPr>
              <p:cNvPr id="9" name="文本框 8"/>
              <p:cNvSpPr txBox="1"/>
              <p:nvPr/>
            </p:nvSpPr>
            <p:spPr>
              <a:xfrm>
                <a:off x="12368" y="4721"/>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Analysis of the present situation and development trend</a:t>
                </a:r>
              </a:p>
            </p:txBody>
          </p:sp>
          <p:sp>
            <p:nvSpPr>
              <p:cNvPr id="5" name="文本框 4"/>
              <p:cNvSpPr txBox="1"/>
              <p:nvPr/>
            </p:nvSpPr>
            <p:spPr>
              <a:xfrm>
                <a:off x="4275" y="4721"/>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Project background and to solve the main problem</a:t>
                </a:r>
              </a:p>
            </p:txBody>
          </p:sp>
          <p:sp>
            <p:nvSpPr>
              <p:cNvPr id="2" name="椭圆 1"/>
              <p:cNvSpPr/>
              <p:nvPr/>
            </p:nvSpPr>
            <p:spPr>
              <a:xfrm>
                <a:off x="2654" y="3894"/>
                <a:ext cx="1475" cy="1475"/>
              </a:xfrm>
              <a:prstGeom prst="ellipse">
                <a:avLst/>
              </a:prstGeom>
              <a:solidFill>
                <a:srgbClr val="03BE9F"/>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39" name="文本框 2"/>
              <p:cNvSpPr txBox="1"/>
              <p:nvPr/>
            </p:nvSpPr>
            <p:spPr>
              <a:xfrm>
                <a:off x="2800" y="4253"/>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01</a:t>
                </a:r>
              </a:p>
            </p:txBody>
          </p:sp>
          <p:sp>
            <p:nvSpPr>
              <p:cNvPr id="5140" name="文本框 3"/>
              <p:cNvSpPr txBox="1"/>
              <p:nvPr/>
            </p:nvSpPr>
            <p:spPr>
              <a:xfrm>
                <a:off x="4275" y="4020"/>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课题背景及要解决的主要问题</a:t>
                </a:r>
                <a:endParaRPr lang="zh-CN" altLang="en-US" b="1" dirty="0">
                  <a:latin typeface="微软雅黑" panose="020B0503020204020204" charset="-122"/>
                  <a:ea typeface="微软雅黑" panose="020B0503020204020204" charset="-122"/>
                </a:endParaRPr>
              </a:p>
            </p:txBody>
          </p:sp>
        </p:grpSp>
        <p:grpSp>
          <p:nvGrpSpPr>
            <p:cNvPr id="5141" name="组合 30"/>
            <p:cNvGrpSpPr/>
            <p:nvPr/>
          </p:nvGrpSpPr>
          <p:grpSpPr>
            <a:xfrm>
              <a:off x="2854" y="5829"/>
              <a:ext cx="15775" cy="1475"/>
              <a:chOff x="2654" y="6927"/>
              <a:chExt cx="15775" cy="1475"/>
            </a:xfrm>
          </p:grpSpPr>
          <p:sp>
            <p:nvSpPr>
              <p:cNvPr id="10" name="椭圆 9"/>
              <p:cNvSpPr/>
              <p:nvPr/>
            </p:nvSpPr>
            <p:spPr>
              <a:xfrm>
                <a:off x="2654" y="6927"/>
                <a:ext cx="1475" cy="1475"/>
              </a:xfrm>
              <a:prstGeom prst="ellipse">
                <a:avLst/>
              </a:prstGeom>
              <a:solidFill>
                <a:srgbClr val="529BD2"/>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43" name="文本框 10"/>
              <p:cNvSpPr txBox="1"/>
              <p:nvPr/>
            </p:nvSpPr>
            <p:spPr>
              <a:xfrm>
                <a:off x="2800"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03</a:t>
                </a:r>
              </a:p>
            </p:txBody>
          </p:sp>
          <p:sp>
            <p:nvSpPr>
              <p:cNvPr id="5144" name="文本框 11"/>
              <p:cNvSpPr txBox="1"/>
              <p:nvPr/>
            </p:nvSpPr>
            <p:spPr>
              <a:xfrm>
                <a:off x="4275" y="7054"/>
                <a:ext cx="5918"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实践意义与理论价值</a:t>
                </a:r>
                <a:endParaRPr lang="zh-CN" altLang="en-US" b="1" dirty="0">
                  <a:latin typeface="微软雅黑" panose="020B0503020204020204" charset="-122"/>
                  <a:ea typeface="微软雅黑" panose="020B0503020204020204" charset="-122"/>
                </a:endParaRPr>
              </a:p>
            </p:txBody>
          </p:sp>
          <p:sp>
            <p:nvSpPr>
              <p:cNvPr id="13" name="文本框 12"/>
              <p:cNvSpPr txBox="1"/>
              <p:nvPr/>
            </p:nvSpPr>
            <p:spPr>
              <a:xfrm>
                <a:off x="4275" y="7755"/>
                <a:ext cx="5918" cy="400"/>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Practical significance and theoretical value</a:t>
                </a:r>
              </a:p>
            </p:txBody>
          </p:sp>
          <p:sp>
            <p:nvSpPr>
              <p:cNvPr id="14" name="椭圆 13"/>
              <p:cNvSpPr/>
              <p:nvPr/>
            </p:nvSpPr>
            <p:spPr>
              <a:xfrm>
                <a:off x="10747" y="6927"/>
                <a:ext cx="1475" cy="1475"/>
              </a:xfrm>
              <a:prstGeom prst="ellipse">
                <a:avLst/>
              </a:prstGeom>
              <a:solidFill>
                <a:srgbClr val="529BD2"/>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47" name="文本框 14"/>
              <p:cNvSpPr txBox="1"/>
              <p:nvPr/>
            </p:nvSpPr>
            <p:spPr>
              <a:xfrm>
                <a:off x="10893"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04</a:t>
                </a:r>
              </a:p>
            </p:txBody>
          </p:sp>
          <p:sp>
            <p:nvSpPr>
              <p:cNvPr id="5148" name="文本框 15"/>
              <p:cNvSpPr txBox="1"/>
              <p:nvPr/>
            </p:nvSpPr>
            <p:spPr>
              <a:xfrm>
                <a:off x="12368" y="7054"/>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可行性分析及设计方法</a:t>
                </a:r>
                <a:endParaRPr lang="zh-CN" altLang="en-US" b="1" dirty="0">
                  <a:latin typeface="微软雅黑" panose="020B0503020204020204" charset="-122"/>
                  <a:ea typeface="微软雅黑" panose="020B0503020204020204" charset="-122"/>
                </a:endParaRPr>
              </a:p>
            </p:txBody>
          </p:sp>
          <p:sp>
            <p:nvSpPr>
              <p:cNvPr id="17" name="文本框 16"/>
              <p:cNvSpPr txBox="1"/>
              <p:nvPr/>
            </p:nvSpPr>
            <p:spPr>
              <a:xfrm>
                <a:off x="12368" y="7755"/>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The feasibility analysis and design method</a:t>
                </a:r>
              </a:p>
            </p:txBody>
          </p:sp>
        </p:grpSp>
        <p:grpSp>
          <p:nvGrpSpPr>
            <p:cNvPr id="5150" name="组合 31"/>
            <p:cNvGrpSpPr/>
            <p:nvPr/>
          </p:nvGrpSpPr>
          <p:grpSpPr>
            <a:xfrm>
              <a:off x="2854" y="7764"/>
              <a:ext cx="15775" cy="1475"/>
              <a:chOff x="2654" y="6927"/>
              <a:chExt cx="15775" cy="1475"/>
            </a:xfrm>
          </p:grpSpPr>
          <p:sp>
            <p:nvSpPr>
              <p:cNvPr id="33" name="椭圆 32"/>
              <p:cNvSpPr/>
              <p:nvPr/>
            </p:nvSpPr>
            <p:spPr>
              <a:xfrm>
                <a:off x="2654" y="6927"/>
                <a:ext cx="1475" cy="1475"/>
              </a:xfrm>
              <a:prstGeom prst="ellipse">
                <a:avLst/>
              </a:prstGeom>
              <a:solidFill>
                <a:srgbClr val="0BA2B0"/>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52" name="文本框 33"/>
              <p:cNvSpPr txBox="1"/>
              <p:nvPr/>
            </p:nvSpPr>
            <p:spPr>
              <a:xfrm>
                <a:off x="2800"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05</a:t>
                </a:r>
              </a:p>
            </p:txBody>
          </p:sp>
          <p:sp>
            <p:nvSpPr>
              <p:cNvPr id="5153" name="文本框 34"/>
              <p:cNvSpPr txBox="1"/>
              <p:nvPr/>
            </p:nvSpPr>
            <p:spPr>
              <a:xfrm>
                <a:off x="4275" y="7054"/>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课题界定及支撑性理论</a:t>
                </a:r>
                <a:endParaRPr lang="zh-CN" altLang="en-US" b="1" dirty="0">
                  <a:latin typeface="微软雅黑" panose="020B0503020204020204" charset="-122"/>
                  <a:ea typeface="微软雅黑" panose="020B0503020204020204" charset="-122"/>
                </a:endParaRPr>
              </a:p>
            </p:txBody>
          </p:sp>
          <p:sp>
            <p:nvSpPr>
              <p:cNvPr id="36" name="文本框 35"/>
              <p:cNvSpPr txBox="1"/>
              <p:nvPr/>
            </p:nvSpPr>
            <p:spPr>
              <a:xfrm>
                <a:off x="4275" y="7755"/>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Subject definition and theory of support</a:t>
                </a:r>
              </a:p>
            </p:txBody>
          </p:sp>
          <p:sp>
            <p:nvSpPr>
              <p:cNvPr id="37" name="椭圆 36"/>
              <p:cNvSpPr/>
              <p:nvPr/>
            </p:nvSpPr>
            <p:spPr>
              <a:xfrm>
                <a:off x="10747" y="6927"/>
                <a:ext cx="1475" cy="1475"/>
              </a:xfrm>
              <a:prstGeom prst="ellipse">
                <a:avLst/>
              </a:prstGeom>
              <a:solidFill>
                <a:srgbClr val="0BA2B0"/>
              </a:solidFill>
              <a:ln>
                <a:noFill/>
              </a:ln>
              <a:effectLst>
                <a:outerShdw blurRad="139700" dist="381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latin typeface="微软雅黑" panose="020B0503020204020204" charset="-122"/>
                  <a:ea typeface="微软雅黑" panose="020B0503020204020204" charset="-122"/>
                </a:endParaRPr>
              </a:p>
            </p:txBody>
          </p:sp>
          <p:sp>
            <p:nvSpPr>
              <p:cNvPr id="5156" name="文本框 37"/>
              <p:cNvSpPr txBox="1"/>
              <p:nvPr/>
            </p:nvSpPr>
            <p:spPr>
              <a:xfrm>
                <a:off x="10893" y="7286"/>
                <a:ext cx="1184" cy="725"/>
              </a:xfrm>
              <a:prstGeom prst="rect">
                <a:avLst/>
              </a:prstGeom>
              <a:noFill/>
              <a:ln w="9525">
                <a:noFill/>
              </a:ln>
            </p:spPr>
            <p:txBody>
              <a:bodyPr wrap="square" anchor="t">
                <a:spAutoFit/>
              </a:bodyPr>
              <a:lstStyle/>
              <a:p>
                <a:pPr algn="ctr"/>
                <a:r>
                  <a:rPr lang="en-US" altLang="zh-CN" sz="2400" b="1" dirty="0">
                    <a:solidFill>
                      <a:schemeClr val="bg1"/>
                    </a:solidFill>
                    <a:latin typeface="微软雅黑" panose="020B0503020204020204" charset="-122"/>
                    <a:ea typeface="微软雅黑" panose="020B0503020204020204" charset="-122"/>
                  </a:rPr>
                  <a:t>06</a:t>
                </a:r>
              </a:p>
            </p:txBody>
          </p:sp>
          <p:sp>
            <p:nvSpPr>
              <p:cNvPr id="5157" name="文本框 38"/>
              <p:cNvSpPr txBox="1"/>
              <p:nvPr/>
            </p:nvSpPr>
            <p:spPr>
              <a:xfrm>
                <a:off x="12368" y="7054"/>
                <a:ext cx="5141" cy="580"/>
              </a:xfrm>
              <a:prstGeom prst="rect">
                <a:avLst/>
              </a:prstGeom>
              <a:noFill/>
              <a:ln w="9525">
                <a:noFill/>
              </a:ln>
            </p:spPr>
            <p:txBody>
              <a:bodyPr wrap="square" anchor="t">
                <a:spAutoFit/>
              </a:bodyPr>
              <a:lstStyle/>
              <a:p>
                <a:r>
                  <a:rPr lang="zh-CN" altLang="en-US" b="1">
                    <a:latin typeface="微软雅黑" panose="020B0503020204020204" charset="-122"/>
                    <a:ea typeface="微软雅黑" panose="020B0503020204020204" charset="-122"/>
                  </a:rPr>
                  <a:t>预期设计成果</a:t>
                </a:r>
                <a:endParaRPr lang="zh-CN" altLang="en-US" b="1" dirty="0">
                  <a:latin typeface="微软雅黑" panose="020B0503020204020204" charset="-122"/>
                  <a:ea typeface="微软雅黑" panose="020B0503020204020204" charset="-122"/>
                </a:endParaRPr>
              </a:p>
            </p:txBody>
          </p:sp>
          <p:sp>
            <p:nvSpPr>
              <p:cNvPr id="40" name="文本框 39"/>
              <p:cNvSpPr txBox="1"/>
              <p:nvPr/>
            </p:nvSpPr>
            <p:spPr>
              <a:xfrm>
                <a:off x="12368" y="7755"/>
                <a:ext cx="6061" cy="398"/>
              </a:xfrm>
              <a:prstGeom prst="rect">
                <a:avLst/>
              </a:prstGeom>
              <a:noFill/>
            </p:spPr>
            <p:txBody>
              <a:bodyPr wrap="square" rtlCol="0">
                <a:spAutoFit/>
              </a:bodyPr>
              <a:lstStyle/>
              <a:p>
                <a:pPr fontAlgn="auto"/>
                <a:r>
                  <a:rPr lang="en-US" altLang="zh-CN" sz="1050" noProof="1">
                    <a:solidFill>
                      <a:srgbClr val="222430"/>
                    </a:solidFill>
                    <a:latin typeface="微软雅黑" panose="020B0503020204020204" charset="-122"/>
                    <a:ea typeface="微软雅黑" panose="020B0503020204020204" charset="-122"/>
                    <a:cs typeface="Arial" panose="020B0604020202020204" pitchFamily="34" charset="0"/>
                  </a:rPr>
                  <a:t>Anticipatory design results</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a:extLst>
              <a:ext uri="{FF2B5EF4-FFF2-40B4-BE49-F238E27FC236}">
                <a16:creationId xmlns:a16="http://schemas.microsoft.com/office/drawing/2014/main" id="{C686038A-028F-498D-8638-F3F27C903F44}"/>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8" name="组合 17">
            <a:extLst>
              <a:ext uri="{FF2B5EF4-FFF2-40B4-BE49-F238E27FC236}">
                <a16:creationId xmlns:a16="http://schemas.microsoft.com/office/drawing/2014/main" id="{DDC3C8A4-B4F3-4A6F-8CB1-B3A9739129DA}"/>
              </a:ext>
            </a:extLst>
          </p:cNvPr>
          <p:cNvGrpSpPr/>
          <p:nvPr/>
        </p:nvGrpSpPr>
        <p:grpSpPr>
          <a:xfrm>
            <a:off x="1892808" y="728"/>
            <a:ext cx="10299192" cy="745892"/>
            <a:chOff x="559117" y="-4720"/>
            <a:chExt cx="11189970" cy="745892"/>
          </a:xfrm>
        </p:grpSpPr>
        <p:sp>
          <p:nvSpPr>
            <p:cNvPr id="7" name="矩形 6" hidden="1">
              <a:extLst>
                <a:ext uri="{FF2B5EF4-FFF2-40B4-BE49-F238E27FC236}">
                  <a16:creationId xmlns:a16="http://schemas.microsoft.com/office/drawing/2014/main" id="{A5716C25-8830-4588-8343-05A6970A6ADF}"/>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AC722377-1CC2-4E8C-A18D-F329C57689E9}"/>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F8C790DD-943A-456A-AB63-50C717DF9CB4}"/>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FABAF2AE-9FE4-4C34-8F89-9D767680113A}"/>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a:extLst>
                <a:ext uri="{FF2B5EF4-FFF2-40B4-BE49-F238E27FC236}">
                  <a16:creationId xmlns:a16="http://schemas.microsoft.com/office/drawing/2014/main" id="{8F0BCDD8-4ABE-4FC4-BD5F-218CBE89E972}"/>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矩形 16" hidden="1">
              <a:extLst>
                <a:ext uri="{FF2B5EF4-FFF2-40B4-BE49-F238E27FC236}">
                  <a16:creationId xmlns:a16="http://schemas.microsoft.com/office/drawing/2014/main" id="{CAEE740F-DD2F-4E9C-A6AF-42ACD5C1AAA9}"/>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8" name="TextBox 6">
            <a:extLst>
              <a:ext uri="{FF2B5EF4-FFF2-40B4-BE49-F238E27FC236}">
                <a16:creationId xmlns:a16="http://schemas.microsoft.com/office/drawing/2014/main" id="{4BDE42A9-2B9D-4866-9B95-63B6CA76CB51}"/>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课题背景及要解决的主要问题</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TextBox 7">
            <a:extLst>
              <a:ext uri="{FF2B5EF4-FFF2-40B4-BE49-F238E27FC236}">
                <a16:creationId xmlns:a16="http://schemas.microsoft.com/office/drawing/2014/main" id="{96F243F9-80F1-414C-A3A3-9E326F1EC6DB}"/>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20A9215E-9812-4D65-9B72-93DAF4BCFC90}"/>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2215C0DA-076B-4EBA-867F-39C056B02656}"/>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5A9D0F23-A7BA-4506-9184-15B4A95AB3CE}"/>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2" name="TextBox 7">
            <a:extLst>
              <a:ext uri="{FF2B5EF4-FFF2-40B4-BE49-F238E27FC236}">
                <a16:creationId xmlns:a16="http://schemas.microsoft.com/office/drawing/2014/main" id="{5005F70E-41F6-49A4-80A9-887C4487F96C}"/>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BB7E8A30-8438-4483-AF9F-CFED5F0A7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7F3F9241-E9FF-431C-9ACB-F23C3259FA37}"/>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3</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6" name="矩形 25">
            <a:extLst>
              <a:ext uri="{FF2B5EF4-FFF2-40B4-BE49-F238E27FC236}">
                <a16:creationId xmlns:a16="http://schemas.microsoft.com/office/drawing/2014/main" id="{FA3A57E0-E0E1-45A3-AB1F-8684EA0D601B}"/>
              </a:ext>
            </a:extLst>
          </p:cNvPr>
          <p:cNvSpPr/>
          <p:nvPr/>
        </p:nvSpPr>
        <p:spPr>
          <a:xfrm>
            <a:off x="88002" y="1332837"/>
            <a:ext cx="5855598" cy="5330883"/>
          </a:xfrm>
          <a:prstGeom prst="rect">
            <a:avLst/>
          </a:prstGeom>
        </p:spPr>
        <p:txBody>
          <a:bodyPr wrap="square">
            <a:spAutoFit/>
          </a:bodyPr>
          <a:lstStyle/>
          <a:p>
            <a:pPr indent="304800" algn="just">
              <a:lnSpc>
                <a:spcPct val="130000"/>
              </a:lnSpc>
              <a:spcAft>
                <a:spcPts val="0"/>
              </a:spcAft>
            </a:pPr>
            <a:r>
              <a:rPr lang="zh-CN" altLang="zh-CN" sz="2200" b="1">
                <a:solidFill>
                  <a:srgbClr val="FF0000"/>
                </a:solidFill>
                <a:latin typeface="微软雅黑" panose="020B0503020204020204" charset="-122"/>
                <a:ea typeface="微软雅黑" panose="020B0503020204020204" charset="-122"/>
              </a:rPr>
              <a:t>滴灌属于加压灌溉</a:t>
            </a:r>
            <a:r>
              <a:rPr lang="zh-CN" altLang="zh-CN" sz="2200" b="1">
                <a:latin typeface="微软雅黑" panose="020B0503020204020204" charset="-122"/>
                <a:ea typeface="微软雅黑" panose="020B0503020204020204" charset="-122"/>
              </a:rPr>
              <a:t>；在没有自压条件的情况下需要建设泵站来给滴灌系统加压。</a:t>
            </a:r>
            <a:r>
              <a:rPr lang="zh-CN" altLang="zh-CN" sz="2200" b="1">
                <a:solidFill>
                  <a:srgbClr val="FF0000"/>
                </a:solidFill>
                <a:latin typeface="微软雅黑" panose="020B0503020204020204" charset="-122"/>
                <a:ea typeface="微软雅黑" panose="020B0503020204020204" charset="-122"/>
              </a:rPr>
              <a:t>泵站运行工况是泵站设计中选泵的依据</a:t>
            </a:r>
            <a:r>
              <a:rPr lang="zh-CN" altLang="zh-CN" sz="2200" b="1">
                <a:latin typeface="微软雅黑" panose="020B0503020204020204" charset="-122"/>
                <a:ea typeface="微软雅黑" panose="020B0503020204020204" charset="-122"/>
              </a:rPr>
              <a:t>；但这个设计的轮灌制度并不是用来指导农工灌溉的，而是</a:t>
            </a:r>
            <a:r>
              <a:rPr lang="zh-CN" altLang="zh-CN" sz="2200" b="1">
                <a:solidFill>
                  <a:srgbClr val="FF0000"/>
                </a:solidFill>
                <a:latin typeface="微软雅黑" panose="020B0503020204020204" charset="-122"/>
                <a:ea typeface="微软雅黑" panose="020B0503020204020204" charset="-122"/>
              </a:rPr>
              <a:t>用来确定最不利工况的</a:t>
            </a:r>
            <a:r>
              <a:rPr lang="zh-CN" altLang="en-US" sz="2200" b="1">
                <a:solidFill>
                  <a:srgbClr val="FF0000"/>
                </a:solidFill>
                <a:latin typeface="微软雅黑" panose="020B0503020204020204" charset="-122"/>
                <a:ea typeface="微软雅黑" panose="020B0503020204020204" charset="-122"/>
              </a:rPr>
              <a:t>。</a:t>
            </a:r>
            <a:r>
              <a:rPr lang="zh-CN" altLang="zh-CN" sz="2200" b="1">
                <a:latin typeface="微软雅黑" panose="020B0503020204020204" charset="-122"/>
                <a:ea typeface="微软雅黑" panose="020B0503020204020204" charset="-122"/>
              </a:rPr>
              <a:t>由于每户</a:t>
            </a:r>
            <a:r>
              <a:rPr lang="zh-CN" altLang="zh-CN" sz="2200" b="1">
                <a:solidFill>
                  <a:srgbClr val="FF0000"/>
                </a:solidFill>
                <a:latin typeface="微软雅黑" panose="020B0503020204020204" charset="-122"/>
                <a:ea typeface="微软雅黑" panose="020B0503020204020204" charset="-122"/>
              </a:rPr>
              <a:t>农工种植</a:t>
            </a:r>
            <a:r>
              <a:rPr lang="zh-CN" altLang="zh-CN" sz="2200" b="1">
                <a:latin typeface="微软雅黑" panose="020B0503020204020204" charset="-122"/>
                <a:ea typeface="微软雅黑" panose="020B0503020204020204" charset="-122"/>
              </a:rPr>
              <a:t>的作物可能不同、或者年际间作物品种不同，造成在</a:t>
            </a:r>
            <a:r>
              <a:rPr lang="zh-CN" altLang="zh-CN" sz="2200" b="1">
                <a:solidFill>
                  <a:srgbClr val="FF0000"/>
                </a:solidFill>
                <a:latin typeface="微软雅黑" panose="020B0503020204020204" charset="-122"/>
                <a:ea typeface="微软雅黑" panose="020B0503020204020204" charset="-122"/>
              </a:rPr>
              <a:t>灌溉季节滴灌轮灌制度也会变化</a:t>
            </a:r>
            <a:r>
              <a:rPr lang="zh-CN" altLang="zh-CN" sz="2200" b="1">
                <a:latin typeface="微软雅黑" panose="020B0503020204020204" charset="-122"/>
                <a:ea typeface="微软雅黑" panose="020B0503020204020204" charset="-122"/>
              </a:rPr>
              <a:t>。这样一来，滴灌系统在实际运行时可能就会出现多个最不利工况</a:t>
            </a:r>
            <a:r>
              <a:rPr lang="zh-CN" altLang="en-US" sz="2200" b="1">
                <a:latin typeface="微软雅黑" panose="020B0503020204020204" charset="-122"/>
                <a:ea typeface="微软雅黑" panose="020B0503020204020204" charset="-122"/>
              </a:rPr>
              <a:t>。</a:t>
            </a:r>
            <a:r>
              <a:rPr lang="zh-CN" altLang="zh-CN" sz="2200" b="1">
                <a:latin typeface="微软雅黑" panose="020B0503020204020204" charset="-122"/>
                <a:ea typeface="微软雅黑" panose="020B0503020204020204" charset="-122"/>
              </a:rPr>
              <a:t>那么，这个最不利工况之间的差距</a:t>
            </a:r>
            <a:r>
              <a:rPr lang="zh-CN" altLang="en-US" sz="2200" b="1">
                <a:latin typeface="微软雅黑" panose="020B0503020204020204" charset="-122"/>
                <a:ea typeface="微软雅黑" panose="020B0503020204020204" charset="-122"/>
              </a:rPr>
              <a:t>构成的</a:t>
            </a:r>
            <a:r>
              <a:rPr lang="zh-CN" altLang="zh-CN" sz="2200" b="1">
                <a:latin typeface="微软雅黑" panose="020B0503020204020204" charset="-122"/>
                <a:ea typeface="微软雅黑" panose="020B0503020204020204" charset="-122"/>
              </a:rPr>
              <a:t>范围应该比设计轮灌制度所对应的最不利工况要求的水泵工作范围大，</a:t>
            </a:r>
            <a:r>
              <a:rPr lang="zh-CN" altLang="en-US" sz="2200" b="1">
                <a:latin typeface="微软雅黑" panose="020B0503020204020204" charset="-122"/>
                <a:ea typeface="微软雅黑" panose="020B0503020204020204" charset="-122"/>
              </a:rPr>
              <a:t>则根据</a:t>
            </a:r>
            <a:r>
              <a:rPr lang="zh-CN" altLang="zh-CN" sz="2200" b="1">
                <a:latin typeface="微软雅黑" panose="020B0503020204020204" charset="-122"/>
                <a:ea typeface="微软雅黑" panose="020B0503020204020204" charset="-122"/>
              </a:rPr>
              <a:t>这样选出来的水泵能满足多种工作状态。</a:t>
            </a:r>
            <a:endParaRPr lang="zh-CN" altLang="zh-CN" sz="2200" b="1" dirty="0">
              <a:latin typeface="微软雅黑" panose="020B0503020204020204" charset="-122"/>
              <a:ea typeface="微软雅黑" panose="020B0503020204020204" charset="-122"/>
            </a:endParaRPr>
          </a:p>
        </p:txBody>
      </p:sp>
      <p:pic>
        <p:nvPicPr>
          <p:cNvPr id="28" name="图片 27">
            <a:extLst>
              <a:ext uri="{FF2B5EF4-FFF2-40B4-BE49-F238E27FC236}">
                <a16:creationId xmlns:a16="http://schemas.microsoft.com/office/drawing/2014/main" id="{82C1B844-60FE-4FC7-995F-F120BB626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810261"/>
            <a:ext cx="6053718" cy="2613667"/>
          </a:xfrm>
          <a:prstGeom prst="rect">
            <a:avLst/>
          </a:prstGeom>
        </p:spPr>
      </p:pic>
      <p:pic>
        <p:nvPicPr>
          <p:cNvPr id="29" name="图片 28" descr="D:\360MoveData\Users\44380\Desktop\新建文件夹\22.gif22">
            <a:extLst>
              <a:ext uri="{FF2B5EF4-FFF2-40B4-BE49-F238E27FC236}">
                <a16:creationId xmlns:a16="http://schemas.microsoft.com/office/drawing/2014/main" id="{B3BF1858-88F1-4F12-B152-66817DC02C41}"/>
              </a:ext>
            </a:extLst>
          </p:cNvPr>
          <p:cNvPicPr>
            <a:picLocks noChangeAspect="1"/>
          </p:cNvPicPr>
          <p:nvPr/>
        </p:nvPicPr>
        <p:blipFill>
          <a:blip r:embed="rId5"/>
          <a:srcRect/>
          <a:stretch>
            <a:fillRect/>
          </a:stretch>
        </p:blipFill>
        <p:spPr>
          <a:xfrm>
            <a:off x="6096000" y="3423928"/>
            <a:ext cx="6053718" cy="2932421"/>
          </a:xfrm>
          <a:prstGeom prst="rect">
            <a:avLst/>
          </a:prstGeom>
        </p:spPr>
      </p:pic>
      <p:sp>
        <p:nvSpPr>
          <p:cNvPr id="30" name="矩形 29">
            <a:extLst>
              <a:ext uri="{FF2B5EF4-FFF2-40B4-BE49-F238E27FC236}">
                <a16:creationId xmlns:a16="http://schemas.microsoft.com/office/drawing/2014/main" id="{B39D6509-7AAB-4F7E-8D3A-E5FDE53E79F0}"/>
              </a:ext>
            </a:extLst>
          </p:cNvPr>
          <p:cNvSpPr/>
          <p:nvPr/>
        </p:nvSpPr>
        <p:spPr>
          <a:xfrm>
            <a:off x="300037" y="871172"/>
            <a:ext cx="2031325"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一、立题依据</a:t>
            </a:r>
            <a:endParaRPr lang="zh-CN" altLang="zh-CN" sz="2400" b="1" dirty="0">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a:extLst>
              <a:ext uri="{FF2B5EF4-FFF2-40B4-BE49-F238E27FC236}">
                <a16:creationId xmlns:a16="http://schemas.microsoft.com/office/drawing/2014/main" id="{C686038A-028F-498D-8638-F3F27C903F44}"/>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8" name="组合 17">
            <a:extLst>
              <a:ext uri="{FF2B5EF4-FFF2-40B4-BE49-F238E27FC236}">
                <a16:creationId xmlns:a16="http://schemas.microsoft.com/office/drawing/2014/main" id="{DDC3C8A4-B4F3-4A6F-8CB1-B3A9739129DA}"/>
              </a:ext>
            </a:extLst>
          </p:cNvPr>
          <p:cNvGrpSpPr/>
          <p:nvPr/>
        </p:nvGrpSpPr>
        <p:grpSpPr>
          <a:xfrm>
            <a:off x="1892808" y="728"/>
            <a:ext cx="10299192" cy="745892"/>
            <a:chOff x="559117" y="-4720"/>
            <a:chExt cx="11189970" cy="745892"/>
          </a:xfrm>
        </p:grpSpPr>
        <p:sp>
          <p:nvSpPr>
            <p:cNvPr id="7" name="矩形 6" hidden="1">
              <a:extLst>
                <a:ext uri="{FF2B5EF4-FFF2-40B4-BE49-F238E27FC236}">
                  <a16:creationId xmlns:a16="http://schemas.microsoft.com/office/drawing/2014/main" id="{A5716C25-8830-4588-8343-05A6970A6ADF}"/>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AC722377-1CC2-4E8C-A18D-F329C57689E9}"/>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F8C790DD-943A-456A-AB63-50C717DF9CB4}"/>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FABAF2AE-9FE4-4C34-8F89-9D767680113A}"/>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矩形 15">
              <a:extLst>
                <a:ext uri="{FF2B5EF4-FFF2-40B4-BE49-F238E27FC236}">
                  <a16:creationId xmlns:a16="http://schemas.microsoft.com/office/drawing/2014/main" id="{8F0BCDD8-4ABE-4FC4-BD5F-218CBE89E972}"/>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矩形 16" hidden="1">
              <a:extLst>
                <a:ext uri="{FF2B5EF4-FFF2-40B4-BE49-F238E27FC236}">
                  <a16:creationId xmlns:a16="http://schemas.microsoft.com/office/drawing/2014/main" id="{CAEE740F-DD2F-4E9C-A6AF-42ACD5C1AAA9}"/>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8" name="TextBox 6">
            <a:extLst>
              <a:ext uri="{FF2B5EF4-FFF2-40B4-BE49-F238E27FC236}">
                <a16:creationId xmlns:a16="http://schemas.microsoft.com/office/drawing/2014/main" id="{4BDE42A9-2B9D-4866-9B95-63B6CA76CB51}"/>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课题背景及要解决的主要问题</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TextBox 7">
            <a:extLst>
              <a:ext uri="{FF2B5EF4-FFF2-40B4-BE49-F238E27FC236}">
                <a16:creationId xmlns:a16="http://schemas.microsoft.com/office/drawing/2014/main" id="{96F243F9-80F1-414C-A3A3-9E326F1EC6DB}"/>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20A9215E-9812-4D65-9B72-93DAF4BCFC90}"/>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2215C0DA-076B-4EBA-867F-39C056B02656}"/>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5A9D0F23-A7BA-4506-9184-15B4A95AB3CE}"/>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2" name="TextBox 7">
            <a:extLst>
              <a:ext uri="{FF2B5EF4-FFF2-40B4-BE49-F238E27FC236}">
                <a16:creationId xmlns:a16="http://schemas.microsoft.com/office/drawing/2014/main" id="{5005F70E-41F6-49A4-80A9-887C4487F96C}"/>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BB7E8A30-8438-4483-AF9F-CFED5F0A7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7F3F9241-E9FF-431C-9ACB-F23C3259FA37}"/>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4</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7" name="矩形 26">
            <a:extLst>
              <a:ext uri="{FF2B5EF4-FFF2-40B4-BE49-F238E27FC236}">
                <a16:creationId xmlns:a16="http://schemas.microsoft.com/office/drawing/2014/main" id="{B57B1D4C-A447-470B-A861-2887FEF15A70}"/>
              </a:ext>
            </a:extLst>
          </p:cNvPr>
          <p:cNvSpPr/>
          <p:nvPr/>
        </p:nvSpPr>
        <p:spPr>
          <a:xfrm>
            <a:off x="300037" y="871172"/>
            <a:ext cx="3570208"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二、课题解决的主要问题</a:t>
            </a:r>
            <a:endParaRPr lang="zh-CN" altLang="zh-CN" sz="2400" b="1" dirty="0">
              <a:latin typeface="微软雅黑" panose="020B0503020204020204" charset="-122"/>
              <a:ea typeface="微软雅黑" panose="020B0503020204020204" charset="-122"/>
            </a:endParaRPr>
          </a:p>
        </p:txBody>
      </p:sp>
      <p:sp>
        <p:nvSpPr>
          <p:cNvPr id="2" name="矩形 1">
            <a:extLst>
              <a:ext uri="{FF2B5EF4-FFF2-40B4-BE49-F238E27FC236}">
                <a16:creationId xmlns:a16="http://schemas.microsoft.com/office/drawing/2014/main" id="{EE82CEAF-31C8-433B-A1EC-755D6BE43EE2}"/>
              </a:ext>
            </a:extLst>
          </p:cNvPr>
          <p:cNvSpPr/>
          <p:nvPr/>
        </p:nvSpPr>
        <p:spPr>
          <a:xfrm>
            <a:off x="88002" y="1393748"/>
            <a:ext cx="4877190" cy="4933082"/>
          </a:xfrm>
          <a:prstGeom prst="rect">
            <a:avLst/>
          </a:prstGeom>
        </p:spPr>
        <p:txBody>
          <a:bodyPr wrap="square">
            <a:spAutoFit/>
          </a:bodyPr>
          <a:lstStyle/>
          <a:p>
            <a:pPr indent="304800" algn="just">
              <a:lnSpc>
                <a:spcPct val="120000"/>
              </a:lnSpc>
              <a:spcAft>
                <a:spcPts val="0"/>
              </a:spcAft>
            </a:pPr>
            <a:r>
              <a:rPr lang="zh-CN" altLang="zh-CN" sz="2200" b="1">
                <a:latin typeface="微软雅黑" panose="020B0503020204020204" charset="-122"/>
                <a:ea typeface="微软雅黑" panose="020B0503020204020204" charset="-122"/>
              </a:rPr>
              <a:t>滴灌工程是新疆广泛应用的一项节水灌溉工程，也是我国大力推广的节水灌溉技术。然而，在实际生产应用中，农户采用的轮灌方式带有随机性，与设计的滴灌轮灌制度有明显差别，给水泵的选型带来很大困难，不得不按照极端工况选择水泵，选出的水泵往往不经济</a:t>
            </a:r>
            <a:r>
              <a:rPr lang="zh-CN" altLang="en-US" sz="2200" b="1">
                <a:latin typeface="微软雅黑" panose="020B0503020204020204" charset="-122"/>
                <a:ea typeface="微软雅黑" panose="020B0503020204020204" charset="-122"/>
              </a:rPr>
              <a:t>，那么就要分析水泵选型中对设计造成影响的主要因素并解决。</a:t>
            </a:r>
            <a:endParaRPr lang="en-US" altLang="zh-CN" sz="2200" b="1" dirty="0">
              <a:latin typeface="微软雅黑" panose="020B0503020204020204" charset="-122"/>
              <a:ea typeface="微软雅黑" panose="020B0503020204020204" charset="-122"/>
            </a:endParaRPr>
          </a:p>
          <a:p>
            <a:pPr indent="304800" algn="just">
              <a:lnSpc>
                <a:spcPct val="120000"/>
              </a:lnSpc>
              <a:spcAft>
                <a:spcPts val="0"/>
              </a:spcAft>
            </a:pPr>
            <a:r>
              <a:rPr lang="zh-CN" altLang="en-US" sz="2200" b="1">
                <a:solidFill>
                  <a:srgbClr val="FF0000"/>
                </a:solidFill>
                <a:latin typeface="微软雅黑" panose="020B0503020204020204" charset="-122"/>
                <a:ea typeface="微软雅黑" panose="020B0503020204020204" charset="-122"/>
              </a:rPr>
              <a:t>本次毕业设计立题的依据就是针对解决滴灌系统运行压力波动问题而设定的。</a:t>
            </a:r>
            <a:endParaRPr lang="zh-CN" altLang="zh-CN" sz="2200" b="1" dirty="0">
              <a:solidFill>
                <a:srgbClr val="FF0000"/>
              </a:solidFill>
              <a:latin typeface="微软雅黑" panose="020B0503020204020204" charset="-122"/>
              <a:ea typeface="微软雅黑" panose="020B0503020204020204" charset="-122"/>
            </a:endParaRPr>
          </a:p>
        </p:txBody>
      </p:sp>
      <p:pic>
        <p:nvPicPr>
          <p:cNvPr id="30" name="Picture 4" descr="IMG_0639">
            <a:extLst>
              <a:ext uri="{FF2B5EF4-FFF2-40B4-BE49-F238E27FC236}">
                <a16:creationId xmlns:a16="http://schemas.microsoft.com/office/drawing/2014/main" id="{EC1AF256-4A35-4537-904D-049904D2B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8194"/>
          <a:stretch>
            <a:fillRect/>
          </a:stretch>
        </p:blipFill>
        <p:spPr bwMode="auto">
          <a:xfrm>
            <a:off x="7436522" y="940172"/>
            <a:ext cx="2226399" cy="181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6">
            <a:extLst>
              <a:ext uri="{FF2B5EF4-FFF2-40B4-BE49-F238E27FC236}">
                <a16:creationId xmlns:a16="http://schemas.microsoft.com/office/drawing/2014/main" id="{535969AB-591D-4121-93A1-D05AD540D2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7305" y="940172"/>
            <a:ext cx="2159217" cy="181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a:extLst>
              <a:ext uri="{FF2B5EF4-FFF2-40B4-BE49-F238E27FC236}">
                <a16:creationId xmlns:a16="http://schemas.microsoft.com/office/drawing/2014/main" id="{9AF3F699-DE36-4FCE-8356-931C75BB2A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77305" y="3428999"/>
            <a:ext cx="4385616" cy="2878061"/>
          </a:xfrm>
          <a:prstGeom prst="rect">
            <a:avLst/>
          </a:prstGeom>
        </p:spPr>
      </p:pic>
      <p:sp>
        <p:nvSpPr>
          <p:cNvPr id="5" name="箭头: 下 4">
            <a:extLst>
              <a:ext uri="{FF2B5EF4-FFF2-40B4-BE49-F238E27FC236}">
                <a16:creationId xmlns:a16="http://schemas.microsoft.com/office/drawing/2014/main" id="{193402B0-B875-4772-BBC2-9817A474DD4E}"/>
              </a:ext>
            </a:extLst>
          </p:cNvPr>
          <p:cNvSpPr/>
          <p:nvPr/>
        </p:nvSpPr>
        <p:spPr>
          <a:xfrm>
            <a:off x="7164703" y="2772302"/>
            <a:ext cx="583932" cy="625695"/>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40F564F9-41B8-4B94-AD5E-03E1BFD16C00}"/>
              </a:ext>
            </a:extLst>
          </p:cNvPr>
          <p:cNvPicPr>
            <a:picLocks noChangeAspect="1"/>
          </p:cNvPicPr>
          <p:nvPr/>
        </p:nvPicPr>
        <p:blipFill rotWithShape="1">
          <a:blip r:embed="rId7">
            <a:extLst>
              <a:ext uri="{28A0092B-C50C-407E-A947-70E740481C1C}">
                <a14:useLocalDpi xmlns:a14="http://schemas.microsoft.com/office/drawing/2010/main" val="0"/>
              </a:ext>
            </a:extLst>
          </a:blip>
          <a:srcRect l="12838" r="9635"/>
          <a:stretch/>
        </p:blipFill>
        <p:spPr>
          <a:xfrm>
            <a:off x="9662921" y="938290"/>
            <a:ext cx="2159217" cy="5368770"/>
          </a:xfrm>
          <a:prstGeom prst="rect">
            <a:avLst/>
          </a:prstGeom>
        </p:spPr>
      </p:pic>
    </p:spTree>
    <p:custDataLst>
      <p:tags r:id="rId1"/>
    </p:custDataLst>
    <p:extLst>
      <p:ext uri="{BB962C8B-B14F-4D97-AF65-F5344CB8AC3E}">
        <p14:creationId xmlns:p14="http://schemas.microsoft.com/office/powerpoint/2010/main" val="62468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7"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现状与趋势分析</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灯片编号占位符 1">
            <a:extLst>
              <a:ext uri="{FF2B5EF4-FFF2-40B4-BE49-F238E27FC236}">
                <a16:creationId xmlns:a16="http://schemas.microsoft.com/office/drawing/2014/main" id="{8EDD48CB-3A9F-4A25-8F12-0660FEF05729}"/>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5</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7" name="矩形 26">
            <a:extLst>
              <a:ext uri="{FF2B5EF4-FFF2-40B4-BE49-F238E27FC236}">
                <a16:creationId xmlns:a16="http://schemas.microsoft.com/office/drawing/2014/main" id="{436769A7-95E8-44E6-9DD6-85F3242228E5}"/>
              </a:ext>
            </a:extLst>
          </p:cNvPr>
          <p:cNvSpPr/>
          <p:nvPr/>
        </p:nvSpPr>
        <p:spPr>
          <a:xfrm>
            <a:off x="300037" y="871172"/>
            <a:ext cx="2646878"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一、研究现状分析</a:t>
            </a:r>
            <a:endParaRPr lang="zh-CN" altLang="zh-CN" sz="2400" b="1" dirty="0">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22D82706-D619-4794-B78D-F970AE6AFCC5}"/>
              </a:ext>
            </a:extLst>
          </p:cNvPr>
          <p:cNvSpPr/>
          <p:nvPr/>
        </p:nvSpPr>
        <p:spPr>
          <a:xfrm>
            <a:off x="88002" y="1332837"/>
            <a:ext cx="11981698" cy="3130281"/>
          </a:xfrm>
          <a:prstGeom prst="rect">
            <a:avLst/>
          </a:prstGeom>
        </p:spPr>
        <p:txBody>
          <a:bodyPr wrap="square">
            <a:spAutoFit/>
          </a:bodyPr>
          <a:lstStyle/>
          <a:p>
            <a:pPr indent="304800" algn="just">
              <a:lnSpc>
                <a:spcPct val="130000"/>
              </a:lnSpc>
              <a:spcAft>
                <a:spcPts val="0"/>
              </a:spcAft>
            </a:pPr>
            <a:r>
              <a:rPr lang="zh-CN" altLang="en-US" sz="2200" b="1">
                <a:latin typeface="微软雅黑" panose="020B0503020204020204" charset="-122"/>
                <a:ea typeface="微软雅黑" panose="020B0503020204020204" charset="-122"/>
              </a:rPr>
              <a:t>关于灌溉系统泵站设计中产生的问题进行分析的有</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随机轮灌理念在滴灌管网设计中的应用</a:t>
            </a:r>
            <a:r>
              <a:rPr lang="en-US" altLang="zh-CN" sz="2200" b="1">
                <a:latin typeface="微软雅黑" panose="020B0503020204020204" charset="-122"/>
                <a:ea typeface="微软雅黑" panose="020B0503020204020204" charset="-122"/>
              </a:rPr>
              <a:t>[J]</a:t>
            </a:r>
            <a:r>
              <a:rPr lang="zh-CN" altLang="en-US" sz="2200" b="1">
                <a:latin typeface="微软雅黑" panose="020B0503020204020204" charset="-122"/>
                <a:ea typeface="微软雅黑" panose="020B0503020204020204" charset="-122"/>
              </a:rPr>
              <a:t>．节水灌溉，</a:t>
            </a:r>
            <a:r>
              <a:rPr lang="en-US" altLang="zh-CN" sz="2200" b="1">
                <a:latin typeface="微软雅黑" panose="020B0503020204020204" charset="-122"/>
                <a:ea typeface="微软雅黑" panose="020B0503020204020204" charset="-122"/>
              </a:rPr>
              <a:t>2014</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8</a:t>
            </a:r>
            <a:r>
              <a:rPr lang="zh-CN" altLang="en-US" sz="2200" b="1" dirty="0">
                <a:latin typeface="微软雅黑" panose="020B0503020204020204" charset="-122"/>
                <a:ea typeface="微软雅黑" panose="020B0503020204020204" charset="-122"/>
              </a:rPr>
              <a:t>）：</a:t>
            </a:r>
            <a:r>
              <a:rPr lang="en-US" altLang="zh-CN" sz="2200" b="1" dirty="0">
                <a:latin typeface="微软雅黑" panose="020B0503020204020204" charset="-122"/>
                <a:ea typeface="微软雅黑" panose="020B0503020204020204" charset="-122"/>
              </a:rPr>
              <a:t>66-68》</a:t>
            </a:r>
            <a:r>
              <a:rPr lang="zh-CN" altLang="en-US" sz="2200" b="1">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a:t>
            </a:r>
            <a:r>
              <a:rPr lang="zh-CN" altLang="en-US" sz="2200" b="1">
                <a:latin typeface="微软雅黑" panose="020B0503020204020204" charset="-122"/>
                <a:ea typeface="微软雅黑" panose="020B0503020204020204" charset="-122"/>
              </a:rPr>
              <a:t>灌溉系统的随机控制</a:t>
            </a:r>
            <a:r>
              <a:rPr lang="en-US" altLang="zh-CN" sz="2200" b="1">
                <a:latin typeface="微软雅黑" panose="020B0503020204020204" charset="-122"/>
                <a:ea typeface="微软雅黑" panose="020B0503020204020204" charset="-122"/>
              </a:rPr>
              <a:t>[M]</a:t>
            </a:r>
            <a:r>
              <a:rPr lang="zh-CN" altLang="en-US" sz="2200" b="1">
                <a:latin typeface="微软雅黑" panose="020B0503020204020204" charset="-122"/>
                <a:ea typeface="微软雅黑" panose="020B0503020204020204" charset="-122"/>
              </a:rPr>
              <a:t>．北京：农业出版社，</a:t>
            </a:r>
            <a:r>
              <a:rPr lang="en-US" altLang="zh-CN" sz="2200" b="1">
                <a:latin typeface="微软雅黑" panose="020B0503020204020204" charset="-122"/>
                <a:ea typeface="微软雅黑" panose="020B0503020204020204" charset="-122"/>
              </a:rPr>
              <a:t>1985</a:t>
            </a:r>
            <a:r>
              <a:rPr lang="zh-CN" altLang="en-US" sz="2200" b="1" dirty="0">
                <a:latin typeface="微软雅黑" panose="020B0503020204020204" charset="-122"/>
                <a:ea typeface="微软雅黑" panose="020B0503020204020204" charset="-122"/>
              </a:rPr>
              <a:t>，</a:t>
            </a:r>
            <a:r>
              <a:rPr lang="en-US" altLang="zh-CN" sz="2200" b="1">
                <a:latin typeface="微软雅黑" panose="020B0503020204020204" charset="-122"/>
                <a:ea typeface="微软雅黑" panose="020B0503020204020204" charset="-122"/>
              </a:rPr>
              <a:t>5》</a:t>
            </a:r>
            <a:r>
              <a:rPr lang="zh-CN" altLang="en-US" sz="2200" b="1">
                <a:latin typeface="微软雅黑" panose="020B0503020204020204" charset="-122"/>
                <a:ea typeface="微软雅黑" panose="020B0503020204020204" charset="-122"/>
              </a:rPr>
              <a:t>等。灌溉水泵的选择要不仅要</a:t>
            </a:r>
            <a:r>
              <a:rPr lang="zh-CN" altLang="en-US" sz="2200" b="1">
                <a:solidFill>
                  <a:srgbClr val="FF0000"/>
                </a:solidFill>
                <a:latin typeface="微软雅黑" panose="020B0503020204020204" charset="-122"/>
                <a:ea typeface="微软雅黑" panose="020B0503020204020204" charset="-122"/>
              </a:rPr>
              <a:t>根据水源地水文、地质等自然条件和社会环境选择</a:t>
            </a:r>
            <a:r>
              <a:rPr lang="zh-CN" altLang="en-US" sz="2200" b="1">
                <a:latin typeface="微软雅黑" panose="020B0503020204020204" charset="-122"/>
                <a:ea typeface="微软雅黑" panose="020B0503020204020204" charset="-122"/>
              </a:rPr>
              <a:t>水泵类型，还有根据灌溉面积、种植作物、灌溉制度等多种因素考虑水泵的扬程和流量，确定好以上条件，滴灌等节水灌溉技术便可以达到理想预期效果。作为一名设计者</a:t>
            </a:r>
            <a:r>
              <a:rPr lang="zh-CN" altLang="en-US" sz="2200" b="1">
                <a:solidFill>
                  <a:srgbClr val="FF0000"/>
                </a:solidFill>
                <a:latin typeface="微软雅黑" panose="020B0503020204020204" charset="-122"/>
                <a:ea typeface="微软雅黑" panose="020B0503020204020204" charset="-122"/>
              </a:rPr>
              <a:t>有义务为用户做到最完美的服务，为所选的设备提供最佳的工况</a:t>
            </a:r>
            <a:r>
              <a:rPr lang="zh-CN" altLang="en-US" sz="2200" b="1">
                <a:latin typeface="微软雅黑" panose="020B0503020204020204" charset="-122"/>
                <a:ea typeface="微软雅黑" panose="020B0503020204020204" charset="-122"/>
              </a:rPr>
              <a:t>，采取调整作物灌溉制度，使水泵在各灌溉期均处于高效率区运转，以达到节能的目的。</a:t>
            </a:r>
            <a:endParaRPr lang="zh-CN" altLang="zh-CN" sz="2200" b="1" dirty="0">
              <a:latin typeface="微软雅黑" panose="020B0503020204020204" charset="-122"/>
              <a:ea typeface="微软雅黑" panose="020B0503020204020204" charset="-122"/>
            </a:endParaRPr>
          </a:p>
        </p:txBody>
      </p:sp>
      <p:pic>
        <p:nvPicPr>
          <p:cNvPr id="30" name="图片 29">
            <a:extLst>
              <a:ext uri="{FF2B5EF4-FFF2-40B4-BE49-F238E27FC236}">
                <a16:creationId xmlns:a16="http://schemas.microsoft.com/office/drawing/2014/main" id="{2402AEA3-4284-4ADA-ADFE-16B57C8CED51}"/>
              </a:ext>
            </a:extLst>
          </p:cNvPr>
          <p:cNvPicPr>
            <a:picLocks noChangeAspect="1"/>
          </p:cNvPicPr>
          <p:nvPr/>
        </p:nvPicPr>
        <p:blipFill rotWithShape="1">
          <a:blip r:embed="rId4">
            <a:extLst>
              <a:ext uri="{28A0092B-C50C-407E-A947-70E740481C1C}">
                <a14:useLocalDpi xmlns:a14="http://schemas.microsoft.com/office/drawing/2010/main" val="0"/>
              </a:ext>
            </a:extLst>
          </a:blip>
          <a:srcRect l="11574" t="7724" r="7086" b="21769"/>
          <a:stretch/>
        </p:blipFill>
        <p:spPr>
          <a:xfrm>
            <a:off x="7380225" y="4178302"/>
            <a:ext cx="4590867" cy="2178048"/>
          </a:xfrm>
          <a:prstGeom prst="rect">
            <a:avLst/>
          </a:prstGeom>
        </p:spPr>
      </p:pic>
      <p:pic>
        <p:nvPicPr>
          <p:cNvPr id="32" name="图片 31">
            <a:extLst>
              <a:ext uri="{FF2B5EF4-FFF2-40B4-BE49-F238E27FC236}">
                <a16:creationId xmlns:a16="http://schemas.microsoft.com/office/drawing/2014/main" id="{01082C9D-0DBA-4C84-9EDA-371C278D7A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910" y="4496301"/>
            <a:ext cx="6532338" cy="1860049"/>
          </a:xfrm>
          <a:prstGeom prst="rect">
            <a:avLst/>
          </a:prstGeom>
        </p:spPr>
      </p:pic>
      <p:sp>
        <p:nvSpPr>
          <p:cNvPr id="33" name="箭头: 下 32">
            <a:extLst>
              <a:ext uri="{FF2B5EF4-FFF2-40B4-BE49-F238E27FC236}">
                <a16:creationId xmlns:a16="http://schemas.microsoft.com/office/drawing/2014/main" id="{51780C33-A284-48ED-83FE-CF8235D471B8}"/>
              </a:ext>
            </a:extLst>
          </p:cNvPr>
          <p:cNvSpPr/>
          <p:nvPr/>
        </p:nvSpPr>
        <p:spPr>
          <a:xfrm rot="5400000">
            <a:off x="6775411" y="5113478"/>
            <a:ext cx="583932" cy="625695"/>
          </a:xfrm>
          <a:prstGeom prst="down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1+#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1+#ppt_w/2"/>
                                          </p:val>
                                        </p:tav>
                                        <p:tav tm="100000">
                                          <p:val>
                                            <p:strVal val="#ppt_x"/>
                                          </p:val>
                                        </p:tav>
                                      </p:tavLst>
                                    </p:anim>
                                    <p:anim calcmode="lin" valueType="num">
                                      <p:cBhvr additive="base">
                                        <p:cTn id="1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现状与趋势分析</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灯片编号占位符 1">
            <a:extLst>
              <a:ext uri="{FF2B5EF4-FFF2-40B4-BE49-F238E27FC236}">
                <a16:creationId xmlns:a16="http://schemas.microsoft.com/office/drawing/2014/main" id="{8EDD48CB-3A9F-4A25-8F12-0660FEF05729}"/>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6</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7" name="矩形 26">
            <a:extLst>
              <a:ext uri="{FF2B5EF4-FFF2-40B4-BE49-F238E27FC236}">
                <a16:creationId xmlns:a16="http://schemas.microsoft.com/office/drawing/2014/main" id="{436769A7-95E8-44E6-9DD6-85F3242228E5}"/>
              </a:ext>
            </a:extLst>
          </p:cNvPr>
          <p:cNvSpPr/>
          <p:nvPr/>
        </p:nvSpPr>
        <p:spPr>
          <a:xfrm>
            <a:off x="300037" y="871172"/>
            <a:ext cx="2646878" cy="461665"/>
          </a:xfrm>
          <a:prstGeom prst="rect">
            <a:avLst/>
          </a:prstGeom>
        </p:spPr>
        <p:txBody>
          <a:bodyPr wrap="none">
            <a:spAutoFit/>
          </a:bodyPr>
          <a:lstStyle/>
          <a:p>
            <a:pPr marL="0" lvl="1">
              <a:buSzPts val="1400"/>
            </a:pPr>
            <a:r>
              <a:rPr lang="zh-CN" altLang="en-US" sz="2400" b="1">
                <a:latin typeface="微软雅黑" panose="020B0503020204020204" charset="-122"/>
                <a:ea typeface="微软雅黑" panose="020B0503020204020204" charset="-122"/>
              </a:rPr>
              <a:t>二、研究趋势分析</a:t>
            </a:r>
            <a:endParaRPr lang="zh-CN" altLang="zh-CN" sz="2400" b="1" dirty="0">
              <a:latin typeface="微软雅黑" panose="020B0503020204020204" charset="-122"/>
              <a:ea typeface="微软雅黑" panose="020B0503020204020204" charset="-122"/>
            </a:endParaRPr>
          </a:p>
        </p:txBody>
      </p:sp>
      <p:sp>
        <p:nvSpPr>
          <p:cNvPr id="28" name="矩形 27">
            <a:extLst>
              <a:ext uri="{FF2B5EF4-FFF2-40B4-BE49-F238E27FC236}">
                <a16:creationId xmlns:a16="http://schemas.microsoft.com/office/drawing/2014/main" id="{22D82706-D619-4794-B78D-F970AE6AFCC5}"/>
              </a:ext>
            </a:extLst>
          </p:cNvPr>
          <p:cNvSpPr/>
          <p:nvPr/>
        </p:nvSpPr>
        <p:spPr>
          <a:xfrm>
            <a:off x="88002" y="1399842"/>
            <a:ext cx="5360170" cy="4450642"/>
          </a:xfrm>
          <a:prstGeom prst="rect">
            <a:avLst/>
          </a:prstGeom>
        </p:spPr>
        <p:txBody>
          <a:bodyPr wrap="square">
            <a:spAutoFit/>
          </a:bodyPr>
          <a:lstStyle/>
          <a:p>
            <a:pPr indent="304800" algn="just">
              <a:lnSpc>
                <a:spcPct val="130000"/>
              </a:lnSpc>
              <a:spcAft>
                <a:spcPts val="0"/>
              </a:spcAft>
            </a:pPr>
            <a:r>
              <a:rPr lang="zh-CN" altLang="en-US" sz="2200" b="1">
                <a:latin typeface="微软雅黑" panose="020B0503020204020204" charset="-122"/>
                <a:ea typeface="微软雅黑" panose="020B0503020204020204" charset="-122"/>
              </a:rPr>
              <a:t>关于农田水利工程中滴灌系统泵站设计研究并不多，没有包含复杂情况下（随机轮灌制度下）的滴灌泵站设计，故开展此项设计，不仅</a:t>
            </a:r>
            <a:r>
              <a:rPr lang="zh-CN" altLang="en-US" sz="2200" b="1">
                <a:solidFill>
                  <a:srgbClr val="FF0000"/>
                </a:solidFill>
                <a:latin typeface="微软雅黑" panose="020B0503020204020204" charset="-122"/>
                <a:ea typeface="微软雅黑" panose="020B0503020204020204" charset="-122"/>
              </a:rPr>
              <a:t>符合国务院办公厅印发的</a:t>
            </a:r>
            <a:r>
              <a:rPr lang="en-US" altLang="zh-CN" sz="2200" b="1">
                <a:solidFill>
                  <a:srgbClr val="FF0000"/>
                </a:solidFill>
                <a:latin typeface="微软雅黑" panose="020B0503020204020204" charset="-122"/>
                <a:ea typeface="微软雅黑" panose="020B0503020204020204" charset="-122"/>
              </a:rPr>
              <a:t>《</a:t>
            </a:r>
            <a:r>
              <a:rPr lang="zh-CN" altLang="en-US" sz="2200" b="1">
                <a:solidFill>
                  <a:srgbClr val="FF0000"/>
                </a:solidFill>
                <a:latin typeface="微软雅黑" panose="020B0503020204020204" charset="-122"/>
                <a:ea typeface="微软雅黑" panose="020B0503020204020204" charset="-122"/>
              </a:rPr>
              <a:t>国务院办公厅关于切实加强高标准农田建设提升国家粮食安全保障能力的意见（国办发</a:t>
            </a:r>
            <a:r>
              <a:rPr lang="en-US" altLang="zh-CN" sz="2200" b="1">
                <a:solidFill>
                  <a:srgbClr val="FF0000"/>
                </a:solidFill>
                <a:latin typeface="微软雅黑" panose="020B0503020204020204" charset="-122"/>
                <a:ea typeface="微软雅黑" panose="020B0503020204020204" charset="-122"/>
              </a:rPr>
              <a:t>〔2019〕50</a:t>
            </a:r>
            <a:r>
              <a:rPr lang="zh-CN" altLang="en-US" sz="2200" b="1">
                <a:solidFill>
                  <a:srgbClr val="FF0000"/>
                </a:solidFill>
                <a:latin typeface="微软雅黑" panose="020B0503020204020204" charset="-122"/>
                <a:ea typeface="微软雅黑" panose="020B0503020204020204" charset="-122"/>
              </a:rPr>
              <a:t>号）</a:t>
            </a:r>
            <a:r>
              <a:rPr lang="en-US" altLang="zh-CN" sz="2200" b="1">
                <a:solidFill>
                  <a:srgbClr val="FF0000"/>
                </a:solidFill>
                <a:latin typeface="微软雅黑" panose="020B0503020204020204" charset="-122"/>
                <a:ea typeface="微软雅黑" panose="020B0503020204020204" charset="-122"/>
              </a:rPr>
              <a:t>》</a:t>
            </a:r>
            <a:r>
              <a:rPr lang="zh-CN" altLang="en-US" sz="2200" b="1" dirty="0">
                <a:latin typeface="微软雅黑" panose="020B0503020204020204" charset="-122"/>
                <a:ea typeface="微软雅黑" panose="020B0503020204020204" charset="-122"/>
              </a:rPr>
              <a:t>，即</a:t>
            </a:r>
            <a:r>
              <a:rPr lang="zh-CN" altLang="en-US" sz="2200" b="1">
                <a:solidFill>
                  <a:srgbClr val="FF0000"/>
                </a:solidFill>
                <a:latin typeface="微软雅黑" panose="020B0503020204020204" charset="-122"/>
                <a:ea typeface="微软雅黑" panose="020B0503020204020204" charset="-122"/>
              </a:rPr>
              <a:t>到</a:t>
            </a:r>
            <a:r>
              <a:rPr lang="en-US" altLang="zh-CN" sz="2200" b="1">
                <a:solidFill>
                  <a:srgbClr val="FF0000"/>
                </a:solidFill>
                <a:latin typeface="微软雅黑" panose="020B0503020204020204" charset="-122"/>
                <a:ea typeface="微软雅黑" panose="020B0503020204020204" charset="-122"/>
              </a:rPr>
              <a:t>2022</a:t>
            </a:r>
            <a:r>
              <a:rPr lang="zh-CN" altLang="en-US" sz="2200" b="1">
                <a:solidFill>
                  <a:srgbClr val="FF0000"/>
                </a:solidFill>
                <a:latin typeface="微软雅黑" panose="020B0503020204020204" charset="-122"/>
                <a:ea typeface="微软雅黑" panose="020B0503020204020204" charset="-122"/>
              </a:rPr>
              <a:t>年全国要建成</a:t>
            </a:r>
            <a:r>
              <a:rPr lang="en-US" altLang="zh-CN" sz="2200" b="1">
                <a:solidFill>
                  <a:srgbClr val="FF0000"/>
                </a:solidFill>
                <a:latin typeface="微软雅黑" panose="020B0503020204020204" charset="-122"/>
                <a:ea typeface="微软雅黑" panose="020B0503020204020204" charset="-122"/>
              </a:rPr>
              <a:t>10</a:t>
            </a:r>
            <a:r>
              <a:rPr lang="zh-CN" altLang="en-US" sz="2200" b="1">
                <a:solidFill>
                  <a:srgbClr val="FF0000"/>
                </a:solidFill>
                <a:latin typeface="微软雅黑" panose="020B0503020204020204" charset="-122"/>
                <a:ea typeface="微软雅黑" panose="020B0503020204020204" charset="-122"/>
              </a:rPr>
              <a:t>亿亩高标准农田的发展趋势，更填补了农田水利工程研究设计中关于滴灌首部泵站工况设计的短板。</a:t>
            </a:r>
            <a:endParaRPr lang="zh-CN" altLang="zh-CN" sz="2200" b="1" dirty="0">
              <a:solidFill>
                <a:srgbClr val="FF0000"/>
              </a:solidFill>
              <a:latin typeface="微软雅黑" panose="020B0503020204020204" charset="-122"/>
              <a:ea typeface="微软雅黑" panose="020B0503020204020204" charset="-122"/>
            </a:endParaRPr>
          </a:p>
        </p:txBody>
      </p:sp>
      <p:pic>
        <p:nvPicPr>
          <p:cNvPr id="2" name="图片 1">
            <a:extLst>
              <a:ext uri="{FF2B5EF4-FFF2-40B4-BE49-F238E27FC236}">
                <a16:creationId xmlns:a16="http://schemas.microsoft.com/office/drawing/2014/main" id="{18A196E4-5A3A-4187-9679-AAB4303A5243}"/>
              </a:ext>
            </a:extLst>
          </p:cNvPr>
          <p:cNvPicPr>
            <a:picLocks noChangeAspect="1"/>
          </p:cNvPicPr>
          <p:nvPr/>
        </p:nvPicPr>
        <p:blipFill>
          <a:blip r:embed="rId4"/>
          <a:stretch>
            <a:fillRect/>
          </a:stretch>
        </p:blipFill>
        <p:spPr>
          <a:xfrm>
            <a:off x="5721293" y="813759"/>
            <a:ext cx="6382706" cy="5594206"/>
          </a:xfrm>
          <a:prstGeom prst="rect">
            <a:avLst/>
          </a:prstGeom>
        </p:spPr>
      </p:pic>
      <p:cxnSp>
        <p:nvCxnSpPr>
          <p:cNvPr id="4" name="直接连接符 3">
            <a:extLst>
              <a:ext uri="{FF2B5EF4-FFF2-40B4-BE49-F238E27FC236}">
                <a16:creationId xmlns:a16="http://schemas.microsoft.com/office/drawing/2014/main" id="{7D5D9A7D-1074-4A91-966E-6F08DACA05AA}"/>
              </a:ext>
            </a:extLst>
          </p:cNvPr>
          <p:cNvCxnSpPr/>
          <p:nvPr/>
        </p:nvCxnSpPr>
        <p:spPr>
          <a:xfrm>
            <a:off x="7164703" y="4219662"/>
            <a:ext cx="40849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6AF20E4-04A3-4BA8-88B5-CC223450435B}"/>
              </a:ext>
            </a:extLst>
          </p:cNvPr>
          <p:cNvCxnSpPr>
            <a:cxnSpLocks/>
          </p:cNvCxnSpPr>
          <p:nvPr/>
        </p:nvCxnSpPr>
        <p:spPr>
          <a:xfrm>
            <a:off x="7592037" y="4497897"/>
            <a:ext cx="312909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58935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5"/>
                                        </p:tgtEl>
                                      </p:cBhvr>
                                    </p:animEffect>
                                    <p:animScale>
                                      <p:cBhvr>
                                        <p:cTn id="7" dur="250" autoRev="1" fill="hold"/>
                                        <p:tgtEl>
                                          <p:spTgt spid="2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25"/>
                                        </p:tgtEl>
                                      </p:cBhvr>
                                    </p:animEffect>
                                    <p:animScale>
                                      <p:cBhvr>
                                        <p:cTn id="14" dur="250" autoRev="1" fill="hold"/>
                                        <p:tgtEl>
                                          <p:spTgt spid="25"/>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par>
                          <p:cTn id="18" fill="hold">
                            <p:stCondLst>
                              <p:cond delay="1000"/>
                            </p:stCondLst>
                            <p:childTnLst>
                              <p:par>
                                <p:cTn id="19" presetID="26" presetClass="emph" presetSubtype="0" fill="hold" nodeType="afterEffect">
                                  <p:stCondLst>
                                    <p:cond delay="0"/>
                                  </p:stCondLst>
                                  <p:childTnLst>
                                    <p:animEffect transition="out" filter="fade">
                                      <p:cBhvr>
                                        <p:cTn id="20" dur="500" tmFilter="0, 0; .2, .5; .8, .5; 1, 0"/>
                                        <p:tgtEl>
                                          <p:spTgt spid="25"/>
                                        </p:tgtEl>
                                      </p:cBhvr>
                                    </p:animEffect>
                                    <p:animScale>
                                      <p:cBhvr>
                                        <p:cTn id="21" dur="250" autoRev="1" fill="hold"/>
                                        <p:tgtEl>
                                          <p:spTgt spid="25"/>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4"/>
                                        </p:tgtEl>
                                      </p:cBhvr>
                                    </p:animEffect>
                                    <p:animScale>
                                      <p:cBhvr>
                                        <p:cTn id="2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hidden="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实践意义与理论价值</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可行性分析及设计方法</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灯片编号占位符 1">
            <a:extLst>
              <a:ext uri="{FF2B5EF4-FFF2-40B4-BE49-F238E27FC236}">
                <a16:creationId xmlns:a16="http://schemas.microsoft.com/office/drawing/2014/main" id="{8EDD48CB-3A9F-4A25-8F12-0660FEF05729}"/>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7</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
        <p:nvSpPr>
          <p:cNvPr id="28" name="矩形 27">
            <a:extLst>
              <a:ext uri="{FF2B5EF4-FFF2-40B4-BE49-F238E27FC236}">
                <a16:creationId xmlns:a16="http://schemas.microsoft.com/office/drawing/2014/main" id="{22D82706-D619-4794-B78D-F970AE6AFCC5}"/>
              </a:ext>
            </a:extLst>
          </p:cNvPr>
          <p:cNvSpPr/>
          <p:nvPr/>
        </p:nvSpPr>
        <p:spPr>
          <a:xfrm>
            <a:off x="88002" y="834264"/>
            <a:ext cx="11981698" cy="5771003"/>
          </a:xfrm>
          <a:prstGeom prst="rect">
            <a:avLst/>
          </a:prstGeom>
        </p:spPr>
        <p:txBody>
          <a:bodyPr wrap="square">
            <a:spAutoFit/>
          </a:bodyPr>
          <a:lstStyle/>
          <a:p>
            <a:pPr indent="304800" algn="just">
              <a:lnSpc>
                <a:spcPct val="130000"/>
              </a:lnSpc>
              <a:spcAft>
                <a:spcPts val="0"/>
              </a:spcAft>
            </a:pPr>
            <a:r>
              <a:rPr lang="zh-CN" altLang="en-US" sz="2200" b="1">
                <a:latin typeface="微软雅黑" panose="020B0503020204020204" charset="-122"/>
                <a:ea typeface="微软雅黑" panose="020B0503020204020204" charset="-122"/>
              </a:rPr>
              <a:t>农田配套水利工程中泵站是重要的建筑物，</a:t>
            </a:r>
            <a:r>
              <a:rPr lang="zh-CN" altLang="en-US" sz="2200" b="1">
                <a:solidFill>
                  <a:srgbClr val="FF0000"/>
                </a:solidFill>
                <a:latin typeface="微软雅黑" panose="020B0503020204020204" charset="-122"/>
                <a:ea typeface="微软雅黑" panose="020B0503020204020204" charset="-122"/>
              </a:rPr>
              <a:t>泵站设计对于农业提效增产具有十分明显的作用</a:t>
            </a:r>
            <a:r>
              <a:rPr lang="zh-CN" altLang="en-US" sz="2200" b="1">
                <a:latin typeface="微软雅黑" panose="020B0503020204020204" charset="-122"/>
                <a:ea typeface="微软雅黑" panose="020B0503020204020204" charset="-122"/>
              </a:rPr>
              <a:t>。建设泵站可以</a:t>
            </a:r>
            <a:r>
              <a:rPr lang="zh-CN" altLang="en-US" sz="2200" b="1">
                <a:solidFill>
                  <a:srgbClr val="FF0000"/>
                </a:solidFill>
                <a:latin typeface="微软雅黑" panose="020B0503020204020204" charset="-122"/>
                <a:ea typeface="微软雅黑" panose="020B0503020204020204" charset="-122"/>
              </a:rPr>
              <a:t>提高灌溉保证率</a:t>
            </a:r>
            <a:r>
              <a:rPr lang="zh-CN" altLang="en-US" sz="2200" b="1">
                <a:latin typeface="微软雅黑" panose="020B0503020204020204" charset="-122"/>
                <a:ea typeface="微软雅黑" panose="020B0503020204020204" charset="-122"/>
              </a:rPr>
              <a:t>，对于平原地区而言，一些大型灌溉区无法全面覆盖农田，随着农田水利工程配套设施逐渐完善，越来越多的农田水利工程开始建设中小型泵站，以提高灌溉保证率。</a:t>
            </a:r>
            <a:r>
              <a:rPr lang="zh-CN" altLang="en-US" sz="2200" b="1">
                <a:solidFill>
                  <a:srgbClr val="FF0000"/>
                </a:solidFill>
                <a:latin typeface="微软雅黑" panose="020B0503020204020204" charset="-122"/>
                <a:ea typeface="微软雅黑" panose="020B0503020204020204" charset="-122"/>
              </a:rPr>
              <a:t>分析中小型泵站在实际使用过程中存在的不足之处，对中小型泵站进行优化设计，保障农业可持续发展有重要意义</a:t>
            </a:r>
            <a:r>
              <a:rPr lang="zh-CN" altLang="en-US" sz="2200" b="1">
                <a:latin typeface="微软雅黑" panose="020B0503020204020204" charset="-122"/>
                <a:ea typeface="微软雅黑" panose="020B0503020204020204" charset="-122"/>
              </a:rPr>
              <a:t>。</a:t>
            </a: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en-US" altLang="zh-CN" sz="2200" b="1" dirty="0">
              <a:latin typeface="微软雅黑" panose="020B0503020204020204" charset="-122"/>
              <a:ea typeface="微软雅黑" panose="020B0503020204020204" charset="-122"/>
            </a:endParaRPr>
          </a:p>
          <a:p>
            <a:pPr indent="304800" algn="just">
              <a:lnSpc>
                <a:spcPct val="130000"/>
              </a:lnSpc>
              <a:spcAft>
                <a:spcPts val="0"/>
              </a:spcAft>
            </a:pPr>
            <a:endParaRPr lang="zh-CN" altLang="en-US" sz="2200" b="1" dirty="0">
              <a:latin typeface="微软雅黑" panose="020B0503020204020204" charset="-122"/>
              <a:ea typeface="微软雅黑" panose="020B0503020204020204" charset="-122"/>
            </a:endParaRPr>
          </a:p>
          <a:p>
            <a:pPr indent="304800" algn="just">
              <a:lnSpc>
                <a:spcPct val="130000"/>
              </a:lnSpc>
              <a:spcAft>
                <a:spcPts val="0"/>
              </a:spcAft>
            </a:pPr>
            <a:r>
              <a:rPr lang="zh-CN" altLang="en-US" sz="2200" b="1">
                <a:latin typeface="微软雅黑" panose="020B0503020204020204" charset="-122"/>
                <a:ea typeface="微软雅黑" panose="020B0503020204020204" charset="-122"/>
              </a:rPr>
              <a:t>如果在不突破设计灌水周期的情况下对各种轮灌制度进行随机，计算相应的首部流量和压力变化形式，依据首部流量和压力变化形式制定设计工况范围和选泵原则，既可</a:t>
            </a:r>
            <a:r>
              <a:rPr lang="zh-CN" altLang="en-US" sz="2200" b="1">
                <a:solidFill>
                  <a:srgbClr val="FF0000"/>
                </a:solidFill>
                <a:latin typeface="微软雅黑" panose="020B0503020204020204" charset="-122"/>
                <a:ea typeface="微软雅黑" panose="020B0503020204020204" charset="-122"/>
              </a:rPr>
              <a:t>以使所选水泵适应性强、又可以使经济效益最大化</a:t>
            </a:r>
            <a:r>
              <a:rPr lang="zh-CN" altLang="en-US" sz="2200" b="1">
                <a:latin typeface="微软雅黑" panose="020B0503020204020204" charset="-122"/>
                <a:ea typeface="微软雅黑" panose="020B0503020204020204" charset="-122"/>
              </a:rPr>
              <a:t>。</a:t>
            </a:r>
            <a:endParaRPr lang="zh-CN" altLang="en-US" sz="2200" b="1" dirty="0">
              <a:latin typeface="微软雅黑" panose="020B0503020204020204" charset="-122"/>
              <a:ea typeface="微软雅黑" panose="020B0503020204020204" charset="-122"/>
            </a:endParaRPr>
          </a:p>
        </p:txBody>
      </p:sp>
      <p:graphicFrame>
        <p:nvGraphicFramePr>
          <p:cNvPr id="3" name="图示 2">
            <a:extLst>
              <a:ext uri="{FF2B5EF4-FFF2-40B4-BE49-F238E27FC236}">
                <a16:creationId xmlns:a16="http://schemas.microsoft.com/office/drawing/2014/main" id="{60EE8A12-68CC-48E1-B86F-D3213EA1940F}"/>
              </a:ext>
            </a:extLst>
          </p:cNvPr>
          <p:cNvGraphicFramePr/>
          <p:nvPr>
            <p:extLst>
              <p:ext uri="{D42A27DB-BD31-4B8C-83A1-F6EECF244321}">
                <p14:modId xmlns:p14="http://schemas.microsoft.com/office/powerpoint/2010/main" val="3697635125"/>
              </p:ext>
            </p:extLst>
          </p:nvPr>
        </p:nvGraphicFramePr>
        <p:xfrm>
          <a:off x="265176" y="3429000"/>
          <a:ext cx="11838822" cy="12070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8055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可行性分析及设计方法</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8</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graphicFrame>
        <p:nvGraphicFramePr>
          <p:cNvPr id="27" name="图示 26">
            <a:extLst>
              <a:ext uri="{FF2B5EF4-FFF2-40B4-BE49-F238E27FC236}">
                <a16:creationId xmlns:a16="http://schemas.microsoft.com/office/drawing/2014/main" id="{8550FCF9-8D92-436E-962D-CB476B8E6691}"/>
              </a:ext>
            </a:extLst>
          </p:cNvPr>
          <p:cNvGraphicFramePr/>
          <p:nvPr>
            <p:extLst>
              <p:ext uri="{D42A27DB-BD31-4B8C-83A1-F6EECF244321}">
                <p14:modId xmlns:p14="http://schemas.microsoft.com/office/powerpoint/2010/main" val="2161425293"/>
              </p:ext>
            </p:extLst>
          </p:nvPr>
        </p:nvGraphicFramePr>
        <p:xfrm>
          <a:off x="-347248" y="746474"/>
          <a:ext cx="3668705" cy="5934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9" name="图示 28">
            <a:extLst>
              <a:ext uri="{FF2B5EF4-FFF2-40B4-BE49-F238E27FC236}">
                <a16:creationId xmlns:a16="http://schemas.microsoft.com/office/drawing/2014/main" id="{9CA43F60-C1E8-4A80-B142-532D7A25DA4F}"/>
              </a:ext>
            </a:extLst>
          </p:cNvPr>
          <p:cNvGraphicFramePr/>
          <p:nvPr>
            <p:extLst>
              <p:ext uri="{D42A27DB-BD31-4B8C-83A1-F6EECF244321}">
                <p14:modId xmlns:p14="http://schemas.microsoft.com/office/powerpoint/2010/main" val="255861854"/>
              </p:ext>
            </p:extLst>
          </p:nvPr>
        </p:nvGraphicFramePr>
        <p:xfrm>
          <a:off x="1838968" y="-1066347"/>
          <a:ext cx="3668705" cy="899069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30" name="图片 29">
            <a:extLst>
              <a:ext uri="{FF2B5EF4-FFF2-40B4-BE49-F238E27FC236}">
                <a16:creationId xmlns:a16="http://schemas.microsoft.com/office/drawing/2014/main" id="{F274EF67-D3AC-4DEE-8296-22D5E708AA29}"/>
              </a:ext>
            </a:extLst>
          </p:cNvPr>
          <p:cNvPicPr/>
          <p:nvPr/>
        </p:nvPicPr>
        <p:blipFill>
          <a:blip r:embed="rId14"/>
          <a:stretch>
            <a:fillRect/>
          </a:stretch>
        </p:blipFill>
        <p:spPr>
          <a:xfrm>
            <a:off x="5329586" y="3399921"/>
            <a:ext cx="6562027" cy="3037497"/>
          </a:xfrm>
          <a:prstGeom prst="rect">
            <a:avLst/>
          </a:prstGeom>
        </p:spPr>
      </p:pic>
      <p:sp>
        <p:nvSpPr>
          <p:cNvPr id="31" name="矩形 30">
            <a:extLst>
              <a:ext uri="{FF2B5EF4-FFF2-40B4-BE49-F238E27FC236}">
                <a16:creationId xmlns:a16="http://schemas.microsoft.com/office/drawing/2014/main" id="{17FEE69A-8142-4B8F-A650-6D19A7345FBE}"/>
              </a:ext>
            </a:extLst>
          </p:cNvPr>
          <p:cNvSpPr/>
          <p:nvPr/>
        </p:nvSpPr>
        <p:spPr>
          <a:xfrm>
            <a:off x="5448172" y="750815"/>
            <a:ext cx="6648242" cy="2690160"/>
          </a:xfrm>
          <a:prstGeom prst="rect">
            <a:avLst/>
          </a:prstGeom>
        </p:spPr>
        <p:txBody>
          <a:bodyPr wrap="square">
            <a:spAutoFit/>
          </a:bodyPr>
          <a:lstStyle/>
          <a:p>
            <a:pPr indent="304800">
              <a:lnSpc>
                <a:spcPct val="130000"/>
              </a:lnSpc>
              <a:spcAft>
                <a:spcPts val="0"/>
              </a:spcAft>
            </a:pPr>
            <a:r>
              <a:rPr lang="zh-CN" altLang="en-US" sz="2200" b="1">
                <a:latin typeface="微软雅黑" panose="020B0503020204020204" charset="-122"/>
                <a:ea typeface="微软雅黑" panose="020B0503020204020204" charset="-122"/>
              </a:rPr>
              <a:t>一、资料收集</a:t>
            </a:r>
            <a:endParaRPr lang="en-US" altLang="zh-CN" sz="2200" b="1" dirty="0">
              <a:latin typeface="微软雅黑" panose="020B0503020204020204" charset="-122"/>
              <a:ea typeface="微软雅黑" panose="020B0503020204020204" charset="-122"/>
            </a:endParaRPr>
          </a:p>
          <a:p>
            <a:pPr indent="304800">
              <a:lnSpc>
                <a:spcPct val="130000"/>
              </a:lnSpc>
              <a:spcAft>
                <a:spcPts val="0"/>
              </a:spcAft>
            </a:pPr>
            <a:r>
              <a:rPr lang="zh-CN" altLang="en-US" sz="2200" b="1">
                <a:latin typeface="微软雅黑" panose="020B0503020204020204" charset="-122"/>
                <a:ea typeface="微软雅黑" panose="020B0503020204020204" charset="-122"/>
              </a:rPr>
              <a:t>确定适宜种植的作物以及该种作物的栽培模式、耗水规律、计算灌水定额和灌水周期、滴灌设备种类、型号规格、各种技术参数和价格，确定田间毛管布置形式等。</a:t>
            </a:r>
            <a:endParaRPr lang="en-US" altLang="zh-CN" sz="2200" b="1" dirty="0">
              <a:latin typeface="微软雅黑" panose="020B0503020204020204" charset="-122"/>
              <a:ea typeface="微软雅黑" panose="020B0503020204020204" charset="-122"/>
            </a:endParaRPr>
          </a:p>
          <a:p>
            <a:pPr indent="304800">
              <a:lnSpc>
                <a:spcPct val="130000"/>
              </a:lnSpc>
              <a:spcAft>
                <a:spcPts val="0"/>
              </a:spcAft>
            </a:pPr>
            <a:r>
              <a:rPr lang="zh-CN" altLang="en-US" sz="2200" b="1">
                <a:latin typeface="微软雅黑" panose="020B0503020204020204" charset="-122"/>
                <a:ea typeface="微软雅黑" panose="020B0503020204020204" charset="-122"/>
              </a:rPr>
              <a:t>二、设计计算（如左图）</a:t>
            </a:r>
            <a:endParaRPr lang="zh-CN" altLang="zh-CN" sz="2200" b="1"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58175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7">
                                            <p:graphicEl>
                                              <a:dgm id="{04BAB6D0-9E5D-4838-9C83-7AF317F437D1}"/>
                                            </p:graphicEl>
                                          </p:spTgt>
                                        </p:tgtEl>
                                        <p:attrNameLst>
                                          <p:attrName>style.visibility</p:attrName>
                                        </p:attrNameLst>
                                      </p:cBhvr>
                                      <p:to>
                                        <p:strVal val="visible"/>
                                      </p:to>
                                    </p:set>
                                    <p:animEffect transition="in" filter="fade">
                                      <p:cBhvr>
                                        <p:cTn id="7" dur="200"/>
                                        <p:tgtEl>
                                          <p:spTgt spid="27">
                                            <p:graphicEl>
                                              <a:dgm id="{04BAB6D0-9E5D-4838-9C83-7AF317F437D1}"/>
                                            </p:graphicEl>
                                          </p:spTgt>
                                        </p:tgtEl>
                                      </p:cBhvr>
                                    </p:animEffect>
                                    <p:anim calcmode="lin" valueType="num">
                                      <p:cBhvr>
                                        <p:cTn id="8" dur="200" fill="hold"/>
                                        <p:tgtEl>
                                          <p:spTgt spid="27">
                                            <p:graphicEl>
                                              <a:dgm id="{04BAB6D0-9E5D-4838-9C83-7AF317F437D1}"/>
                                            </p:graphicEl>
                                          </p:spTgt>
                                        </p:tgtEl>
                                        <p:attrNameLst>
                                          <p:attrName>ppt_x</p:attrName>
                                        </p:attrNameLst>
                                      </p:cBhvr>
                                      <p:tavLst>
                                        <p:tav tm="0">
                                          <p:val>
                                            <p:strVal val="#ppt_x"/>
                                          </p:val>
                                        </p:tav>
                                        <p:tav tm="100000">
                                          <p:val>
                                            <p:strVal val="#ppt_x"/>
                                          </p:val>
                                        </p:tav>
                                      </p:tavLst>
                                    </p:anim>
                                    <p:anim calcmode="lin" valueType="num">
                                      <p:cBhvr>
                                        <p:cTn id="9" dur="200" fill="hold"/>
                                        <p:tgtEl>
                                          <p:spTgt spid="27">
                                            <p:graphicEl>
                                              <a:dgm id="{04BAB6D0-9E5D-4838-9C83-7AF317F437D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200"/>
                            </p:stCondLst>
                            <p:childTnLst>
                              <p:par>
                                <p:cTn id="11" presetID="47" presetClass="entr" presetSubtype="0" fill="hold" grpId="0" nodeType="afterEffect">
                                  <p:stCondLst>
                                    <p:cond delay="0"/>
                                  </p:stCondLst>
                                  <p:childTnLst>
                                    <p:set>
                                      <p:cBhvr>
                                        <p:cTn id="12" dur="1" fill="hold">
                                          <p:stCondLst>
                                            <p:cond delay="0"/>
                                          </p:stCondLst>
                                        </p:cTn>
                                        <p:tgtEl>
                                          <p:spTgt spid="27">
                                            <p:graphicEl>
                                              <a:dgm id="{54D01455-EE72-4A70-AD53-AE7B63B62EF0}"/>
                                            </p:graphicEl>
                                          </p:spTgt>
                                        </p:tgtEl>
                                        <p:attrNameLst>
                                          <p:attrName>style.visibility</p:attrName>
                                        </p:attrNameLst>
                                      </p:cBhvr>
                                      <p:to>
                                        <p:strVal val="visible"/>
                                      </p:to>
                                    </p:set>
                                    <p:animEffect transition="in" filter="fade">
                                      <p:cBhvr>
                                        <p:cTn id="13" dur="200"/>
                                        <p:tgtEl>
                                          <p:spTgt spid="27">
                                            <p:graphicEl>
                                              <a:dgm id="{54D01455-EE72-4A70-AD53-AE7B63B62EF0}"/>
                                            </p:graphicEl>
                                          </p:spTgt>
                                        </p:tgtEl>
                                      </p:cBhvr>
                                    </p:animEffect>
                                    <p:anim calcmode="lin" valueType="num">
                                      <p:cBhvr>
                                        <p:cTn id="14" dur="200" fill="hold"/>
                                        <p:tgtEl>
                                          <p:spTgt spid="27">
                                            <p:graphicEl>
                                              <a:dgm id="{54D01455-EE72-4A70-AD53-AE7B63B62EF0}"/>
                                            </p:graphicEl>
                                          </p:spTgt>
                                        </p:tgtEl>
                                        <p:attrNameLst>
                                          <p:attrName>ppt_x</p:attrName>
                                        </p:attrNameLst>
                                      </p:cBhvr>
                                      <p:tavLst>
                                        <p:tav tm="0">
                                          <p:val>
                                            <p:strVal val="#ppt_x"/>
                                          </p:val>
                                        </p:tav>
                                        <p:tav tm="100000">
                                          <p:val>
                                            <p:strVal val="#ppt_x"/>
                                          </p:val>
                                        </p:tav>
                                      </p:tavLst>
                                    </p:anim>
                                    <p:anim calcmode="lin" valueType="num">
                                      <p:cBhvr>
                                        <p:cTn id="15" dur="200" fill="hold"/>
                                        <p:tgtEl>
                                          <p:spTgt spid="27">
                                            <p:graphicEl>
                                              <a:dgm id="{54D01455-EE72-4A70-AD53-AE7B63B62EF0}"/>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400"/>
                            </p:stCondLst>
                            <p:childTnLst>
                              <p:par>
                                <p:cTn id="17" presetID="47" presetClass="entr" presetSubtype="0" fill="hold" grpId="0" nodeType="afterEffect">
                                  <p:stCondLst>
                                    <p:cond delay="0"/>
                                  </p:stCondLst>
                                  <p:childTnLst>
                                    <p:set>
                                      <p:cBhvr>
                                        <p:cTn id="18" dur="1" fill="hold">
                                          <p:stCondLst>
                                            <p:cond delay="0"/>
                                          </p:stCondLst>
                                        </p:cTn>
                                        <p:tgtEl>
                                          <p:spTgt spid="27">
                                            <p:graphicEl>
                                              <a:dgm id="{C7D9B687-B23B-4F95-85F4-73AEE565EBE9}"/>
                                            </p:graphicEl>
                                          </p:spTgt>
                                        </p:tgtEl>
                                        <p:attrNameLst>
                                          <p:attrName>style.visibility</p:attrName>
                                        </p:attrNameLst>
                                      </p:cBhvr>
                                      <p:to>
                                        <p:strVal val="visible"/>
                                      </p:to>
                                    </p:set>
                                    <p:animEffect transition="in" filter="fade">
                                      <p:cBhvr>
                                        <p:cTn id="19" dur="200"/>
                                        <p:tgtEl>
                                          <p:spTgt spid="27">
                                            <p:graphicEl>
                                              <a:dgm id="{C7D9B687-B23B-4F95-85F4-73AEE565EBE9}"/>
                                            </p:graphicEl>
                                          </p:spTgt>
                                        </p:tgtEl>
                                      </p:cBhvr>
                                    </p:animEffect>
                                    <p:anim calcmode="lin" valueType="num">
                                      <p:cBhvr>
                                        <p:cTn id="20" dur="200" fill="hold"/>
                                        <p:tgtEl>
                                          <p:spTgt spid="27">
                                            <p:graphicEl>
                                              <a:dgm id="{C7D9B687-B23B-4F95-85F4-73AEE565EBE9}"/>
                                            </p:graphicEl>
                                          </p:spTgt>
                                        </p:tgtEl>
                                        <p:attrNameLst>
                                          <p:attrName>ppt_x</p:attrName>
                                        </p:attrNameLst>
                                      </p:cBhvr>
                                      <p:tavLst>
                                        <p:tav tm="0">
                                          <p:val>
                                            <p:strVal val="#ppt_x"/>
                                          </p:val>
                                        </p:tav>
                                        <p:tav tm="100000">
                                          <p:val>
                                            <p:strVal val="#ppt_x"/>
                                          </p:val>
                                        </p:tav>
                                      </p:tavLst>
                                    </p:anim>
                                    <p:anim calcmode="lin" valueType="num">
                                      <p:cBhvr>
                                        <p:cTn id="21" dur="200" fill="hold"/>
                                        <p:tgtEl>
                                          <p:spTgt spid="27">
                                            <p:graphicEl>
                                              <a:dgm id="{C7D9B687-B23B-4F95-85F4-73AEE565EBE9}"/>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600"/>
                            </p:stCondLst>
                            <p:childTnLst>
                              <p:par>
                                <p:cTn id="23" presetID="47" presetClass="entr" presetSubtype="0" fill="hold" grpId="0" nodeType="afterEffect">
                                  <p:stCondLst>
                                    <p:cond delay="0"/>
                                  </p:stCondLst>
                                  <p:childTnLst>
                                    <p:set>
                                      <p:cBhvr>
                                        <p:cTn id="24" dur="1" fill="hold">
                                          <p:stCondLst>
                                            <p:cond delay="0"/>
                                          </p:stCondLst>
                                        </p:cTn>
                                        <p:tgtEl>
                                          <p:spTgt spid="27">
                                            <p:graphicEl>
                                              <a:dgm id="{D0380BB4-765D-4629-85D1-CD29AB077545}"/>
                                            </p:graphicEl>
                                          </p:spTgt>
                                        </p:tgtEl>
                                        <p:attrNameLst>
                                          <p:attrName>style.visibility</p:attrName>
                                        </p:attrNameLst>
                                      </p:cBhvr>
                                      <p:to>
                                        <p:strVal val="visible"/>
                                      </p:to>
                                    </p:set>
                                    <p:animEffect transition="in" filter="fade">
                                      <p:cBhvr>
                                        <p:cTn id="25" dur="200"/>
                                        <p:tgtEl>
                                          <p:spTgt spid="27">
                                            <p:graphicEl>
                                              <a:dgm id="{D0380BB4-765D-4629-85D1-CD29AB077545}"/>
                                            </p:graphicEl>
                                          </p:spTgt>
                                        </p:tgtEl>
                                      </p:cBhvr>
                                    </p:animEffect>
                                    <p:anim calcmode="lin" valueType="num">
                                      <p:cBhvr>
                                        <p:cTn id="26" dur="200" fill="hold"/>
                                        <p:tgtEl>
                                          <p:spTgt spid="27">
                                            <p:graphicEl>
                                              <a:dgm id="{D0380BB4-765D-4629-85D1-CD29AB077545}"/>
                                            </p:graphicEl>
                                          </p:spTgt>
                                        </p:tgtEl>
                                        <p:attrNameLst>
                                          <p:attrName>ppt_x</p:attrName>
                                        </p:attrNameLst>
                                      </p:cBhvr>
                                      <p:tavLst>
                                        <p:tav tm="0">
                                          <p:val>
                                            <p:strVal val="#ppt_x"/>
                                          </p:val>
                                        </p:tav>
                                        <p:tav tm="100000">
                                          <p:val>
                                            <p:strVal val="#ppt_x"/>
                                          </p:val>
                                        </p:tav>
                                      </p:tavLst>
                                    </p:anim>
                                    <p:anim calcmode="lin" valueType="num">
                                      <p:cBhvr>
                                        <p:cTn id="27" dur="200" fill="hold"/>
                                        <p:tgtEl>
                                          <p:spTgt spid="27">
                                            <p:graphicEl>
                                              <a:dgm id="{D0380BB4-765D-4629-85D1-CD29AB077545}"/>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800"/>
                            </p:stCondLst>
                            <p:childTnLst>
                              <p:par>
                                <p:cTn id="29" presetID="47" presetClass="entr" presetSubtype="0" fill="hold" grpId="0" nodeType="afterEffect">
                                  <p:stCondLst>
                                    <p:cond delay="0"/>
                                  </p:stCondLst>
                                  <p:childTnLst>
                                    <p:set>
                                      <p:cBhvr>
                                        <p:cTn id="30" dur="1" fill="hold">
                                          <p:stCondLst>
                                            <p:cond delay="0"/>
                                          </p:stCondLst>
                                        </p:cTn>
                                        <p:tgtEl>
                                          <p:spTgt spid="27">
                                            <p:graphicEl>
                                              <a:dgm id="{C10FD959-C006-45B9-AA25-8AAF58B39C57}"/>
                                            </p:graphicEl>
                                          </p:spTgt>
                                        </p:tgtEl>
                                        <p:attrNameLst>
                                          <p:attrName>style.visibility</p:attrName>
                                        </p:attrNameLst>
                                      </p:cBhvr>
                                      <p:to>
                                        <p:strVal val="visible"/>
                                      </p:to>
                                    </p:set>
                                    <p:animEffect transition="in" filter="fade">
                                      <p:cBhvr>
                                        <p:cTn id="31" dur="200"/>
                                        <p:tgtEl>
                                          <p:spTgt spid="27">
                                            <p:graphicEl>
                                              <a:dgm id="{C10FD959-C006-45B9-AA25-8AAF58B39C57}"/>
                                            </p:graphicEl>
                                          </p:spTgt>
                                        </p:tgtEl>
                                      </p:cBhvr>
                                    </p:animEffect>
                                    <p:anim calcmode="lin" valueType="num">
                                      <p:cBhvr>
                                        <p:cTn id="32" dur="200" fill="hold"/>
                                        <p:tgtEl>
                                          <p:spTgt spid="27">
                                            <p:graphicEl>
                                              <a:dgm id="{C10FD959-C006-45B9-AA25-8AAF58B39C57}"/>
                                            </p:graphicEl>
                                          </p:spTgt>
                                        </p:tgtEl>
                                        <p:attrNameLst>
                                          <p:attrName>ppt_x</p:attrName>
                                        </p:attrNameLst>
                                      </p:cBhvr>
                                      <p:tavLst>
                                        <p:tav tm="0">
                                          <p:val>
                                            <p:strVal val="#ppt_x"/>
                                          </p:val>
                                        </p:tav>
                                        <p:tav tm="100000">
                                          <p:val>
                                            <p:strVal val="#ppt_x"/>
                                          </p:val>
                                        </p:tav>
                                      </p:tavLst>
                                    </p:anim>
                                    <p:anim calcmode="lin" valueType="num">
                                      <p:cBhvr>
                                        <p:cTn id="33" dur="200" fill="hold"/>
                                        <p:tgtEl>
                                          <p:spTgt spid="27">
                                            <p:graphicEl>
                                              <a:dgm id="{C10FD959-C006-45B9-AA25-8AAF58B39C57}"/>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7" presetClass="entr" presetSubtype="0" fill="hold" grpId="0" nodeType="afterEffect">
                                  <p:stCondLst>
                                    <p:cond delay="0"/>
                                  </p:stCondLst>
                                  <p:childTnLst>
                                    <p:set>
                                      <p:cBhvr>
                                        <p:cTn id="36" dur="1" fill="hold">
                                          <p:stCondLst>
                                            <p:cond delay="0"/>
                                          </p:stCondLst>
                                        </p:cTn>
                                        <p:tgtEl>
                                          <p:spTgt spid="27">
                                            <p:graphicEl>
                                              <a:dgm id="{DCB259BC-78B0-4ABD-97FA-824EBCE5EBA0}"/>
                                            </p:graphicEl>
                                          </p:spTgt>
                                        </p:tgtEl>
                                        <p:attrNameLst>
                                          <p:attrName>style.visibility</p:attrName>
                                        </p:attrNameLst>
                                      </p:cBhvr>
                                      <p:to>
                                        <p:strVal val="visible"/>
                                      </p:to>
                                    </p:set>
                                    <p:animEffect transition="in" filter="fade">
                                      <p:cBhvr>
                                        <p:cTn id="37" dur="200"/>
                                        <p:tgtEl>
                                          <p:spTgt spid="27">
                                            <p:graphicEl>
                                              <a:dgm id="{DCB259BC-78B0-4ABD-97FA-824EBCE5EBA0}"/>
                                            </p:graphicEl>
                                          </p:spTgt>
                                        </p:tgtEl>
                                      </p:cBhvr>
                                    </p:animEffect>
                                    <p:anim calcmode="lin" valueType="num">
                                      <p:cBhvr>
                                        <p:cTn id="38" dur="200" fill="hold"/>
                                        <p:tgtEl>
                                          <p:spTgt spid="27">
                                            <p:graphicEl>
                                              <a:dgm id="{DCB259BC-78B0-4ABD-97FA-824EBCE5EBA0}"/>
                                            </p:graphicEl>
                                          </p:spTgt>
                                        </p:tgtEl>
                                        <p:attrNameLst>
                                          <p:attrName>ppt_x</p:attrName>
                                        </p:attrNameLst>
                                      </p:cBhvr>
                                      <p:tavLst>
                                        <p:tav tm="0">
                                          <p:val>
                                            <p:strVal val="#ppt_x"/>
                                          </p:val>
                                        </p:tav>
                                        <p:tav tm="100000">
                                          <p:val>
                                            <p:strVal val="#ppt_x"/>
                                          </p:val>
                                        </p:tav>
                                      </p:tavLst>
                                    </p:anim>
                                    <p:anim calcmode="lin" valueType="num">
                                      <p:cBhvr>
                                        <p:cTn id="39" dur="200" fill="hold"/>
                                        <p:tgtEl>
                                          <p:spTgt spid="27">
                                            <p:graphicEl>
                                              <a:dgm id="{DCB259BC-78B0-4ABD-97FA-824EBCE5EBA0}"/>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1200"/>
                            </p:stCondLst>
                            <p:childTnLst>
                              <p:par>
                                <p:cTn id="41" presetID="47" presetClass="entr" presetSubtype="0" fill="hold" grpId="0" nodeType="afterEffect">
                                  <p:stCondLst>
                                    <p:cond delay="0"/>
                                  </p:stCondLst>
                                  <p:childTnLst>
                                    <p:set>
                                      <p:cBhvr>
                                        <p:cTn id="42" dur="1" fill="hold">
                                          <p:stCondLst>
                                            <p:cond delay="0"/>
                                          </p:stCondLst>
                                        </p:cTn>
                                        <p:tgtEl>
                                          <p:spTgt spid="27">
                                            <p:graphicEl>
                                              <a:dgm id="{AC5FD1B5-4787-49E5-BE1D-4EDB60BF2D61}"/>
                                            </p:graphicEl>
                                          </p:spTgt>
                                        </p:tgtEl>
                                        <p:attrNameLst>
                                          <p:attrName>style.visibility</p:attrName>
                                        </p:attrNameLst>
                                      </p:cBhvr>
                                      <p:to>
                                        <p:strVal val="visible"/>
                                      </p:to>
                                    </p:set>
                                    <p:animEffect transition="in" filter="fade">
                                      <p:cBhvr>
                                        <p:cTn id="43" dur="200"/>
                                        <p:tgtEl>
                                          <p:spTgt spid="27">
                                            <p:graphicEl>
                                              <a:dgm id="{AC5FD1B5-4787-49E5-BE1D-4EDB60BF2D61}"/>
                                            </p:graphicEl>
                                          </p:spTgt>
                                        </p:tgtEl>
                                      </p:cBhvr>
                                    </p:animEffect>
                                    <p:anim calcmode="lin" valueType="num">
                                      <p:cBhvr>
                                        <p:cTn id="44" dur="200" fill="hold"/>
                                        <p:tgtEl>
                                          <p:spTgt spid="27">
                                            <p:graphicEl>
                                              <a:dgm id="{AC5FD1B5-4787-49E5-BE1D-4EDB60BF2D61}"/>
                                            </p:graphicEl>
                                          </p:spTgt>
                                        </p:tgtEl>
                                        <p:attrNameLst>
                                          <p:attrName>ppt_x</p:attrName>
                                        </p:attrNameLst>
                                      </p:cBhvr>
                                      <p:tavLst>
                                        <p:tav tm="0">
                                          <p:val>
                                            <p:strVal val="#ppt_x"/>
                                          </p:val>
                                        </p:tav>
                                        <p:tav tm="100000">
                                          <p:val>
                                            <p:strVal val="#ppt_x"/>
                                          </p:val>
                                        </p:tav>
                                      </p:tavLst>
                                    </p:anim>
                                    <p:anim calcmode="lin" valueType="num">
                                      <p:cBhvr>
                                        <p:cTn id="45" dur="200" fill="hold"/>
                                        <p:tgtEl>
                                          <p:spTgt spid="27">
                                            <p:graphicEl>
                                              <a:dgm id="{AC5FD1B5-4787-49E5-BE1D-4EDB60BF2D61}"/>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1400"/>
                            </p:stCondLst>
                            <p:childTnLst>
                              <p:par>
                                <p:cTn id="47" presetID="47" presetClass="entr" presetSubtype="0" fill="hold" grpId="0" nodeType="afterEffect">
                                  <p:stCondLst>
                                    <p:cond delay="0"/>
                                  </p:stCondLst>
                                  <p:childTnLst>
                                    <p:set>
                                      <p:cBhvr>
                                        <p:cTn id="48" dur="1" fill="hold">
                                          <p:stCondLst>
                                            <p:cond delay="0"/>
                                          </p:stCondLst>
                                        </p:cTn>
                                        <p:tgtEl>
                                          <p:spTgt spid="27">
                                            <p:graphicEl>
                                              <a:dgm id="{3CDD53B1-DD04-4B78-914F-55ACBFC33625}"/>
                                            </p:graphicEl>
                                          </p:spTgt>
                                        </p:tgtEl>
                                        <p:attrNameLst>
                                          <p:attrName>style.visibility</p:attrName>
                                        </p:attrNameLst>
                                      </p:cBhvr>
                                      <p:to>
                                        <p:strVal val="visible"/>
                                      </p:to>
                                    </p:set>
                                    <p:animEffect transition="in" filter="fade">
                                      <p:cBhvr>
                                        <p:cTn id="49" dur="200"/>
                                        <p:tgtEl>
                                          <p:spTgt spid="27">
                                            <p:graphicEl>
                                              <a:dgm id="{3CDD53B1-DD04-4B78-914F-55ACBFC33625}"/>
                                            </p:graphicEl>
                                          </p:spTgt>
                                        </p:tgtEl>
                                      </p:cBhvr>
                                    </p:animEffect>
                                    <p:anim calcmode="lin" valueType="num">
                                      <p:cBhvr>
                                        <p:cTn id="50" dur="200" fill="hold"/>
                                        <p:tgtEl>
                                          <p:spTgt spid="27">
                                            <p:graphicEl>
                                              <a:dgm id="{3CDD53B1-DD04-4B78-914F-55ACBFC33625}"/>
                                            </p:graphicEl>
                                          </p:spTgt>
                                        </p:tgtEl>
                                        <p:attrNameLst>
                                          <p:attrName>ppt_x</p:attrName>
                                        </p:attrNameLst>
                                      </p:cBhvr>
                                      <p:tavLst>
                                        <p:tav tm="0">
                                          <p:val>
                                            <p:strVal val="#ppt_x"/>
                                          </p:val>
                                        </p:tav>
                                        <p:tav tm="100000">
                                          <p:val>
                                            <p:strVal val="#ppt_x"/>
                                          </p:val>
                                        </p:tav>
                                      </p:tavLst>
                                    </p:anim>
                                    <p:anim calcmode="lin" valueType="num">
                                      <p:cBhvr>
                                        <p:cTn id="51" dur="200" fill="hold"/>
                                        <p:tgtEl>
                                          <p:spTgt spid="27">
                                            <p:graphicEl>
                                              <a:dgm id="{3CDD53B1-DD04-4B78-914F-55ACBFC3362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1600"/>
                            </p:stCondLst>
                            <p:childTnLst>
                              <p:par>
                                <p:cTn id="53" presetID="47" presetClass="entr" presetSubtype="0" fill="hold" grpId="0" nodeType="afterEffect">
                                  <p:stCondLst>
                                    <p:cond delay="0"/>
                                  </p:stCondLst>
                                  <p:childTnLst>
                                    <p:set>
                                      <p:cBhvr>
                                        <p:cTn id="54" dur="1" fill="hold">
                                          <p:stCondLst>
                                            <p:cond delay="0"/>
                                          </p:stCondLst>
                                        </p:cTn>
                                        <p:tgtEl>
                                          <p:spTgt spid="29">
                                            <p:graphicEl>
                                              <a:dgm id="{04BAB6D0-9E5D-4838-9C83-7AF317F437D1}"/>
                                            </p:graphicEl>
                                          </p:spTgt>
                                        </p:tgtEl>
                                        <p:attrNameLst>
                                          <p:attrName>style.visibility</p:attrName>
                                        </p:attrNameLst>
                                      </p:cBhvr>
                                      <p:to>
                                        <p:strVal val="visible"/>
                                      </p:to>
                                    </p:set>
                                    <p:animEffect transition="in" filter="fade">
                                      <p:cBhvr>
                                        <p:cTn id="55" dur="200"/>
                                        <p:tgtEl>
                                          <p:spTgt spid="29">
                                            <p:graphicEl>
                                              <a:dgm id="{04BAB6D0-9E5D-4838-9C83-7AF317F437D1}"/>
                                            </p:graphicEl>
                                          </p:spTgt>
                                        </p:tgtEl>
                                      </p:cBhvr>
                                    </p:animEffect>
                                    <p:anim calcmode="lin" valueType="num">
                                      <p:cBhvr>
                                        <p:cTn id="56" dur="200" fill="hold"/>
                                        <p:tgtEl>
                                          <p:spTgt spid="29">
                                            <p:graphicEl>
                                              <a:dgm id="{04BAB6D0-9E5D-4838-9C83-7AF317F437D1}"/>
                                            </p:graphicEl>
                                          </p:spTgt>
                                        </p:tgtEl>
                                        <p:attrNameLst>
                                          <p:attrName>ppt_x</p:attrName>
                                        </p:attrNameLst>
                                      </p:cBhvr>
                                      <p:tavLst>
                                        <p:tav tm="0">
                                          <p:val>
                                            <p:strVal val="#ppt_x"/>
                                          </p:val>
                                        </p:tav>
                                        <p:tav tm="100000">
                                          <p:val>
                                            <p:strVal val="#ppt_x"/>
                                          </p:val>
                                        </p:tav>
                                      </p:tavLst>
                                    </p:anim>
                                    <p:anim calcmode="lin" valueType="num">
                                      <p:cBhvr>
                                        <p:cTn id="57" dur="200" fill="hold"/>
                                        <p:tgtEl>
                                          <p:spTgt spid="29">
                                            <p:graphicEl>
                                              <a:dgm id="{04BAB6D0-9E5D-4838-9C83-7AF317F437D1}"/>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1800"/>
                            </p:stCondLst>
                            <p:childTnLst>
                              <p:par>
                                <p:cTn id="59" presetID="47" presetClass="entr" presetSubtype="0" fill="hold" grpId="0" nodeType="afterEffect">
                                  <p:stCondLst>
                                    <p:cond delay="0"/>
                                  </p:stCondLst>
                                  <p:childTnLst>
                                    <p:set>
                                      <p:cBhvr>
                                        <p:cTn id="60" dur="1" fill="hold">
                                          <p:stCondLst>
                                            <p:cond delay="0"/>
                                          </p:stCondLst>
                                        </p:cTn>
                                        <p:tgtEl>
                                          <p:spTgt spid="29">
                                            <p:graphicEl>
                                              <a:dgm id="{54D01455-EE72-4A70-AD53-AE7B63B62EF0}"/>
                                            </p:graphicEl>
                                          </p:spTgt>
                                        </p:tgtEl>
                                        <p:attrNameLst>
                                          <p:attrName>style.visibility</p:attrName>
                                        </p:attrNameLst>
                                      </p:cBhvr>
                                      <p:to>
                                        <p:strVal val="visible"/>
                                      </p:to>
                                    </p:set>
                                    <p:animEffect transition="in" filter="fade">
                                      <p:cBhvr>
                                        <p:cTn id="61" dur="200"/>
                                        <p:tgtEl>
                                          <p:spTgt spid="29">
                                            <p:graphicEl>
                                              <a:dgm id="{54D01455-EE72-4A70-AD53-AE7B63B62EF0}"/>
                                            </p:graphicEl>
                                          </p:spTgt>
                                        </p:tgtEl>
                                      </p:cBhvr>
                                    </p:animEffect>
                                    <p:anim calcmode="lin" valueType="num">
                                      <p:cBhvr>
                                        <p:cTn id="62" dur="200" fill="hold"/>
                                        <p:tgtEl>
                                          <p:spTgt spid="29">
                                            <p:graphicEl>
                                              <a:dgm id="{54D01455-EE72-4A70-AD53-AE7B63B62EF0}"/>
                                            </p:graphicEl>
                                          </p:spTgt>
                                        </p:tgtEl>
                                        <p:attrNameLst>
                                          <p:attrName>ppt_x</p:attrName>
                                        </p:attrNameLst>
                                      </p:cBhvr>
                                      <p:tavLst>
                                        <p:tav tm="0">
                                          <p:val>
                                            <p:strVal val="#ppt_x"/>
                                          </p:val>
                                        </p:tav>
                                        <p:tav tm="100000">
                                          <p:val>
                                            <p:strVal val="#ppt_x"/>
                                          </p:val>
                                        </p:tav>
                                      </p:tavLst>
                                    </p:anim>
                                    <p:anim calcmode="lin" valueType="num">
                                      <p:cBhvr>
                                        <p:cTn id="63" dur="200" fill="hold"/>
                                        <p:tgtEl>
                                          <p:spTgt spid="29">
                                            <p:graphicEl>
                                              <a:dgm id="{54D01455-EE72-4A70-AD53-AE7B63B62EF0}"/>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2000"/>
                            </p:stCondLst>
                            <p:childTnLst>
                              <p:par>
                                <p:cTn id="65" presetID="47" presetClass="entr" presetSubtype="0" fill="hold" grpId="0" nodeType="afterEffect">
                                  <p:stCondLst>
                                    <p:cond delay="0"/>
                                  </p:stCondLst>
                                  <p:childTnLst>
                                    <p:set>
                                      <p:cBhvr>
                                        <p:cTn id="66" dur="1" fill="hold">
                                          <p:stCondLst>
                                            <p:cond delay="0"/>
                                          </p:stCondLst>
                                        </p:cTn>
                                        <p:tgtEl>
                                          <p:spTgt spid="29">
                                            <p:graphicEl>
                                              <a:dgm id="{C7D9B687-B23B-4F95-85F4-73AEE565EBE9}"/>
                                            </p:graphicEl>
                                          </p:spTgt>
                                        </p:tgtEl>
                                        <p:attrNameLst>
                                          <p:attrName>style.visibility</p:attrName>
                                        </p:attrNameLst>
                                      </p:cBhvr>
                                      <p:to>
                                        <p:strVal val="visible"/>
                                      </p:to>
                                    </p:set>
                                    <p:animEffect transition="in" filter="fade">
                                      <p:cBhvr>
                                        <p:cTn id="67" dur="200"/>
                                        <p:tgtEl>
                                          <p:spTgt spid="29">
                                            <p:graphicEl>
                                              <a:dgm id="{C7D9B687-B23B-4F95-85F4-73AEE565EBE9}"/>
                                            </p:graphicEl>
                                          </p:spTgt>
                                        </p:tgtEl>
                                      </p:cBhvr>
                                    </p:animEffect>
                                    <p:anim calcmode="lin" valueType="num">
                                      <p:cBhvr>
                                        <p:cTn id="68" dur="200" fill="hold"/>
                                        <p:tgtEl>
                                          <p:spTgt spid="29">
                                            <p:graphicEl>
                                              <a:dgm id="{C7D9B687-B23B-4F95-85F4-73AEE565EBE9}"/>
                                            </p:graphicEl>
                                          </p:spTgt>
                                        </p:tgtEl>
                                        <p:attrNameLst>
                                          <p:attrName>ppt_x</p:attrName>
                                        </p:attrNameLst>
                                      </p:cBhvr>
                                      <p:tavLst>
                                        <p:tav tm="0">
                                          <p:val>
                                            <p:strVal val="#ppt_x"/>
                                          </p:val>
                                        </p:tav>
                                        <p:tav tm="100000">
                                          <p:val>
                                            <p:strVal val="#ppt_x"/>
                                          </p:val>
                                        </p:tav>
                                      </p:tavLst>
                                    </p:anim>
                                    <p:anim calcmode="lin" valueType="num">
                                      <p:cBhvr>
                                        <p:cTn id="69" dur="200" fill="hold"/>
                                        <p:tgtEl>
                                          <p:spTgt spid="29">
                                            <p:graphicEl>
                                              <a:dgm id="{C7D9B687-B23B-4F95-85F4-73AEE565EBE9}"/>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2200"/>
                            </p:stCondLst>
                            <p:childTnLst>
                              <p:par>
                                <p:cTn id="71" presetID="47" presetClass="entr" presetSubtype="0" fill="hold" grpId="0" nodeType="afterEffect">
                                  <p:stCondLst>
                                    <p:cond delay="0"/>
                                  </p:stCondLst>
                                  <p:childTnLst>
                                    <p:set>
                                      <p:cBhvr>
                                        <p:cTn id="72" dur="1" fill="hold">
                                          <p:stCondLst>
                                            <p:cond delay="0"/>
                                          </p:stCondLst>
                                        </p:cTn>
                                        <p:tgtEl>
                                          <p:spTgt spid="29">
                                            <p:graphicEl>
                                              <a:dgm id="{D0380BB4-765D-4629-85D1-CD29AB077545}"/>
                                            </p:graphicEl>
                                          </p:spTgt>
                                        </p:tgtEl>
                                        <p:attrNameLst>
                                          <p:attrName>style.visibility</p:attrName>
                                        </p:attrNameLst>
                                      </p:cBhvr>
                                      <p:to>
                                        <p:strVal val="visible"/>
                                      </p:to>
                                    </p:set>
                                    <p:animEffect transition="in" filter="fade">
                                      <p:cBhvr>
                                        <p:cTn id="73" dur="200"/>
                                        <p:tgtEl>
                                          <p:spTgt spid="29">
                                            <p:graphicEl>
                                              <a:dgm id="{D0380BB4-765D-4629-85D1-CD29AB077545}"/>
                                            </p:graphicEl>
                                          </p:spTgt>
                                        </p:tgtEl>
                                      </p:cBhvr>
                                    </p:animEffect>
                                    <p:anim calcmode="lin" valueType="num">
                                      <p:cBhvr>
                                        <p:cTn id="74" dur="200" fill="hold"/>
                                        <p:tgtEl>
                                          <p:spTgt spid="29">
                                            <p:graphicEl>
                                              <a:dgm id="{D0380BB4-765D-4629-85D1-CD29AB077545}"/>
                                            </p:graphicEl>
                                          </p:spTgt>
                                        </p:tgtEl>
                                        <p:attrNameLst>
                                          <p:attrName>ppt_x</p:attrName>
                                        </p:attrNameLst>
                                      </p:cBhvr>
                                      <p:tavLst>
                                        <p:tav tm="0">
                                          <p:val>
                                            <p:strVal val="#ppt_x"/>
                                          </p:val>
                                        </p:tav>
                                        <p:tav tm="100000">
                                          <p:val>
                                            <p:strVal val="#ppt_x"/>
                                          </p:val>
                                        </p:tav>
                                      </p:tavLst>
                                    </p:anim>
                                    <p:anim calcmode="lin" valueType="num">
                                      <p:cBhvr>
                                        <p:cTn id="75" dur="200" fill="hold"/>
                                        <p:tgtEl>
                                          <p:spTgt spid="29">
                                            <p:graphicEl>
                                              <a:dgm id="{D0380BB4-765D-4629-85D1-CD29AB077545}"/>
                                            </p:graphicEl>
                                          </p:spTgt>
                                        </p:tgtEl>
                                        <p:attrNameLst>
                                          <p:attrName>ppt_y</p:attrName>
                                        </p:attrNameLst>
                                      </p:cBhvr>
                                      <p:tavLst>
                                        <p:tav tm="0">
                                          <p:val>
                                            <p:strVal val="#ppt_y-.1"/>
                                          </p:val>
                                        </p:tav>
                                        <p:tav tm="100000">
                                          <p:val>
                                            <p:strVal val="#ppt_y"/>
                                          </p:val>
                                        </p:tav>
                                      </p:tavLst>
                                    </p:anim>
                                  </p:childTnLst>
                                </p:cTn>
                              </p:par>
                            </p:childTnLst>
                          </p:cTn>
                        </p:par>
                        <p:par>
                          <p:cTn id="76" fill="hold">
                            <p:stCondLst>
                              <p:cond delay="2400"/>
                            </p:stCondLst>
                            <p:childTnLst>
                              <p:par>
                                <p:cTn id="77" presetID="47" presetClass="entr" presetSubtype="0" fill="hold" grpId="0" nodeType="afterEffect">
                                  <p:stCondLst>
                                    <p:cond delay="0"/>
                                  </p:stCondLst>
                                  <p:childTnLst>
                                    <p:set>
                                      <p:cBhvr>
                                        <p:cTn id="78" dur="1" fill="hold">
                                          <p:stCondLst>
                                            <p:cond delay="0"/>
                                          </p:stCondLst>
                                        </p:cTn>
                                        <p:tgtEl>
                                          <p:spTgt spid="29">
                                            <p:graphicEl>
                                              <a:dgm id="{C10FD959-C006-45B9-AA25-8AAF58B39C57}"/>
                                            </p:graphicEl>
                                          </p:spTgt>
                                        </p:tgtEl>
                                        <p:attrNameLst>
                                          <p:attrName>style.visibility</p:attrName>
                                        </p:attrNameLst>
                                      </p:cBhvr>
                                      <p:to>
                                        <p:strVal val="visible"/>
                                      </p:to>
                                    </p:set>
                                    <p:animEffect transition="in" filter="fade">
                                      <p:cBhvr>
                                        <p:cTn id="79" dur="200"/>
                                        <p:tgtEl>
                                          <p:spTgt spid="29">
                                            <p:graphicEl>
                                              <a:dgm id="{C10FD959-C006-45B9-AA25-8AAF58B39C57}"/>
                                            </p:graphicEl>
                                          </p:spTgt>
                                        </p:tgtEl>
                                      </p:cBhvr>
                                    </p:animEffect>
                                    <p:anim calcmode="lin" valueType="num">
                                      <p:cBhvr>
                                        <p:cTn id="80" dur="200" fill="hold"/>
                                        <p:tgtEl>
                                          <p:spTgt spid="29">
                                            <p:graphicEl>
                                              <a:dgm id="{C10FD959-C006-45B9-AA25-8AAF58B39C57}"/>
                                            </p:graphicEl>
                                          </p:spTgt>
                                        </p:tgtEl>
                                        <p:attrNameLst>
                                          <p:attrName>ppt_x</p:attrName>
                                        </p:attrNameLst>
                                      </p:cBhvr>
                                      <p:tavLst>
                                        <p:tav tm="0">
                                          <p:val>
                                            <p:strVal val="#ppt_x"/>
                                          </p:val>
                                        </p:tav>
                                        <p:tav tm="100000">
                                          <p:val>
                                            <p:strVal val="#ppt_x"/>
                                          </p:val>
                                        </p:tav>
                                      </p:tavLst>
                                    </p:anim>
                                    <p:anim calcmode="lin" valueType="num">
                                      <p:cBhvr>
                                        <p:cTn id="81" dur="200" fill="hold"/>
                                        <p:tgtEl>
                                          <p:spTgt spid="29">
                                            <p:graphicEl>
                                              <a:dgm id="{C10FD959-C006-45B9-AA25-8AAF58B39C57}"/>
                                            </p:graphicEl>
                                          </p:spTgt>
                                        </p:tgtEl>
                                        <p:attrNameLst>
                                          <p:attrName>ppt_y</p:attrName>
                                        </p:attrNameLst>
                                      </p:cBhvr>
                                      <p:tavLst>
                                        <p:tav tm="0">
                                          <p:val>
                                            <p:strVal val="#ppt_y-.1"/>
                                          </p:val>
                                        </p:tav>
                                        <p:tav tm="100000">
                                          <p:val>
                                            <p:strVal val="#ppt_y"/>
                                          </p:val>
                                        </p:tav>
                                      </p:tavLst>
                                    </p:anim>
                                  </p:childTnLst>
                                </p:cTn>
                              </p:par>
                            </p:childTnLst>
                          </p:cTn>
                        </p:par>
                        <p:par>
                          <p:cTn id="82" fill="hold">
                            <p:stCondLst>
                              <p:cond delay="2600"/>
                            </p:stCondLst>
                            <p:childTnLst>
                              <p:par>
                                <p:cTn id="83" presetID="47" presetClass="entr" presetSubtype="0" fill="hold" grpId="0" nodeType="afterEffect">
                                  <p:stCondLst>
                                    <p:cond delay="0"/>
                                  </p:stCondLst>
                                  <p:childTnLst>
                                    <p:set>
                                      <p:cBhvr>
                                        <p:cTn id="84" dur="1" fill="hold">
                                          <p:stCondLst>
                                            <p:cond delay="0"/>
                                          </p:stCondLst>
                                        </p:cTn>
                                        <p:tgtEl>
                                          <p:spTgt spid="29">
                                            <p:graphicEl>
                                              <a:dgm id="{DCB259BC-78B0-4ABD-97FA-824EBCE5EBA0}"/>
                                            </p:graphicEl>
                                          </p:spTgt>
                                        </p:tgtEl>
                                        <p:attrNameLst>
                                          <p:attrName>style.visibility</p:attrName>
                                        </p:attrNameLst>
                                      </p:cBhvr>
                                      <p:to>
                                        <p:strVal val="visible"/>
                                      </p:to>
                                    </p:set>
                                    <p:animEffect transition="in" filter="fade">
                                      <p:cBhvr>
                                        <p:cTn id="85" dur="200"/>
                                        <p:tgtEl>
                                          <p:spTgt spid="29">
                                            <p:graphicEl>
                                              <a:dgm id="{DCB259BC-78B0-4ABD-97FA-824EBCE5EBA0}"/>
                                            </p:graphicEl>
                                          </p:spTgt>
                                        </p:tgtEl>
                                      </p:cBhvr>
                                    </p:animEffect>
                                    <p:anim calcmode="lin" valueType="num">
                                      <p:cBhvr>
                                        <p:cTn id="86" dur="200" fill="hold"/>
                                        <p:tgtEl>
                                          <p:spTgt spid="29">
                                            <p:graphicEl>
                                              <a:dgm id="{DCB259BC-78B0-4ABD-97FA-824EBCE5EBA0}"/>
                                            </p:graphicEl>
                                          </p:spTgt>
                                        </p:tgtEl>
                                        <p:attrNameLst>
                                          <p:attrName>ppt_x</p:attrName>
                                        </p:attrNameLst>
                                      </p:cBhvr>
                                      <p:tavLst>
                                        <p:tav tm="0">
                                          <p:val>
                                            <p:strVal val="#ppt_x"/>
                                          </p:val>
                                        </p:tav>
                                        <p:tav tm="100000">
                                          <p:val>
                                            <p:strVal val="#ppt_x"/>
                                          </p:val>
                                        </p:tav>
                                      </p:tavLst>
                                    </p:anim>
                                    <p:anim calcmode="lin" valueType="num">
                                      <p:cBhvr>
                                        <p:cTn id="87" dur="200" fill="hold"/>
                                        <p:tgtEl>
                                          <p:spTgt spid="29">
                                            <p:graphicEl>
                                              <a:dgm id="{DCB259BC-78B0-4ABD-97FA-824EBCE5EBA0}"/>
                                            </p:graphicEl>
                                          </p:spTgt>
                                        </p:tgtEl>
                                        <p:attrNameLst>
                                          <p:attrName>ppt_y</p:attrName>
                                        </p:attrNameLst>
                                      </p:cBhvr>
                                      <p:tavLst>
                                        <p:tav tm="0">
                                          <p:val>
                                            <p:strVal val="#ppt_y-.1"/>
                                          </p:val>
                                        </p:tav>
                                        <p:tav tm="100000">
                                          <p:val>
                                            <p:strVal val="#ppt_y"/>
                                          </p:val>
                                        </p:tav>
                                      </p:tavLst>
                                    </p:anim>
                                  </p:childTnLst>
                                </p:cTn>
                              </p:par>
                            </p:childTnLst>
                          </p:cTn>
                        </p:par>
                        <p:par>
                          <p:cTn id="88" fill="hold">
                            <p:stCondLst>
                              <p:cond delay="2800"/>
                            </p:stCondLst>
                            <p:childTnLst>
                              <p:par>
                                <p:cTn id="89" presetID="42" presetClass="entr" presetSubtype="0"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p:bldSub>
          <a:bldDgm bld="one"/>
        </p:bldSub>
      </p:bldGraphic>
      <p:bldGraphic spid="29"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4B4A5D95-638D-4E8F-A5D9-30E0F84E8FB7}"/>
              </a:ext>
            </a:extLst>
          </p:cNvPr>
          <p:cNvSpPr/>
          <p:nvPr/>
        </p:nvSpPr>
        <p:spPr>
          <a:xfrm>
            <a:off x="0" y="582"/>
            <a:ext cx="12192000" cy="746038"/>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16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 name="组合 8">
            <a:extLst>
              <a:ext uri="{FF2B5EF4-FFF2-40B4-BE49-F238E27FC236}">
                <a16:creationId xmlns:a16="http://schemas.microsoft.com/office/drawing/2014/main" id="{73BF44D9-96B5-4759-A9C3-6414EA4281AC}"/>
              </a:ext>
            </a:extLst>
          </p:cNvPr>
          <p:cNvGrpSpPr/>
          <p:nvPr/>
        </p:nvGrpSpPr>
        <p:grpSpPr>
          <a:xfrm>
            <a:off x="1892808" y="728"/>
            <a:ext cx="10299192" cy="745892"/>
            <a:chOff x="559117" y="-4720"/>
            <a:chExt cx="11189970" cy="745892"/>
          </a:xfrm>
        </p:grpSpPr>
        <p:sp>
          <p:nvSpPr>
            <p:cNvPr id="10" name="矩形 9" hidden="1">
              <a:extLst>
                <a:ext uri="{FF2B5EF4-FFF2-40B4-BE49-F238E27FC236}">
                  <a16:creationId xmlns:a16="http://schemas.microsoft.com/office/drawing/2014/main" id="{8E84752F-BBFD-45DC-A9A3-B5E51605920E}"/>
                </a:ext>
              </a:extLst>
            </p:cNvPr>
            <p:cNvSpPr/>
            <p:nvPr/>
          </p:nvSpPr>
          <p:spPr>
            <a:xfrm>
              <a:off x="242411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10" hidden="1">
              <a:extLst>
                <a:ext uri="{FF2B5EF4-FFF2-40B4-BE49-F238E27FC236}">
                  <a16:creationId xmlns:a16="http://schemas.microsoft.com/office/drawing/2014/main" id="{DEEA7FDF-C032-4BC6-89E4-4D136D95C28F}"/>
                </a:ext>
              </a:extLst>
            </p:cNvPr>
            <p:cNvSpPr/>
            <p:nvPr/>
          </p:nvSpPr>
          <p:spPr>
            <a:xfrm>
              <a:off x="428910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a:extLst>
                <a:ext uri="{FF2B5EF4-FFF2-40B4-BE49-F238E27FC236}">
                  <a16:creationId xmlns:a16="http://schemas.microsoft.com/office/drawing/2014/main" id="{1377D2B8-330F-4E07-8F2C-54D7F356C2C1}"/>
                </a:ext>
              </a:extLst>
            </p:cNvPr>
            <p:cNvSpPr/>
            <p:nvPr/>
          </p:nvSpPr>
          <p:spPr>
            <a:xfrm>
              <a:off x="615410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12" hidden="1">
              <a:extLst>
                <a:ext uri="{FF2B5EF4-FFF2-40B4-BE49-F238E27FC236}">
                  <a16:creationId xmlns:a16="http://schemas.microsoft.com/office/drawing/2014/main" id="{B7F26D53-9CE0-495D-91F4-1C346E680448}"/>
                </a:ext>
              </a:extLst>
            </p:cNvPr>
            <p:cNvSpPr/>
            <p:nvPr/>
          </p:nvSpPr>
          <p:spPr>
            <a:xfrm>
              <a:off x="801909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矩形 13" hidden="1">
              <a:extLst>
                <a:ext uri="{FF2B5EF4-FFF2-40B4-BE49-F238E27FC236}">
                  <a16:creationId xmlns:a16="http://schemas.microsoft.com/office/drawing/2014/main" id="{68D1CED3-D1C0-4AAA-A19E-1E966C150E9A}"/>
                </a:ext>
              </a:extLst>
            </p:cNvPr>
            <p:cNvSpPr/>
            <p:nvPr/>
          </p:nvSpPr>
          <p:spPr>
            <a:xfrm>
              <a:off x="559117"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矩形 14" hidden="1">
              <a:extLst>
                <a:ext uri="{FF2B5EF4-FFF2-40B4-BE49-F238E27FC236}">
                  <a16:creationId xmlns:a16="http://schemas.microsoft.com/office/drawing/2014/main" id="{131DC59E-CC81-46EC-9886-D33592F5733E}"/>
                </a:ext>
              </a:extLst>
            </p:cNvPr>
            <p:cNvSpPr/>
            <p:nvPr/>
          </p:nvSpPr>
          <p:spPr>
            <a:xfrm>
              <a:off x="9884092" y="-4720"/>
              <a:ext cx="1864995" cy="7458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1"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a:extLst>
              <a:ext uri="{FF2B5EF4-FFF2-40B4-BE49-F238E27FC236}">
                <a16:creationId xmlns:a16="http://schemas.microsoft.com/office/drawing/2014/main" id="{B5EFDAE1-812F-45AC-B1AB-0921F7F2C7B4}"/>
              </a:ext>
            </a:extLst>
          </p:cNvPr>
          <p:cNvGrpSpPr/>
          <p:nvPr/>
        </p:nvGrpSpPr>
        <p:grpSpPr>
          <a:xfrm>
            <a:off x="2015109" y="106344"/>
            <a:ext cx="10054591" cy="543512"/>
            <a:chOff x="2015109" y="106344"/>
            <a:chExt cx="10054591" cy="543512"/>
          </a:xfrm>
        </p:grpSpPr>
        <p:sp>
          <p:nvSpPr>
            <p:cNvPr id="16" name="TextBox 6">
              <a:extLst>
                <a:ext uri="{FF2B5EF4-FFF2-40B4-BE49-F238E27FC236}">
                  <a16:creationId xmlns:a16="http://schemas.microsoft.com/office/drawing/2014/main" id="{67EE711D-097D-47E9-A155-199529171F9E}"/>
                </a:ext>
              </a:extLst>
            </p:cNvPr>
            <p:cNvSpPr txBox="1"/>
            <p:nvPr/>
          </p:nvSpPr>
          <p:spPr>
            <a:xfrm>
              <a:off x="2015109" y="106344"/>
              <a:ext cx="1471930"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课题背景及要解决的主要问题</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7" name="TextBox 7">
              <a:extLst>
                <a:ext uri="{FF2B5EF4-FFF2-40B4-BE49-F238E27FC236}">
                  <a16:creationId xmlns:a16="http://schemas.microsoft.com/office/drawing/2014/main" id="{9A760319-78E9-4DFD-A8CC-93E6ACBAAAC4}"/>
                </a:ext>
              </a:extLst>
            </p:cNvPr>
            <p:cNvSpPr txBox="1"/>
            <p:nvPr/>
          </p:nvSpPr>
          <p:spPr>
            <a:xfrm>
              <a:off x="3533838" y="194280"/>
              <a:ext cx="1867535"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现状与趋势分析</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8" name="TextBox 7">
              <a:extLst>
                <a:ext uri="{FF2B5EF4-FFF2-40B4-BE49-F238E27FC236}">
                  <a16:creationId xmlns:a16="http://schemas.microsoft.com/office/drawing/2014/main" id="{9B2BD1EA-DFE8-4573-8FB5-DB596073F4C2}"/>
                </a:ext>
              </a:extLst>
            </p:cNvPr>
            <p:cNvSpPr txBox="1"/>
            <p:nvPr/>
          </p:nvSpPr>
          <p:spPr>
            <a:xfrm>
              <a:off x="5448172" y="106344"/>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实践意义与理论价值</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9" name="TextBox 7">
              <a:extLst>
                <a:ext uri="{FF2B5EF4-FFF2-40B4-BE49-F238E27FC236}">
                  <a16:creationId xmlns:a16="http://schemas.microsoft.com/office/drawing/2014/main" id="{A273AECA-E887-4504-B506-9D279061B353}"/>
                </a:ext>
              </a:extLst>
            </p:cNvPr>
            <p:cNvSpPr txBox="1"/>
            <p:nvPr/>
          </p:nvSpPr>
          <p:spPr>
            <a:xfrm>
              <a:off x="7164703" y="106344"/>
              <a:ext cx="1471661" cy="534368"/>
            </a:xfrm>
            <a:prstGeom prst="rect">
              <a:avLst/>
            </a:prstGeom>
            <a:noFill/>
          </p:spPr>
          <p:txBody>
            <a:bodyPr wrap="square" lIns="0" tIns="36000" rIns="0" bIns="36000" rtlCol="0">
              <a:spAutoFit/>
            </a:bodyPr>
            <a:lstStyle/>
            <a:p>
              <a:pPr algn="ctr"/>
              <a:r>
                <a:rPr lang="zh-CN" altLang="en-US" sz="15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可行性分析及设计方法</a:t>
              </a:r>
              <a:endParaRPr lang="zh-CN" altLang="en-US" sz="15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 name="TextBox 7">
              <a:extLst>
                <a:ext uri="{FF2B5EF4-FFF2-40B4-BE49-F238E27FC236}">
                  <a16:creationId xmlns:a16="http://schemas.microsoft.com/office/drawing/2014/main" id="{B8E597C9-4646-4132-9363-CDCC446BA613}"/>
                </a:ext>
              </a:extLst>
            </p:cNvPr>
            <p:cNvSpPr txBox="1"/>
            <p:nvPr/>
          </p:nvSpPr>
          <p:spPr>
            <a:xfrm>
              <a:off x="8881371" y="115488"/>
              <a:ext cx="1471661" cy="534368"/>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课题界定及支撑性理论</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sp>
          <p:nvSpPr>
            <p:cNvPr id="21" name="TextBox 7">
              <a:extLst>
                <a:ext uri="{FF2B5EF4-FFF2-40B4-BE49-F238E27FC236}">
                  <a16:creationId xmlns:a16="http://schemas.microsoft.com/office/drawing/2014/main" id="{DF865A86-9326-4A50-9D44-C2B8C39C336E}"/>
                </a:ext>
              </a:extLst>
            </p:cNvPr>
            <p:cNvSpPr txBox="1"/>
            <p:nvPr/>
          </p:nvSpPr>
          <p:spPr>
            <a:xfrm>
              <a:off x="10598039" y="221760"/>
              <a:ext cx="1471661" cy="303536"/>
            </a:xfrm>
            <a:prstGeom prst="rect">
              <a:avLst/>
            </a:prstGeom>
            <a:noFill/>
          </p:spPr>
          <p:txBody>
            <a:bodyPr wrap="square" lIns="0" tIns="36000" rIns="0" bIns="36000" rtlCol="0">
              <a:spAutoFit/>
            </a:bodyPr>
            <a:lstStyle/>
            <a:p>
              <a:pPr algn="ctr"/>
              <a:r>
                <a:rPr lang="zh-CN" altLang="en-US" sz="1500" b="1">
                  <a:solidFill>
                    <a:prstClr val="white">
                      <a:lumMod val="50000"/>
                    </a:prstClr>
                  </a:solidFill>
                  <a:latin typeface="微软雅黑" panose="020B0503020204020204" pitchFamily="34" charset="-122"/>
                  <a:ea typeface="微软雅黑" panose="020B0503020204020204" pitchFamily="34" charset="-122"/>
                </a:rPr>
                <a:t>预期设计成果</a:t>
              </a:r>
              <a:endParaRPr lang="zh-CN" altLang="en-US" sz="1500" b="1" dirty="0">
                <a:solidFill>
                  <a:prstClr val="white">
                    <a:lumMod val="50000"/>
                  </a:prstClr>
                </a:solidFill>
                <a:latin typeface="微软雅黑" panose="020B0503020204020204" pitchFamily="34" charset="-122"/>
                <a:ea typeface="微软雅黑" panose="020B0503020204020204" pitchFamily="34" charset="-122"/>
              </a:endParaRPr>
            </a:p>
          </p:txBody>
        </p:sp>
      </p:grpSp>
      <p:pic>
        <p:nvPicPr>
          <p:cNvPr id="22" name="图片 21">
            <a:extLst>
              <a:ext uri="{FF2B5EF4-FFF2-40B4-BE49-F238E27FC236}">
                <a16:creationId xmlns:a16="http://schemas.microsoft.com/office/drawing/2014/main" id="{0CD62321-2726-4AE5-A921-B43BAD4594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199" y="-63205"/>
            <a:ext cx="932411" cy="873466"/>
          </a:xfrm>
          <a:prstGeom prst="rect">
            <a:avLst/>
          </a:prstGeom>
        </p:spPr>
      </p:pic>
      <p:sp>
        <p:nvSpPr>
          <p:cNvPr id="23" name="矩形 22">
            <a:extLst>
              <a:ext uri="{FF2B5EF4-FFF2-40B4-BE49-F238E27FC236}">
                <a16:creationId xmlns:a16="http://schemas.microsoft.com/office/drawing/2014/main" id="{9EED49AD-27CF-4F9E-9BD2-8D7C70B3B81F}"/>
              </a:ext>
            </a:extLst>
          </p:cNvPr>
          <p:cNvSpPr/>
          <p:nvPr/>
        </p:nvSpPr>
        <p:spPr>
          <a:xfrm>
            <a:off x="88002" y="764762"/>
            <a:ext cx="11981698" cy="933589"/>
          </a:xfrm>
          <a:prstGeom prst="rect">
            <a:avLst/>
          </a:prstGeom>
        </p:spPr>
        <p:txBody>
          <a:bodyPr wrap="square">
            <a:spAutoFit/>
          </a:bodyPr>
          <a:lstStyle/>
          <a:p>
            <a:pPr indent="304800" algn="just">
              <a:lnSpc>
                <a:spcPct val="130000"/>
              </a:lnSpc>
              <a:spcAft>
                <a:spcPts val="0"/>
              </a:spcAft>
            </a:pPr>
            <a:r>
              <a:rPr lang="zh-CN" altLang="en-US" sz="2400" b="1" dirty="0">
                <a:latin typeface="微软雅黑" panose="020B0503020204020204" charset="-122"/>
                <a:ea typeface="微软雅黑" panose="020B0503020204020204" charset="-122"/>
              </a:rPr>
              <a:t>三、拟定工作进度</a:t>
            </a:r>
            <a:endParaRPr lang="en-US" altLang="zh-CN" sz="2400" b="1" dirty="0">
              <a:latin typeface="微软雅黑" panose="020B0503020204020204" charset="-122"/>
              <a:ea typeface="微软雅黑" panose="020B0503020204020204" charset="-122"/>
            </a:endParaRPr>
          </a:p>
          <a:p>
            <a:pPr indent="304800" algn="just">
              <a:lnSpc>
                <a:spcPct val="130000"/>
              </a:lnSpc>
              <a:spcAft>
                <a:spcPts val="0"/>
              </a:spcAft>
            </a:pPr>
            <a:endParaRPr lang="zh-CN" altLang="en-US" sz="2000" b="1" dirty="0">
              <a:latin typeface="微软雅黑" panose="020B0503020204020204" charset="-122"/>
              <a:ea typeface="微软雅黑" panose="020B0503020204020204" charset="-122"/>
            </a:endParaRPr>
          </a:p>
        </p:txBody>
      </p:sp>
      <p:graphicFrame>
        <p:nvGraphicFramePr>
          <p:cNvPr id="2" name="表格 1">
            <a:extLst>
              <a:ext uri="{FF2B5EF4-FFF2-40B4-BE49-F238E27FC236}">
                <a16:creationId xmlns:a16="http://schemas.microsoft.com/office/drawing/2014/main" id="{D8B975D2-1CF1-499F-B858-8AD1B6CC867B}"/>
              </a:ext>
            </a:extLst>
          </p:cNvPr>
          <p:cNvGraphicFramePr>
            <a:graphicFrameLocks noGrp="1"/>
          </p:cNvGraphicFramePr>
          <p:nvPr>
            <p:extLst>
              <p:ext uri="{D42A27DB-BD31-4B8C-83A1-F6EECF244321}">
                <p14:modId xmlns:p14="http://schemas.microsoft.com/office/powerpoint/2010/main" val="3959329719"/>
              </p:ext>
            </p:extLst>
          </p:nvPr>
        </p:nvGraphicFramePr>
        <p:xfrm>
          <a:off x="88002" y="1315937"/>
          <a:ext cx="11981698" cy="5435718"/>
        </p:xfrm>
        <a:graphic>
          <a:graphicData uri="http://schemas.openxmlformats.org/drawingml/2006/table">
            <a:tbl>
              <a:tblPr firstRow="1" firstCol="1" bandRow="1">
                <a:tableStyleId>{21E4AEA4-8DFA-4A89-87EB-49C32662AFE0}</a:tableStyleId>
              </a:tblPr>
              <a:tblGrid>
                <a:gridCol w="1550298">
                  <a:extLst>
                    <a:ext uri="{9D8B030D-6E8A-4147-A177-3AD203B41FA5}">
                      <a16:colId xmlns:a16="http://schemas.microsoft.com/office/drawing/2014/main" val="1475463784"/>
                    </a:ext>
                  </a:extLst>
                </a:gridCol>
                <a:gridCol w="10431400">
                  <a:extLst>
                    <a:ext uri="{9D8B030D-6E8A-4147-A177-3AD203B41FA5}">
                      <a16:colId xmlns:a16="http://schemas.microsoft.com/office/drawing/2014/main" val="531718279"/>
                    </a:ext>
                  </a:extLst>
                </a:gridCol>
              </a:tblGrid>
              <a:tr h="357996">
                <a:tc>
                  <a:txBody>
                    <a:bodyPr/>
                    <a:lstStyle/>
                    <a:p>
                      <a:pPr algn="ctr">
                        <a:lnSpc>
                          <a:spcPct val="100000"/>
                        </a:lnSpc>
                        <a:spcAft>
                          <a:spcPts val="0"/>
                        </a:spcAft>
                      </a:pPr>
                      <a:r>
                        <a:rPr lang="zh-CN" altLang="en-US" sz="1400" kern="1200" dirty="0">
                          <a:effectLst/>
                        </a:rPr>
                        <a:t>时    间</a:t>
                      </a:r>
                      <a:endParaRPr lang="zh-CN" altLang="en-US" sz="1400" b="1" kern="1200" dirty="0">
                        <a:solidFill>
                          <a:schemeClr val="lt1"/>
                        </a:solidFill>
                        <a:effectLst/>
                        <a:latin typeface="+mj-ea"/>
                        <a:ea typeface="+mj-ea"/>
                        <a:cs typeface="+mn-cs"/>
                      </a:endParaRPr>
                    </a:p>
                  </a:txBody>
                  <a:tcPr marL="33404" marR="33404" marT="0" marB="0" anchor="ctr"/>
                </a:tc>
                <a:tc>
                  <a:txBody>
                    <a:bodyPr/>
                    <a:lstStyle/>
                    <a:p>
                      <a:pPr algn="ctr">
                        <a:lnSpc>
                          <a:spcPct val="100000"/>
                        </a:lnSpc>
                        <a:spcAft>
                          <a:spcPts val="0"/>
                        </a:spcAft>
                      </a:pPr>
                      <a:r>
                        <a:rPr lang="zh-CN" altLang="en-US" sz="1400" kern="1200" dirty="0">
                          <a:effectLst/>
                        </a:rPr>
                        <a:t>任        务</a:t>
                      </a:r>
                      <a:endParaRPr lang="zh-CN" altLang="en-US" sz="1400" b="1" kern="1200" dirty="0">
                        <a:solidFill>
                          <a:schemeClr val="lt1"/>
                        </a:solidFill>
                        <a:effectLst/>
                        <a:latin typeface="+mj-ea"/>
                        <a:ea typeface="+mj-ea"/>
                        <a:cs typeface="+mn-cs"/>
                      </a:endParaRPr>
                    </a:p>
                  </a:txBody>
                  <a:tcPr marL="33404" marR="33404" marT="0" marB="0" anchor="ctr"/>
                </a:tc>
                <a:extLst>
                  <a:ext uri="{0D108BD9-81ED-4DB2-BD59-A6C34878D82A}">
                    <a16:rowId xmlns:a16="http://schemas.microsoft.com/office/drawing/2014/main" val="2797168384"/>
                  </a:ext>
                </a:extLst>
              </a:tr>
              <a:tr h="359919">
                <a:tc>
                  <a:txBody>
                    <a:bodyPr/>
                    <a:lstStyle/>
                    <a:p>
                      <a:pPr algn="ctr">
                        <a:lnSpc>
                          <a:spcPct val="100000"/>
                        </a:lnSpc>
                        <a:spcAft>
                          <a:spcPts val="0"/>
                        </a:spcAft>
                      </a:pPr>
                      <a:r>
                        <a:rPr lang="zh-CN" sz="1400" kern="1200" dirty="0">
                          <a:effectLst/>
                        </a:rPr>
                        <a:t>第一周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熟悉基本资料；撰写开题报告。</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2157672971"/>
                  </a:ext>
                </a:extLst>
              </a:tr>
              <a:tr h="758694">
                <a:tc>
                  <a:txBody>
                    <a:bodyPr/>
                    <a:lstStyle/>
                    <a:p>
                      <a:pPr algn="ctr">
                        <a:lnSpc>
                          <a:spcPct val="100000"/>
                        </a:lnSpc>
                        <a:spcAft>
                          <a:spcPts val="0"/>
                        </a:spcAft>
                      </a:pPr>
                      <a:r>
                        <a:rPr lang="zh-CN" sz="1400" kern="1200" dirty="0">
                          <a:effectLst/>
                        </a:rPr>
                        <a:t>第二周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确定种植作物种类和栽培模式以及作物最大耗水强度和灌水周期。选定滴灌设备、管道规格和毛管布置形式。设计灌水小区、在地形图上布置管网。</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4228562817"/>
                  </a:ext>
                </a:extLst>
              </a:tr>
              <a:tr h="359919">
                <a:tc>
                  <a:txBody>
                    <a:bodyPr/>
                    <a:lstStyle/>
                    <a:p>
                      <a:pPr algn="ctr">
                        <a:lnSpc>
                          <a:spcPct val="100000"/>
                        </a:lnSpc>
                        <a:spcAft>
                          <a:spcPts val="0"/>
                        </a:spcAft>
                      </a:pPr>
                      <a:r>
                        <a:rPr lang="zh-CN" sz="1400" kern="1200" dirty="0">
                          <a:effectLst/>
                        </a:rPr>
                        <a:t>第三周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做多种轮灌制度组合、确定相应的最不利工况。</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869832454"/>
                  </a:ext>
                </a:extLst>
              </a:tr>
              <a:tr h="359919">
                <a:tc>
                  <a:txBody>
                    <a:bodyPr/>
                    <a:lstStyle/>
                    <a:p>
                      <a:pPr algn="ctr">
                        <a:lnSpc>
                          <a:spcPct val="100000"/>
                        </a:lnSpc>
                        <a:spcAft>
                          <a:spcPts val="0"/>
                        </a:spcAft>
                      </a:pPr>
                      <a:r>
                        <a:rPr lang="zh-CN" sz="1400" kern="1200" dirty="0">
                          <a:effectLst/>
                        </a:rPr>
                        <a:t>第四周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推算各最不利工况对应的支管、分干管、干管和首部的流量和工作压力。</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1183807781"/>
                  </a:ext>
                </a:extLst>
              </a:tr>
              <a:tr h="359919">
                <a:tc>
                  <a:txBody>
                    <a:bodyPr/>
                    <a:lstStyle/>
                    <a:p>
                      <a:pPr algn="ctr">
                        <a:lnSpc>
                          <a:spcPct val="100000"/>
                        </a:lnSpc>
                        <a:spcAft>
                          <a:spcPts val="0"/>
                        </a:spcAft>
                      </a:pPr>
                      <a:r>
                        <a:rPr lang="zh-CN" sz="1400" kern="1200" dirty="0">
                          <a:effectLst/>
                        </a:rPr>
                        <a:t>第五周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确定泵站工况变化范围、制定选泵原则。</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272160488"/>
                  </a:ext>
                </a:extLst>
              </a:tr>
              <a:tr h="359919">
                <a:tc>
                  <a:txBody>
                    <a:bodyPr/>
                    <a:lstStyle/>
                    <a:p>
                      <a:pPr algn="ctr">
                        <a:lnSpc>
                          <a:spcPct val="100000"/>
                        </a:lnSpc>
                        <a:spcAft>
                          <a:spcPts val="0"/>
                        </a:spcAft>
                      </a:pPr>
                      <a:r>
                        <a:rPr lang="zh-CN" sz="1400" kern="1200" dirty="0">
                          <a:effectLst/>
                        </a:rPr>
                        <a:t>第六周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设计首部过滤系统和泵站沉淀池。</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57530645"/>
                  </a:ext>
                </a:extLst>
              </a:tr>
              <a:tr h="359919">
                <a:tc>
                  <a:txBody>
                    <a:bodyPr/>
                    <a:lstStyle/>
                    <a:p>
                      <a:pPr algn="ctr">
                        <a:lnSpc>
                          <a:spcPct val="100000"/>
                        </a:lnSpc>
                        <a:spcAft>
                          <a:spcPts val="0"/>
                        </a:spcAft>
                      </a:pPr>
                      <a:r>
                        <a:rPr lang="zh-CN" sz="1400" kern="1200" dirty="0">
                          <a:effectLst/>
                        </a:rPr>
                        <a:t>第七周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选泵、泵站工艺设计。</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076090163"/>
                  </a:ext>
                </a:extLst>
              </a:tr>
              <a:tr h="359919">
                <a:tc>
                  <a:txBody>
                    <a:bodyPr/>
                    <a:lstStyle/>
                    <a:p>
                      <a:pPr algn="ctr">
                        <a:lnSpc>
                          <a:spcPct val="100000"/>
                        </a:lnSpc>
                        <a:spcAft>
                          <a:spcPts val="0"/>
                        </a:spcAft>
                      </a:pPr>
                      <a:r>
                        <a:rPr lang="zh-CN" sz="1400" kern="1200" dirty="0">
                          <a:effectLst/>
                        </a:rPr>
                        <a:t>第八</a:t>
                      </a:r>
                      <a:r>
                        <a:rPr lang="en-US" sz="1400" kern="1200" dirty="0">
                          <a:effectLst/>
                        </a:rPr>
                        <a:t>~</a:t>
                      </a:r>
                      <a:r>
                        <a:rPr lang="zh-CN" sz="1400" kern="1200" dirty="0">
                          <a:effectLst/>
                        </a:rPr>
                        <a:t>九周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绘制田间管网结构图和连接图大样；绘制闸阀井结构图。绘制管网放线图。</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898513754"/>
                  </a:ext>
                </a:extLst>
              </a:tr>
              <a:tr h="359919">
                <a:tc>
                  <a:txBody>
                    <a:bodyPr/>
                    <a:lstStyle/>
                    <a:p>
                      <a:pPr algn="ctr">
                        <a:lnSpc>
                          <a:spcPct val="100000"/>
                        </a:lnSpc>
                        <a:spcAft>
                          <a:spcPts val="0"/>
                        </a:spcAft>
                      </a:pPr>
                      <a:r>
                        <a:rPr lang="zh-CN" sz="1400" kern="1200" dirty="0">
                          <a:effectLst/>
                        </a:rPr>
                        <a:t>第十周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计算管沟土石方；计算管网设备数量、首部设备数量和阀门井材料用量。</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2213302360"/>
                  </a:ext>
                </a:extLst>
              </a:tr>
              <a:tr h="359919">
                <a:tc>
                  <a:txBody>
                    <a:bodyPr/>
                    <a:lstStyle/>
                    <a:p>
                      <a:pPr algn="ctr">
                        <a:lnSpc>
                          <a:spcPct val="100000"/>
                        </a:lnSpc>
                        <a:spcAft>
                          <a:spcPts val="0"/>
                        </a:spcAft>
                      </a:pPr>
                      <a:r>
                        <a:rPr lang="zh-CN" sz="1400" kern="1200" dirty="0">
                          <a:effectLst/>
                        </a:rPr>
                        <a:t>第十一周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制定水土保持方案。</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1634050422"/>
                  </a:ext>
                </a:extLst>
              </a:tr>
              <a:tr h="359919">
                <a:tc>
                  <a:txBody>
                    <a:bodyPr/>
                    <a:lstStyle/>
                    <a:p>
                      <a:pPr algn="ctr">
                        <a:lnSpc>
                          <a:spcPct val="100000"/>
                        </a:lnSpc>
                        <a:spcAft>
                          <a:spcPts val="0"/>
                        </a:spcAft>
                      </a:pPr>
                      <a:r>
                        <a:rPr lang="zh-CN" sz="1400" kern="1200" dirty="0">
                          <a:effectLst/>
                        </a:rPr>
                        <a:t>第十二周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编制工程概预算报告。</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4801779"/>
                  </a:ext>
                </a:extLst>
              </a:tr>
              <a:tr h="359919">
                <a:tc>
                  <a:txBody>
                    <a:bodyPr/>
                    <a:lstStyle/>
                    <a:p>
                      <a:pPr algn="ctr">
                        <a:lnSpc>
                          <a:spcPct val="100000"/>
                        </a:lnSpc>
                        <a:spcAft>
                          <a:spcPts val="0"/>
                        </a:spcAft>
                      </a:pPr>
                      <a:r>
                        <a:rPr lang="zh-CN" sz="1400" kern="1200" dirty="0">
                          <a:effectLst/>
                        </a:rPr>
                        <a:t>第十三周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编写设计计算书和设计说明书。</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991523569"/>
                  </a:ext>
                </a:extLst>
              </a:tr>
              <a:tr h="359919">
                <a:tc>
                  <a:txBody>
                    <a:bodyPr/>
                    <a:lstStyle/>
                    <a:p>
                      <a:pPr algn="ctr">
                        <a:lnSpc>
                          <a:spcPct val="100000"/>
                        </a:lnSpc>
                        <a:spcAft>
                          <a:spcPts val="0"/>
                        </a:spcAft>
                      </a:pPr>
                      <a:r>
                        <a:rPr lang="zh-CN" sz="1400" kern="1200" dirty="0">
                          <a:effectLst/>
                        </a:rPr>
                        <a:t>第十四周</a:t>
                      </a:r>
                      <a:endParaRPr lang="zh-CN" sz="900" kern="100" dirty="0">
                        <a:effectLst/>
                        <a:latin typeface="+mj-ea"/>
                        <a:ea typeface="+mj-ea"/>
                        <a:cs typeface="宋体" panose="02010600030101010101" pitchFamily="2" charset="-122"/>
                      </a:endParaRPr>
                    </a:p>
                  </a:txBody>
                  <a:tcPr marL="33404" marR="33404" marT="0" marB="0" anchor="ctr"/>
                </a:tc>
                <a:tc>
                  <a:txBody>
                    <a:bodyPr/>
                    <a:lstStyle/>
                    <a:p>
                      <a:pPr marL="457200" indent="0" algn="l">
                        <a:lnSpc>
                          <a:spcPct val="100000"/>
                        </a:lnSpc>
                        <a:spcAft>
                          <a:spcPts val="0"/>
                        </a:spcAft>
                      </a:pPr>
                      <a:r>
                        <a:rPr lang="zh-CN" sz="2000" b="0" kern="1200" dirty="0">
                          <a:effectLst/>
                        </a:rPr>
                        <a:t>设计成果评阅。</a:t>
                      </a:r>
                      <a:endParaRPr lang="zh-CN" sz="1100" b="0" kern="100" dirty="0">
                        <a:effectLst/>
                        <a:latin typeface="+mj-ea"/>
                        <a:ea typeface="+mj-ea"/>
                        <a:cs typeface="宋体" panose="02010600030101010101" pitchFamily="2" charset="-122"/>
                      </a:endParaRPr>
                    </a:p>
                  </a:txBody>
                  <a:tcPr marL="33404" marR="33404" marT="0" marB="0" anchor="ctr"/>
                </a:tc>
                <a:extLst>
                  <a:ext uri="{0D108BD9-81ED-4DB2-BD59-A6C34878D82A}">
                    <a16:rowId xmlns:a16="http://schemas.microsoft.com/office/drawing/2014/main" val="3612364557"/>
                  </a:ext>
                </a:extLst>
              </a:tr>
            </a:tbl>
          </a:graphicData>
        </a:graphic>
      </p:graphicFrame>
      <p:sp>
        <p:nvSpPr>
          <p:cNvPr id="25" name="灯片编号占位符 1">
            <a:extLst>
              <a:ext uri="{FF2B5EF4-FFF2-40B4-BE49-F238E27FC236}">
                <a16:creationId xmlns:a16="http://schemas.microsoft.com/office/drawing/2014/main" id="{5CB87A9B-BA8D-4DC7-A039-F37A3C6689F1}"/>
              </a:ext>
            </a:extLst>
          </p:cNvPr>
          <p:cNvSpPr>
            <a:spLocks noGrp="1"/>
          </p:cNvSpPr>
          <p:nvPr>
            <p:ph type="sldNum" sz="quarter" idx="12"/>
          </p:nvPr>
        </p:nvSpPr>
        <p:spPr>
          <a:xfrm>
            <a:off x="8610600" y="6356350"/>
            <a:ext cx="2743200" cy="365125"/>
          </a:xfrm>
        </p:spPr>
        <p:txBody>
          <a:bodyPr vert="horz" lIns="91440" tIns="45720" rIns="91440" bIns="45720" rtlCol="0" anchor="ctr">
            <a:normAutofit fontScale="92500" lnSpcReduction="10000"/>
          </a:bodyPr>
          <a:lstStyle/>
          <a:p>
            <a:pPr marL="0" marR="0" indent="0" algn="r" defTabSz="914400" rtl="0" eaLnBrk="1" fontAlgn="auto" latinLnBrk="0" hangingPunct="1">
              <a:lnSpc>
                <a:spcPct val="100000"/>
              </a:lnSpc>
              <a:spcBef>
                <a:spcPct val="0"/>
              </a:spcBef>
              <a:spcAft>
                <a:spcPct val="0"/>
              </a:spcAft>
              <a:buClrTx/>
              <a:buSzTx/>
              <a:buFontTx/>
              <a:buNone/>
            </a:pP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fld id="{F7F30F6B-C2AE-4C2B-AA0F-A1A2AE5D83F5}" type="slidenum">
              <a:rPr kumimoji="0" lang="en-US" sz="2000" b="1" i="0" u="none" strike="noStrike" kern="1200" cap="none" spc="0" normalizeH="0" baseline="0" noProof="1" smtClean="0">
                <a:solidFill>
                  <a:schemeClr val="tx1"/>
                </a:solidFill>
                <a:latin typeface="Times New Roman" panose="02020603050405020304" charset="0"/>
                <a:ea typeface="+mn-ea"/>
                <a:cs typeface="Times New Roman" panose="02020603050405020304" charset="0"/>
              </a:rPr>
              <a:t>9</a:t>
            </a:fld>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rPr>
              <a:t>  </a:t>
            </a:r>
            <a:r>
              <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sym typeface="+mn-ea"/>
              </a:rPr>
              <a:t>—</a:t>
            </a:r>
            <a:endParaRPr kumimoji="0" lang="en-US" sz="2000" b="1" i="0" u="none" strike="noStrike" kern="1200" cap="none" spc="0" normalizeH="0" baseline="0" noProof="1">
              <a:solidFill>
                <a:schemeClr val="tx1"/>
              </a:solidFill>
              <a:latin typeface="Times New Roman" panose="02020603050405020304" charset="0"/>
              <a:ea typeface="+mn-ea"/>
              <a:cs typeface="Times New Roman" panose="02020603050405020304" charset="0"/>
            </a:endParaRPr>
          </a:p>
        </p:txBody>
      </p:sp>
    </p:spTree>
    <p:custDataLst>
      <p:tags r:id="rId1"/>
    </p:custDataLst>
    <p:extLst>
      <p:ext uri="{BB962C8B-B14F-4D97-AF65-F5344CB8AC3E}">
        <p14:creationId xmlns:p14="http://schemas.microsoft.com/office/powerpoint/2010/main" val="3156156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260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EMPLATE_MASTER_THUMB_INDEX" val="18"/>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TM16401371[[fn=地图集]]</Template>
  <TotalTime>0</TotalTime>
  <Words>1809</Words>
  <Application>Microsoft Office PowerPoint</Application>
  <PresentationFormat>宽屏</PresentationFormat>
  <Paragraphs>179</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微软雅黑</vt:lpstr>
      <vt:lpstr>Arial</vt:lpstr>
      <vt:lpstr>Arial Black</vt:lpstr>
      <vt:lpstr>Times New Roman</vt:lpstr>
      <vt:lpstr>Viner Hand ITC</vt:lpstr>
      <vt:lpstr>Office 主题​​</vt:lpstr>
      <vt:lpstr>随机轮灌制度下的滴灌泵站工况设计 开 题 报 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梁 嘉成</dc:creator>
  <cp:lastModifiedBy>梁 嘉成</cp:lastModifiedBy>
  <cp:revision>102</cp:revision>
  <dcterms:created xsi:type="dcterms:W3CDTF">2019-12-05T16:37:00Z</dcterms:created>
  <dcterms:modified xsi:type="dcterms:W3CDTF">2019-12-28T05:17:34Z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