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2" r:id="rId7"/>
    <p:sldId id="263" r:id="rId8"/>
    <p:sldId id="260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99C71-6BE8-4CCD-823C-0F57A3BB0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950892-1C20-4916-823D-96ECFC10A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571C4-836E-425F-9A0C-6FB6553E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03F-A0A0-421B-9106-CBDB7838DD6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F48BE-EDEC-4E23-ADB1-E523DCF9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5E4C99-00B7-498D-A932-C03C4184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2B87-EBD8-429D-B6BB-C4906937C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83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B4115-6D13-4A7F-8364-46E52964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1FC950-7636-4032-A7D1-0294EE5FC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01A5F-10DC-4F96-9354-413C80305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03F-A0A0-421B-9106-CBDB7838DD6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F7B93-43A6-43AE-9C52-459F4E12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694D7A-EC40-4506-AB25-11696086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2B87-EBD8-429D-B6BB-C4906937C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86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ECE420-5BC8-4FB0-A7C5-60BF58057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909616-D20C-44BD-8D5F-3727A954C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6E1C60-9007-4495-B96E-711652AF0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03F-A0A0-421B-9106-CBDB7838DD6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7E3FE-A6A6-4493-AFFA-86BCC45D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969B7-0EBD-4FF5-A175-986B1E349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2B87-EBD8-429D-B6BB-C4906937C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30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A7C3C-9B27-497C-8236-3CA3080C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615588-7A24-42CB-9D15-BBA84F6CE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610D8E-818A-4AB3-ABB1-DFE91D68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03F-A0A0-421B-9106-CBDB7838DD6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38C379-C811-4DE0-9427-1B6B588FD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2EB46E-0105-4860-9DF9-903115C8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2B87-EBD8-429D-B6BB-C4906937C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84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2F9B8-47B7-444B-A969-2159D5992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F776FB-D720-42AC-96B0-3E41286BE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8B04C-9156-4BCB-A82E-54CF643A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03F-A0A0-421B-9106-CBDB7838DD6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B39F3-038B-41C0-A1D5-5C894D3D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91F06-3431-476E-91B6-0B94CE7B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2B87-EBD8-429D-B6BB-C4906937C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10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4EDD6-28C3-4A1C-9020-C2F3E537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29AF40-8176-4D01-89A0-5C6761A71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22125F-55D0-4B41-96B6-FA628A23C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9654FF-C2C4-4570-A3D3-4529963B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03F-A0A0-421B-9106-CBDB7838DD6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49EDC7-771D-412E-9AD4-A4D4FEAC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1ECF4D-970B-46AF-BE41-55C9B91B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2B87-EBD8-429D-B6BB-C4906937C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54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48D58-D8D0-48F4-AC3E-70A0BA1EA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3F113B-BEAD-4ED2-B880-BCF3F78E0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7087E5-A5FF-4986-B393-0AAFFD704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869A49-04FB-42E2-8CD2-1D7E276FB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50E8B6-B7DF-4048-8CC2-7833F06B5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6CB94E-CCB5-498A-9258-D71DD575C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03F-A0A0-421B-9106-CBDB7838DD6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991AD9-1014-4024-80B8-CF8C5603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16D9AB-01AA-4FD3-A0CA-4BE447FB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2B87-EBD8-429D-B6BB-C4906937C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5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7BD8D-0D34-43C6-8D88-F19C47502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1DC167-090B-4EBD-8612-76F89524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03F-A0A0-421B-9106-CBDB7838DD6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B8DBC0-A4B5-430F-98DD-EA1B890BE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393891-BBF9-4267-8FFA-D5C26659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2B87-EBD8-429D-B6BB-C4906937C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0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D14B5C-8CF7-4DCA-9CDF-DCC953D7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03F-A0A0-421B-9106-CBDB7838DD6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A0F06E-15F0-4A4C-9AA2-DD782594A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C28E3F-C997-4F4A-9DCC-085B72C93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2B87-EBD8-429D-B6BB-C4906937C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92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63280-A2CB-4F19-AE5E-534C2C127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747BC0-9C35-45B5-9CD3-EB7EB04EA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B847DF-A4AD-4F55-AB96-B9012E71C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56C8E7-1BD1-4525-837D-E5D14A00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03F-A0A0-421B-9106-CBDB7838DD6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F32756-C0CE-42EF-A624-2B0D6E8A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92C137-1C0D-4A1C-8F1C-4B88701A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2B87-EBD8-429D-B6BB-C4906937C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84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98CB5-754A-42A8-9657-8879C775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BB1054-7B35-4E85-9F08-9E12A3A69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C0D105-5EDE-4017-AB28-431765AE1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D0D2DE-D5AB-4CD1-B72A-8526A010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103F-A0A0-421B-9106-CBDB7838DD6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FDE1A2-B820-4A37-A796-66ADA16E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01FC76-AF57-4C9A-BAB9-B78E7EE0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F2B87-EBD8-429D-B6BB-C4906937C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05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92EFE2-3A49-4CB4-88D5-3849E8C57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7972F-DA4C-47B9-B1F5-76C2DC450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B62407-3297-4919-B82E-C7194E246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A103F-A0A0-421B-9106-CBDB7838DD6F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F202E-418F-4E75-9AA8-E3BA8362F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E4706C-940F-4B1E-BDBD-692DB9D5C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F2B87-EBD8-429D-B6BB-C4906937C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16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6BB62B4-A05A-475A-8BAF-8EBE8B9D2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275706232">
            <a:extLst>
              <a:ext uri="{FF2B5EF4-FFF2-40B4-BE49-F238E27FC236}">
                <a16:creationId xmlns:a16="http://schemas.microsoft.com/office/drawing/2014/main" id="{8C25056F-F91E-459D-9CBF-9906A52B2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177" y="-4147113"/>
            <a:ext cx="1965325" cy="198438"/>
          </a:xfrm>
          <a:prstGeom prst="rect">
            <a:avLst/>
          </a:prstGeom>
          <a:solidFill>
            <a:srgbClr val="FFFFFF"/>
          </a:solidFill>
          <a:ln w="17907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페이지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로드시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띄워지는 창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C6C0BE-9CFA-4120-8F13-AF141840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80" y="-46877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4A427B-109F-4ECE-891F-397C64BAB5E6}"/>
              </a:ext>
            </a:extLst>
          </p:cNvPr>
          <p:cNvSpPr/>
          <p:nvPr/>
        </p:nvSpPr>
        <p:spPr>
          <a:xfrm>
            <a:off x="262890" y="321809"/>
            <a:ext cx="1485900" cy="34210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6-1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7FC339-FD9B-4E26-A40E-1D8A893A9920}"/>
              </a:ext>
            </a:extLst>
          </p:cNvPr>
          <p:cNvSpPr/>
          <p:nvPr/>
        </p:nvSpPr>
        <p:spPr>
          <a:xfrm>
            <a:off x="2089867" y="663916"/>
            <a:ext cx="8012266" cy="5672163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A23693-A237-49DA-93B5-BB8CE8BD250A}"/>
              </a:ext>
            </a:extLst>
          </p:cNvPr>
          <p:cNvSpPr/>
          <p:nvPr/>
        </p:nvSpPr>
        <p:spPr>
          <a:xfrm>
            <a:off x="3739622" y="855218"/>
            <a:ext cx="5015219" cy="160469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1) </a:t>
            </a:r>
            <a:r>
              <a:rPr lang="ko-KR" altLang="en-US" dirty="0"/>
              <a:t>로고 </a:t>
            </a:r>
            <a:r>
              <a:rPr lang="en-US" altLang="ko-KR" dirty="0"/>
              <a:t>+ </a:t>
            </a:r>
            <a:r>
              <a:rPr lang="ko-KR" altLang="en-US" dirty="0"/>
              <a:t>코멘트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AC9019-566C-43F5-848E-DFC088DD76B9}"/>
              </a:ext>
            </a:extLst>
          </p:cNvPr>
          <p:cNvSpPr/>
          <p:nvPr/>
        </p:nvSpPr>
        <p:spPr>
          <a:xfrm>
            <a:off x="3957150" y="2604785"/>
            <a:ext cx="4555995" cy="49032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2) </a:t>
            </a:r>
            <a:r>
              <a:rPr lang="ko-KR" altLang="en-US" dirty="0"/>
              <a:t>구글 로그인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38BFD3-488C-4697-8778-65A36C78D7B7}"/>
              </a:ext>
            </a:extLst>
          </p:cNvPr>
          <p:cNvSpPr/>
          <p:nvPr/>
        </p:nvSpPr>
        <p:spPr>
          <a:xfrm>
            <a:off x="3969234" y="3254836"/>
            <a:ext cx="4555995" cy="49032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3) </a:t>
            </a:r>
            <a:r>
              <a:rPr lang="ko-KR" altLang="en-US" dirty="0"/>
              <a:t>카카오 로그인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4D70DC-CF54-4D6C-8D4F-6AF048EC8F3E}"/>
              </a:ext>
            </a:extLst>
          </p:cNvPr>
          <p:cNvSpPr/>
          <p:nvPr/>
        </p:nvSpPr>
        <p:spPr>
          <a:xfrm>
            <a:off x="4631888" y="3880297"/>
            <a:ext cx="3081641" cy="49032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4)</a:t>
            </a:r>
            <a:r>
              <a:rPr lang="ko-KR" altLang="en-US" dirty="0"/>
              <a:t>자체로그인 아이디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4AC183-1E47-48CE-8F21-9E84C0B8A41A}"/>
              </a:ext>
            </a:extLst>
          </p:cNvPr>
          <p:cNvSpPr/>
          <p:nvPr/>
        </p:nvSpPr>
        <p:spPr>
          <a:xfrm>
            <a:off x="4631888" y="4482505"/>
            <a:ext cx="3081641" cy="49032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5) </a:t>
            </a:r>
            <a:r>
              <a:rPr lang="ko-KR" altLang="en-US" dirty="0"/>
              <a:t>자체로그인 비밀번호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2DBEC7-FBB3-4994-B34E-88B5C4150F40}"/>
              </a:ext>
            </a:extLst>
          </p:cNvPr>
          <p:cNvSpPr/>
          <p:nvPr/>
        </p:nvSpPr>
        <p:spPr>
          <a:xfrm>
            <a:off x="5112261" y="5084713"/>
            <a:ext cx="2351529" cy="3185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6) </a:t>
            </a:r>
            <a:r>
              <a:rPr lang="ko-KR" altLang="en-US" dirty="0"/>
              <a:t>로그인 버튼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AB6E3E-73E4-4095-BED0-8C1002DAE5FB}"/>
              </a:ext>
            </a:extLst>
          </p:cNvPr>
          <p:cNvSpPr/>
          <p:nvPr/>
        </p:nvSpPr>
        <p:spPr>
          <a:xfrm>
            <a:off x="4382150" y="5515159"/>
            <a:ext cx="3973179" cy="32677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7) </a:t>
            </a:r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비밀번호 찾기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537258-0F30-42BA-8B15-D460A876CDC0}"/>
              </a:ext>
            </a:extLst>
          </p:cNvPr>
          <p:cNvSpPr/>
          <p:nvPr/>
        </p:nvSpPr>
        <p:spPr>
          <a:xfrm>
            <a:off x="4027141" y="5936763"/>
            <a:ext cx="4440181" cy="32677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8) </a:t>
            </a:r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8404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E5F482-BFF0-4D76-9CFC-0D91CFEC0E3C}"/>
              </a:ext>
            </a:extLst>
          </p:cNvPr>
          <p:cNvSpPr/>
          <p:nvPr/>
        </p:nvSpPr>
        <p:spPr>
          <a:xfrm>
            <a:off x="91440" y="295902"/>
            <a:ext cx="1866553" cy="34545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6-1-8)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회원가입 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D66A91-CCFE-4442-B2C2-3F69FBB59972}"/>
              </a:ext>
            </a:extLst>
          </p:cNvPr>
          <p:cNvSpPr/>
          <p:nvPr/>
        </p:nvSpPr>
        <p:spPr>
          <a:xfrm>
            <a:off x="2089272" y="0"/>
            <a:ext cx="8012266" cy="6858000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706423-9A23-47A3-938C-3460D6667B81}"/>
              </a:ext>
            </a:extLst>
          </p:cNvPr>
          <p:cNvSpPr/>
          <p:nvPr/>
        </p:nvSpPr>
        <p:spPr>
          <a:xfrm>
            <a:off x="2912745" y="114300"/>
            <a:ext cx="6366510" cy="66294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BCBE55-8C06-4A05-AC8D-005F63747479}"/>
              </a:ext>
            </a:extLst>
          </p:cNvPr>
          <p:cNvSpPr/>
          <p:nvPr/>
        </p:nvSpPr>
        <p:spPr>
          <a:xfrm>
            <a:off x="3038494" y="244090"/>
            <a:ext cx="1716820" cy="33645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3DB5A2-57DC-4999-9978-A9060BFE0556}"/>
              </a:ext>
            </a:extLst>
          </p:cNvPr>
          <p:cNvSpPr/>
          <p:nvPr/>
        </p:nvSpPr>
        <p:spPr>
          <a:xfrm>
            <a:off x="3852408" y="639038"/>
            <a:ext cx="4440181" cy="2892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1&gt; </a:t>
            </a:r>
            <a:r>
              <a:rPr lang="ko-KR" altLang="en-US" sz="1500" dirty="0"/>
              <a:t>이메일 인증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74748A-E085-40A3-A955-6A34630ADAF5}"/>
              </a:ext>
            </a:extLst>
          </p:cNvPr>
          <p:cNvSpPr/>
          <p:nvPr/>
        </p:nvSpPr>
        <p:spPr>
          <a:xfrm>
            <a:off x="3862613" y="1129875"/>
            <a:ext cx="4440181" cy="2892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2&gt; </a:t>
            </a:r>
            <a:r>
              <a:rPr lang="ko-KR" altLang="en-US" sz="1500" dirty="0"/>
              <a:t>비밀번호 인증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54193B-32BD-4236-8D8D-4F28EFFD38B5}"/>
              </a:ext>
            </a:extLst>
          </p:cNvPr>
          <p:cNvSpPr/>
          <p:nvPr/>
        </p:nvSpPr>
        <p:spPr>
          <a:xfrm>
            <a:off x="3862613" y="2109186"/>
            <a:ext cx="4440181" cy="2892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4&gt; </a:t>
            </a:r>
            <a:r>
              <a:rPr lang="ko-KR" altLang="en-US" sz="1500" dirty="0"/>
              <a:t>닉네임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DF9EC8-2A56-4D08-9921-79F58D9F4CC0}"/>
              </a:ext>
            </a:extLst>
          </p:cNvPr>
          <p:cNvSpPr/>
          <p:nvPr/>
        </p:nvSpPr>
        <p:spPr>
          <a:xfrm>
            <a:off x="3862613" y="2601970"/>
            <a:ext cx="4440181" cy="2892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5&gt; </a:t>
            </a:r>
            <a:r>
              <a:rPr lang="ko-KR" altLang="en-US" sz="1500" dirty="0" err="1"/>
              <a:t>은행명</a:t>
            </a:r>
            <a:endParaRPr lang="ko-KR" altLang="en-US" sz="15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38BE488-88AA-4EEA-B5A7-E01F0160F25D}"/>
              </a:ext>
            </a:extLst>
          </p:cNvPr>
          <p:cNvSpPr/>
          <p:nvPr/>
        </p:nvSpPr>
        <p:spPr>
          <a:xfrm>
            <a:off x="3875313" y="5251666"/>
            <a:ext cx="4440181" cy="27609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10&gt;-1 </a:t>
            </a:r>
            <a:r>
              <a:rPr lang="ko-KR" altLang="en-US" sz="1200" dirty="0"/>
              <a:t>이용약관 동의 체크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31F1ED-ABB5-408A-A19D-CDA4F26096B2}"/>
              </a:ext>
            </a:extLst>
          </p:cNvPr>
          <p:cNvSpPr/>
          <p:nvPr/>
        </p:nvSpPr>
        <p:spPr>
          <a:xfrm>
            <a:off x="3875313" y="5597782"/>
            <a:ext cx="4440181" cy="27609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10&gt;-2 </a:t>
            </a:r>
            <a:r>
              <a:rPr lang="ko-KR" altLang="en-US" sz="1200" dirty="0"/>
              <a:t>개인정보 처리방침 동의 체크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B9D913B-6A6F-4958-8752-04E195B81224}"/>
              </a:ext>
            </a:extLst>
          </p:cNvPr>
          <p:cNvSpPr/>
          <p:nvPr/>
        </p:nvSpPr>
        <p:spPr>
          <a:xfrm>
            <a:off x="3875313" y="5980927"/>
            <a:ext cx="4440181" cy="2892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11&gt; </a:t>
            </a:r>
            <a:r>
              <a:rPr lang="ko-KR" altLang="en-US" sz="1500" dirty="0"/>
              <a:t>가입하기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FA09581-5D17-4309-A6D4-89E89628D18E}"/>
              </a:ext>
            </a:extLst>
          </p:cNvPr>
          <p:cNvSpPr/>
          <p:nvPr/>
        </p:nvSpPr>
        <p:spPr>
          <a:xfrm>
            <a:off x="3862613" y="3070440"/>
            <a:ext cx="4440181" cy="2892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6&gt; </a:t>
            </a:r>
            <a:r>
              <a:rPr lang="ko-KR" altLang="en-US" sz="1500" dirty="0"/>
              <a:t>계좌번호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C1930DA-60F4-41A7-908B-44F19C005E20}"/>
              </a:ext>
            </a:extLst>
          </p:cNvPr>
          <p:cNvSpPr/>
          <p:nvPr/>
        </p:nvSpPr>
        <p:spPr>
          <a:xfrm>
            <a:off x="3862568" y="3565734"/>
            <a:ext cx="4440181" cy="2892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7&gt; </a:t>
            </a:r>
            <a:r>
              <a:rPr lang="ko-KR" altLang="en-US" sz="1500" dirty="0"/>
              <a:t>예금주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8BB1A05-4407-47B6-987A-FC92FB28C1F9}"/>
              </a:ext>
            </a:extLst>
          </p:cNvPr>
          <p:cNvSpPr/>
          <p:nvPr/>
        </p:nvSpPr>
        <p:spPr>
          <a:xfrm>
            <a:off x="3862568" y="4859040"/>
            <a:ext cx="4440181" cy="2892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10&gt; </a:t>
            </a:r>
            <a:r>
              <a:rPr lang="ko-KR" altLang="en-US" sz="1500" dirty="0"/>
              <a:t>전체동의하기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E50056-4063-4039-8E44-77F4C08E7450}"/>
              </a:ext>
            </a:extLst>
          </p:cNvPr>
          <p:cNvSpPr txBox="1"/>
          <p:nvPr/>
        </p:nvSpPr>
        <p:spPr>
          <a:xfrm>
            <a:off x="3715248" y="928724"/>
            <a:ext cx="1371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ko-KR" altLang="en-US" sz="1000" dirty="0"/>
              <a:t>이메일 유효성 체크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C04D9E-CBA3-4733-8D6B-4D54CAE59DA1}"/>
              </a:ext>
            </a:extLst>
          </p:cNvPr>
          <p:cNvSpPr txBox="1"/>
          <p:nvPr/>
        </p:nvSpPr>
        <p:spPr>
          <a:xfrm>
            <a:off x="3783328" y="1413148"/>
            <a:ext cx="1508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비밀번호 유효성 체크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D2C6EA-2A67-4E67-8904-14ED68532A2B}"/>
              </a:ext>
            </a:extLst>
          </p:cNvPr>
          <p:cNvSpPr txBox="1"/>
          <p:nvPr/>
        </p:nvSpPr>
        <p:spPr>
          <a:xfrm>
            <a:off x="3807232" y="2868402"/>
            <a:ext cx="1131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Select Box </a:t>
            </a:r>
            <a:r>
              <a:rPr lang="ko-KR" altLang="en-US" sz="1000" dirty="0"/>
              <a:t>선택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E7B801-4984-43CB-98FC-AA56D651CC70}"/>
              </a:ext>
            </a:extLst>
          </p:cNvPr>
          <p:cNvSpPr txBox="1"/>
          <p:nvPr/>
        </p:nvSpPr>
        <p:spPr>
          <a:xfrm>
            <a:off x="3806688" y="3341408"/>
            <a:ext cx="1428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“-”</a:t>
            </a:r>
            <a:r>
              <a:rPr lang="ko-KR" altLang="en-US" sz="1000" dirty="0"/>
              <a:t>은 제외하고 입력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B59865-FAB7-4A1D-9D07-9012E1EB1522}"/>
              </a:ext>
            </a:extLst>
          </p:cNvPr>
          <p:cNvSpPr txBox="1"/>
          <p:nvPr/>
        </p:nvSpPr>
        <p:spPr>
          <a:xfrm>
            <a:off x="3800723" y="3835005"/>
            <a:ext cx="10913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계좌 실명 입력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560EA2-DA33-4643-B302-CD12262225BC}"/>
              </a:ext>
            </a:extLst>
          </p:cNvPr>
          <p:cNvSpPr txBox="1"/>
          <p:nvPr/>
        </p:nvSpPr>
        <p:spPr>
          <a:xfrm>
            <a:off x="3835013" y="6292075"/>
            <a:ext cx="4440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가입 성공 시 성공 </a:t>
            </a:r>
            <a:r>
              <a:rPr lang="ko-KR" altLang="en-US" sz="1000" dirty="0" err="1"/>
              <a:t>팝업창</a:t>
            </a:r>
            <a:r>
              <a:rPr lang="ko-KR" altLang="en-US" sz="1000" dirty="0"/>
              <a:t> 활성화 후 로그인 페이지로 이동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51B816-C43D-4B08-97BD-C988E26958A9}"/>
              </a:ext>
            </a:extLst>
          </p:cNvPr>
          <p:cNvSpPr txBox="1"/>
          <p:nvPr/>
        </p:nvSpPr>
        <p:spPr>
          <a:xfrm>
            <a:off x="3835557" y="6477228"/>
            <a:ext cx="4502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가입 항목의 결격사유가 없을 시 가입하기 버튼 활성화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47B6119-D9A5-47DF-B3ED-875840408A5B}"/>
              </a:ext>
            </a:extLst>
          </p:cNvPr>
          <p:cNvSpPr/>
          <p:nvPr/>
        </p:nvSpPr>
        <p:spPr>
          <a:xfrm>
            <a:off x="6761013" y="2131290"/>
            <a:ext cx="1508762" cy="24448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4&gt;-1</a:t>
            </a:r>
            <a:r>
              <a:rPr lang="ko-KR" altLang="en-US" sz="1000" dirty="0"/>
              <a:t>닉네임 중복확인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613FF44-F00D-4229-97BE-7373DB8F1581}"/>
              </a:ext>
            </a:extLst>
          </p:cNvPr>
          <p:cNvSpPr/>
          <p:nvPr/>
        </p:nvSpPr>
        <p:spPr>
          <a:xfrm>
            <a:off x="3851184" y="1625305"/>
            <a:ext cx="4440181" cy="2892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3&gt; </a:t>
            </a:r>
            <a:r>
              <a:rPr lang="ko-KR" altLang="en-US" sz="1500" dirty="0"/>
              <a:t>비밀번호 확인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706981-B98B-4360-A32A-1A3C3F2ABD6B}"/>
              </a:ext>
            </a:extLst>
          </p:cNvPr>
          <p:cNvSpPr txBox="1"/>
          <p:nvPr/>
        </p:nvSpPr>
        <p:spPr>
          <a:xfrm>
            <a:off x="3795258" y="1906444"/>
            <a:ext cx="1508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비밀번호 유효성 체크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E6059A-C46E-4826-ADB9-7AD83DB63BEE}"/>
              </a:ext>
            </a:extLst>
          </p:cNvPr>
          <p:cNvSpPr txBox="1"/>
          <p:nvPr/>
        </p:nvSpPr>
        <p:spPr>
          <a:xfrm>
            <a:off x="3795758" y="2391553"/>
            <a:ext cx="1508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닉네임 유효성 체크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F2BA886-479C-4758-9C23-5863FD139093}"/>
              </a:ext>
            </a:extLst>
          </p:cNvPr>
          <p:cNvSpPr/>
          <p:nvPr/>
        </p:nvSpPr>
        <p:spPr>
          <a:xfrm>
            <a:off x="3863884" y="4072917"/>
            <a:ext cx="4440181" cy="2892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8&gt; </a:t>
            </a:r>
            <a:r>
              <a:rPr lang="ko-KR" altLang="en-US" sz="1500" dirty="0"/>
              <a:t>전화번호 인증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BEF3C7C-6947-4E40-AA73-DC212715E2B0}"/>
              </a:ext>
            </a:extLst>
          </p:cNvPr>
          <p:cNvSpPr/>
          <p:nvPr/>
        </p:nvSpPr>
        <p:spPr>
          <a:xfrm>
            <a:off x="7029450" y="4076769"/>
            <a:ext cx="1273299" cy="2740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8&gt;-1</a:t>
            </a:r>
            <a:r>
              <a:rPr lang="ko-KR" altLang="en-US" sz="1000" dirty="0"/>
              <a:t>인증번호 전송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2AA98A6-E474-492F-9E4F-41896BF1E874}"/>
              </a:ext>
            </a:extLst>
          </p:cNvPr>
          <p:cNvSpPr/>
          <p:nvPr/>
        </p:nvSpPr>
        <p:spPr>
          <a:xfrm>
            <a:off x="3863884" y="4453340"/>
            <a:ext cx="4440181" cy="28929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9&gt; </a:t>
            </a:r>
            <a:r>
              <a:rPr lang="ko-KR" altLang="en-US" sz="1500" dirty="0"/>
              <a:t>인증번호 입력</a:t>
            </a:r>
          </a:p>
        </p:txBody>
      </p:sp>
    </p:spTree>
    <p:extLst>
      <p:ext uri="{BB962C8B-B14F-4D97-AF65-F5344CB8AC3E}">
        <p14:creationId xmlns:p14="http://schemas.microsoft.com/office/powerpoint/2010/main" val="31759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70663B-C062-4D80-AA1F-F5806A8291FF}"/>
              </a:ext>
            </a:extLst>
          </p:cNvPr>
          <p:cNvSpPr/>
          <p:nvPr/>
        </p:nvSpPr>
        <p:spPr>
          <a:xfrm>
            <a:off x="1593367" y="1199014"/>
            <a:ext cx="9397365" cy="5154930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769E097-6A37-4201-AA1A-F3C38ABFA581}"/>
              </a:ext>
            </a:extLst>
          </p:cNvPr>
          <p:cNvSpPr/>
          <p:nvPr/>
        </p:nvSpPr>
        <p:spPr>
          <a:xfrm>
            <a:off x="131445" y="272161"/>
            <a:ext cx="2175161" cy="51562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6-1-7)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아이디 비밀번호 찾기 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CACEA7-4D5B-4CA4-864F-F822B4364FD7}"/>
              </a:ext>
            </a:extLst>
          </p:cNvPr>
          <p:cNvSpPr/>
          <p:nvPr/>
        </p:nvSpPr>
        <p:spPr>
          <a:xfrm>
            <a:off x="1904276" y="1399260"/>
            <a:ext cx="4294594" cy="46243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541B1B-E75D-458D-B3D6-45A833B81256}"/>
              </a:ext>
            </a:extLst>
          </p:cNvPr>
          <p:cNvSpPr/>
          <p:nvPr/>
        </p:nvSpPr>
        <p:spPr>
          <a:xfrm>
            <a:off x="2176162" y="1621129"/>
            <a:ext cx="1535002" cy="32126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 찾기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8D0DE9-61E8-4907-B692-EF4AF23DC798}"/>
              </a:ext>
            </a:extLst>
          </p:cNvPr>
          <p:cNvSpPr/>
          <p:nvPr/>
        </p:nvSpPr>
        <p:spPr>
          <a:xfrm>
            <a:off x="2165768" y="2287566"/>
            <a:ext cx="2722594" cy="32126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휴대전화번호 인증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BBE2AA-01E4-47CA-84EA-DA43246B3877}"/>
              </a:ext>
            </a:extLst>
          </p:cNvPr>
          <p:cNvSpPr/>
          <p:nvPr/>
        </p:nvSpPr>
        <p:spPr>
          <a:xfrm>
            <a:off x="2161959" y="2824776"/>
            <a:ext cx="1872964" cy="32126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1&gt;</a:t>
            </a:r>
            <a:r>
              <a:rPr lang="ko-KR" altLang="en-US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B65C4F-6D92-457B-93B3-ED52D61CAE82}"/>
              </a:ext>
            </a:extLst>
          </p:cNvPr>
          <p:cNvSpPr/>
          <p:nvPr/>
        </p:nvSpPr>
        <p:spPr>
          <a:xfrm>
            <a:off x="2172611" y="3291371"/>
            <a:ext cx="3648763" cy="35899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    2&gt;</a:t>
            </a:r>
            <a:r>
              <a:rPr lang="ko-KR" altLang="en-US" dirty="0">
                <a:solidFill>
                  <a:schemeClr val="tx1"/>
                </a:solidFill>
              </a:rPr>
              <a:t> 휴대전화번호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00935F-179B-4CD6-9A82-6C98C6EE5C89}"/>
              </a:ext>
            </a:extLst>
          </p:cNvPr>
          <p:cNvSpPr/>
          <p:nvPr/>
        </p:nvSpPr>
        <p:spPr>
          <a:xfrm>
            <a:off x="4648458" y="3291371"/>
            <a:ext cx="1172915" cy="35899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3&gt;</a:t>
            </a:r>
            <a:r>
              <a:rPr lang="ko-KR" altLang="en-US" sz="1000" dirty="0">
                <a:solidFill>
                  <a:schemeClr val="tx1"/>
                </a:solidFill>
              </a:rPr>
              <a:t>인증번호 받기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3D2A0C-5A0B-466B-B621-F107C3A5B290}"/>
              </a:ext>
            </a:extLst>
          </p:cNvPr>
          <p:cNvSpPr/>
          <p:nvPr/>
        </p:nvSpPr>
        <p:spPr>
          <a:xfrm>
            <a:off x="2172611" y="3828580"/>
            <a:ext cx="2722594" cy="32126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4&gt; </a:t>
            </a:r>
            <a:r>
              <a:rPr lang="ko-KR" altLang="en-US" dirty="0">
                <a:solidFill>
                  <a:schemeClr val="tx1"/>
                </a:solidFill>
              </a:rPr>
              <a:t>인증번호 입력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0AA575-FF26-489D-AE67-BF56B15AA9D4}"/>
              </a:ext>
            </a:extLst>
          </p:cNvPr>
          <p:cNvSpPr/>
          <p:nvPr/>
        </p:nvSpPr>
        <p:spPr>
          <a:xfrm>
            <a:off x="2161959" y="4319458"/>
            <a:ext cx="1522444" cy="32126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5&gt; </a:t>
            </a:r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E49B622-AC92-4D35-960F-020F9C0C0BFE}"/>
              </a:ext>
            </a:extLst>
          </p:cNvPr>
          <p:cNvSpPr/>
          <p:nvPr/>
        </p:nvSpPr>
        <p:spPr>
          <a:xfrm>
            <a:off x="6470756" y="1399260"/>
            <a:ext cx="4294594" cy="46243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290105-1F08-4FD4-8334-9D87CD09CFFA}"/>
              </a:ext>
            </a:extLst>
          </p:cNvPr>
          <p:cNvSpPr/>
          <p:nvPr/>
        </p:nvSpPr>
        <p:spPr>
          <a:xfrm>
            <a:off x="6742642" y="1586839"/>
            <a:ext cx="1872964" cy="32126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비밀번호  </a:t>
            </a:r>
            <a:r>
              <a:rPr lang="ko-KR" altLang="en-US" dirty="0">
                <a:solidFill>
                  <a:schemeClr val="tx1"/>
                </a:solidFill>
              </a:rPr>
              <a:t>찾기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127D9DD-1B47-4711-A854-C1D329EECDD5}"/>
              </a:ext>
            </a:extLst>
          </p:cNvPr>
          <p:cNvSpPr/>
          <p:nvPr/>
        </p:nvSpPr>
        <p:spPr>
          <a:xfrm>
            <a:off x="6753294" y="2692432"/>
            <a:ext cx="2722594" cy="32126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휴대전화번호 인증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0188951-0800-4F3C-814D-8EA8467BD228}"/>
              </a:ext>
            </a:extLst>
          </p:cNvPr>
          <p:cNvSpPr/>
          <p:nvPr/>
        </p:nvSpPr>
        <p:spPr>
          <a:xfrm>
            <a:off x="6742642" y="3298437"/>
            <a:ext cx="1872964" cy="32126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7&gt;</a:t>
            </a:r>
            <a:r>
              <a:rPr lang="ko-KR" altLang="en-US" dirty="0">
                <a:solidFill>
                  <a:schemeClr val="tx1"/>
                </a:solidFill>
              </a:rPr>
              <a:t> 이름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2CC82C3-A196-49EB-8E09-12CBA2988E3F}"/>
              </a:ext>
            </a:extLst>
          </p:cNvPr>
          <p:cNvSpPr/>
          <p:nvPr/>
        </p:nvSpPr>
        <p:spPr>
          <a:xfrm>
            <a:off x="6753294" y="3765032"/>
            <a:ext cx="3648763" cy="35899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   8&gt; </a:t>
            </a:r>
            <a:r>
              <a:rPr lang="ko-KR" altLang="en-US" dirty="0">
                <a:solidFill>
                  <a:schemeClr val="tx1"/>
                </a:solidFill>
              </a:rPr>
              <a:t>휴대전화번호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0EDC05E-A18F-4CA1-996C-898D98AA6FAC}"/>
              </a:ext>
            </a:extLst>
          </p:cNvPr>
          <p:cNvSpPr/>
          <p:nvPr/>
        </p:nvSpPr>
        <p:spPr>
          <a:xfrm>
            <a:off x="9178289" y="3776479"/>
            <a:ext cx="1216249" cy="3475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9&gt; </a:t>
            </a:r>
            <a:r>
              <a:rPr lang="ko-KR" altLang="en-US" sz="1000" dirty="0">
                <a:solidFill>
                  <a:schemeClr val="tx1"/>
                </a:solidFill>
              </a:rPr>
              <a:t>인증번호 받기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3FE29FD-BE64-4AF1-AAB1-12B89DC1DAB2}"/>
              </a:ext>
            </a:extLst>
          </p:cNvPr>
          <p:cNvSpPr/>
          <p:nvPr/>
        </p:nvSpPr>
        <p:spPr>
          <a:xfrm>
            <a:off x="6753294" y="4302241"/>
            <a:ext cx="2722594" cy="32126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10&gt; </a:t>
            </a:r>
            <a:r>
              <a:rPr lang="ko-KR" altLang="en-US" dirty="0">
                <a:solidFill>
                  <a:schemeClr val="tx1"/>
                </a:solidFill>
              </a:rPr>
              <a:t>인증번호 입력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6510BF-B9C8-44E8-A82E-69A8385AA40D}"/>
              </a:ext>
            </a:extLst>
          </p:cNvPr>
          <p:cNvSpPr/>
          <p:nvPr/>
        </p:nvSpPr>
        <p:spPr>
          <a:xfrm>
            <a:off x="6742642" y="4793119"/>
            <a:ext cx="1522444" cy="32126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11&gt; </a:t>
            </a:r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02E450E-E18B-43A1-8A60-2EFE2F238E23}"/>
              </a:ext>
            </a:extLst>
          </p:cNvPr>
          <p:cNvSpPr/>
          <p:nvPr/>
        </p:nvSpPr>
        <p:spPr>
          <a:xfrm>
            <a:off x="6753294" y="2157788"/>
            <a:ext cx="3362674" cy="32126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6&gt; </a:t>
            </a:r>
            <a:r>
              <a:rPr lang="ko-KR" altLang="en-US" dirty="0">
                <a:solidFill>
                  <a:schemeClr val="tx1"/>
                </a:solidFill>
              </a:rPr>
              <a:t>아이디 입력</a:t>
            </a:r>
          </a:p>
        </p:txBody>
      </p:sp>
    </p:spTree>
    <p:extLst>
      <p:ext uri="{BB962C8B-B14F-4D97-AF65-F5344CB8AC3E}">
        <p14:creationId xmlns:p14="http://schemas.microsoft.com/office/powerpoint/2010/main" val="399293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72A1106-0EEB-406D-88BB-9C914D7DEEAD}"/>
              </a:ext>
            </a:extLst>
          </p:cNvPr>
          <p:cNvSpPr/>
          <p:nvPr/>
        </p:nvSpPr>
        <p:spPr>
          <a:xfrm>
            <a:off x="1554480" y="88185"/>
            <a:ext cx="10534952" cy="6666946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A2AD84-73BA-4DE3-A797-2452B7C56732}"/>
              </a:ext>
            </a:extLst>
          </p:cNvPr>
          <p:cNvSpPr/>
          <p:nvPr/>
        </p:nvSpPr>
        <p:spPr>
          <a:xfrm>
            <a:off x="1684150" y="173483"/>
            <a:ext cx="1335298" cy="87585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2) </a:t>
            </a:r>
            <a:r>
              <a:rPr lang="ko-KR" altLang="en-US" dirty="0"/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5EF0F5-F267-4253-894A-0AB6AF2496CD}"/>
              </a:ext>
            </a:extLst>
          </p:cNvPr>
          <p:cNvSpPr/>
          <p:nvPr/>
        </p:nvSpPr>
        <p:spPr>
          <a:xfrm>
            <a:off x="3609158" y="768255"/>
            <a:ext cx="6106342" cy="31506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3) </a:t>
            </a:r>
            <a:r>
              <a:rPr lang="ko-KR" altLang="en-US" dirty="0"/>
              <a:t>검색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1EF373-AE7E-4CF5-9F8F-D9F1A5F567C4}"/>
              </a:ext>
            </a:extLst>
          </p:cNvPr>
          <p:cNvSpPr/>
          <p:nvPr/>
        </p:nvSpPr>
        <p:spPr>
          <a:xfrm>
            <a:off x="9918019" y="223160"/>
            <a:ext cx="1962150" cy="43770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ko-KR" altLang="en-US" sz="1500" dirty="0"/>
              <a:t>회원</a:t>
            </a:r>
            <a:endParaRPr lang="en-US" altLang="ko-KR" sz="15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DB3C00-AB8B-4889-A12A-393956DAFFCC}"/>
              </a:ext>
            </a:extLst>
          </p:cNvPr>
          <p:cNvSpPr/>
          <p:nvPr/>
        </p:nvSpPr>
        <p:spPr>
          <a:xfrm>
            <a:off x="2481730" y="1218087"/>
            <a:ext cx="8845399" cy="39171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dirty="0"/>
              <a:t>4) </a:t>
            </a:r>
            <a:r>
              <a:rPr lang="ko-KR" altLang="en-US" dirty="0"/>
              <a:t>네비게이션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0E3290-9DD9-436D-8987-45BB0D623ECF}"/>
              </a:ext>
            </a:extLst>
          </p:cNvPr>
          <p:cNvSpPr/>
          <p:nvPr/>
        </p:nvSpPr>
        <p:spPr>
          <a:xfrm>
            <a:off x="2481729" y="1713639"/>
            <a:ext cx="8845399" cy="418424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53831B-99E2-489B-BE41-C6A491DA1348}"/>
              </a:ext>
            </a:extLst>
          </p:cNvPr>
          <p:cNvSpPr/>
          <p:nvPr/>
        </p:nvSpPr>
        <p:spPr>
          <a:xfrm>
            <a:off x="2779019" y="2341877"/>
            <a:ext cx="3015989" cy="155441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블랙리스트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404286-3940-4EDC-B4A7-4ED3C25D1ECF}"/>
              </a:ext>
            </a:extLst>
          </p:cNvPr>
          <p:cNvSpPr/>
          <p:nvPr/>
        </p:nvSpPr>
        <p:spPr>
          <a:xfrm>
            <a:off x="2779019" y="1868663"/>
            <a:ext cx="2028719" cy="34510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5) </a:t>
            </a:r>
            <a:r>
              <a:rPr lang="ko-KR" altLang="en-US" dirty="0" err="1"/>
              <a:t>메인인덱스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9A91D9-6AE2-4938-B29E-332C1AA83D5B}"/>
              </a:ext>
            </a:extLst>
          </p:cNvPr>
          <p:cNvSpPr/>
          <p:nvPr/>
        </p:nvSpPr>
        <p:spPr>
          <a:xfrm>
            <a:off x="2779019" y="4024405"/>
            <a:ext cx="3015989" cy="161550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키워드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6B30E4-D14B-441C-BC67-70CB0D2A9A90}"/>
              </a:ext>
            </a:extLst>
          </p:cNvPr>
          <p:cNvSpPr/>
          <p:nvPr/>
        </p:nvSpPr>
        <p:spPr>
          <a:xfrm>
            <a:off x="5953126" y="2341878"/>
            <a:ext cx="1476374" cy="147804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D5E0DC-7C0F-4336-BF65-A39F1540B8D3}"/>
              </a:ext>
            </a:extLst>
          </p:cNvPr>
          <p:cNvSpPr/>
          <p:nvPr/>
        </p:nvSpPr>
        <p:spPr>
          <a:xfrm>
            <a:off x="9317621" y="4031778"/>
            <a:ext cx="1397944" cy="158490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게시글</a:t>
            </a:r>
            <a:endParaRPr lang="en-US" altLang="ko-KR" sz="1500" dirty="0"/>
          </a:p>
          <a:p>
            <a:pPr algn="ctr"/>
            <a:r>
              <a:rPr lang="ko-KR" altLang="en-US" sz="1500" dirty="0"/>
              <a:t>상위 </a:t>
            </a:r>
            <a:r>
              <a:rPr lang="en-US" altLang="ko-KR" sz="1500" dirty="0"/>
              <a:t>5</a:t>
            </a:r>
            <a:r>
              <a:rPr lang="ko-KR" altLang="en-US" sz="1500" dirty="0"/>
              <a:t>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15A2DE-2F43-4C82-91DF-609661D4C7A3}"/>
              </a:ext>
            </a:extLst>
          </p:cNvPr>
          <p:cNvSpPr/>
          <p:nvPr/>
        </p:nvSpPr>
        <p:spPr>
          <a:xfrm>
            <a:off x="7635374" y="4029612"/>
            <a:ext cx="1476373" cy="159549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 err="1"/>
              <a:t>구매글</a:t>
            </a:r>
            <a:endParaRPr lang="en-US" altLang="ko-KR" sz="1500" dirty="0"/>
          </a:p>
          <a:p>
            <a:pPr algn="ctr"/>
            <a:r>
              <a:rPr lang="ko-KR" altLang="en-US" sz="1500" dirty="0"/>
              <a:t>상위 </a:t>
            </a:r>
            <a:r>
              <a:rPr lang="en-US" altLang="ko-KR" sz="1500" dirty="0"/>
              <a:t>5</a:t>
            </a:r>
            <a:r>
              <a:rPr lang="ko-KR" altLang="en-US" sz="1500" dirty="0"/>
              <a:t>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3E2233-C775-4044-9DAC-1436D1713311}"/>
              </a:ext>
            </a:extLst>
          </p:cNvPr>
          <p:cNvSpPr/>
          <p:nvPr/>
        </p:nvSpPr>
        <p:spPr>
          <a:xfrm>
            <a:off x="5953126" y="4024405"/>
            <a:ext cx="1476374" cy="16006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 err="1"/>
              <a:t>판매글</a:t>
            </a:r>
            <a:endParaRPr lang="en-US" altLang="ko-KR" sz="1500" dirty="0"/>
          </a:p>
          <a:p>
            <a:pPr algn="ctr"/>
            <a:r>
              <a:rPr lang="ko-KR" altLang="en-US" sz="1500" dirty="0"/>
              <a:t>상위 </a:t>
            </a:r>
            <a:r>
              <a:rPr lang="en-US" altLang="ko-KR" sz="1500" dirty="0"/>
              <a:t>5</a:t>
            </a:r>
            <a:r>
              <a:rPr lang="ko-KR" altLang="en-US" sz="1500" dirty="0"/>
              <a:t>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01336C-BCD5-4687-8CE3-DA00DD1EBFF3}"/>
              </a:ext>
            </a:extLst>
          </p:cNvPr>
          <p:cNvSpPr/>
          <p:nvPr/>
        </p:nvSpPr>
        <p:spPr>
          <a:xfrm>
            <a:off x="7597054" y="2336871"/>
            <a:ext cx="1476373" cy="147804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이벤트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3D6C8E-DEF2-4ADD-A622-BE40EE720045}"/>
              </a:ext>
            </a:extLst>
          </p:cNvPr>
          <p:cNvSpPr/>
          <p:nvPr/>
        </p:nvSpPr>
        <p:spPr>
          <a:xfrm>
            <a:off x="9239192" y="2321598"/>
            <a:ext cx="1476373" cy="147804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유의사항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8C148B-C864-44A8-8C5B-B6BB61E5AB6D}"/>
              </a:ext>
            </a:extLst>
          </p:cNvPr>
          <p:cNvSpPr/>
          <p:nvPr/>
        </p:nvSpPr>
        <p:spPr>
          <a:xfrm>
            <a:off x="1966124" y="6143163"/>
            <a:ext cx="9715336" cy="2848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6) </a:t>
            </a:r>
            <a:r>
              <a:rPr lang="ko-KR" altLang="en-US" dirty="0">
                <a:solidFill>
                  <a:schemeClr val="tx1"/>
                </a:solidFill>
              </a:rPr>
              <a:t>개인정보 처리방침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 사이트 정보 </a:t>
            </a:r>
            <a:r>
              <a:rPr lang="en-US" altLang="ko-KR" dirty="0">
                <a:solidFill>
                  <a:schemeClr val="tx1"/>
                </a:solidFill>
              </a:rPr>
              <a:t>/Copyright co.</a:t>
            </a:r>
            <a:r>
              <a:rPr lang="ko-KR" altLang="en-US" dirty="0" err="1">
                <a:solidFill>
                  <a:schemeClr val="tx1"/>
                </a:solidFill>
              </a:rPr>
              <a:t>떼걸룩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en-US" altLang="ko-KR" dirty="0" err="1">
                <a:solidFill>
                  <a:schemeClr val="tx1"/>
                </a:solidFill>
              </a:rPr>
              <a:t>corp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E13D3EA-A7DC-41CC-9CC0-65B7DE60026B}"/>
              </a:ext>
            </a:extLst>
          </p:cNvPr>
          <p:cNvSpPr/>
          <p:nvPr/>
        </p:nvSpPr>
        <p:spPr>
          <a:xfrm>
            <a:off x="56848" y="88184"/>
            <a:ext cx="1371600" cy="35791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6-2 </a:t>
            </a:r>
            <a:r>
              <a:rPr lang="ko-KR" altLang="en-US" dirty="0"/>
              <a:t>메인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4864B1F-F667-483F-B190-9ACEBAA23C11}"/>
              </a:ext>
            </a:extLst>
          </p:cNvPr>
          <p:cNvSpPr/>
          <p:nvPr/>
        </p:nvSpPr>
        <p:spPr>
          <a:xfrm>
            <a:off x="10864940" y="344628"/>
            <a:ext cx="904316" cy="2164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1-1 </a:t>
            </a:r>
            <a:r>
              <a:rPr lang="ko-KR" altLang="en-US" sz="800" dirty="0"/>
              <a:t>마이페이지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14EBD4-39D9-442F-A4EE-C2B3B530FBF1}"/>
              </a:ext>
            </a:extLst>
          </p:cNvPr>
          <p:cNvSpPr/>
          <p:nvPr/>
        </p:nvSpPr>
        <p:spPr>
          <a:xfrm>
            <a:off x="3654878" y="811679"/>
            <a:ext cx="825682" cy="2164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3-1 </a:t>
            </a:r>
            <a:r>
              <a:rPr lang="ko-KR" altLang="en-US" sz="1000" dirty="0"/>
              <a:t>팝니다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FF657E-46B6-4E66-B096-74FBC992713A}"/>
              </a:ext>
            </a:extLst>
          </p:cNvPr>
          <p:cNvSpPr/>
          <p:nvPr/>
        </p:nvSpPr>
        <p:spPr>
          <a:xfrm>
            <a:off x="4549326" y="826147"/>
            <a:ext cx="825681" cy="1911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3-2 </a:t>
            </a:r>
            <a:r>
              <a:rPr lang="ko-KR" altLang="en-US" sz="1000" dirty="0"/>
              <a:t>삽니다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FF4EA96-2942-4B8B-B1AC-DA6AF7B2531F}"/>
              </a:ext>
            </a:extLst>
          </p:cNvPr>
          <p:cNvSpPr/>
          <p:nvPr/>
        </p:nvSpPr>
        <p:spPr>
          <a:xfrm>
            <a:off x="2717956" y="1317632"/>
            <a:ext cx="1617927" cy="2179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4-1 </a:t>
            </a:r>
            <a:r>
              <a:rPr lang="ko-KR" altLang="en-US" sz="1400" dirty="0" err="1"/>
              <a:t>새소식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CD7660D-6ED4-4225-AA6B-048B994A61C4}"/>
              </a:ext>
            </a:extLst>
          </p:cNvPr>
          <p:cNvSpPr/>
          <p:nvPr/>
        </p:nvSpPr>
        <p:spPr>
          <a:xfrm>
            <a:off x="4534118" y="1310372"/>
            <a:ext cx="1617927" cy="2252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4-2 </a:t>
            </a:r>
            <a:r>
              <a:rPr lang="ko-KR" altLang="en-US" sz="1400" dirty="0"/>
              <a:t>중고거래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FB2C8B-A003-46C2-A200-ADE9DB74584E}"/>
              </a:ext>
            </a:extLst>
          </p:cNvPr>
          <p:cNvSpPr/>
          <p:nvPr/>
        </p:nvSpPr>
        <p:spPr>
          <a:xfrm>
            <a:off x="6324652" y="1302598"/>
            <a:ext cx="1617927" cy="2329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4-3 </a:t>
            </a:r>
            <a:r>
              <a:rPr lang="ko-KR" altLang="en-US" sz="1400" dirty="0"/>
              <a:t>자유게시판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5DB3CDC-F2D9-4412-B849-D15BDE61795B}"/>
              </a:ext>
            </a:extLst>
          </p:cNvPr>
          <p:cNvSpPr/>
          <p:nvPr/>
        </p:nvSpPr>
        <p:spPr>
          <a:xfrm>
            <a:off x="8092326" y="1302598"/>
            <a:ext cx="1617927" cy="2329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4-4 </a:t>
            </a:r>
            <a:r>
              <a:rPr lang="ko-KR" altLang="en-US" sz="14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60311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356323-4836-4F0A-93C0-2B39CCC5019C}"/>
              </a:ext>
            </a:extLst>
          </p:cNvPr>
          <p:cNvSpPr/>
          <p:nvPr/>
        </p:nvSpPr>
        <p:spPr>
          <a:xfrm>
            <a:off x="2298506" y="291465"/>
            <a:ext cx="8012266" cy="6289383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06147B-0CE9-4710-9679-3FE6F8994060}"/>
              </a:ext>
            </a:extLst>
          </p:cNvPr>
          <p:cNvSpPr/>
          <p:nvPr/>
        </p:nvSpPr>
        <p:spPr>
          <a:xfrm>
            <a:off x="546653" y="291465"/>
            <a:ext cx="1584221" cy="34545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6-3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마이페이지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62FD3FC-0867-44B0-9A42-932E45265104}"/>
              </a:ext>
            </a:extLst>
          </p:cNvPr>
          <p:cNvSpPr/>
          <p:nvPr/>
        </p:nvSpPr>
        <p:spPr>
          <a:xfrm>
            <a:off x="3042367" y="556889"/>
            <a:ext cx="6524544" cy="48646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 err="1"/>
              <a:t>떼껄룩</a:t>
            </a:r>
            <a:r>
              <a:rPr lang="ko-KR" altLang="en-US" b="1" dirty="0"/>
              <a:t> </a:t>
            </a:r>
            <a:r>
              <a:rPr lang="ko-KR" altLang="en-US" b="1" dirty="0" err="1"/>
              <a:t>내정보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D23D10-CB31-4F81-9975-9F267C2DECFF}"/>
              </a:ext>
            </a:extLst>
          </p:cNvPr>
          <p:cNvSpPr/>
          <p:nvPr/>
        </p:nvSpPr>
        <p:spPr>
          <a:xfrm>
            <a:off x="3042367" y="1451611"/>
            <a:ext cx="3200400" cy="23830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 algn="ctr">
              <a:buAutoNum type="arabicParenR"/>
            </a:pPr>
            <a:r>
              <a:rPr lang="ko-KR" altLang="en-US" sz="3000" b="1" dirty="0"/>
              <a:t>회원정보관리</a:t>
            </a:r>
            <a:endParaRPr lang="en-US" altLang="ko-KR" sz="3000" b="1" dirty="0"/>
          </a:p>
          <a:p>
            <a:pPr algn="ctr"/>
            <a:endParaRPr lang="en-US" altLang="ko-KR" sz="3000" b="1" dirty="0"/>
          </a:p>
          <a:p>
            <a:pPr algn="ctr"/>
            <a:endParaRPr lang="en-US" altLang="ko-KR" sz="3000" b="1" dirty="0"/>
          </a:p>
          <a:p>
            <a:pPr marL="514350" indent="-514350" algn="ctr">
              <a:buAutoNum type="arabicParenR"/>
            </a:pPr>
            <a:endParaRPr lang="en-US" altLang="ko-KR" sz="3000" b="1" dirty="0"/>
          </a:p>
          <a:p>
            <a:pPr algn="ctr"/>
            <a:endParaRPr lang="ko-KR" altLang="en-US" sz="3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E6E4FE-0474-4DFE-AC53-5B7EE9E4B053}"/>
              </a:ext>
            </a:extLst>
          </p:cNvPr>
          <p:cNvSpPr/>
          <p:nvPr/>
        </p:nvSpPr>
        <p:spPr>
          <a:xfrm>
            <a:off x="3054257" y="3945759"/>
            <a:ext cx="3200400" cy="197738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3) </a:t>
            </a:r>
            <a:r>
              <a:rPr lang="ko-KR" altLang="en-US" sz="3000" b="1" dirty="0" err="1"/>
              <a:t>쪽지함</a:t>
            </a:r>
            <a:endParaRPr lang="ko-KR" altLang="en-US" sz="30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DB211E-BE70-476A-A0D4-3995DAD3F38D}"/>
              </a:ext>
            </a:extLst>
          </p:cNvPr>
          <p:cNvSpPr/>
          <p:nvPr/>
        </p:nvSpPr>
        <p:spPr>
          <a:xfrm>
            <a:off x="6372307" y="1451611"/>
            <a:ext cx="3200400" cy="447153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b="1" dirty="0"/>
              <a:t>2) </a:t>
            </a:r>
            <a:r>
              <a:rPr lang="ko-KR" altLang="en-US" sz="3000" b="1" dirty="0"/>
              <a:t>거래 내역</a:t>
            </a:r>
            <a:endParaRPr lang="en-US" altLang="ko-KR" sz="30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17CCE4-5AD3-4E8E-8FB9-015F4E798902}"/>
              </a:ext>
            </a:extLst>
          </p:cNvPr>
          <p:cNvSpPr/>
          <p:nvPr/>
        </p:nvSpPr>
        <p:spPr>
          <a:xfrm>
            <a:off x="3048164" y="6143163"/>
            <a:ext cx="6524543" cy="28482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개인정보 처리방침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 사이트 정보 </a:t>
            </a:r>
            <a:r>
              <a:rPr lang="en-US" altLang="ko-KR" dirty="0">
                <a:solidFill>
                  <a:schemeClr val="tx1"/>
                </a:solidFill>
              </a:rPr>
              <a:t>/Copyright co.</a:t>
            </a:r>
            <a:r>
              <a:rPr lang="ko-KR" altLang="en-US" dirty="0" err="1">
                <a:solidFill>
                  <a:schemeClr val="tx1"/>
                </a:solidFill>
              </a:rPr>
              <a:t>떼걸룩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en-US" altLang="ko-KR" dirty="0" err="1">
                <a:solidFill>
                  <a:schemeClr val="tx1"/>
                </a:solidFill>
              </a:rPr>
              <a:t>corp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F6A255-2759-495C-8294-C1B8FAC4667D}"/>
              </a:ext>
            </a:extLst>
          </p:cNvPr>
          <p:cNvSpPr/>
          <p:nvPr/>
        </p:nvSpPr>
        <p:spPr>
          <a:xfrm>
            <a:off x="3412930" y="2305056"/>
            <a:ext cx="2459274" cy="4864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1)-1 </a:t>
            </a:r>
            <a:r>
              <a:rPr lang="ko-KR" altLang="en-US" dirty="0">
                <a:solidFill>
                  <a:schemeClr val="tx1"/>
                </a:solidFill>
              </a:rPr>
              <a:t>회원정보 수정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1EFB3C-7765-41C5-9A7A-0186A19127AA}"/>
              </a:ext>
            </a:extLst>
          </p:cNvPr>
          <p:cNvSpPr/>
          <p:nvPr/>
        </p:nvSpPr>
        <p:spPr>
          <a:xfrm>
            <a:off x="3413390" y="3011533"/>
            <a:ext cx="2459274" cy="4864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1)-2 </a:t>
            </a:r>
            <a:r>
              <a:rPr lang="ko-KR" altLang="en-US" dirty="0">
                <a:solidFill>
                  <a:schemeClr val="tx1"/>
                </a:solidFill>
              </a:rPr>
              <a:t>회원 탈퇴</a:t>
            </a:r>
          </a:p>
        </p:txBody>
      </p:sp>
    </p:spTree>
    <p:extLst>
      <p:ext uri="{BB962C8B-B14F-4D97-AF65-F5344CB8AC3E}">
        <p14:creationId xmlns:p14="http://schemas.microsoft.com/office/powerpoint/2010/main" val="2522453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EBFC84F-0D3B-4063-BD27-2CA73CFB1402}"/>
              </a:ext>
            </a:extLst>
          </p:cNvPr>
          <p:cNvSpPr/>
          <p:nvPr/>
        </p:nvSpPr>
        <p:spPr>
          <a:xfrm>
            <a:off x="2172776" y="417195"/>
            <a:ext cx="9108634" cy="6289383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93170C-2729-438F-9B9E-007503E2A95A}"/>
              </a:ext>
            </a:extLst>
          </p:cNvPr>
          <p:cNvSpPr/>
          <p:nvPr/>
        </p:nvSpPr>
        <p:spPr>
          <a:xfrm>
            <a:off x="228601" y="346484"/>
            <a:ext cx="1783080" cy="64579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1-1</a:t>
            </a:r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회원정보수정페이지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A56186-0CCF-4B59-AAF2-465E5408BCF3}"/>
              </a:ext>
            </a:extLst>
          </p:cNvPr>
          <p:cNvSpPr/>
          <p:nvPr/>
        </p:nvSpPr>
        <p:spPr>
          <a:xfrm>
            <a:off x="2594610" y="1424476"/>
            <a:ext cx="8343900" cy="42983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1&gt; </a:t>
            </a:r>
            <a:r>
              <a:rPr lang="ko-KR" altLang="en-US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B86239-39C5-4E28-B4E2-902B55AFBA95}"/>
              </a:ext>
            </a:extLst>
          </p:cNvPr>
          <p:cNvSpPr/>
          <p:nvPr/>
        </p:nvSpPr>
        <p:spPr>
          <a:xfrm>
            <a:off x="2594610" y="2137774"/>
            <a:ext cx="8343900" cy="4298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2&gt; </a:t>
            </a:r>
            <a:r>
              <a:rPr lang="ko-KR" altLang="en-US" dirty="0">
                <a:solidFill>
                  <a:schemeClr val="tx1"/>
                </a:solidFill>
              </a:rPr>
              <a:t>현재 비밀번호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91A224-ACAF-4691-ABA3-09B98CED404E}"/>
              </a:ext>
            </a:extLst>
          </p:cNvPr>
          <p:cNvSpPr/>
          <p:nvPr/>
        </p:nvSpPr>
        <p:spPr>
          <a:xfrm>
            <a:off x="2594610" y="2860979"/>
            <a:ext cx="8343900" cy="4000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3&gt; </a:t>
            </a:r>
            <a:r>
              <a:rPr lang="ko-KR" altLang="en-US" dirty="0">
                <a:solidFill>
                  <a:schemeClr val="tx1"/>
                </a:solidFill>
              </a:rPr>
              <a:t>변경 비밀번호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02D788-88A9-4681-A886-61AF5B48D5B9}"/>
              </a:ext>
            </a:extLst>
          </p:cNvPr>
          <p:cNvSpPr/>
          <p:nvPr/>
        </p:nvSpPr>
        <p:spPr>
          <a:xfrm>
            <a:off x="2594610" y="3542288"/>
            <a:ext cx="8343900" cy="4000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4&gt; </a:t>
            </a:r>
            <a:r>
              <a:rPr lang="ko-KR" altLang="en-US" dirty="0">
                <a:solidFill>
                  <a:schemeClr val="tx1"/>
                </a:solidFill>
              </a:rPr>
              <a:t>변경 비밀번호 확인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074AB1-B8E0-4F4A-AAD2-23E64B0047A0}"/>
              </a:ext>
            </a:extLst>
          </p:cNvPr>
          <p:cNvSpPr/>
          <p:nvPr/>
        </p:nvSpPr>
        <p:spPr>
          <a:xfrm>
            <a:off x="2586990" y="4231750"/>
            <a:ext cx="8343900" cy="4000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5&gt; </a:t>
            </a:r>
            <a:r>
              <a:rPr lang="ko-KR" altLang="en-US" dirty="0" err="1">
                <a:solidFill>
                  <a:schemeClr val="tx1"/>
                </a:solidFill>
              </a:rPr>
              <a:t>은행명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BB8F04-72F5-432B-A95C-2EDE432841FD}"/>
              </a:ext>
            </a:extLst>
          </p:cNvPr>
          <p:cNvSpPr/>
          <p:nvPr/>
        </p:nvSpPr>
        <p:spPr>
          <a:xfrm>
            <a:off x="2571134" y="4915869"/>
            <a:ext cx="8367376" cy="4000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r>
              <a:rPr lang="en-US" altLang="ko-KR">
                <a:solidFill>
                  <a:schemeClr val="tx1"/>
                </a:solidFill>
              </a:rPr>
              <a:t>&gt; </a:t>
            </a:r>
            <a:r>
              <a:rPr lang="ko-KR" altLang="en-US" dirty="0">
                <a:solidFill>
                  <a:schemeClr val="tx1"/>
                </a:solidFill>
              </a:rPr>
              <a:t>계좌번호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EBDE96-3388-45DF-9222-83F852ACFE36}"/>
              </a:ext>
            </a:extLst>
          </p:cNvPr>
          <p:cNvSpPr/>
          <p:nvPr/>
        </p:nvSpPr>
        <p:spPr>
          <a:xfrm>
            <a:off x="2571134" y="5609248"/>
            <a:ext cx="8367376" cy="4000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7&gt; </a:t>
            </a:r>
            <a:r>
              <a:rPr lang="ko-KR" altLang="en-US" dirty="0">
                <a:solidFill>
                  <a:schemeClr val="tx1"/>
                </a:solidFill>
              </a:rPr>
              <a:t>예금주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040BC1-2106-4F8E-8BAB-F5719B6DF5C8}"/>
              </a:ext>
            </a:extLst>
          </p:cNvPr>
          <p:cNvSpPr/>
          <p:nvPr/>
        </p:nvSpPr>
        <p:spPr>
          <a:xfrm>
            <a:off x="2765444" y="669382"/>
            <a:ext cx="1716820" cy="33645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회원정보수정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1A1278-3B84-4B0C-A971-79A6C1667A0D}"/>
              </a:ext>
            </a:extLst>
          </p:cNvPr>
          <p:cNvSpPr txBox="1"/>
          <p:nvPr/>
        </p:nvSpPr>
        <p:spPr>
          <a:xfrm>
            <a:off x="2571134" y="2574072"/>
            <a:ext cx="191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Caps Lock </a:t>
            </a:r>
            <a:r>
              <a:rPr lang="ko-KR" altLang="en-US" sz="1200" dirty="0"/>
              <a:t>활성화 여부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7BBFB0-B9C1-4302-BA8E-E890A07CD835}"/>
              </a:ext>
            </a:extLst>
          </p:cNvPr>
          <p:cNvSpPr txBox="1"/>
          <p:nvPr/>
        </p:nvSpPr>
        <p:spPr>
          <a:xfrm>
            <a:off x="2571134" y="3261029"/>
            <a:ext cx="1716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 유효성 체크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94EFA0-2A25-41D1-8AB1-F633EFE2C219}"/>
              </a:ext>
            </a:extLst>
          </p:cNvPr>
          <p:cNvSpPr txBox="1"/>
          <p:nvPr/>
        </p:nvSpPr>
        <p:spPr>
          <a:xfrm>
            <a:off x="2594610" y="3948951"/>
            <a:ext cx="1716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 유효성 체크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EAF388-96D7-4118-AA4A-8354A2B46688}"/>
              </a:ext>
            </a:extLst>
          </p:cNvPr>
          <p:cNvSpPr txBox="1"/>
          <p:nvPr/>
        </p:nvSpPr>
        <p:spPr>
          <a:xfrm>
            <a:off x="2571134" y="4626830"/>
            <a:ext cx="1280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Select Box </a:t>
            </a:r>
            <a:r>
              <a:rPr lang="ko-KR" altLang="en-US" sz="1200" dirty="0"/>
              <a:t>선택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B7C856-6427-41D8-8FF1-0767BAF9183E}"/>
              </a:ext>
            </a:extLst>
          </p:cNvPr>
          <p:cNvSpPr txBox="1"/>
          <p:nvPr/>
        </p:nvSpPr>
        <p:spPr>
          <a:xfrm>
            <a:off x="2586990" y="5314360"/>
            <a:ext cx="1584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“-”</a:t>
            </a:r>
            <a:r>
              <a:rPr lang="ko-KR" altLang="en-US" sz="1200" dirty="0"/>
              <a:t>는 제외하고 입력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93143D-DDFA-4C33-929A-7E70D72E4084}"/>
              </a:ext>
            </a:extLst>
          </p:cNvPr>
          <p:cNvSpPr txBox="1"/>
          <p:nvPr/>
        </p:nvSpPr>
        <p:spPr>
          <a:xfrm>
            <a:off x="2525414" y="6012358"/>
            <a:ext cx="1584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계좌 실명 입력</a:t>
            </a:r>
          </a:p>
        </p:txBody>
      </p:sp>
    </p:spTree>
    <p:extLst>
      <p:ext uri="{BB962C8B-B14F-4D97-AF65-F5344CB8AC3E}">
        <p14:creationId xmlns:p14="http://schemas.microsoft.com/office/powerpoint/2010/main" val="3483626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D441CF9-8221-4CAB-831E-250FBA9FF33C}"/>
              </a:ext>
            </a:extLst>
          </p:cNvPr>
          <p:cNvSpPr/>
          <p:nvPr/>
        </p:nvSpPr>
        <p:spPr>
          <a:xfrm>
            <a:off x="2337876" y="417194"/>
            <a:ext cx="9108634" cy="6289383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ECFD580-5B85-4FF2-BB9E-FC80806E0961}"/>
              </a:ext>
            </a:extLst>
          </p:cNvPr>
          <p:cNvSpPr/>
          <p:nvPr/>
        </p:nvSpPr>
        <p:spPr>
          <a:xfrm>
            <a:off x="101600" y="334327"/>
            <a:ext cx="2070100" cy="44005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1-2) 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회원탈퇴 페이지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DFAAB8-2023-40F0-8D79-ED1AE41AB8C7}"/>
              </a:ext>
            </a:extLst>
          </p:cNvPr>
          <p:cNvSpPr/>
          <p:nvPr/>
        </p:nvSpPr>
        <p:spPr>
          <a:xfrm>
            <a:off x="2622550" y="720089"/>
            <a:ext cx="8583930" cy="37756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회원 탈퇴 약관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483D2D-716D-4BA9-81AE-654949E54FEF}"/>
              </a:ext>
            </a:extLst>
          </p:cNvPr>
          <p:cNvSpPr/>
          <p:nvPr/>
        </p:nvSpPr>
        <p:spPr>
          <a:xfrm>
            <a:off x="2622550" y="4664280"/>
            <a:ext cx="5036820" cy="320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1&gt; </a:t>
            </a:r>
            <a:r>
              <a:rPr lang="ko-KR" altLang="en-US" dirty="0">
                <a:solidFill>
                  <a:schemeClr val="tx1"/>
                </a:solidFill>
              </a:rPr>
              <a:t>안내사항 확인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F8D4EF-71C3-4F81-A3A1-B9D24CC64161}"/>
              </a:ext>
            </a:extLst>
          </p:cNvPr>
          <p:cNvSpPr/>
          <p:nvPr/>
        </p:nvSpPr>
        <p:spPr>
          <a:xfrm>
            <a:off x="5714365" y="6071484"/>
            <a:ext cx="2400300" cy="4743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3&gt; </a:t>
            </a:r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203125-0903-4B99-918E-4B079F8CED7B}"/>
              </a:ext>
            </a:extLst>
          </p:cNvPr>
          <p:cNvSpPr txBox="1"/>
          <p:nvPr/>
        </p:nvSpPr>
        <p:spPr>
          <a:xfrm>
            <a:off x="2565400" y="4979881"/>
            <a:ext cx="1517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Check Box </a:t>
            </a:r>
            <a:r>
              <a:rPr lang="ko-KR" altLang="en-US" sz="1200" dirty="0"/>
              <a:t>선택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D1A306-06BC-431B-BCE5-CD285B824418}"/>
              </a:ext>
            </a:extLst>
          </p:cNvPr>
          <p:cNvSpPr/>
          <p:nvPr/>
        </p:nvSpPr>
        <p:spPr>
          <a:xfrm>
            <a:off x="2622550" y="5292089"/>
            <a:ext cx="5036820" cy="3200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2&gt; </a:t>
            </a:r>
            <a:r>
              <a:rPr lang="ko-KR" altLang="en-US" dirty="0">
                <a:solidFill>
                  <a:schemeClr val="tx1"/>
                </a:solidFill>
              </a:rPr>
              <a:t>비밀번호 입력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0BBF56-E286-40EF-8C53-AE3ED3E1A6C5}"/>
              </a:ext>
            </a:extLst>
          </p:cNvPr>
          <p:cNvSpPr txBox="1"/>
          <p:nvPr/>
        </p:nvSpPr>
        <p:spPr>
          <a:xfrm>
            <a:off x="2576830" y="5612129"/>
            <a:ext cx="1689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 유효성 체크</a:t>
            </a:r>
          </a:p>
        </p:txBody>
      </p:sp>
    </p:spTree>
    <p:extLst>
      <p:ext uri="{BB962C8B-B14F-4D97-AF65-F5344CB8AC3E}">
        <p14:creationId xmlns:p14="http://schemas.microsoft.com/office/powerpoint/2010/main" val="68319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67B7BD-644B-49BC-B8ED-0B9B798267D3}"/>
              </a:ext>
            </a:extLst>
          </p:cNvPr>
          <p:cNvSpPr/>
          <p:nvPr/>
        </p:nvSpPr>
        <p:spPr>
          <a:xfrm>
            <a:off x="2366174" y="317157"/>
            <a:ext cx="8012266" cy="6289383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EC405D-74C7-49F4-9912-10E2D317CFB6}"/>
              </a:ext>
            </a:extLst>
          </p:cNvPr>
          <p:cNvSpPr/>
          <p:nvPr/>
        </p:nvSpPr>
        <p:spPr>
          <a:xfrm>
            <a:off x="546653" y="291465"/>
            <a:ext cx="1584221" cy="34545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보류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쪽지함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45579D-DE29-4518-A5F5-C903C841F7C8}"/>
              </a:ext>
            </a:extLst>
          </p:cNvPr>
          <p:cNvSpPr/>
          <p:nvPr/>
        </p:nvSpPr>
        <p:spPr>
          <a:xfrm>
            <a:off x="3121465" y="950635"/>
            <a:ext cx="6524544" cy="511999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D02816-E5E4-421E-89D7-B7E1B74E610E}"/>
              </a:ext>
            </a:extLst>
          </p:cNvPr>
          <p:cNvSpPr/>
          <p:nvPr/>
        </p:nvSpPr>
        <p:spPr>
          <a:xfrm>
            <a:off x="3177539" y="1088815"/>
            <a:ext cx="6309361" cy="4656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 err="1"/>
              <a:t>떼껄룩</a:t>
            </a:r>
            <a:r>
              <a:rPr lang="ko-KR" altLang="en-US" b="1" dirty="0"/>
              <a:t>  쪽지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E46D4C-67BE-454F-B4E7-79DCD678F9DE}"/>
              </a:ext>
            </a:extLst>
          </p:cNvPr>
          <p:cNvSpPr/>
          <p:nvPr/>
        </p:nvSpPr>
        <p:spPr>
          <a:xfrm>
            <a:off x="3177539" y="1574375"/>
            <a:ext cx="6309361" cy="4411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4B7C56-620A-4133-B781-04B52782FE65}"/>
              </a:ext>
            </a:extLst>
          </p:cNvPr>
          <p:cNvSpPr/>
          <p:nvPr/>
        </p:nvSpPr>
        <p:spPr>
          <a:xfrm>
            <a:off x="3291837" y="1813625"/>
            <a:ext cx="1412517" cy="4656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쪽지 쓰기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4D0FF2-08E9-40A0-86FE-08EBD719EF60}"/>
              </a:ext>
            </a:extLst>
          </p:cNvPr>
          <p:cNvSpPr/>
          <p:nvPr/>
        </p:nvSpPr>
        <p:spPr>
          <a:xfrm>
            <a:off x="3291838" y="2425218"/>
            <a:ext cx="1428751" cy="46566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받은 </a:t>
            </a:r>
            <a:r>
              <a:rPr lang="ko-KR" altLang="en-US" b="1" dirty="0" err="1"/>
              <a:t>쪽지함</a:t>
            </a:r>
            <a:endParaRPr lang="ko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F01D10-7150-4AB0-9F1E-485D74B4BA6A}"/>
              </a:ext>
            </a:extLst>
          </p:cNvPr>
          <p:cNvSpPr/>
          <p:nvPr/>
        </p:nvSpPr>
        <p:spPr>
          <a:xfrm>
            <a:off x="4863464" y="2162875"/>
            <a:ext cx="4480560" cy="36063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6672B6-10BB-4935-B93B-E732487FE099}"/>
              </a:ext>
            </a:extLst>
          </p:cNvPr>
          <p:cNvSpPr/>
          <p:nvPr/>
        </p:nvSpPr>
        <p:spPr>
          <a:xfrm>
            <a:off x="4863464" y="1813625"/>
            <a:ext cx="948690" cy="2649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보내기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9D23C1-BB60-43C3-B038-7A6190722437}"/>
              </a:ext>
            </a:extLst>
          </p:cNvPr>
          <p:cNvSpPr/>
          <p:nvPr/>
        </p:nvSpPr>
        <p:spPr>
          <a:xfrm>
            <a:off x="4977764" y="2264632"/>
            <a:ext cx="1078230" cy="26497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받는 사람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7BCD95-71CB-487E-89D7-A53C07AF0E61}"/>
              </a:ext>
            </a:extLst>
          </p:cNvPr>
          <p:cNvSpPr/>
          <p:nvPr/>
        </p:nvSpPr>
        <p:spPr>
          <a:xfrm>
            <a:off x="6112068" y="2263218"/>
            <a:ext cx="3060506" cy="26497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/>
              <a:t>받는사람</a:t>
            </a:r>
            <a:r>
              <a:rPr lang="ko-KR" altLang="en-US" sz="1500" b="1" dirty="0"/>
              <a:t> 아이디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ABD487-B9BA-4CE3-8870-FE52C8DA790E}"/>
              </a:ext>
            </a:extLst>
          </p:cNvPr>
          <p:cNvSpPr/>
          <p:nvPr/>
        </p:nvSpPr>
        <p:spPr>
          <a:xfrm>
            <a:off x="5006339" y="2646750"/>
            <a:ext cx="4194810" cy="2988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8416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B9343DE-01B5-49CA-971E-6C3924B345FC}"/>
              </a:ext>
            </a:extLst>
          </p:cNvPr>
          <p:cNvSpPr/>
          <p:nvPr/>
        </p:nvSpPr>
        <p:spPr>
          <a:xfrm>
            <a:off x="180934" y="568617"/>
            <a:ext cx="1817534" cy="34545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보류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받은 </a:t>
            </a:r>
            <a:r>
              <a:rPr lang="ko-KR" alt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쪽지함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E7AE13-8353-4270-9A08-614DE9DEA13E}"/>
              </a:ext>
            </a:extLst>
          </p:cNvPr>
          <p:cNvSpPr/>
          <p:nvPr/>
        </p:nvSpPr>
        <p:spPr>
          <a:xfrm>
            <a:off x="2089867" y="568617"/>
            <a:ext cx="8012266" cy="6289383"/>
          </a:xfrm>
          <a:prstGeom prst="rect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AD4EFA-D612-400D-83E3-B5293C447598}"/>
              </a:ext>
            </a:extLst>
          </p:cNvPr>
          <p:cNvSpPr/>
          <p:nvPr/>
        </p:nvSpPr>
        <p:spPr>
          <a:xfrm>
            <a:off x="2272665" y="1177290"/>
            <a:ext cx="7646670" cy="28607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보낸사람</a:t>
            </a:r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ko-KR" altLang="en-US" dirty="0">
                <a:solidFill>
                  <a:schemeClr val="tx1"/>
                </a:solidFill>
              </a:rPr>
              <a:t>내용</a:t>
            </a:r>
            <a:r>
              <a:rPr lang="en-US" altLang="ko-KR" dirty="0">
                <a:solidFill>
                  <a:schemeClr val="tx1"/>
                </a:solidFill>
              </a:rPr>
              <a:t>				            </a:t>
            </a:r>
            <a:r>
              <a:rPr lang="ko-KR" altLang="en-US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EBE3DC-A12D-422D-83DF-8D60B065127D}"/>
              </a:ext>
            </a:extLst>
          </p:cNvPr>
          <p:cNvSpPr/>
          <p:nvPr/>
        </p:nvSpPr>
        <p:spPr>
          <a:xfrm>
            <a:off x="2272665" y="700226"/>
            <a:ext cx="596265" cy="34545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삭제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50C5D9-58F0-462A-B0ED-E38D3C150208}"/>
              </a:ext>
            </a:extLst>
          </p:cNvPr>
          <p:cNvSpPr/>
          <p:nvPr/>
        </p:nvSpPr>
        <p:spPr>
          <a:xfrm>
            <a:off x="3040298" y="700226"/>
            <a:ext cx="596265" cy="34545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답장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67F719-0E58-4D3D-B29F-83EC39721CCA}"/>
              </a:ext>
            </a:extLst>
          </p:cNvPr>
          <p:cNvSpPr/>
          <p:nvPr/>
        </p:nvSpPr>
        <p:spPr>
          <a:xfrm>
            <a:off x="2272665" y="1654354"/>
            <a:ext cx="7646670" cy="503219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0497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394</Words>
  <Application>Microsoft Office PowerPoint</Application>
  <PresentationFormat>와이드스크린</PresentationFormat>
  <Paragraphs>120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skcjf920@naver.com</dc:creator>
  <cp:lastModifiedBy>skcjf920@naver.com</cp:lastModifiedBy>
  <cp:revision>85</cp:revision>
  <dcterms:created xsi:type="dcterms:W3CDTF">2019-05-30T10:02:40Z</dcterms:created>
  <dcterms:modified xsi:type="dcterms:W3CDTF">2019-05-31T03:50:16Z</dcterms:modified>
</cp:coreProperties>
</file>