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6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999C71-6BE8-4CCD-823C-0F57A3BB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6950892-1C20-4916-823D-96ECFC1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1571C4-836E-425F-9A0C-6FB6553E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5F48BE-EDEC-4E23-ADB1-E523DCF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5E4C99-00B7-498D-A932-C03C418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3B4115-6D13-4A7F-8364-46E5296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1FC950-7636-4032-A7D1-0294EE5F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A01A5F-10DC-4F96-9354-413C803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5F7B93-43A6-43AE-9C52-459F4E1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694D7A-EC40-4506-AB25-1169608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ECE420-5BC8-4FB0-A7C5-60BF5805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909616-D20C-44BD-8D5F-3727A954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6E1C60-9007-4495-B96E-711652AF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F7E3FE-A6A6-4493-AFFA-86BCC45D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4969B7-0EBD-4FF5-A175-986B1E34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7A7C3C-9B27-497C-8236-3CA3080C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615588-7A24-42CB-9D15-BBA84F6C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610D8E-818A-4AB3-ABB1-DFE91D6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38C379-C811-4DE0-9427-1B6B588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2EB46E-0105-4860-9DF9-903115C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82F9B8-47B7-444B-A969-2159D599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F776FB-D720-42AC-96B0-3E41286B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48B04C-9156-4BCB-A82E-54CF643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4B39F3-038B-41C0-A1D5-5C894D3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291F06-3431-476E-91B6-0B94CE7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54EDD6-28C3-4A1C-9020-C2F3E53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29AF40-8176-4D01-89A0-5C6761A7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E22125F-55D0-4B41-96B6-FA628A23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C9654FF-C2C4-4570-A3D3-4529963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149EDC7-771D-412E-9AD4-A4D4FEAC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11ECF4D-970B-46AF-BE41-55C9B91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48D58-D8D0-48F4-AC3E-70A0BA1E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63F113B-BEAD-4ED2-B880-BCF3F78E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7087E5-A5FF-4986-B393-0AAFFD70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C869A49-04FB-42E2-8CD2-1D7E276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550E8B6-B7DF-4048-8CC2-7833F06B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76CB94E-CCB5-498A-9258-D71DD575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E991AD9-1014-4024-80B8-CF8C560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016D9AB-01AA-4FD3-A0CA-4BE447F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E7BD8D-0D34-43C6-8D88-F19C4750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B1DC167-090B-4EBD-8612-76F8952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3B8DBC0-A4B5-430F-98DD-EA1B890B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9393891-BBF9-4267-8FFA-D5C26659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CD14B5C-8CF7-4DCA-9CDF-DCC953D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9A0F06E-15F0-4A4C-9AA2-DD78259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FC28E3F-C997-4F4A-9DCC-085B72C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B63280-A2CB-4F19-AE5E-534C2C1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747BC0-9C35-45B5-9CD3-EB7EB04E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0B847DF-A4AD-4F55-AB96-B9012E71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56C8E7-1BD1-4525-837D-E5D14A00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F32756-C0CE-42EF-A624-2B0D6E8A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92C137-1C0D-4A1C-8F1C-4B88701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D98CB5-754A-42A8-9657-8879C775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BB1054-7B35-4E85-9F08-9E12A3A6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EC0D105-5EDE-4017-AB28-431765AE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D0D2DE-D5AB-4CD1-B72A-8526A01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FDE1A2-B820-4A37-A796-66ADA16E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01FC76-AF57-4C9A-BAB9-B78E7EE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092EFE2-3A49-4CB4-88D5-3849E8C5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87972F-DA4C-47B9-B1F5-76C2DC45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B62407-3297-4919-B82E-C7194E24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03F-A0A0-421B-9106-CBDB7838DD6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3F202E-418F-4E75-9AA8-E3BA8362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E4706C-940F-4B1E-BDBD-692DB9D5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6BB62B4-A05A-475A-8BAF-8EBE8B9D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5706232">
            <a:extLst>
              <a:ext uri="{FF2B5EF4-FFF2-40B4-BE49-F238E27FC236}">
                <a16:creationId xmlns:a16="http://schemas.microsoft.com/office/drawing/2014/main" xmlns="" id="{8C25056F-F91E-459D-9CBF-9906A52B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77" y="-4147113"/>
            <a:ext cx="1965325" cy="198438"/>
          </a:xfrm>
          <a:prstGeom prst="rect">
            <a:avLst/>
          </a:prstGeom>
          <a:solidFill>
            <a:srgbClr val="FFFFFF"/>
          </a:solidFill>
          <a:ln w="1790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페이지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로드시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띄워지는 창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1C6C0BE-9CFA-4120-8F13-AF141840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80" y="-4687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4A427B-109F-4ECE-891F-397C64BAB5E6}"/>
              </a:ext>
            </a:extLst>
          </p:cNvPr>
          <p:cNvSpPr/>
          <p:nvPr/>
        </p:nvSpPr>
        <p:spPr>
          <a:xfrm>
            <a:off x="91440" y="218451"/>
            <a:ext cx="2205990" cy="3421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F7FC339-FD9B-4E26-A40E-1D8A893A9920}"/>
              </a:ext>
            </a:extLst>
          </p:cNvPr>
          <p:cNvSpPr/>
          <p:nvPr/>
        </p:nvSpPr>
        <p:spPr>
          <a:xfrm>
            <a:off x="2089867" y="663916"/>
            <a:ext cx="8012266" cy="567216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6A23693-A237-49DA-93B5-BB8CE8BD250A}"/>
              </a:ext>
            </a:extLst>
          </p:cNvPr>
          <p:cNvSpPr/>
          <p:nvPr/>
        </p:nvSpPr>
        <p:spPr>
          <a:xfrm>
            <a:off x="3739622" y="896659"/>
            <a:ext cx="5015219" cy="146038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로고 </a:t>
            </a:r>
            <a:r>
              <a:rPr lang="en-US" altLang="ko-KR" dirty="0"/>
              <a:t>+ </a:t>
            </a:r>
            <a:r>
              <a:rPr lang="ko-KR" altLang="en-US" dirty="0"/>
              <a:t>코멘트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AC9019-566C-43F5-848E-DFC088DD76B9}"/>
              </a:ext>
            </a:extLst>
          </p:cNvPr>
          <p:cNvSpPr/>
          <p:nvPr/>
        </p:nvSpPr>
        <p:spPr>
          <a:xfrm>
            <a:off x="3957150" y="2501915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구글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838BFD3-488C-4697-8778-65A36C78D7B7}"/>
              </a:ext>
            </a:extLst>
          </p:cNvPr>
          <p:cNvSpPr/>
          <p:nvPr/>
        </p:nvSpPr>
        <p:spPr>
          <a:xfrm>
            <a:off x="3969234" y="3151966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카카오 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4D70DC-CF54-4D6C-8D4F-6AF048EC8F3E}"/>
              </a:ext>
            </a:extLst>
          </p:cNvPr>
          <p:cNvSpPr/>
          <p:nvPr/>
        </p:nvSpPr>
        <p:spPr>
          <a:xfrm>
            <a:off x="4631888" y="3777427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자체</a:t>
            </a:r>
            <a:r>
              <a:rPr lang="en-US" altLang="ko-KR" dirty="0"/>
              <a:t> </a:t>
            </a:r>
            <a:r>
              <a:rPr lang="ko-KR" altLang="en-US" dirty="0"/>
              <a:t>이메일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54AC183-1E47-48CE-8F21-9E84C0B8A41A}"/>
              </a:ext>
            </a:extLst>
          </p:cNvPr>
          <p:cNvSpPr/>
          <p:nvPr/>
        </p:nvSpPr>
        <p:spPr>
          <a:xfrm>
            <a:off x="4631888" y="4379635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자체 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92DBEC7-FBB3-4994-B34E-88B5C4150F40}"/>
              </a:ext>
            </a:extLst>
          </p:cNvPr>
          <p:cNvSpPr/>
          <p:nvPr/>
        </p:nvSpPr>
        <p:spPr>
          <a:xfrm>
            <a:off x="5112261" y="4981843"/>
            <a:ext cx="2351529" cy="3185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2AB6E3E-73E4-4095-BED0-8C1002DAE5FB}"/>
              </a:ext>
            </a:extLst>
          </p:cNvPr>
          <p:cNvSpPr/>
          <p:nvPr/>
        </p:nvSpPr>
        <p:spPr>
          <a:xfrm>
            <a:off x="4382150" y="5412289"/>
            <a:ext cx="3973179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이메일 </a:t>
            </a:r>
            <a:r>
              <a:rPr lang="en-US" altLang="ko-KR" dirty="0"/>
              <a:t>/ </a:t>
            </a:r>
            <a:r>
              <a:rPr lang="ko-KR" altLang="en-US" dirty="0"/>
              <a:t>비밀번호 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B537258-0F30-42BA-8B15-D460A876CDC0}"/>
              </a:ext>
            </a:extLst>
          </p:cNvPr>
          <p:cNvSpPr/>
          <p:nvPr/>
        </p:nvSpPr>
        <p:spPr>
          <a:xfrm>
            <a:off x="4027141" y="5868183"/>
            <a:ext cx="4440181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404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0CF922-D0B4-452A-B84E-172BD08BE9FA}"/>
              </a:ext>
            </a:extLst>
          </p:cNvPr>
          <p:cNvSpPr/>
          <p:nvPr/>
        </p:nvSpPr>
        <p:spPr>
          <a:xfrm>
            <a:off x="1760220" y="960119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89AB344-2150-4ED7-857A-754F892F856E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1) </a:t>
            </a:r>
            <a:r>
              <a:rPr lang="ko-KR" altLang="en-US" sz="1500" dirty="0"/>
              <a:t>물품리스트</a:t>
            </a:r>
            <a:endParaRPr lang="en-US" altLang="ko-KR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0FBC73-0619-4913-B790-719FE8AA8F9D}"/>
              </a:ext>
            </a:extLst>
          </p:cNvPr>
          <p:cNvSpPr/>
          <p:nvPr/>
        </p:nvSpPr>
        <p:spPr>
          <a:xfrm>
            <a:off x="1946167" y="1638299"/>
            <a:ext cx="9629356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물품번호</a:t>
            </a:r>
            <a:r>
              <a:rPr lang="en-US" altLang="ko-KR" dirty="0"/>
              <a:t>           </a:t>
            </a:r>
            <a:r>
              <a:rPr lang="ko-KR" altLang="en-US" dirty="0"/>
              <a:t>거래상태</a:t>
            </a:r>
            <a:r>
              <a:rPr lang="en-US" altLang="ko-KR" dirty="0"/>
              <a:t>	                  </a:t>
            </a:r>
            <a:r>
              <a:rPr lang="ko-KR" altLang="en-US" dirty="0"/>
              <a:t>물품명</a:t>
            </a:r>
            <a:r>
              <a:rPr lang="en-US" altLang="ko-KR" dirty="0"/>
              <a:t>	             </a:t>
            </a:r>
            <a:r>
              <a:rPr lang="ko-KR" altLang="en-US" dirty="0"/>
              <a:t>가격</a:t>
            </a:r>
            <a:r>
              <a:rPr lang="en-US" altLang="ko-KR" dirty="0"/>
              <a:t>	           </a:t>
            </a:r>
            <a:r>
              <a:rPr lang="ko-KR" altLang="en-US" dirty="0"/>
              <a:t>최근수정일</a:t>
            </a:r>
            <a:r>
              <a:rPr lang="en-US" altLang="ko-KR" dirty="0"/>
              <a:t>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978987B-310E-4AD9-B68D-A0F9F97871D9}"/>
              </a:ext>
            </a:extLst>
          </p:cNvPr>
          <p:cNvSpPr/>
          <p:nvPr/>
        </p:nvSpPr>
        <p:spPr>
          <a:xfrm>
            <a:off x="9966960" y="1117624"/>
            <a:ext cx="1596390" cy="3631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물품등록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90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FF5E731-46E9-4A6E-B271-9CC068E7B176}"/>
              </a:ext>
            </a:extLst>
          </p:cNvPr>
          <p:cNvSpPr/>
          <p:nvPr/>
        </p:nvSpPr>
        <p:spPr>
          <a:xfrm>
            <a:off x="2061210" y="976692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71A023-B1F2-47AC-A5B2-9B2E1A6001AE}"/>
              </a:ext>
            </a:extLst>
          </p:cNvPr>
          <p:cNvSpPr/>
          <p:nvPr/>
        </p:nvSpPr>
        <p:spPr>
          <a:xfrm>
            <a:off x="1828799" y="810247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0CD23B7-8C1E-40E3-A71C-D1FBF2449148}"/>
              </a:ext>
            </a:extLst>
          </p:cNvPr>
          <p:cNvSpPr/>
          <p:nvPr/>
        </p:nvSpPr>
        <p:spPr>
          <a:xfrm>
            <a:off x="2263140" y="1008838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등록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A55441-3E66-45F7-9740-8D279AB6B548}"/>
              </a:ext>
            </a:extLst>
          </p:cNvPr>
          <p:cNvSpPr/>
          <p:nvPr/>
        </p:nvSpPr>
        <p:spPr>
          <a:xfrm>
            <a:off x="8205254" y="2550955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A05008-DA48-4FDC-9357-D0C15C0B93B2}"/>
              </a:ext>
            </a:extLst>
          </p:cNvPr>
          <p:cNvSpPr/>
          <p:nvPr/>
        </p:nvSpPr>
        <p:spPr>
          <a:xfrm>
            <a:off x="8205254" y="2082804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거래지역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D66EC5-DCAA-44B3-AFC6-CCC602123AF1}"/>
              </a:ext>
            </a:extLst>
          </p:cNvPr>
          <p:cNvSpPr/>
          <p:nvPr/>
        </p:nvSpPr>
        <p:spPr>
          <a:xfrm>
            <a:off x="8205254" y="1610537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615401-D563-4B39-9010-1DE2DB67F23F}"/>
              </a:ext>
            </a:extLst>
          </p:cNvPr>
          <p:cNvSpPr/>
          <p:nvPr/>
        </p:nvSpPr>
        <p:spPr>
          <a:xfrm>
            <a:off x="8205254" y="3023222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상태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20535B9-519F-4B5C-8264-A741905D1590}"/>
              </a:ext>
            </a:extLst>
          </p:cNvPr>
          <p:cNvSpPr/>
          <p:nvPr/>
        </p:nvSpPr>
        <p:spPr>
          <a:xfrm>
            <a:off x="2263140" y="4062314"/>
            <a:ext cx="9155430" cy="169840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상품설명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D75244-938D-484C-9695-809BCEC3D5FB}"/>
              </a:ext>
            </a:extLst>
          </p:cNvPr>
          <p:cNvSpPr/>
          <p:nvPr/>
        </p:nvSpPr>
        <p:spPr>
          <a:xfrm>
            <a:off x="5916187" y="5902984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5386973-51C3-44B5-B51B-7E4B6E6B09A4}"/>
              </a:ext>
            </a:extLst>
          </p:cNvPr>
          <p:cNvSpPr/>
          <p:nvPr/>
        </p:nvSpPr>
        <p:spPr>
          <a:xfrm>
            <a:off x="2263140" y="1609524"/>
            <a:ext cx="5646420" cy="22190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이미지 등록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40560C7-E3D7-42A1-8709-6F887AEC0BAA}"/>
              </a:ext>
            </a:extLst>
          </p:cNvPr>
          <p:cNvSpPr/>
          <p:nvPr/>
        </p:nvSpPr>
        <p:spPr>
          <a:xfrm>
            <a:off x="8205254" y="3521120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4337816-6813-4A2F-A243-91B28F882AA8}"/>
              </a:ext>
            </a:extLst>
          </p:cNvPr>
          <p:cNvSpPr/>
          <p:nvPr/>
        </p:nvSpPr>
        <p:spPr>
          <a:xfrm>
            <a:off x="253783" y="172732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2) </a:t>
            </a:r>
            <a:r>
              <a:rPr lang="ko-KR" altLang="en-US" sz="1500" dirty="0"/>
              <a:t>물품등록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7913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FF5E731-46E9-4A6E-B271-9CC068E7B176}"/>
              </a:ext>
            </a:extLst>
          </p:cNvPr>
          <p:cNvSpPr/>
          <p:nvPr/>
        </p:nvSpPr>
        <p:spPr>
          <a:xfrm>
            <a:off x="2061210" y="976692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71A023-B1F2-47AC-A5B2-9B2E1A6001AE}"/>
              </a:ext>
            </a:extLst>
          </p:cNvPr>
          <p:cNvSpPr/>
          <p:nvPr/>
        </p:nvSpPr>
        <p:spPr>
          <a:xfrm>
            <a:off x="1828799" y="810247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0CD23B7-8C1E-40E3-A71C-D1FBF2449148}"/>
              </a:ext>
            </a:extLst>
          </p:cNvPr>
          <p:cNvSpPr/>
          <p:nvPr/>
        </p:nvSpPr>
        <p:spPr>
          <a:xfrm>
            <a:off x="2263140" y="1008838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수정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A55441-3E66-45F7-9740-8D279AB6B548}"/>
              </a:ext>
            </a:extLst>
          </p:cNvPr>
          <p:cNvSpPr/>
          <p:nvPr/>
        </p:nvSpPr>
        <p:spPr>
          <a:xfrm>
            <a:off x="8205254" y="2550955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A05008-DA48-4FDC-9357-D0C15C0B93B2}"/>
              </a:ext>
            </a:extLst>
          </p:cNvPr>
          <p:cNvSpPr/>
          <p:nvPr/>
        </p:nvSpPr>
        <p:spPr>
          <a:xfrm>
            <a:off x="8205254" y="2082804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거래지역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D66EC5-DCAA-44B3-AFC6-CCC602123AF1}"/>
              </a:ext>
            </a:extLst>
          </p:cNvPr>
          <p:cNvSpPr/>
          <p:nvPr/>
        </p:nvSpPr>
        <p:spPr>
          <a:xfrm>
            <a:off x="8205254" y="1610537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D615401-D563-4B39-9010-1DE2DB67F23F}"/>
              </a:ext>
            </a:extLst>
          </p:cNvPr>
          <p:cNvSpPr/>
          <p:nvPr/>
        </p:nvSpPr>
        <p:spPr>
          <a:xfrm>
            <a:off x="8205254" y="3023222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상태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20535B9-519F-4B5C-8264-A741905D1590}"/>
              </a:ext>
            </a:extLst>
          </p:cNvPr>
          <p:cNvSpPr/>
          <p:nvPr/>
        </p:nvSpPr>
        <p:spPr>
          <a:xfrm>
            <a:off x="2263140" y="4062314"/>
            <a:ext cx="9155430" cy="169840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상품설명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D75244-938D-484C-9695-809BCEC3D5FB}"/>
              </a:ext>
            </a:extLst>
          </p:cNvPr>
          <p:cNvSpPr/>
          <p:nvPr/>
        </p:nvSpPr>
        <p:spPr>
          <a:xfrm>
            <a:off x="5916187" y="5902984"/>
            <a:ext cx="1826475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5386973-51C3-44B5-B51B-7E4B6E6B09A4}"/>
              </a:ext>
            </a:extLst>
          </p:cNvPr>
          <p:cNvSpPr/>
          <p:nvPr/>
        </p:nvSpPr>
        <p:spPr>
          <a:xfrm>
            <a:off x="2263140" y="1609524"/>
            <a:ext cx="5646420" cy="22190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이미지 등록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40560C7-E3D7-42A1-8709-6F887AEC0BAA}"/>
              </a:ext>
            </a:extLst>
          </p:cNvPr>
          <p:cNvSpPr/>
          <p:nvPr/>
        </p:nvSpPr>
        <p:spPr>
          <a:xfrm>
            <a:off x="8205254" y="3521120"/>
            <a:ext cx="3213316" cy="30749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FF93B29-4D26-4128-8360-60FCDE5CED07}"/>
              </a:ext>
            </a:extLst>
          </p:cNvPr>
          <p:cNvSpPr/>
          <p:nvPr/>
        </p:nvSpPr>
        <p:spPr>
          <a:xfrm>
            <a:off x="253783" y="172732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3) </a:t>
            </a:r>
            <a:r>
              <a:rPr lang="ko-KR" altLang="en-US" sz="1500" dirty="0"/>
              <a:t>물품수정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2829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A0C04A9-F39A-42A8-AA23-CFA9EAACCB10}"/>
              </a:ext>
            </a:extLst>
          </p:cNvPr>
          <p:cNvSpPr/>
          <p:nvPr/>
        </p:nvSpPr>
        <p:spPr>
          <a:xfrm>
            <a:off x="1252747" y="925831"/>
            <a:ext cx="10001250" cy="566928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1F68635-22AC-4902-9963-F7A4AB34500E}"/>
              </a:ext>
            </a:extLst>
          </p:cNvPr>
          <p:cNvSpPr/>
          <p:nvPr/>
        </p:nvSpPr>
        <p:spPr>
          <a:xfrm>
            <a:off x="1840229" y="1352548"/>
            <a:ext cx="4549140" cy="3453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D5C537F-7414-495A-86A0-47610F91A0DE}"/>
              </a:ext>
            </a:extLst>
          </p:cNvPr>
          <p:cNvSpPr/>
          <p:nvPr/>
        </p:nvSpPr>
        <p:spPr>
          <a:xfrm>
            <a:off x="6736079" y="1386838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상품이름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4FFC023-F5FF-4812-B421-BEB9CC3F33FE}"/>
              </a:ext>
            </a:extLst>
          </p:cNvPr>
          <p:cNvSpPr/>
          <p:nvPr/>
        </p:nvSpPr>
        <p:spPr>
          <a:xfrm>
            <a:off x="6736079" y="1957506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B40FA97-3528-4522-AA07-AF162CFB9913}"/>
              </a:ext>
            </a:extLst>
          </p:cNvPr>
          <p:cNvSpPr/>
          <p:nvPr/>
        </p:nvSpPr>
        <p:spPr>
          <a:xfrm>
            <a:off x="6757033" y="2583416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조회수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4EE7842-4A2C-4D54-9B31-152EA61AF826}"/>
              </a:ext>
            </a:extLst>
          </p:cNvPr>
          <p:cNvSpPr/>
          <p:nvPr/>
        </p:nvSpPr>
        <p:spPr>
          <a:xfrm>
            <a:off x="8852535" y="2580440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작성시간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61AF569-A994-4C2F-958F-33329BC275C2}"/>
              </a:ext>
            </a:extLst>
          </p:cNvPr>
          <p:cNvSpPr/>
          <p:nvPr/>
        </p:nvSpPr>
        <p:spPr>
          <a:xfrm>
            <a:off x="6736079" y="3181348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상품상태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677FE21-7E9C-4AF2-8809-D4118D5EA676}"/>
              </a:ext>
            </a:extLst>
          </p:cNvPr>
          <p:cNvSpPr/>
          <p:nvPr/>
        </p:nvSpPr>
        <p:spPr>
          <a:xfrm>
            <a:off x="6736079" y="3807260"/>
            <a:ext cx="3996690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거래지역 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83CD012-E8F8-48C3-8819-0B01CF0283E2}"/>
              </a:ext>
            </a:extLst>
          </p:cNvPr>
          <p:cNvSpPr/>
          <p:nvPr/>
        </p:nvSpPr>
        <p:spPr>
          <a:xfrm>
            <a:off x="8852535" y="4412830"/>
            <a:ext cx="1880234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구매하기 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E648A8D-8302-491F-B4FF-4A6A9C6E5C61}"/>
              </a:ext>
            </a:extLst>
          </p:cNvPr>
          <p:cNvSpPr/>
          <p:nvPr/>
        </p:nvSpPr>
        <p:spPr>
          <a:xfrm>
            <a:off x="6736079" y="4433172"/>
            <a:ext cx="1901188" cy="3902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연락하기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CEEAFCD-C6DB-4EE6-919F-BC7EE2F55906}"/>
              </a:ext>
            </a:extLst>
          </p:cNvPr>
          <p:cNvSpPr/>
          <p:nvPr/>
        </p:nvSpPr>
        <p:spPr>
          <a:xfrm>
            <a:off x="1918335" y="5086350"/>
            <a:ext cx="8814434" cy="124586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댓글 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EB5038B-DD62-4009-8342-8F6DB512CCAC}"/>
              </a:ext>
            </a:extLst>
          </p:cNvPr>
          <p:cNvSpPr/>
          <p:nvPr/>
        </p:nvSpPr>
        <p:spPr>
          <a:xfrm>
            <a:off x="371151" y="285750"/>
            <a:ext cx="1575016" cy="5257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4-2 </a:t>
            </a:r>
            <a:r>
              <a:rPr lang="ko-KR" altLang="en-US" sz="1500" dirty="0"/>
              <a:t>중고거래</a:t>
            </a:r>
            <a:endParaRPr lang="en-US" altLang="ko-KR" sz="1500" dirty="0"/>
          </a:p>
          <a:p>
            <a:pPr algn="ctr"/>
            <a:r>
              <a:rPr lang="en-US" altLang="ko-KR" sz="1500" dirty="0"/>
              <a:t>4) </a:t>
            </a:r>
            <a:r>
              <a:rPr lang="ko-KR" altLang="en-US" sz="1500" dirty="0"/>
              <a:t>상품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8132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3400253-03B2-434F-AB7F-B7DA5079D627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BAA07-2CF0-4FEE-9C9D-6EFA3D651C57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6124FF6-F05B-49C1-A308-4699416EDF82}"/>
              </a:ext>
            </a:extLst>
          </p:cNvPr>
          <p:cNvSpPr/>
          <p:nvPr/>
        </p:nvSpPr>
        <p:spPr>
          <a:xfrm>
            <a:off x="2731770" y="162305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1D5D1AE-E4E3-425A-AF23-C54801E7D089}"/>
              </a:ext>
            </a:extLst>
          </p:cNvPr>
          <p:cNvSpPr/>
          <p:nvPr/>
        </p:nvSpPr>
        <p:spPr>
          <a:xfrm>
            <a:off x="3023654" y="179709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D1EDB7E-2DEF-401D-A8C6-47EB11E8C9AF}"/>
              </a:ext>
            </a:extLst>
          </p:cNvPr>
          <p:cNvSpPr/>
          <p:nvPr/>
        </p:nvSpPr>
        <p:spPr>
          <a:xfrm>
            <a:off x="233247" y="260033"/>
            <a:ext cx="2378927" cy="553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4-3)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 리스트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07355D1-DD9A-41CA-B8EF-70A6E59A8880}"/>
              </a:ext>
            </a:extLst>
          </p:cNvPr>
          <p:cNvSpPr/>
          <p:nvPr/>
        </p:nvSpPr>
        <p:spPr>
          <a:xfrm>
            <a:off x="9258300" y="1169742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글 등록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864EBA7-08C8-46F6-8A56-10FB56C13874}"/>
              </a:ext>
            </a:extLst>
          </p:cNvPr>
          <p:cNvSpPr/>
          <p:nvPr/>
        </p:nvSpPr>
        <p:spPr>
          <a:xfrm>
            <a:off x="2910840" y="5530178"/>
            <a:ext cx="7711439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글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068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B743756-9736-4D73-AA53-9FBAF0FC2DEC}"/>
              </a:ext>
            </a:extLst>
          </p:cNvPr>
          <p:cNvSpPr/>
          <p:nvPr/>
        </p:nvSpPr>
        <p:spPr>
          <a:xfrm>
            <a:off x="233247" y="260033"/>
            <a:ext cx="2378927" cy="553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4-3)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자유게시판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글작성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D4904B1-CD5F-48C1-9B99-E4AB3CD4858C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9B4588-AF98-45D4-9267-CD4099C228F8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42FB7C7-07A3-4DDB-A452-BA7B2F69383A}"/>
              </a:ext>
            </a:extLst>
          </p:cNvPr>
          <p:cNvSpPr/>
          <p:nvPr/>
        </p:nvSpPr>
        <p:spPr>
          <a:xfrm>
            <a:off x="2731770" y="1678573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글 제목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D7E3842-7D4F-4D4E-A63D-9F098A498D69}"/>
              </a:ext>
            </a:extLst>
          </p:cNvPr>
          <p:cNvSpPr/>
          <p:nvPr/>
        </p:nvSpPr>
        <p:spPr>
          <a:xfrm>
            <a:off x="2731770" y="2331721"/>
            <a:ext cx="8103870" cy="32232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914E32B-996B-494C-A80F-06513A536094}"/>
              </a:ext>
            </a:extLst>
          </p:cNvPr>
          <p:cNvSpPr/>
          <p:nvPr/>
        </p:nvSpPr>
        <p:spPr>
          <a:xfrm>
            <a:off x="5997682" y="5774151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39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63AB992-8E24-40DD-B994-2791DE0DC950}"/>
              </a:ext>
            </a:extLst>
          </p:cNvPr>
          <p:cNvSpPr/>
          <p:nvPr/>
        </p:nvSpPr>
        <p:spPr>
          <a:xfrm>
            <a:off x="1760220" y="960119"/>
            <a:ext cx="10001250" cy="561213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EE40087-9EA1-4EE7-B47A-05CE2F56781D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4-4 </a:t>
            </a:r>
            <a:r>
              <a:rPr lang="ko-KR" altLang="en-US" sz="1500" dirty="0"/>
              <a:t>고객센터</a:t>
            </a:r>
            <a:r>
              <a:rPr lang="en-US" altLang="ko-KR" sz="1500" dirty="0"/>
              <a:t> </a:t>
            </a:r>
          </a:p>
          <a:p>
            <a:pPr algn="ctr"/>
            <a:r>
              <a:rPr lang="en-US" altLang="ko-KR" sz="1500" dirty="0"/>
              <a:t>1) </a:t>
            </a:r>
            <a:r>
              <a:rPr lang="ko-KR" altLang="en-US" sz="1500" dirty="0"/>
              <a:t>리스트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88E59CE-3F7B-4519-971F-AF9C177818B2}"/>
              </a:ext>
            </a:extLst>
          </p:cNvPr>
          <p:cNvSpPr/>
          <p:nvPr/>
        </p:nvSpPr>
        <p:spPr>
          <a:xfrm>
            <a:off x="1946167" y="1638299"/>
            <a:ext cx="9629356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   </a:t>
            </a:r>
            <a:r>
              <a:rPr lang="ko-KR" altLang="en-US" dirty="0" err="1"/>
              <a:t>글번호</a:t>
            </a:r>
            <a:r>
              <a:rPr lang="en-US" altLang="ko-KR" dirty="0"/>
              <a:t>                               </a:t>
            </a:r>
            <a:r>
              <a:rPr lang="ko-KR" altLang="en-US" dirty="0" err="1"/>
              <a:t>글제목</a:t>
            </a:r>
            <a:r>
              <a:rPr lang="ko-KR" altLang="en-US" dirty="0"/>
              <a:t>                   작성자         등록일       처리상태          </a:t>
            </a:r>
            <a:r>
              <a:rPr lang="en-US" altLang="ko-KR" dirty="0"/>
              <a:t>          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F16855A-2136-4C67-B31D-B3CD00C7D9D9}"/>
              </a:ext>
            </a:extLst>
          </p:cNvPr>
          <p:cNvSpPr/>
          <p:nvPr/>
        </p:nvSpPr>
        <p:spPr>
          <a:xfrm>
            <a:off x="9966960" y="1117624"/>
            <a:ext cx="1596390" cy="3631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신고하기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358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16E4CD-3B6B-4F59-A905-2E75CFC08212}"/>
              </a:ext>
            </a:extLst>
          </p:cNvPr>
          <p:cNvSpPr/>
          <p:nvPr/>
        </p:nvSpPr>
        <p:spPr>
          <a:xfrm>
            <a:off x="2423159" y="96011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18C7189-E022-4213-B266-144EBF69DD33}"/>
              </a:ext>
            </a:extLst>
          </p:cNvPr>
          <p:cNvSpPr/>
          <p:nvPr/>
        </p:nvSpPr>
        <p:spPr>
          <a:xfrm>
            <a:off x="2731770" y="112402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8A91B9-2A55-432E-B468-6D97B47789F1}"/>
              </a:ext>
            </a:extLst>
          </p:cNvPr>
          <p:cNvSpPr/>
          <p:nvPr/>
        </p:nvSpPr>
        <p:spPr>
          <a:xfrm>
            <a:off x="2731770" y="1695524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781E5E-FE39-40E3-A572-54EFEB0980A1}"/>
              </a:ext>
            </a:extLst>
          </p:cNvPr>
          <p:cNvSpPr/>
          <p:nvPr/>
        </p:nvSpPr>
        <p:spPr>
          <a:xfrm>
            <a:off x="2731770" y="2838527"/>
            <a:ext cx="8103870" cy="271645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DC8CFE3-187A-4602-8CF2-660EF5A2D959}"/>
              </a:ext>
            </a:extLst>
          </p:cNvPr>
          <p:cNvSpPr/>
          <p:nvPr/>
        </p:nvSpPr>
        <p:spPr>
          <a:xfrm>
            <a:off x="5997682" y="5774151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D3C8F9-BEDB-47F0-BE37-22F3D5BB8108}"/>
              </a:ext>
            </a:extLst>
          </p:cNvPr>
          <p:cNvSpPr/>
          <p:nvPr/>
        </p:nvSpPr>
        <p:spPr>
          <a:xfrm>
            <a:off x="371151" y="285750"/>
            <a:ext cx="1575016" cy="4457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4-4 </a:t>
            </a:r>
            <a:r>
              <a:rPr lang="ko-KR" altLang="en-US" sz="1500" dirty="0"/>
              <a:t>고객센터</a:t>
            </a:r>
            <a:r>
              <a:rPr lang="en-US" altLang="ko-KR" sz="1500" dirty="0"/>
              <a:t> </a:t>
            </a:r>
          </a:p>
          <a:p>
            <a:pPr algn="ctr"/>
            <a:r>
              <a:rPr lang="en-US" altLang="ko-KR" sz="1500" dirty="0"/>
              <a:t>2) </a:t>
            </a:r>
            <a:r>
              <a:rPr lang="ko-KR" altLang="en-US" sz="1500" dirty="0"/>
              <a:t>신고작성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CA1696E-5670-4494-8FDC-B542A7EA0334}"/>
              </a:ext>
            </a:extLst>
          </p:cNvPr>
          <p:cNvSpPr/>
          <p:nvPr/>
        </p:nvSpPr>
        <p:spPr>
          <a:xfrm>
            <a:off x="2731770" y="2267025"/>
            <a:ext cx="810387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신고할 아이디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4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967B7BD-644B-49BC-B8ED-0B9B798267D3}"/>
              </a:ext>
            </a:extLst>
          </p:cNvPr>
          <p:cNvSpPr/>
          <p:nvPr/>
        </p:nvSpPr>
        <p:spPr>
          <a:xfrm>
            <a:off x="2366174" y="31715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DEC405D-74C7-49F4-9912-10E2D317CFB6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645579D-DE29-4518-A5F5-C903C841F7C8}"/>
              </a:ext>
            </a:extLst>
          </p:cNvPr>
          <p:cNvSpPr/>
          <p:nvPr/>
        </p:nvSpPr>
        <p:spPr>
          <a:xfrm>
            <a:off x="3121465" y="950635"/>
            <a:ext cx="6524544" cy="51199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4D02816-E5E4-421E-89D7-B7E1B74E610E}"/>
              </a:ext>
            </a:extLst>
          </p:cNvPr>
          <p:cNvSpPr/>
          <p:nvPr/>
        </p:nvSpPr>
        <p:spPr>
          <a:xfrm>
            <a:off x="3177539" y="1088815"/>
            <a:ext cx="630936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 쪽지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E46D4C-67BE-454F-B4E7-79DCD678F9DE}"/>
              </a:ext>
            </a:extLst>
          </p:cNvPr>
          <p:cNvSpPr/>
          <p:nvPr/>
        </p:nvSpPr>
        <p:spPr>
          <a:xfrm>
            <a:off x="3177539" y="1574375"/>
            <a:ext cx="6309361" cy="4411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D4B7C56-620A-4133-B781-04B52782FE65}"/>
              </a:ext>
            </a:extLst>
          </p:cNvPr>
          <p:cNvSpPr/>
          <p:nvPr/>
        </p:nvSpPr>
        <p:spPr>
          <a:xfrm>
            <a:off x="3291837" y="1813625"/>
            <a:ext cx="1412517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쪽지 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A4D0FF2-08E9-40A0-86FE-08EBD719EF60}"/>
              </a:ext>
            </a:extLst>
          </p:cNvPr>
          <p:cNvSpPr/>
          <p:nvPr/>
        </p:nvSpPr>
        <p:spPr>
          <a:xfrm>
            <a:off x="3291838" y="2425218"/>
            <a:ext cx="142875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받은 </a:t>
            </a:r>
            <a:r>
              <a:rPr lang="ko-KR" altLang="en-US" b="1" dirty="0" err="1"/>
              <a:t>쪽지함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FF01D10-7150-4AB0-9F1E-485D74B4BA6A}"/>
              </a:ext>
            </a:extLst>
          </p:cNvPr>
          <p:cNvSpPr/>
          <p:nvPr/>
        </p:nvSpPr>
        <p:spPr>
          <a:xfrm>
            <a:off x="4863464" y="2162875"/>
            <a:ext cx="4480560" cy="3606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A6672B6-10BB-4935-B93B-E732487FE099}"/>
              </a:ext>
            </a:extLst>
          </p:cNvPr>
          <p:cNvSpPr/>
          <p:nvPr/>
        </p:nvSpPr>
        <p:spPr>
          <a:xfrm>
            <a:off x="4863464" y="1813625"/>
            <a:ext cx="948690" cy="2649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보내기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D9D23C1-BB60-43C3-B038-7A6190722437}"/>
              </a:ext>
            </a:extLst>
          </p:cNvPr>
          <p:cNvSpPr/>
          <p:nvPr/>
        </p:nvSpPr>
        <p:spPr>
          <a:xfrm>
            <a:off x="4977764" y="2264632"/>
            <a:ext cx="1078230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받는 사람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67BCD95-71CB-487E-89D7-A53C07AF0E61}"/>
              </a:ext>
            </a:extLst>
          </p:cNvPr>
          <p:cNvSpPr/>
          <p:nvPr/>
        </p:nvSpPr>
        <p:spPr>
          <a:xfrm>
            <a:off x="6112068" y="2263218"/>
            <a:ext cx="3060506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/>
              <a:t>받는사람</a:t>
            </a:r>
            <a:r>
              <a:rPr lang="ko-KR" altLang="en-US" sz="1500" b="1" dirty="0"/>
              <a:t> 아이디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DABD487-B9BA-4CE3-8870-FE52C8DA790E}"/>
              </a:ext>
            </a:extLst>
          </p:cNvPr>
          <p:cNvSpPr/>
          <p:nvPr/>
        </p:nvSpPr>
        <p:spPr>
          <a:xfrm>
            <a:off x="5006339" y="2646750"/>
            <a:ext cx="4194810" cy="298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1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9343DE-01B5-49CA-971E-6C3924B345FC}"/>
              </a:ext>
            </a:extLst>
          </p:cNvPr>
          <p:cNvSpPr/>
          <p:nvPr/>
        </p:nvSpPr>
        <p:spPr>
          <a:xfrm>
            <a:off x="180934" y="568617"/>
            <a:ext cx="1817534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받은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DE7AE13-8353-4270-9A08-614DE9DEA13E}"/>
              </a:ext>
            </a:extLst>
          </p:cNvPr>
          <p:cNvSpPr/>
          <p:nvPr/>
        </p:nvSpPr>
        <p:spPr>
          <a:xfrm>
            <a:off x="2089867" y="56861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6AD4EFA-D612-400D-83E3-B5293C447598}"/>
              </a:ext>
            </a:extLst>
          </p:cNvPr>
          <p:cNvSpPr/>
          <p:nvPr/>
        </p:nvSpPr>
        <p:spPr>
          <a:xfrm>
            <a:off x="2272665" y="1177290"/>
            <a:ext cx="7646670" cy="28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보낸사람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				           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AEBE3DC-A12D-422D-83DF-8D60B065127D}"/>
              </a:ext>
            </a:extLst>
          </p:cNvPr>
          <p:cNvSpPr/>
          <p:nvPr/>
        </p:nvSpPr>
        <p:spPr>
          <a:xfrm>
            <a:off x="2272665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50C5D9-58F0-462A-B0ED-E38D3C150208}"/>
              </a:ext>
            </a:extLst>
          </p:cNvPr>
          <p:cNvSpPr/>
          <p:nvPr/>
        </p:nvSpPr>
        <p:spPr>
          <a:xfrm>
            <a:off x="3040298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867F719-0E58-4D3D-B29F-83EC39721CCA}"/>
              </a:ext>
            </a:extLst>
          </p:cNvPr>
          <p:cNvSpPr/>
          <p:nvPr/>
        </p:nvSpPr>
        <p:spPr>
          <a:xfrm>
            <a:off x="2272665" y="1654354"/>
            <a:ext cx="7646670" cy="50321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4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E5F482-BFF0-4D76-9CFC-0D91CFEC0E3C}"/>
              </a:ext>
            </a:extLst>
          </p:cNvPr>
          <p:cNvSpPr/>
          <p:nvPr/>
        </p:nvSpPr>
        <p:spPr>
          <a:xfrm>
            <a:off x="59526" y="114300"/>
            <a:ext cx="1866553" cy="54991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BD66A91-CCFE-4442-B2C2-3F69FBB59972}"/>
              </a:ext>
            </a:extLst>
          </p:cNvPr>
          <p:cNvSpPr/>
          <p:nvPr/>
        </p:nvSpPr>
        <p:spPr>
          <a:xfrm>
            <a:off x="2089272" y="0"/>
            <a:ext cx="8012266" cy="685800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D706423-9A23-47A3-938C-3460D6667B81}"/>
              </a:ext>
            </a:extLst>
          </p:cNvPr>
          <p:cNvSpPr/>
          <p:nvPr/>
        </p:nvSpPr>
        <p:spPr>
          <a:xfrm>
            <a:off x="2912745" y="114300"/>
            <a:ext cx="6366510" cy="662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2BCBE55-8C06-4A05-AC8D-005F63747479}"/>
              </a:ext>
            </a:extLst>
          </p:cNvPr>
          <p:cNvSpPr/>
          <p:nvPr/>
        </p:nvSpPr>
        <p:spPr>
          <a:xfrm>
            <a:off x="3107074" y="255520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93DB5A2-57DC-4999-9978-A9060BFE0556}"/>
              </a:ext>
            </a:extLst>
          </p:cNvPr>
          <p:cNvSpPr/>
          <p:nvPr/>
        </p:nvSpPr>
        <p:spPr>
          <a:xfrm>
            <a:off x="3966708" y="799058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8-1) </a:t>
            </a:r>
            <a:r>
              <a:rPr lang="ko-KR" altLang="en-US" sz="1500" dirty="0"/>
              <a:t>이메일 인증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374748A-E085-40A3-A955-6A34630ADAF5}"/>
              </a:ext>
            </a:extLst>
          </p:cNvPr>
          <p:cNvSpPr/>
          <p:nvPr/>
        </p:nvSpPr>
        <p:spPr>
          <a:xfrm>
            <a:off x="3976913" y="115273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8-2) </a:t>
            </a:r>
            <a:r>
              <a:rPr lang="ko-KR" altLang="en-US" sz="1500" dirty="0"/>
              <a:t>비밀번호 인증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454193B-32BD-4236-8D8D-4F28EFFD38B5}"/>
              </a:ext>
            </a:extLst>
          </p:cNvPr>
          <p:cNvSpPr/>
          <p:nvPr/>
        </p:nvSpPr>
        <p:spPr>
          <a:xfrm>
            <a:off x="3976913" y="2006316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8-4) </a:t>
            </a:r>
            <a:r>
              <a:rPr lang="ko-KR" altLang="en-US" sz="1500" dirty="0"/>
              <a:t>닉네임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4DF9EC8-2A56-4D08-9921-79F58D9F4CC0}"/>
              </a:ext>
            </a:extLst>
          </p:cNvPr>
          <p:cNvSpPr/>
          <p:nvPr/>
        </p:nvSpPr>
        <p:spPr>
          <a:xfrm>
            <a:off x="3976913" y="251053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8-5) </a:t>
            </a:r>
            <a:r>
              <a:rPr lang="ko-KR" altLang="en-US" sz="1500" dirty="0" err="1"/>
              <a:t>은행명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38BE488-88AA-4EEA-B5A7-E01F0160F25D}"/>
              </a:ext>
            </a:extLst>
          </p:cNvPr>
          <p:cNvSpPr/>
          <p:nvPr/>
        </p:nvSpPr>
        <p:spPr>
          <a:xfrm>
            <a:off x="3989613" y="4817326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8-9-1) </a:t>
            </a:r>
            <a:r>
              <a:rPr lang="ko-KR" altLang="en-US" sz="1200" dirty="0"/>
              <a:t>이용약관 동의 체크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C31F1ED-ABB5-408A-A19D-CDA4F26096B2}"/>
              </a:ext>
            </a:extLst>
          </p:cNvPr>
          <p:cNvSpPr/>
          <p:nvPr/>
        </p:nvSpPr>
        <p:spPr>
          <a:xfrm>
            <a:off x="3989613" y="5186302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8-9-2) </a:t>
            </a:r>
            <a:r>
              <a:rPr lang="ko-KR" altLang="en-US" sz="1200" dirty="0"/>
              <a:t>개인정보 처리방침 동의 체크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B9D913B-6A6F-4958-8752-04E195B81224}"/>
              </a:ext>
            </a:extLst>
          </p:cNvPr>
          <p:cNvSpPr/>
          <p:nvPr/>
        </p:nvSpPr>
        <p:spPr>
          <a:xfrm>
            <a:off x="3989613" y="583233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8-10) </a:t>
            </a:r>
            <a:r>
              <a:rPr lang="ko-KR" altLang="en-US" sz="1500" dirty="0"/>
              <a:t>가입하기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FA09581-5D17-4309-A6D4-89E89628D18E}"/>
              </a:ext>
            </a:extLst>
          </p:cNvPr>
          <p:cNvSpPr/>
          <p:nvPr/>
        </p:nvSpPr>
        <p:spPr>
          <a:xfrm>
            <a:off x="3976913" y="287613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8-6) </a:t>
            </a:r>
            <a:r>
              <a:rPr lang="ko-KR" altLang="en-US" sz="1500" dirty="0"/>
              <a:t>계좌번호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C1930DA-60F4-41A7-908B-44F19C005E20}"/>
              </a:ext>
            </a:extLst>
          </p:cNvPr>
          <p:cNvSpPr/>
          <p:nvPr/>
        </p:nvSpPr>
        <p:spPr>
          <a:xfrm>
            <a:off x="3976868" y="3371424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8-7) </a:t>
            </a:r>
            <a:r>
              <a:rPr lang="ko-KR" altLang="en-US" sz="1500" dirty="0"/>
              <a:t>예금주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8BB1A05-4407-47B6-987A-FC92FB28C1F9}"/>
              </a:ext>
            </a:extLst>
          </p:cNvPr>
          <p:cNvSpPr/>
          <p:nvPr/>
        </p:nvSpPr>
        <p:spPr>
          <a:xfrm>
            <a:off x="3976868" y="442470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8-9) </a:t>
            </a:r>
            <a:r>
              <a:rPr lang="ko-KR" altLang="en-US" sz="1500" dirty="0"/>
              <a:t>전체동의하기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7C04D9E-CBA3-4733-8D6B-4D54CAE59DA1}"/>
              </a:ext>
            </a:extLst>
          </p:cNvPr>
          <p:cNvSpPr txBox="1"/>
          <p:nvPr/>
        </p:nvSpPr>
        <p:spPr>
          <a:xfrm>
            <a:off x="3949313" y="1425972"/>
            <a:ext cx="2260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대소문자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특수문자 포함 </a:t>
            </a:r>
            <a:r>
              <a:rPr lang="en-US" altLang="ko-KR" sz="1000" dirty="0">
                <a:solidFill>
                  <a:srgbClr val="FF0000"/>
                </a:solidFill>
              </a:rPr>
              <a:t>8</a:t>
            </a:r>
            <a:r>
              <a:rPr lang="ko-KR" altLang="en-US" sz="1000" dirty="0">
                <a:solidFill>
                  <a:srgbClr val="FF0000"/>
                </a:solidFill>
              </a:rPr>
              <a:t>자 이상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E7B801-4984-43CB-98FC-AA56D651CC70}"/>
              </a:ext>
            </a:extLst>
          </p:cNvPr>
          <p:cNvSpPr txBox="1"/>
          <p:nvPr/>
        </p:nvSpPr>
        <p:spPr>
          <a:xfrm>
            <a:off x="3920988" y="315852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“-”</a:t>
            </a:r>
            <a:r>
              <a:rPr lang="ko-KR" altLang="en-US" sz="1000" dirty="0">
                <a:solidFill>
                  <a:srgbClr val="FF0000"/>
                </a:solidFill>
              </a:rPr>
              <a:t>은 제외하고 입력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8B59865-FAB7-4A1D-9D07-9012E1EB1522}"/>
              </a:ext>
            </a:extLst>
          </p:cNvPr>
          <p:cNvSpPr txBox="1"/>
          <p:nvPr/>
        </p:nvSpPr>
        <p:spPr>
          <a:xfrm>
            <a:off x="3915023" y="3640695"/>
            <a:ext cx="1182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계좌 실명 입력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B51B816-C43D-4B08-97BD-C988E26958A9}"/>
              </a:ext>
            </a:extLst>
          </p:cNvPr>
          <p:cNvSpPr txBox="1"/>
          <p:nvPr/>
        </p:nvSpPr>
        <p:spPr>
          <a:xfrm>
            <a:off x="3938427" y="6157188"/>
            <a:ext cx="450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</a:t>
            </a:r>
            <a:r>
              <a:rPr lang="ko-KR" altLang="en-US" sz="1000" dirty="0">
                <a:solidFill>
                  <a:srgbClr val="FF0000"/>
                </a:solidFill>
              </a:rPr>
              <a:t>가입 항목의 결격사유가 없을 시 가입하기 버튼 활성화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47B6119-D9A5-47DF-B3ED-875840408A5B}"/>
              </a:ext>
            </a:extLst>
          </p:cNvPr>
          <p:cNvSpPr/>
          <p:nvPr/>
        </p:nvSpPr>
        <p:spPr>
          <a:xfrm>
            <a:off x="6875313" y="2028420"/>
            <a:ext cx="1508762" cy="2444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닉네임 중복확인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613FF44-F00D-4229-97BE-7373DB8F1581}"/>
              </a:ext>
            </a:extLst>
          </p:cNvPr>
          <p:cNvSpPr/>
          <p:nvPr/>
        </p:nvSpPr>
        <p:spPr>
          <a:xfrm>
            <a:off x="3965484" y="164816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8-3) </a:t>
            </a:r>
            <a:r>
              <a:rPr lang="ko-KR" altLang="en-US" sz="1500" dirty="0"/>
              <a:t>비밀번호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E6059A-C46E-4826-ADB9-7AD83DB63BEE}"/>
              </a:ext>
            </a:extLst>
          </p:cNvPr>
          <p:cNvSpPr txBox="1"/>
          <p:nvPr/>
        </p:nvSpPr>
        <p:spPr>
          <a:xfrm>
            <a:off x="3910058" y="2288684"/>
            <a:ext cx="1576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2</a:t>
            </a:r>
            <a:r>
              <a:rPr lang="ko-KR" altLang="en-US" sz="1000" dirty="0">
                <a:solidFill>
                  <a:srgbClr val="FF0000"/>
                </a:solidFill>
              </a:rPr>
              <a:t>글자 이상 </a:t>
            </a:r>
            <a:r>
              <a:rPr lang="en-US" altLang="ko-KR" sz="1000" dirty="0">
                <a:solidFill>
                  <a:srgbClr val="FF0000"/>
                </a:solidFill>
              </a:rPr>
              <a:t>6</a:t>
            </a:r>
            <a:r>
              <a:rPr lang="ko-KR" altLang="en-US" sz="1000" dirty="0">
                <a:solidFill>
                  <a:srgbClr val="FF0000"/>
                </a:solidFill>
              </a:rPr>
              <a:t>글자 이하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F2BA886-479C-4758-9C23-5863FD139093}"/>
              </a:ext>
            </a:extLst>
          </p:cNvPr>
          <p:cNvSpPr/>
          <p:nvPr/>
        </p:nvSpPr>
        <p:spPr>
          <a:xfrm>
            <a:off x="3978184" y="390146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8-8) </a:t>
            </a:r>
            <a:r>
              <a:rPr lang="ko-KR" altLang="en-US" sz="1500" dirty="0"/>
              <a:t>전화번호 인증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BEF3C7C-6947-4E40-AA73-DC212715E2B0}"/>
              </a:ext>
            </a:extLst>
          </p:cNvPr>
          <p:cNvSpPr/>
          <p:nvPr/>
        </p:nvSpPr>
        <p:spPr>
          <a:xfrm>
            <a:off x="7143750" y="3905319"/>
            <a:ext cx="1273299" cy="2740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전화번호 인증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FC5DF8B-9580-42FB-817E-D09F74F5EE36}"/>
              </a:ext>
            </a:extLst>
          </p:cNvPr>
          <p:cNvSpPr/>
          <p:nvPr/>
        </p:nvSpPr>
        <p:spPr>
          <a:xfrm>
            <a:off x="7006589" y="831701"/>
            <a:ext cx="1377485" cy="2201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 인증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30ADD4B-01B7-4E1C-8D66-654193D046D5}"/>
              </a:ext>
            </a:extLst>
          </p:cNvPr>
          <p:cNvSpPr txBox="1"/>
          <p:nvPr/>
        </p:nvSpPr>
        <p:spPr>
          <a:xfrm>
            <a:off x="3910058" y="420128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“-”</a:t>
            </a:r>
            <a:r>
              <a:rPr lang="ko-KR" altLang="en-US" sz="1000" dirty="0">
                <a:solidFill>
                  <a:srgbClr val="FF0000"/>
                </a:solidFill>
              </a:rPr>
              <a:t>은 제외하고 입력</a:t>
            </a:r>
          </a:p>
        </p:txBody>
      </p:sp>
    </p:spTree>
    <p:extLst>
      <p:ext uri="{BB962C8B-B14F-4D97-AF65-F5344CB8AC3E}">
        <p14:creationId xmlns:p14="http://schemas.microsoft.com/office/powerpoint/2010/main" val="3175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70663B-C062-4D80-AA1F-F5806A8291FF}"/>
              </a:ext>
            </a:extLst>
          </p:cNvPr>
          <p:cNvSpPr/>
          <p:nvPr/>
        </p:nvSpPr>
        <p:spPr>
          <a:xfrm>
            <a:off x="1627657" y="1199014"/>
            <a:ext cx="9397365" cy="515493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769E097-6A37-4201-AA1A-F3C38ABFA581}"/>
              </a:ext>
            </a:extLst>
          </p:cNvPr>
          <p:cNvSpPr/>
          <p:nvPr/>
        </p:nvSpPr>
        <p:spPr>
          <a:xfrm>
            <a:off x="131445" y="272161"/>
            <a:ext cx="2840355" cy="5622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FCACEA7-4D5B-4CA4-864F-F822B4364FD7}"/>
              </a:ext>
            </a:extLst>
          </p:cNvPr>
          <p:cNvSpPr/>
          <p:nvPr/>
        </p:nvSpPr>
        <p:spPr>
          <a:xfrm>
            <a:off x="193856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541B1B-E75D-458D-B3D6-45A833B81256}"/>
              </a:ext>
            </a:extLst>
          </p:cNvPr>
          <p:cNvSpPr/>
          <p:nvPr/>
        </p:nvSpPr>
        <p:spPr>
          <a:xfrm>
            <a:off x="2210452" y="1621129"/>
            <a:ext cx="1535002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C8D0DE9-61E8-4907-B692-EF4AF23DC798}"/>
              </a:ext>
            </a:extLst>
          </p:cNvPr>
          <p:cNvSpPr/>
          <p:nvPr/>
        </p:nvSpPr>
        <p:spPr>
          <a:xfrm>
            <a:off x="2200058" y="2287566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4B65C4F-6D92-457B-93B3-ED52D61CAE82}"/>
              </a:ext>
            </a:extLst>
          </p:cNvPr>
          <p:cNvSpPr/>
          <p:nvPr/>
        </p:nvSpPr>
        <p:spPr>
          <a:xfrm>
            <a:off x="2206901" y="2797179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1&gt;</a:t>
            </a:r>
            <a:r>
              <a:rPr lang="ko-KR" altLang="en-US" dirty="0">
                <a:solidFill>
                  <a:schemeClr val="tx1"/>
                </a:solidFill>
              </a:rPr>
              <a:t> 휴대전화번호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700935F-179B-4CD6-9A82-6C98C6EE5C89}"/>
              </a:ext>
            </a:extLst>
          </p:cNvPr>
          <p:cNvSpPr/>
          <p:nvPr/>
        </p:nvSpPr>
        <p:spPr>
          <a:xfrm>
            <a:off x="4682749" y="2797648"/>
            <a:ext cx="1172915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2&gt;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43D2A0C-5A0B-466B-B621-F107C3A5B290}"/>
              </a:ext>
            </a:extLst>
          </p:cNvPr>
          <p:cNvSpPr/>
          <p:nvPr/>
        </p:nvSpPr>
        <p:spPr>
          <a:xfrm>
            <a:off x="2196249" y="3344715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70AA575-FF26-489D-AE67-BF56B15AA9D4}"/>
              </a:ext>
            </a:extLst>
          </p:cNvPr>
          <p:cNvSpPr/>
          <p:nvPr/>
        </p:nvSpPr>
        <p:spPr>
          <a:xfrm>
            <a:off x="2196249" y="3846118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E49B622-AC92-4D35-960F-020F9C0C0BFE}"/>
              </a:ext>
            </a:extLst>
          </p:cNvPr>
          <p:cNvSpPr/>
          <p:nvPr/>
        </p:nvSpPr>
        <p:spPr>
          <a:xfrm>
            <a:off x="650504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A290105-1F08-4FD4-8334-9D87CD09CFFA}"/>
              </a:ext>
            </a:extLst>
          </p:cNvPr>
          <p:cNvSpPr/>
          <p:nvPr/>
        </p:nvSpPr>
        <p:spPr>
          <a:xfrm>
            <a:off x="6776932" y="1586839"/>
            <a:ext cx="1872964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  </a:t>
            </a:r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127D9DD-1B47-4711-A854-C1D329EECDD5}"/>
              </a:ext>
            </a:extLst>
          </p:cNvPr>
          <p:cNvSpPr/>
          <p:nvPr/>
        </p:nvSpPr>
        <p:spPr>
          <a:xfrm>
            <a:off x="6787584" y="2692432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2CC82C3-A196-49EB-8E09-12CBA2988E3F}"/>
              </a:ext>
            </a:extLst>
          </p:cNvPr>
          <p:cNvSpPr/>
          <p:nvPr/>
        </p:nvSpPr>
        <p:spPr>
          <a:xfrm>
            <a:off x="6793368" y="3218506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6&gt; </a:t>
            </a:r>
            <a:r>
              <a:rPr lang="ko-KR" altLang="en-US" dirty="0">
                <a:solidFill>
                  <a:schemeClr val="tx1"/>
                </a:solidFill>
              </a:rPr>
              <a:t>휴대전화번호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0EDC05E-A18F-4CA1-996C-898D98AA6FAC}"/>
              </a:ext>
            </a:extLst>
          </p:cNvPr>
          <p:cNvSpPr/>
          <p:nvPr/>
        </p:nvSpPr>
        <p:spPr>
          <a:xfrm>
            <a:off x="9225882" y="3226152"/>
            <a:ext cx="1216249" cy="347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7&gt; 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3FE29FD-BE64-4AF1-AAB1-12B89DC1DAB2}"/>
              </a:ext>
            </a:extLst>
          </p:cNvPr>
          <p:cNvSpPr/>
          <p:nvPr/>
        </p:nvSpPr>
        <p:spPr>
          <a:xfrm>
            <a:off x="6787584" y="3824291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76510BF-B9C8-44E8-A82E-69A8385AA40D}"/>
              </a:ext>
            </a:extLst>
          </p:cNvPr>
          <p:cNvSpPr/>
          <p:nvPr/>
        </p:nvSpPr>
        <p:spPr>
          <a:xfrm>
            <a:off x="6787584" y="4378947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2E450E-E18B-43A1-8A60-2EFE2F238E23}"/>
              </a:ext>
            </a:extLst>
          </p:cNvPr>
          <p:cNvSpPr/>
          <p:nvPr/>
        </p:nvSpPr>
        <p:spPr>
          <a:xfrm>
            <a:off x="6787584" y="2157788"/>
            <a:ext cx="336267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>
                <a:solidFill>
                  <a:schemeClr val="tx1"/>
                </a:solidFill>
              </a:rPr>
              <a:t>이메일 입력</a:t>
            </a:r>
          </a:p>
        </p:txBody>
      </p:sp>
    </p:spTree>
    <p:extLst>
      <p:ext uri="{BB962C8B-B14F-4D97-AF65-F5344CB8AC3E}">
        <p14:creationId xmlns:p14="http://schemas.microsoft.com/office/powerpoint/2010/main" val="39929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2906B42-50F5-4C1E-AEA0-666D0CDF5E72}"/>
              </a:ext>
            </a:extLst>
          </p:cNvPr>
          <p:cNvGrpSpPr/>
          <p:nvPr/>
        </p:nvGrpSpPr>
        <p:grpSpPr>
          <a:xfrm>
            <a:off x="1200150" y="731519"/>
            <a:ext cx="10717832" cy="5955031"/>
            <a:chOff x="902970" y="99615"/>
            <a:chExt cx="10534952" cy="66669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B72A1106-0EEB-406D-88BB-9C914D7DEEAD}"/>
                </a:ext>
              </a:extLst>
            </p:cNvPr>
            <p:cNvSpPr/>
            <p:nvPr/>
          </p:nvSpPr>
          <p:spPr>
            <a:xfrm>
              <a:off x="902970" y="99615"/>
              <a:ext cx="10534952" cy="6666946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1CA2AD84-73BA-4DE3-A797-2452B7C56732}"/>
                </a:ext>
              </a:extLst>
            </p:cNvPr>
            <p:cNvSpPr/>
            <p:nvPr/>
          </p:nvSpPr>
          <p:spPr>
            <a:xfrm>
              <a:off x="1148890" y="217252"/>
              <a:ext cx="1335298" cy="87585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2) </a:t>
              </a:r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E5EF0F5-F267-4253-894A-0AB6AF2496CD}"/>
                </a:ext>
              </a:extLst>
            </p:cNvPr>
            <p:cNvSpPr/>
            <p:nvPr/>
          </p:nvSpPr>
          <p:spPr>
            <a:xfrm>
              <a:off x="2957648" y="779685"/>
              <a:ext cx="6106342" cy="31506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3) </a:t>
              </a:r>
              <a:r>
                <a:rPr lang="ko-KR" altLang="en-US" dirty="0"/>
                <a:t>검색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D1EF373-AE7E-4CF5-9F8F-D9F1A5F567C4}"/>
                </a:ext>
              </a:extLst>
            </p:cNvPr>
            <p:cNvSpPr/>
            <p:nvPr/>
          </p:nvSpPr>
          <p:spPr>
            <a:xfrm>
              <a:off x="9266509" y="234590"/>
              <a:ext cx="1962150" cy="85851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ko-KR" altLang="en-US" sz="1500" dirty="0"/>
                <a:t>회원</a:t>
              </a:r>
              <a:endParaRPr lang="en-US" altLang="ko-KR" sz="15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ADB3C00-AB8B-4889-A12A-393956DAFFCC}"/>
                </a:ext>
              </a:extLst>
            </p:cNvPr>
            <p:cNvSpPr/>
            <p:nvPr/>
          </p:nvSpPr>
          <p:spPr>
            <a:xfrm>
              <a:off x="1830220" y="1229517"/>
              <a:ext cx="8845399" cy="3917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4) </a:t>
              </a:r>
              <a:r>
                <a:rPr lang="ko-KR" altLang="en-US" dirty="0"/>
                <a:t>네비게이션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E20E3290-9DD9-436D-8987-45BB0D623ECF}"/>
                </a:ext>
              </a:extLst>
            </p:cNvPr>
            <p:cNvSpPr/>
            <p:nvPr/>
          </p:nvSpPr>
          <p:spPr>
            <a:xfrm>
              <a:off x="1830219" y="1725069"/>
              <a:ext cx="8845399" cy="418424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53831B-99E2-489B-BE41-C6A491DA1348}"/>
                </a:ext>
              </a:extLst>
            </p:cNvPr>
            <p:cNvSpPr/>
            <p:nvPr/>
          </p:nvSpPr>
          <p:spPr>
            <a:xfrm>
              <a:off x="2127509" y="2353307"/>
              <a:ext cx="3015989" cy="155441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블랙리스트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D404286-3940-4EDC-B4A7-4ED3C25D1ECF}"/>
                </a:ext>
              </a:extLst>
            </p:cNvPr>
            <p:cNvSpPr/>
            <p:nvPr/>
          </p:nvSpPr>
          <p:spPr>
            <a:xfrm>
              <a:off x="2127509" y="1880093"/>
              <a:ext cx="2028719" cy="34510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5) </a:t>
              </a:r>
              <a:r>
                <a:rPr lang="ko-KR" altLang="en-US" dirty="0" err="1"/>
                <a:t>메인인덱스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19A91D9-6AE2-4938-B29E-332C1AA83D5B}"/>
                </a:ext>
              </a:extLst>
            </p:cNvPr>
            <p:cNvSpPr/>
            <p:nvPr/>
          </p:nvSpPr>
          <p:spPr>
            <a:xfrm>
              <a:off x="2127509" y="4035835"/>
              <a:ext cx="3015989" cy="161550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66B30E4-D14B-441C-BC67-70CB0D2A9A90}"/>
                </a:ext>
              </a:extLst>
            </p:cNvPr>
            <p:cNvSpPr/>
            <p:nvPr/>
          </p:nvSpPr>
          <p:spPr>
            <a:xfrm>
              <a:off x="5301616" y="2353308"/>
              <a:ext cx="1476374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8D5E0DC-7C0F-4336-BF65-A39F1540B8D3}"/>
                </a:ext>
              </a:extLst>
            </p:cNvPr>
            <p:cNvSpPr/>
            <p:nvPr/>
          </p:nvSpPr>
          <p:spPr>
            <a:xfrm>
              <a:off x="8666111" y="4043208"/>
              <a:ext cx="1397944" cy="158490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게시글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E15A2DE-2F43-4C82-91DF-609661D4C7A3}"/>
                </a:ext>
              </a:extLst>
            </p:cNvPr>
            <p:cNvSpPr/>
            <p:nvPr/>
          </p:nvSpPr>
          <p:spPr>
            <a:xfrm>
              <a:off x="6983864" y="4041042"/>
              <a:ext cx="1476373" cy="15954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구매글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13E2233-C775-4044-9DAC-1436D1713311}"/>
                </a:ext>
              </a:extLst>
            </p:cNvPr>
            <p:cNvSpPr/>
            <p:nvPr/>
          </p:nvSpPr>
          <p:spPr>
            <a:xfrm>
              <a:off x="5301616" y="4035835"/>
              <a:ext cx="1476374" cy="160069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/>
                <a:t>판매글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상위 </a:t>
              </a:r>
              <a:r>
                <a:rPr lang="en-US" altLang="ko-KR" sz="1500" dirty="0"/>
                <a:t>5</a:t>
              </a:r>
              <a:r>
                <a:rPr lang="ko-KR" altLang="en-US" sz="1500" dirty="0"/>
                <a:t>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901336C-BCD5-4687-8CE3-DA00DD1EBFF3}"/>
                </a:ext>
              </a:extLst>
            </p:cNvPr>
            <p:cNvSpPr/>
            <p:nvPr/>
          </p:nvSpPr>
          <p:spPr>
            <a:xfrm>
              <a:off x="6945544" y="2348301"/>
              <a:ext cx="1476373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이벤트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63D6C8E-DEF2-4ADD-A622-BE40EE720045}"/>
                </a:ext>
              </a:extLst>
            </p:cNvPr>
            <p:cNvSpPr/>
            <p:nvPr/>
          </p:nvSpPr>
          <p:spPr>
            <a:xfrm>
              <a:off x="8587682" y="2333028"/>
              <a:ext cx="1476373" cy="147804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유의사항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878C148B-C864-44A8-8C5B-B6BB61E5AB6D}"/>
                </a:ext>
              </a:extLst>
            </p:cNvPr>
            <p:cNvSpPr/>
            <p:nvPr/>
          </p:nvSpPr>
          <p:spPr>
            <a:xfrm>
              <a:off x="1314614" y="6154593"/>
              <a:ext cx="9715336" cy="3866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6) </a:t>
              </a:r>
              <a:r>
                <a:rPr lang="ko-KR" altLang="en-US" dirty="0">
                  <a:solidFill>
                    <a:schemeClr val="tx1"/>
                  </a:solidFill>
                </a:rPr>
                <a:t>개인정보 처리방침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 사이트 정보 </a:t>
              </a:r>
              <a:r>
                <a:rPr lang="en-US" altLang="ko-KR" dirty="0">
                  <a:solidFill>
                    <a:schemeClr val="tx1"/>
                  </a:solidFill>
                </a:rPr>
                <a:t>/Copyright co.</a:t>
              </a:r>
              <a:r>
                <a:rPr lang="ko-KR" altLang="en-US" dirty="0" err="1">
                  <a:solidFill>
                    <a:schemeClr val="tx1"/>
                  </a:solidFill>
                </a:rPr>
                <a:t>떼걸룩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corp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94864B1F-F667-483F-B190-9ACEBAA23C11}"/>
                </a:ext>
              </a:extLst>
            </p:cNvPr>
            <p:cNvSpPr/>
            <p:nvPr/>
          </p:nvSpPr>
          <p:spPr>
            <a:xfrm>
              <a:off x="10126878" y="306181"/>
              <a:ext cx="1079311" cy="73341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1-1) </a:t>
              </a:r>
              <a:r>
                <a:rPr lang="ko-KR" altLang="en-US" sz="1000" dirty="0"/>
                <a:t>마이페이지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0814EBD4-39D9-442F-A4EE-C2B3B530FBF1}"/>
                </a:ext>
              </a:extLst>
            </p:cNvPr>
            <p:cNvSpPr/>
            <p:nvPr/>
          </p:nvSpPr>
          <p:spPr>
            <a:xfrm>
              <a:off x="3003368" y="823109"/>
              <a:ext cx="825682" cy="216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3-1 </a:t>
              </a:r>
              <a:r>
                <a:rPr lang="ko-KR" altLang="en-US" sz="1000" dirty="0" smtClean="0"/>
                <a:t>팝니다</a:t>
              </a:r>
              <a:endParaRPr lang="ko-KR" altLang="en-US" sz="10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07FF657E-46B6-4E66-B096-74FBC992713A}"/>
                </a:ext>
              </a:extLst>
            </p:cNvPr>
            <p:cNvSpPr/>
            <p:nvPr/>
          </p:nvSpPr>
          <p:spPr>
            <a:xfrm>
              <a:off x="3897816" y="837577"/>
              <a:ext cx="825681" cy="1911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3-2 </a:t>
              </a:r>
              <a:r>
                <a:rPr lang="ko-KR" altLang="en-US" sz="1000" dirty="0"/>
                <a:t>삽니다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2FF4EA96-2942-4B8B-B1AC-DA6AF7B2531F}"/>
                </a:ext>
              </a:extLst>
            </p:cNvPr>
            <p:cNvSpPr/>
            <p:nvPr/>
          </p:nvSpPr>
          <p:spPr>
            <a:xfrm>
              <a:off x="3472336" y="1280433"/>
              <a:ext cx="1617927" cy="304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4-1 </a:t>
              </a:r>
              <a:r>
                <a:rPr lang="ko-KR" altLang="en-US" sz="1400" dirty="0" err="1"/>
                <a:t>새소식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CD7660D-6ED4-4225-AA6B-048B994A61C4}"/>
                </a:ext>
              </a:extLst>
            </p:cNvPr>
            <p:cNvSpPr/>
            <p:nvPr/>
          </p:nvSpPr>
          <p:spPr>
            <a:xfrm>
              <a:off x="5284557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4-2 </a:t>
              </a:r>
              <a:r>
                <a:rPr lang="ko-KR" altLang="en-US" sz="1400" dirty="0"/>
                <a:t>중고거래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1FB2C8B-A003-46C2-A200-ADE9DB74584E}"/>
                </a:ext>
              </a:extLst>
            </p:cNvPr>
            <p:cNvSpPr/>
            <p:nvPr/>
          </p:nvSpPr>
          <p:spPr>
            <a:xfrm>
              <a:off x="7079032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4-3 </a:t>
              </a:r>
              <a:r>
                <a:rPr lang="ko-KR" altLang="en-US" sz="1400" dirty="0"/>
                <a:t>자유게시판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35DB3CDC-F2D9-4412-B849-D15BDE61795B}"/>
                </a:ext>
              </a:extLst>
            </p:cNvPr>
            <p:cNvSpPr/>
            <p:nvPr/>
          </p:nvSpPr>
          <p:spPr>
            <a:xfrm>
              <a:off x="8846706" y="1267637"/>
              <a:ext cx="1617927" cy="317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4-4 </a:t>
              </a:r>
              <a:r>
                <a:rPr lang="ko-KR" altLang="en-US" sz="1400" dirty="0"/>
                <a:t>고객센터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26F6CDD-DF71-4C38-A00D-3AECD5B7CDCE}"/>
              </a:ext>
            </a:extLst>
          </p:cNvPr>
          <p:cNvSpPr/>
          <p:nvPr/>
        </p:nvSpPr>
        <p:spPr>
          <a:xfrm>
            <a:off x="59526" y="114300"/>
            <a:ext cx="2083969" cy="54991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회원가입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60311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4356323-4836-4F0A-93C0-2B39CCC5019C}"/>
              </a:ext>
            </a:extLst>
          </p:cNvPr>
          <p:cNvSpPr/>
          <p:nvPr/>
        </p:nvSpPr>
        <p:spPr>
          <a:xfrm>
            <a:off x="2298506" y="291465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A06147B-0CE9-4710-9679-3FE6F8994060}"/>
              </a:ext>
            </a:extLst>
          </p:cNvPr>
          <p:cNvSpPr/>
          <p:nvPr/>
        </p:nvSpPr>
        <p:spPr>
          <a:xfrm>
            <a:off x="342901" y="291464"/>
            <a:ext cx="1787974" cy="46291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6-1-6)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2FD3FC-0867-44B0-9A42-932E45265104}"/>
              </a:ext>
            </a:extLst>
          </p:cNvPr>
          <p:cNvSpPr/>
          <p:nvPr/>
        </p:nvSpPr>
        <p:spPr>
          <a:xfrm>
            <a:off x="3042367" y="556889"/>
            <a:ext cx="6524544" cy="486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/>
              <a:t>떼껄룩</a:t>
            </a:r>
            <a:r>
              <a:rPr lang="ko-KR" altLang="en-US" dirty="0"/>
              <a:t> </a:t>
            </a:r>
            <a:r>
              <a:rPr lang="ko-KR" altLang="en-US" dirty="0" err="1"/>
              <a:t>내정보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6D23D10-CB31-4F81-9975-9F267C2DECFF}"/>
              </a:ext>
            </a:extLst>
          </p:cNvPr>
          <p:cNvSpPr/>
          <p:nvPr/>
        </p:nvSpPr>
        <p:spPr>
          <a:xfrm>
            <a:off x="3042367" y="1451611"/>
            <a:ext cx="3200400" cy="23830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ko-KR" altLang="en-US" sz="3000" dirty="0"/>
              <a:t>회원정보관리</a:t>
            </a:r>
            <a:endParaRPr lang="en-US" altLang="ko-KR" sz="3000" dirty="0"/>
          </a:p>
          <a:p>
            <a:pPr algn="ctr"/>
            <a:endParaRPr lang="en-US" altLang="ko-KR" sz="3000" b="1" dirty="0"/>
          </a:p>
          <a:p>
            <a:pPr algn="ctr"/>
            <a:endParaRPr lang="en-US" altLang="ko-KR" sz="3000" b="1" dirty="0"/>
          </a:p>
          <a:p>
            <a:pPr marL="514350" indent="-514350" algn="ctr">
              <a:buAutoNum type="arabicParenR"/>
            </a:pP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BE6E4FE-0474-4DFE-AC53-5B7EE9E4B053}"/>
              </a:ext>
            </a:extLst>
          </p:cNvPr>
          <p:cNvSpPr/>
          <p:nvPr/>
        </p:nvSpPr>
        <p:spPr>
          <a:xfrm>
            <a:off x="3054257" y="3945759"/>
            <a:ext cx="3200400" cy="1977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3) </a:t>
            </a:r>
            <a:r>
              <a:rPr lang="ko-KR" altLang="en-US" sz="3000" dirty="0" err="1"/>
              <a:t>쪽지함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4DB211E-BE70-476A-A0D4-3995DAD3F38D}"/>
              </a:ext>
            </a:extLst>
          </p:cNvPr>
          <p:cNvSpPr/>
          <p:nvPr/>
        </p:nvSpPr>
        <p:spPr>
          <a:xfrm>
            <a:off x="6372307" y="1451611"/>
            <a:ext cx="3200400" cy="447153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2) </a:t>
            </a:r>
            <a:r>
              <a:rPr lang="ko-KR" altLang="en-US" sz="3000" dirty="0"/>
              <a:t>거래 내역</a:t>
            </a:r>
            <a:endParaRPr lang="en-US" altLang="ko-KR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E17CCE4-5AD3-4E8E-8FB9-015F4E798902}"/>
              </a:ext>
            </a:extLst>
          </p:cNvPr>
          <p:cNvSpPr/>
          <p:nvPr/>
        </p:nvSpPr>
        <p:spPr>
          <a:xfrm>
            <a:off x="3048164" y="6143163"/>
            <a:ext cx="6524543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CF6A255-2759-495C-8294-C1B8FAC4667D}"/>
              </a:ext>
            </a:extLst>
          </p:cNvPr>
          <p:cNvSpPr/>
          <p:nvPr/>
        </p:nvSpPr>
        <p:spPr>
          <a:xfrm>
            <a:off x="3412930" y="2305056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1-1) </a:t>
            </a:r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1EFB3C-7765-41C5-9A7A-0186A19127AA}"/>
              </a:ext>
            </a:extLst>
          </p:cNvPr>
          <p:cNvSpPr/>
          <p:nvPr/>
        </p:nvSpPr>
        <p:spPr>
          <a:xfrm>
            <a:off x="3413390" y="3011533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1-2) </a:t>
            </a:r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25224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BFC84F-0D3B-4063-BD27-2CA73CFB1402}"/>
              </a:ext>
            </a:extLst>
          </p:cNvPr>
          <p:cNvSpPr/>
          <p:nvPr/>
        </p:nvSpPr>
        <p:spPr>
          <a:xfrm>
            <a:off x="2172776" y="417195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https://grandedesafio.com/ko/quiz/14558647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293170C-2729-438F-9B9E-007503E2A95A}"/>
              </a:ext>
            </a:extLst>
          </p:cNvPr>
          <p:cNvSpPr/>
          <p:nvPr/>
        </p:nvSpPr>
        <p:spPr>
          <a:xfrm>
            <a:off x="137161" y="346485"/>
            <a:ext cx="1771650" cy="47647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회원정보관리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CA56186-0CCF-4B59-AAF2-465E5408BCF3}"/>
              </a:ext>
            </a:extLst>
          </p:cNvPr>
          <p:cNvSpPr/>
          <p:nvPr/>
        </p:nvSpPr>
        <p:spPr>
          <a:xfrm>
            <a:off x="2594610" y="1253026"/>
            <a:ext cx="8343900" cy="4298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EB86239-39C5-4E28-B4E2-902B55AFBA95}"/>
              </a:ext>
            </a:extLst>
          </p:cNvPr>
          <p:cNvSpPr/>
          <p:nvPr/>
        </p:nvSpPr>
        <p:spPr>
          <a:xfrm>
            <a:off x="2594610" y="1966324"/>
            <a:ext cx="8343900" cy="429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B91A224-ACAF-4691-ABA3-09B98CED404E}"/>
              </a:ext>
            </a:extLst>
          </p:cNvPr>
          <p:cNvSpPr/>
          <p:nvPr/>
        </p:nvSpPr>
        <p:spPr>
          <a:xfrm>
            <a:off x="2594610" y="2689529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변경 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502D788-88A9-4681-A886-61AF5B48D5B9}"/>
              </a:ext>
            </a:extLst>
          </p:cNvPr>
          <p:cNvSpPr/>
          <p:nvPr/>
        </p:nvSpPr>
        <p:spPr>
          <a:xfrm>
            <a:off x="2594610" y="3370838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변경 비밀번호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0074AB1-B8E0-4F4A-AAD2-23E64B0047A0}"/>
              </a:ext>
            </a:extLst>
          </p:cNvPr>
          <p:cNvSpPr/>
          <p:nvPr/>
        </p:nvSpPr>
        <p:spPr>
          <a:xfrm>
            <a:off x="2586990" y="4060300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 err="1">
                <a:solidFill>
                  <a:schemeClr val="tx1"/>
                </a:solidFill>
              </a:rPr>
              <a:t>은행명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0BB8F04-72F5-432B-A95C-2EDE432841FD}"/>
              </a:ext>
            </a:extLst>
          </p:cNvPr>
          <p:cNvSpPr/>
          <p:nvPr/>
        </p:nvSpPr>
        <p:spPr>
          <a:xfrm>
            <a:off x="2571134" y="4744419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FEBDE96-3388-45DF-9222-83F852ACFE36}"/>
              </a:ext>
            </a:extLst>
          </p:cNvPr>
          <p:cNvSpPr/>
          <p:nvPr/>
        </p:nvSpPr>
        <p:spPr>
          <a:xfrm>
            <a:off x="2571134" y="5437798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7&gt; </a:t>
            </a:r>
            <a:r>
              <a:rPr lang="ko-KR" altLang="en-US" dirty="0">
                <a:solidFill>
                  <a:schemeClr val="tx1"/>
                </a:solidFill>
              </a:rPr>
              <a:t>예금주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F040BC1-2106-4F8E-8BAB-F5719B6DF5C8}"/>
              </a:ext>
            </a:extLst>
          </p:cNvPr>
          <p:cNvSpPr/>
          <p:nvPr/>
        </p:nvSpPr>
        <p:spPr>
          <a:xfrm>
            <a:off x="2571134" y="669382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1A1278-3B84-4B0C-A971-79A6C1667A0D}"/>
              </a:ext>
            </a:extLst>
          </p:cNvPr>
          <p:cNvSpPr txBox="1"/>
          <p:nvPr/>
        </p:nvSpPr>
        <p:spPr>
          <a:xfrm>
            <a:off x="2571134" y="2402622"/>
            <a:ext cx="19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Caps Lock </a:t>
            </a:r>
            <a:r>
              <a:rPr lang="ko-KR" altLang="en-US" sz="1200" dirty="0"/>
              <a:t>활성화 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7BBFB0-B9C1-4302-BA8E-E890A07CD835}"/>
              </a:ext>
            </a:extLst>
          </p:cNvPr>
          <p:cNvSpPr txBox="1"/>
          <p:nvPr/>
        </p:nvSpPr>
        <p:spPr>
          <a:xfrm>
            <a:off x="2571134" y="3089579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94EFA0-2A25-41D1-8AB1-F633EFE2C219}"/>
              </a:ext>
            </a:extLst>
          </p:cNvPr>
          <p:cNvSpPr txBox="1"/>
          <p:nvPr/>
        </p:nvSpPr>
        <p:spPr>
          <a:xfrm>
            <a:off x="2594610" y="3777501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BEAF388-96D7-4118-AA4A-8354A2B46688}"/>
              </a:ext>
            </a:extLst>
          </p:cNvPr>
          <p:cNvSpPr txBox="1"/>
          <p:nvPr/>
        </p:nvSpPr>
        <p:spPr>
          <a:xfrm>
            <a:off x="2571134" y="4455380"/>
            <a:ext cx="128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Box </a:t>
            </a:r>
            <a:r>
              <a:rPr lang="ko-KR" altLang="en-US" sz="1200" dirty="0"/>
              <a:t>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B7C856-6427-41D8-8FF1-0767BAF9183E}"/>
              </a:ext>
            </a:extLst>
          </p:cNvPr>
          <p:cNvSpPr txBox="1"/>
          <p:nvPr/>
        </p:nvSpPr>
        <p:spPr>
          <a:xfrm>
            <a:off x="2586990" y="514291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“-”</a:t>
            </a:r>
            <a:r>
              <a:rPr lang="ko-KR" altLang="en-US" sz="1200" dirty="0"/>
              <a:t>는 제외하고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93143D-DDFA-4C33-929A-7E70D72E4084}"/>
              </a:ext>
            </a:extLst>
          </p:cNvPr>
          <p:cNvSpPr txBox="1"/>
          <p:nvPr/>
        </p:nvSpPr>
        <p:spPr>
          <a:xfrm>
            <a:off x="2525414" y="5840908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계좌 실명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C357D44-1611-4082-BA93-B83AAE3D697F}"/>
              </a:ext>
            </a:extLst>
          </p:cNvPr>
          <p:cNvSpPr/>
          <p:nvPr/>
        </p:nvSpPr>
        <p:spPr>
          <a:xfrm>
            <a:off x="5908150" y="6055143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8&gt;</a:t>
            </a:r>
            <a:r>
              <a:rPr lang="ko-KR" altLang="en-US" dirty="0"/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348362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D441CF9-8221-4CAB-831E-250FBA9FF33C}"/>
              </a:ext>
            </a:extLst>
          </p:cNvPr>
          <p:cNvSpPr/>
          <p:nvPr/>
        </p:nvSpPr>
        <p:spPr>
          <a:xfrm>
            <a:off x="2337876" y="417194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ECFD580-5B85-4FF2-BB9E-FC80806E0961}"/>
              </a:ext>
            </a:extLst>
          </p:cNvPr>
          <p:cNvSpPr/>
          <p:nvPr/>
        </p:nvSpPr>
        <p:spPr>
          <a:xfrm>
            <a:off x="0" y="334327"/>
            <a:ext cx="2228850" cy="5800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회원정보관리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FAAB8-2023-40F0-8D79-ED1AE41AB8C7}"/>
              </a:ext>
            </a:extLst>
          </p:cNvPr>
          <p:cNvSpPr/>
          <p:nvPr/>
        </p:nvSpPr>
        <p:spPr>
          <a:xfrm>
            <a:off x="2622550" y="720089"/>
            <a:ext cx="8583930" cy="3775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회원 탈퇴 약관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483D2D-716D-4BA9-81AE-654949E54FEF}"/>
              </a:ext>
            </a:extLst>
          </p:cNvPr>
          <p:cNvSpPr/>
          <p:nvPr/>
        </p:nvSpPr>
        <p:spPr>
          <a:xfrm>
            <a:off x="2622550" y="4664280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안내사항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AF8D4EF-71C3-4F81-A3A1-B9D24CC64161}"/>
              </a:ext>
            </a:extLst>
          </p:cNvPr>
          <p:cNvSpPr/>
          <p:nvPr/>
        </p:nvSpPr>
        <p:spPr>
          <a:xfrm>
            <a:off x="5714365" y="6071484"/>
            <a:ext cx="2400300" cy="474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203125-0903-4B99-918E-4B079F8CED7B}"/>
              </a:ext>
            </a:extLst>
          </p:cNvPr>
          <p:cNvSpPr txBox="1"/>
          <p:nvPr/>
        </p:nvSpPr>
        <p:spPr>
          <a:xfrm>
            <a:off x="2565400" y="4979881"/>
            <a:ext cx="151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Box </a:t>
            </a:r>
            <a:r>
              <a:rPr lang="ko-KR" altLang="en-US" sz="1200" dirty="0"/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CD1A306-06BC-431B-BCE5-CD285B824418}"/>
              </a:ext>
            </a:extLst>
          </p:cNvPr>
          <p:cNvSpPr/>
          <p:nvPr/>
        </p:nvSpPr>
        <p:spPr>
          <a:xfrm>
            <a:off x="2622550" y="5292089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60BBF56-E286-40EF-8C53-AE3ED3E1A6C5}"/>
              </a:ext>
            </a:extLst>
          </p:cNvPr>
          <p:cNvSpPr txBox="1"/>
          <p:nvPr/>
        </p:nvSpPr>
        <p:spPr>
          <a:xfrm>
            <a:off x="2576830" y="5612129"/>
            <a:ext cx="168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</p:spTree>
    <p:extLst>
      <p:ext uri="{BB962C8B-B14F-4D97-AF65-F5344CB8AC3E}">
        <p14:creationId xmlns:p14="http://schemas.microsoft.com/office/powerpoint/2010/main" val="683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1E53ADC-496C-4985-B81D-C18F0EAEEDE3}"/>
              </a:ext>
            </a:extLst>
          </p:cNvPr>
          <p:cNvSpPr/>
          <p:nvPr/>
        </p:nvSpPr>
        <p:spPr>
          <a:xfrm>
            <a:off x="233248" y="365759"/>
            <a:ext cx="1526972" cy="5600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4-1)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새소식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1)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공지사항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3400253-03B2-434F-AB7F-B7DA5079D627}"/>
              </a:ext>
            </a:extLst>
          </p:cNvPr>
          <p:cNvSpPr/>
          <p:nvPr/>
        </p:nvSpPr>
        <p:spPr>
          <a:xfrm>
            <a:off x="2011679" y="92582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BAA07-2CF0-4FEE-9C9D-6EFA3D651C57}"/>
              </a:ext>
            </a:extLst>
          </p:cNvPr>
          <p:cNvSpPr/>
          <p:nvPr/>
        </p:nvSpPr>
        <p:spPr>
          <a:xfrm>
            <a:off x="2320290" y="108973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6124FF6-F05B-49C1-A308-4699416EDF82}"/>
              </a:ext>
            </a:extLst>
          </p:cNvPr>
          <p:cNvSpPr/>
          <p:nvPr/>
        </p:nvSpPr>
        <p:spPr>
          <a:xfrm>
            <a:off x="2320290" y="158876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F66005-B236-4A5A-9C6A-90AC6D0E70F3}"/>
              </a:ext>
            </a:extLst>
          </p:cNvPr>
          <p:cNvSpPr/>
          <p:nvPr/>
        </p:nvSpPr>
        <p:spPr>
          <a:xfrm>
            <a:off x="2612174" y="176280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25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3400253-03B2-434F-AB7F-B7DA5079D627}"/>
              </a:ext>
            </a:extLst>
          </p:cNvPr>
          <p:cNvSpPr/>
          <p:nvPr/>
        </p:nvSpPr>
        <p:spPr>
          <a:xfrm>
            <a:off x="2011679" y="925829"/>
            <a:ext cx="8692096" cy="5395571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BAA07-2CF0-4FEE-9C9D-6EFA3D651C57}"/>
              </a:ext>
            </a:extLst>
          </p:cNvPr>
          <p:cNvSpPr/>
          <p:nvPr/>
        </p:nvSpPr>
        <p:spPr>
          <a:xfrm>
            <a:off x="2320290" y="1089733"/>
            <a:ext cx="1543050" cy="407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6124FF6-F05B-49C1-A308-4699416EDF82}"/>
              </a:ext>
            </a:extLst>
          </p:cNvPr>
          <p:cNvSpPr/>
          <p:nvPr/>
        </p:nvSpPr>
        <p:spPr>
          <a:xfrm>
            <a:off x="2320290" y="1588768"/>
            <a:ext cx="8069580" cy="4400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1D5D1AE-E4E3-425A-AF23-C54801E7D089}"/>
              </a:ext>
            </a:extLst>
          </p:cNvPr>
          <p:cNvSpPr/>
          <p:nvPr/>
        </p:nvSpPr>
        <p:spPr>
          <a:xfrm>
            <a:off x="2612174" y="1762809"/>
            <a:ext cx="7568147" cy="3669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글 번호 </a:t>
            </a:r>
            <a:r>
              <a:rPr lang="en-US" altLang="ko-KR" dirty="0"/>
              <a:t>			        </a:t>
            </a:r>
            <a:r>
              <a:rPr lang="ko-KR" altLang="en-US" dirty="0"/>
              <a:t>글 내용</a:t>
            </a:r>
            <a:r>
              <a:rPr lang="en-US" altLang="ko-KR" dirty="0"/>
              <a:t>	        </a:t>
            </a:r>
            <a:r>
              <a:rPr lang="ko-KR" altLang="en-US" dirty="0"/>
              <a:t>조회수</a:t>
            </a:r>
            <a:r>
              <a:rPr lang="en-US" altLang="ko-KR" dirty="0"/>
              <a:t>	    </a:t>
            </a:r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D1EDB7E-2DEF-401D-A8C6-47EB11E8C9AF}"/>
              </a:ext>
            </a:extLst>
          </p:cNvPr>
          <p:cNvSpPr/>
          <p:nvPr/>
        </p:nvSpPr>
        <p:spPr>
          <a:xfrm>
            <a:off x="233248" y="365759"/>
            <a:ext cx="1526972" cy="5600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4-1) </a:t>
            </a:r>
            <a:r>
              <a:rPr lang="ko-KR" altLang="en-US" sz="1500" dirty="0" err="1">
                <a:ln w="0"/>
                <a:solidFill>
                  <a:schemeClr val="tx1"/>
                </a:solidFill>
              </a:rPr>
              <a:t>새소식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</a:rPr>
              <a:t>2) </a:t>
            </a:r>
            <a:r>
              <a:rPr lang="ko-KR" altLang="en-US" sz="1500" dirty="0">
                <a:ln w="0"/>
                <a:solidFill>
                  <a:schemeClr val="tx1"/>
                </a:solidFill>
              </a:rPr>
              <a:t>이벤트</a:t>
            </a:r>
            <a:endParaRPr lang="en-US" altLang="ko-KR" sz="15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7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582</Words>
  <Application>Microsoft Office PowerPoint</Application>
  <PresentationFormat>사용자 지정</PresentationFormat>
  <Paragraphs>192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skcjf920@naver.com</dc:creator>
  <cp:lastModifiedBy>CUH</cp:lastModifiedBy>
  <cp:revision>225</cp:revision>
  <dcterms:created xsi:type="dcterms:W3CDTF">2019-05-30T10:02:40Z</dcterms:created>
  <dcterms:modified xsi:type="dcterms:W3CDTF">2019-06-01T05:22:12Z</dcterms:modified>
</cp:coreProperties>
</file>