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99C71-6BE8-4CCD-823C-0F57A3BB0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950892-1C20-4916-823D-96ECFC10A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571C4-836E-425F-9A0C-6FB6553E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F48BE-EDEC-4E23-ADB1-E523DCF9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E4C99-00B7-498D-A932-C03C4184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83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B4115-6D13-4A7F-8364-46E52964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1FC950-7636-4032-A7D1-0294EE5FC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01A5F-10DC-4F96-9354-413C80305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F7B93-43A6-43AE-9C52-459F4E12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694D7A-EC40-4506-AB25-11696086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6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ECE420-5BC8-4FB0-A7C5-60BF58057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909616-D20C-44BD-8D5F-3727A954C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E1C60-9007-4495-B96E-711652AF0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7E3FE-A6A6-4493-AFFA-86BCC45D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969B7-0EBD-4FF5-A175-986B1E34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30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A7C3C-9B27-497C-8236-3CA3080C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615588-7A24-42CB-9D15-BBA84F6CE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10D8E-818A-4AB3-ABB1-DFE91D68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8C379-C811-4DE0-9427-1B6B588F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EB46E-0105-4860-9DF9-903115C8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8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2F9B8-47B7-444B-A969-2159D599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F776FB-D720-42AC-96B0-3E41286B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8B04C-9156-4BCB-A82E-54CF643A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B39F3-038B-41C0-A1D5-5C894D3D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91F06-3431-476E-91B6-0B94CE7B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0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4EDD6-28C3-4A1C-9020-C2F3E537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9AF40-8176-4D01-89A0-5C6761A71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22125F-55D0-4B41-96B6-FA628A23C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9654FF-C2C4-4570-A3D3-4529963B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49EDC7-771D-412E-9AD4-A4D4FEAC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1ECF4D-970B-46AF-BE41-55C9B91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4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48D58-D8D0-48F4-AC3E-70A0BA1EA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3F113B-BEAD-4ED2-B880-BCF3F78E0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087E5-A5FF-4986-B393-0AAFFD704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869A49-04FB-42E2-8CD2-1D7E276FB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50E8B6-B7DF-4048-8CC2-7833F06B5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6CB94E-CCB5-498A-9258-D71DD575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991AD9-1014-4024-80B8-CF8C5603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16D9AB-01AA-4FD3-A0CA-4BE447FB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5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7BD8D-0D34-43C6-8D88-F19C4750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1DC167-090B-4EBD-8612-76F89524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B8DBC0-A4B5-430F-98DD-EA1B890B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393891-BBF9-4267-8FFA-D5C26659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0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D14B5C-8CF7-4DCA-9CDF-DCC953D7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A0F06E-15F0-4A4C-9AA2-DD782594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C28E3F-C997-4F4A-9DCC-085B72C9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92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63280-A2CB-4F19-AE5E-534C2C12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47BC0-9C35-45B5-9CD3-EB7EB04EA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B847DF-A4AD-4F55-AB96-B9012E71C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56C8E7-1BD1-4525-837D-E5D14A00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F32756-C0CE-42EF-A624-2B0D6E8A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92C137-1C0D-4A1C-8F1C-4B88701A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84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98CB5-754A-42A8-9657-8879C775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BB1054-7B35-4E85-9F08-9E12A3A69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C0D105-5EDE-4017-AB28-431765AE1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D0D2DE-D5AB-4CD1-B72A-8526A010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DE1A2-B820-4A37-A796-66ADA16E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01FC76-AF57-4C9A-BAB9-B78E7EE0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5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92EFE2-3A49-4CB4-88D5-3849E8C5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7972F-DA4C-47B9-B1F5-76C2DC450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62407-3297-4919-B82E-C7194E246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A103F-A0A0-421B-9106-CBDB7838DD6F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F202E-418F-4E75-9AA8-E3BA8362F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4706C-940F-4B1E-BDBD-692DB9D5C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16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6BB62B4-A05A-475A-8BAF-8EBE8B9D2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275706232">
            <a:extLst>
              <a:ext uri="{FF2B5EF4-FFF2-40B4-BE49-F238E27FC236}">
                <a16:creationId xmlns:a16="http://schemas.microsoft.com/office/drawing/2014/main" id="{8C25056F-F91E-459D-9CBF-9906A52B2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177" y="-4147113"/>
            <a:ext cx="1965325" cy="198438"/>
          </a:xfrm>
          <a:prstGeom prst="rect">
            <a:avLst/>
          </a:prstGeom>
          <a:solidFill>
            <a:srgbClr val="FFFFFF"/>
          </a:solidFill>
          <a:ln w="17907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페이지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로드시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띄워지는 창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C6C0BE-9CFA-4120-8F13-AF141840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80" y="-46877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4A427B-109F-4ECE-891F-397C64BAB5E6}"/>
              </a:ext>
            </a:extLst>
          </p:cNvPr>
          <p:cNvSpPr/>
          <p:nvPr/>
        </p:nvSpPr>
        <p:spPr>
          <a:xfrm>
            <a:off x="262890" y="321809"/>
            <a:ext cx="1485900" cy="34210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6-1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7FC339-FD9B-4E26-A40E-1D8A893A9920}"/>
              </a:ext>
            </a:extLst>
          </p:cNvPr>
          <p:cNvSpPr/>
          <p:nvPr/>
        </p:nvSpPr>
        <p:spPr>
          <a:xfrm>
            <a:off x="2089867" y="663916"/>
            <a:ext cx="8012266" cy="5672163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A23693-A237-49DA-93B5-BB8CE8BD250A}"/>
              </a:ext>
            </a:extLst>
          </p:cNvPr>
          <p:cNvSpPr/>
          <p:nvPr/>
        </p:nvSpPr>
        <p:spPr>
          <a:xfrm>
            <a:off x="3739622" y="855218"/>
            <a:ext cx="5015219" cy="160469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1) </a:t>
            </a:r>
            <a:r>
              <a:rPr lang="ko-KR" altLang="en-US" dirty="0"/>
              <a:t>로고 </a:t>
            </a:r>
            <a:r>
              <a:rPr lang="en-US" altLang="ko-KR" dirty="0"/>
              <a:t>+ </a:t>
            </a:r>
            <a:r>
              <a:rPr lang="ko-KR" altLang="en-US" dirty="0"/>
              <a:t>코멘트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C9019-566C-43F5-848E-DFC088DD76B9}"/>
              </a:ext>
            </a:extLst>
          </p:cNvPr>
          <p:cNvSpPr/>
          <p:nvPr/>
        </p:nvSpPr>
        <p:spPr>
          <a:xfrm>
            <a:off x="3957150" y="2604785"/>
            <a:ext cx="4555995" cy="4903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2) </a:t>
            </a:r>
            <a:r>
              <a:rPr lang="ko-KR" altLang="en-US" dirty="0"/>
              <a:t>구글 로그인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38BFD3-488C-4697-8778-65A36C78D7B7}"/>
              </a:ext>
            </a:extLst>
          </p:cNvPr>
          <p:cNvSpPr/>
          <p:nvPr/>
        </p:nvSpPr>
        <p:spPr>
          <a:xfrm>
            <a:off x="3969234" y="3254836"/>
            <a:ext cx="4555995" cy="4903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3) </a:t>
            </a:r>
            <a:r>
              <a:rPr lang="ko-KR" altLang="en-US" dirty="0"/>
              <a:t>카카오 로그인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4D70DC-CF54-4D6C-8D4F-6AF048EC8F3E}"/>
              </a:ext>
            </a:extLst>
          </p:cNvPr>
          <p:cNvSpPr/>
          <p:nvPr/>
        </p:nvSpPr>
        <p:spPr>
          <a:xfrm>
            <a:off x="4631888" y="3880297"/>
            <a:ext cx="3081641" cy="4903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4)</a:t>
            </a:r>
            <a:r>
              <a:rPr lang="ko-KR" altLang="en-US" dirty="0"/>
              <a:t>자체로그인 아이디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4AC183-1E47-48CE-8F21-9E84C0B8A41A}"/>
              </a:ext>
            </a:extLst>
          </p:cNvPr>
          <p:cNvSpPr/>
          <p:nvPr/>
        </p:nvSpPr>
        <p:spPr>
          <a:xfrm>
            <a:off x="4631888" y="4482505"/>
            <a:ext cx="3081641" cy="4903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5) </a:t>
            </a:r>
            <a:r>
              <a:rPr lang="ko-KR" altLang="en-US" dirty="0"/>
              <a:t>자체로그인 비밀번호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2DBEC7-FBB3-4994-B34E-88B5C4150F40}"/>
              </a:ext>
            </a:extLst>
          </p:cNvPr>
          <p:cNvSpPr/>
          <p:nvPr/>
        </p:nvSpPr>
        <p:spPr>
          <a:xfrm>
            <a:off x="5112261" y="5084713"/>
            <a:ext cx="2351529" cy="3185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6) </a:t>
            </a:r>
            <a:r>
              <a:rPr lang="ko-KR" altLang="en-US" dirty="0"/>
              <a:t>로그인 버튼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AB6E3E-73E4-4095-BED0-8C1002DAE5FB}"/>
              </a:ext>
            </a:extLst>
          </p:cNvPr>
          <p:cNvSpPr/>
          <p:nvPr/>
        </p:nvSpPr>
        <p:spPr>
          <a:xfrm>
            <a:off x="5112261" y="5515159"/>
            <a:ext cx="2351529" cy="32677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7) </a:t>
            </a:r>
            <a:r>
              <a:rPr lang="ko-KR" altLang="en-US" dirty="0"/>
              <a:t>비밀번호 찾기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537258-0F30-42BA-8B15-D460A876CDC0}"/>
              </a:ext>
            </a:extLst>
          </p:cNvPr>
          <p:cNvSpPr/>
          <p:nvPr/>
        </p:nvSpPr>
        <p:spPr>
          <a:xfrm>
            <a:off x="4027141" y="5936763"/>
            <a:ext cx="4440181" cy="32677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8) </a:t>
            </a:r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8404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E5F482-BFF0-4D76-9CFC-0D91CFEC0E3C}"/>
              </a:ext>
            </a:extLst>
          </p:cNvPr>
          <p:cNvSpPr/>
          <p:nvPr/>
        </p:nvSpPr>
        <p:spPr>
          <a:xfrm>
            <a:off x="91440" y="295902"/>
            <a:ext cx="1866553" cy="3454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6-1-8)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 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D66A91-CCFE-4442-B2C2-3F69FBB59972}"/>
              </a:ext>
            </a:extLst>
          </p:cNvPr>
          <p:cNvSpPr/>
          <p:nvPr/>
        </p:nvSpPr>
        <p:spPr>
          <a:xfrm>
            <a:off x="2089272" y="330938"/>
            <a:ext cx="8012266" cy="6424192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706423-9A23-47A3-938C-3460D6667B81}"/>
              </a:ext>
            </a:extLst>
          </p:cNvPr>
          <p:cNvSpPr/>
          <p:nvPr/>
        </p:nvSpPr>
        <p:spPr>
          <a:xfrm>
            <a:off x="2912745" y="468630"/>
            <a:ext cx="6366510" cy="605843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BCBE55-8C06-4A05-AC8D-005F63747479}"/>
              </a:ext>
            </a:extLst>
          </p:cNvPr>
          <p:cNvSpPr/>
          <p:nvPr/>
        </p:nvSpPr>
        <p:spPr>
          <a:xfrm>
            <a:off x="3051194" y="577183"/>
            <a:ext cx="1716820" cy="33645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1. </a:t>
            </a:r>
            <a:r>
              <a:rPr lang="ko-KR" altLang="en-US"/>
              <a:t>회원 </a:t>
            </a:r>
            <a:r>
              <a:rPr lang="ko-KR" altLang="en-US" dirty="0"/>
              <a:t>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3DB5A2-57DC-4999-9978-A9060BFE0556}"/>
              </a:ext>
            </a:extLst>
          </p:cNvPr>
          <p:cNvSpPr/>
          <p:nvPr/>
        </p:nvSpPr>
        <p:spPr>
          <a:xfrm>
            <a:off x="3886745" y="1097863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2. </a:t>
            </a:r>
            <a:r>
              <a:rPr lang="ko-KR" altLang="en-US" sz="1500" dirty="0"/>
              <a:t>이메일 인증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74748A-E085-40A3-A955-6A34630ADAF5}"/>
              </a:ext>
            </a:extLst>
          </p:cNvPr>
          <p:cNvSpPr/>
          <p:nvPr/>
        </p:nvSpPr>
        <p:spPr>
          <a:xfrm>
            <a:off x="3898173" y="1609935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3. </a:t>
            </a:r>
            <a:r>
              <a:rPr lang="ko-KR" altLang="en-US" sz="1500" dirty="0"/>
              <a:t>비밀번호 인증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54193B-32BD-4236-8D8D-4F28EFFD38B5}"/>
              </a:ext>
            </a:extLst>
          </p:cNvPr>
          <p:cNvSpPr/>
          <p:nvPr/>
        </p:nvSpPr>
        <p:spPr>
          <a:xfrm>
            <a:off x="3898173" y="2154906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4. </a:t>
            </a:r>
            <a:r>
              <a:rPr lang="ko-KR" altLang="en-US" sz="1500" dirty="0"/>
              <a:t>닉네임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DF9EC8-2A56-4D08-9921-79F58D9F4CC0}"/>
              </a:ext>
            </a:extLst>
          </p:cNvPr>
          <p:cNvSpPr/>
          <p:nvPr/>
        </p:nvSpPr>
        <p:spPr>
          <a:xfrm>
            <a:off x="3898173" y="2659120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5. </a:t>
            </a:r>
            <a:r>
              <a:rPr lang="ko-KR" altLang="en-US" sz="1500" dirty="0" err="1"/>
              <a:t>은행명</a:t>
            </a:r>
            <a:endParaRPr lang="ko-KR" altLang="en-US" sz="15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8BE488-88AA-4EEA-B5A7-E01F0160F25D}"/>
              </a:ext>
            </a:extLst>
          </p:cNvPr>
          <p:cNvSpPr/>
          <p:nvPr/>
        </p:nvSpPr>
        <p:spPr>
          <a:xfrm>
            <a:off x="3898173" y="4713186"/>
            <a:ext cx="4440181" cy="27609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8-1 </a:t>
            </a:r>
            <a:r>
              <a:rPr lang="ko-KR" altLang="en-US" sz="1200" dirty="0"/>
              <a:t>이용약관 동의 체크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31F1ED-ABB5-408A-A19D-CDA4F26096B2}"/>
              </a:ext>
            </a:extLst>
          </p:cNvPr>
          <p:cNvSpPr/>
          <p:nvPr/>
        </p:nvSpPr>
        <p:spPr>
          <a:xfrm>
            <a:off x="3898173" y="5116452"/>
            <a:ext cx="4440181" cy="27609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8-2 </a:t>
            </a:r>
            <a:r>
              <a:rPr lang="ko-KR" altLang="en-US" sz="1200" dirty="0"/>
              <a:t>개인정보 처리방침 동의 체크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9D913B-6A6F-4958-8752-04E195B81224}"/>
              </a:ext>
            </a:extLst>
          </p:cNvPr>
          <p:cNvSpPr/>
          <p:nvPr/>
        </p:nvSpPr>
        <p:spPr>
          <a:xfrm>
            <a:off x="3898173" y="5545317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9</a:t>
            </a:r>
            <a:r>
              <a:rPr lang="ko-KR" altLang="en-US" sz="1500" dirty="0"/>
              <a:t>가입하기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FA09581-5D17-4309-A6D4-89E89628D18E}"/>
              </a:ext>
            </a:extLst>
          </p:cNvPr>
          <p:cNvSpPr/>
          <p:nvPr/>
        </p:nvSpPr>
        <p:spPr>
          <a:xfrm>
            <a:off x="3898173" y="3196170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6. </a:t>
            </a:r>
            <a:r>
              <a:rPr lang="ko-KR" altLang="en-US" sz="1500" dirty="0"/>
              <a:t>계좌번호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C1930DA-60F4-41A7-908B-44F19C005E20}"/>
              </a:ext>
            </a:extLst>
          </p:cNvPr>
          <p:cNvSpPr/>
          <p:nvPr/>
        </p:nvSpPr>
        <p:spPr>
          <a:xfrm>
            <a:off x="3875268" y="3714324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7. </a:t>
            </a:r>
            <a:r>
              <a:rPr lang="ko-KR" altLang="en-US" sz="1500" dirty="0"/>
              <a:t>예금주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8BB1A05-4407-47B6-987A-FC92FB28C1F9}"/>
              </a:ext>
            </a:extLst>
          </p:cNvPr>
          <p:cNvSpPr/>
          <p:nvPr/>
        </p:nvSpPr>
        <p:spPr>
          <a:xfrm>
            <a:off x="3886698" y="4264680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8. </a:t>
            </a:r>
            <a:r>
              <a:rPr lang="ko-KR" altLang="en-US" sz="1500" dirty="0"/>
              <a:t>전체동의하기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E50056-4063-4039-8E44-77F4C08E7450}"/>
              </a:ext>
            </a:extLst>
          </p:cNvPr>
          <p:cNvSpPr txBox="1"/>
          <p:nvPr/>
        </p:nvSpPr>
        <p:spPr>
          <a:xfrm>
            <a:off x="3794759" y="1386166"/>
            <a:ext cx="1371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이메일 유효성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C04D9E-CBA3-4733-8D6B-4D54CAE59DA1}"/>
              </a:ext>
            </a:extLst>
          </p:cNvPr>
          <p:cNvSpPr txBox="1"/>
          <p:nvPr/>
        </p:nvSpPr>
        <p:spPr>
          <a:xfrm>
            <a:off x="3794758" y="1893208"/>
            <a:ext cx="1508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비밀번호 유효성 체크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D2C6EA-2A67-4E67-8904-14ED68532A2B}"/>
              </a:ext>
            </a:extLst>
          </p:cNvPr>
          <p:cNvSpPr txBox="1"/>
          <p:nvPr/>
        </p:nvSpPr>
        <p:spPr>
          <a:xfrm>
            <a:off x="3852952" y="2948412"/>
            <a:ext cx="1131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Select Box </a:t>
            </a:r>
            <a:r>
              <a:rPr lang="ko-KR" altLang="en-US" sz="1000" dirty="0"/>
              <a:t>선택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E7B801-4984-43CB-98FC-AA56D651CC70}"/>
              </a:ext>
            </a:extLst>
          </p:cNvPr>
          <p:cNvSpPr txBox="1"/>
          <p:nvPr/>
        </p:nvSpPr>
        <p:spPr>
          <a:xfrm>
            <a:off x="3875268" y="3501428"/>
            <a:ext cx="1428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“-”</a:t>
            </a:r>
            <a:r>
              <a:rPr lang="ko-KR" altLang="en-US" sz="1000" dirty="0"/>
              <a:t>은 제외하고 입력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B59865-FAB7-4A1D-9D07-9012E1EB1522}"/>
              </a:ext>
            </a:extLst>
          </p:cNvPr>
          <p:cNvSpPr txBox="1"/>
          <p:nvPr/>
        </p:nvSpPr>
        <p:spPr>
          <a:xfrm>
            <a:off x="3835013" y="3995025"/>
            <a:ext cx="10913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계좌 실명 입력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560EA2-DA33-4643-B302-CD12262225BC}"/>
              </a:ext>
            </a:extLst>
          </p:cNvPr>
          <p:cNvSpPr txBox="1"/>
          <p:nvPr/>
        </p:nvSpPr>
        <p:spPr>
          <a:xfrm>
            <a:off x="3835013" y="5903455"/>
            <a:ext cx="4440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가입 성공 시 성공 </a:t>
            </a:r>
            <a:r>
              <a:rPr lang="ko-KR" altLang="en-US" sz="1000" dirty="0" err="1"/>
              <a:t>팝업창</a:t>
            </a:r>
            <a:r>
              <a:rPr lang="ko-KR" altLang="en-US" sz="1000" dirty="0"/>
              <a:t> 활성화 후 로그인 페이지로 이동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51B816-C43D-4B08-97BD-C988E26958A9}"/>
              </a:ext>
            </a:extLst>
          </p:cNvPr>
          <p:cNvSpPr txBox="1"/>
          <p:nvPr/>
        </p:nvSpPr>
        <p:spPr>
          <a:xfrm>
            <a:off x="3835557" y="6100038"/>
            <a:ext cx="4502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가입 항목의 결격사유가 없을 시 가입하기 버튼 활성화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47B6119-D9A5-47DF-B3ED-875840408A5B}"/>
              </a:ext>
            </a:extLst>
          </p:cNvPr>
          <p:cNvSpPr/>
          <p:nvPr/>
        </p:nvSpPr>
        <p:spPr>
          <a:xfrm>
            <a:off x="7006591" y="2188440"/>
            <a:ext cx="1331764" cy="25575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4-1</a:t>
            </a:r>
            <a:r>
              <a:rPr lang="ko-KR" altLang="en-US" sz="1000" dirty="0"/>
              <a:t>닉네임 중복확인</a:t>
            </a:r>
          </a:p>
        </p:txBody>
      </p:sp>
    </p:spTree>
    <p:extLst>
      <p:ext uri="{BB962C8B-B14F-4D97-AF65-F5344CB8AC3E}">
        <p14:creationId xmlns:p14="http://schemas.microsoft.com/office/powerpoint/2010/main" val="31759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72A1106-0EEB-406D-88BB-9C914D7DEEAD}"/>
              </a:ext>
            </a:extLst>
          </p:cNvPr>
          <p:cNvSpPr/>
          <p:nvPr/>
        </p:nvSpPr>
        <p:spPr>
          <a:xfrm>
            <a:off x="2297594" y="260007"/>
            <a:ext cx="8012266" cy="5672163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A2AD84-73BA-4DE3-A797-2452B7C56732}"/>
              </a:ext>
            </a:extLst>
          </p:cNvPr>
          <p:cNvSpPr/>
          <p:nvPr/>
        </p:nvSpPr>
        <p:spPr>
          <a:xfrm>
            <a:off x="2470893" y="404303"/>
            <a:ext cx="1335298" cy="87585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2) </a:t>
            </a:r>
            <a:r>
              <a:rPr lang="ko-KR" altLang="en-US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5EF0F5-F267-4253-894A-0AB6AF2496CD}"/>
              </a:ext>
            </a:extLst>
          </p:cNvPr>
          <p:cNvSpPr/>
          <p:nvPr/>
        </p:nvSpPr>
        <p:spPr>
          <a:xfrm>
            <a:off x="4123508" y="953164"/>
            <a:ext cx="4125143" cy="30054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3) </a:t>
            </a:r>
            <a:r>
              <a:rPr lang="ko-KR" altLang="en-US" dirty="0"/>
              <a:t>검색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1EF373-AE7E-4CF5-9F8F-D9F1A5F567C4}"/>
              </a:ext>
            </a:extLst>
          </p:cNvPr>
          <p:cNvSpPr/>
          <p:nvPr/>
        </p:nvSpPr>
        <p:spPr>
          <a:xfrm>
            <a:off x="8565968" y="438966"/>
            <a:ext cx="1635307" cy="51457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1) </a:t>
            </a:r>
            <a:r>
              <a:rPr lang="ko-KR" altLang="en-US" dirty="0"/>
              <a:t>회원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DB3C00-AB8B-4889-A12A-393956DAFFCC}"/>
              </a:ext>
            </a:extLst>
          </p:cNvPr>
          <p:cNvSpPr/>
          <p:nvPr/>
        </p:nvSpPr>
        <p:spPr>
          <a:xfrm>
            <a:off x="2578091" y="1433725"/>
            <a:ext cx="7451272" cy="30054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4) </a:t>
            </a:r>
            <a:r>
              <a:rPr lang="ko-KR" altLang="en-US" dirty="0"/>
              <a:t>네비게이션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0E3290-9DD9-436D-8987-45BB0D623ECF}"/>
              </a:ext>
            </a:extLst>
          </p:cNvPr>
          <p:cNvSpPr/>
          <p:nvPr/>
        </p:nvSpPr>
        <p:spPr>
          <a:xfrm>
            <a:off x="3446252" y="1952344"/>
            <a:ext cx="5920740" cy="388790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53831B-99E2-489B-BE41-C6A491DA1348}"/>
              </a:ext>
            </a:extLst>
          </p:cNvPr>
          <p:cNvSpPr/>
          <p:nvPr/>
        </p:nvSpPr>
        <p:spPr>
          <a:xfrm>
            <a:off x="3537692" y="2453878"/>
            <a:ext cx="2257317" cy="147804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블랙리스트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404286-3940-4EDC-B4A7-4ED3C25D1ECF}"/>
              </a:ext>
            </a:extLst>
          </p:cNvPr>
          <p:cNvSpPr/>
          <p:nvPr/>
        </p:nvSpPr>
        <p:spPr>
          <a:xfrm>
            <a:off x="3537690" y="2016851"/>
            <a:ext cx="2028719" cy="34510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5) </a:t>
            </a:r>
            <a:r>
              <a:rPr lang="ko-KR" altLang="en-US" dirty="0" err="1"/>
              <a:t>메인인덱스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9A91D9-6AE2-4938-B29E-332C1AA83D5B}"/>
              </a:ext>
            </a:extLst>
          </p:cNvPr>
          <p:cNvSpPr/>
          <p:nvPr/>
        </p:nvSpPr>
        <p:spPr>
          <a:xfrm>
            <a:off x="3537691" y="4147062"/>
            <a:ext cx="2257317" cy="147804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키워드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6B30E4-D14B-441C-BC67-70CB0D2A9A90}"/>
              </a:ext>
            </a:extLst>
          </p:cNvPr>
          <p:cNvSpPr/>
          <p:nvPr/>
        </p:nvSpPr>
        <p:spPr>
          <a:xfrm>
            <a:off x="5953126" y="2433378"/>
            <a:ext cx="990542" cy="147804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D5E0DC-7C0F-4336-BF65-A39F1540B8D3}"/>
              </a:ext>
            </a:extLst>
          </p:cNvPr>
          <p:cNvSpPr/>
          <p:nvPr/>
        </p:nvSpPr>
        <p:spPr>
          <a:xfrm>
            <a:off x="8248651" y="4147062"/>
            <a:ext cx="990542" cy="147804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게시글</a:t>
            </a:r>
            <a:endParaRPr lang="en-US" altLang="ko-KR" sz="1500" dirty="0"/>
          </a:p>
          <a:p>
            <a:pPr algn="ctr"/>
            <a:r>
              <a:rPr lang="ko-KR" altLang="en-US" sz="1500" dirty="0"/>
              <a:t>상위 </a:t>
            </a:r>
            <a:r>
              <a:rPr lang="en-US" altLang="ko-KR" sz="1500" dirty="0"/>
              <a:t>5</a:t>
            </a:r>
            <a:r>
              <a:rPr lang="ko-KR" altLang="en-US" sz="1500" dirty="0"/>
              <a:t>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15A2DE-2F43-4C82-91DF-609661D4C7A3}"/>
              </a:ext>
            </a:extLst>
          </p:cNvPr>
          <p:cNvSpPr/>
          <p:nvPr/>
        </p:nvSpPr>
        <p:spPr>
          <a:xfrm>
            <a:off x="7101784" y="4147062"/>
            <a:ext cx="990542" cy="147804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err="1"/>
              <a:t>구매글</a:t>
            </a:r>
            <a:endParaRPr lang="en-US" altLang="ko-KR" sz="1500" dirty="0"/>
          </a:p>
          <a:p>
            <a:pPr algn="ctr"/>
            <a:r>
              <a:rPr lang="ko-KR" altLang="en-US" sz="1500" dirty="0"/>
              <a:t>상위 </a:t>
            </a:r>
            <a:r>
              <a:rPr lang="en-US" altLang="ko-KR" sz="1500" dirty="0"/>
              <a:t>5</a:t>
            </a:r>
            <a:r>
              <a:rPr lang="ko-KR" altLang="en-US" sz="1500" dirty="0"/>
              <a:t>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3E2233-C775-4044-9DAC-1436D1713311}"/>
              </a:ext>
            </a:extLst>
          </p:cNvPr>
          <p:cNvSpPr/>
          <p:nvPr/>
        </p:nvSpPr>
        <p:spPr>
          <a:xfrm>
            <a:off x="5953126" y="4147062"/>
            <a:ext cx="990542" cy="147804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err="1"/>
              <a:t>판매글</a:t>
            </a:r>
            <a:endParaRPr lang="en-US" altLang="ko-KR" sz="1500" dirty="0"/>
          </a:p>
          <a:p>
            <a:pPr algn="ctr"/>
            <a:r>
              <a:rPr lang="ko-KR" altLang="en-US" sz="1500" dirty="0"/>
              <a:t>상위 </a:t>
            </a:r>
            <a:r>
              <a:rPr lang="en-US" altLang="ko-KR" sz="1500" dirty="0"/>
              <a:t>5</a:t>
            </a:r>
            <a:r>
              <a:rPr lang="ko-KR" altLang="en-US" sz="1500" dirty="0"/>
              <a:t>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01336C-BCD5-4687-8CE3-DA00DD1EBFF3}"/>
              </a:ext>
            </a:extLst>
          </p:cNvPr>
          <p:cNvSpPr/>
          <p:nvPr/>
        </p:nvSpPr>
        <p:spPr>
          <a:xfrm>
            <a:off x="7089318" y="2418253"/>
            <a:ext cx="990542" cy="147804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3D6C8E-DEF2-4ADD-A622-BE40EE720045}"/>
              </a:ext>
            </a:extLst>
          </p:cNvPr>
          <p:cNvSpPr/>
          <p:nvPr/>
        </p:nvSpPr>
        <p:spPr>
          <a:xfrm>
            <a:off x="8237976" y="2418253"/>
            <a:ext cx="990542" cy="147804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유의사항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8C148B-C864-44A8-8C5B-B6BB61E5AB6D}"/>
              </a:ext>
            </a:extLst>
          </p:cNvPr>
          <p:cNvSpPr/>
          <p:nvPr/>
        </p:nvSpPr>
        <p:spPr>
          <a:xfrm>
            <a:off x="2297594" y="6143163"/>
            <a:ext cx="8012266" cy="284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6) </a:t>
            </a:r>
            <a:r>
              <a:rPr lang="ko-KR" altLang="en-US" dirty="0">
                <a:solidFill>
                  <a:schemeClr val="tx1"/>
                </a:solidFill>
              </a:rPr>
              <a:t>개인정보 처리방침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 사이트 정보 </a:t>
            </a:r>
            <a:r>
              <a:rPr lang="en-US" altLang="ko-KR" dirty="0">
                <a:solidFill>
                  <a:schemeClr val="tx1"/>
                </a:solidFill>
              </a:rPr>
              <a:t>/Copyright co.</a:t>
            </a:r>
            <a:r>
              <a:rPr lang="ko-KR" altLang="en-US" dirty="0" err="1">
                <a:solidFill>
                  <a:schemeClr val="tx1"/>
                </a:solidFill>
              </a:rPr>
              <a:t>떼걸룩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corp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13D3EA-A7DC-41CC-9CC0-65B7DE60026B}"/>
              </a:ext>
            </a:extLst>
          </p:cNvPr>
          <p:cNvSpPr/>
          <p:nvPr/>
        </p:nvSpPr>
        <p:spPr>
          <a:xfrm>
            <a:off x="546842" y="260007"/>
            <a:ext cx="1335298" cy="35791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6-2</a:t>
            </a:r>
            <a:r>
              <a:rPr lang="ko-KR" altLang="en-US" dirty="0"/>
              <a:t>메인 </a:t>
            </a: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11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356323-4836-4F0A-93C0-2B39CCC5019C}"/>
              </a:ext>
            </a:extLst>
          </p:cNvPr>
          <p:cNvSpPr/>
          <p:nvPr/>
        </p:nvSpPr>
        <p:spPr>
          <a:xfrm>
            <a:off x="2366174" y="317157"/>
            <a:ext cx="8012266" cy="6289383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06147B-0CE9-4710-9679-3FE6F8994060}"/>
              </a:ext>
            </a:extLst>
          </p:cNvPr>
          <p:cNvSpPr/>
          <p:nvPr/>
        </p:nvSpPr>
        <p:spPr>
          <a:xfrm>
            <a:off x="546653" y="291465"/>
            <a:ext cx="1584221" cy="3454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2FD3FC-0867-44B0-9A42-932E45265104}"/>
              </a:ext>
            </a:extLst>
          </p:cNvPr>
          <p:cNvSpPr/>
          <p:nvPr/>
        </p:nvSpPr>
        <p:spPr>
          <a:xfrm>
            <a:off x="3042367" y="636921"/>
            <a:ext cx="6524544" cy="48646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err="1"/>
              <a:t>떼껄룩</a:t>
            </a:r>
            <a:r>
              <a:rPr lang="ko-KR" altLang="en-US" b="1" dirty="0"/>
              <a:t> </a:t>
            </a:r>
            <a:r>
              <a:rPr lang="ko-KR" altLang="en-US" b="1" dirty="0" err="1"/>
              <a:t>내정보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D23D10-CB31-4F81-9975-9F267C2DECFF}"/>
              </a:ext>
            </a:extLst>
          </p:cNvPr>
          <p:cNvSpPr/>
          <p:nvPr/>
        </p:nvSpPr>
        <p:spPr>
          <a:xfrm>
            <a:off x="3042367" y="1560547"/>
            <a:ext cx="3200400" cy="227412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000" b="1" dirty="0" err="1"/>
              <a:t>쪽지함</a:t>
            </a:r>
            <a:endParaRPr lang="ko-KR" altLang="en-US" sz="3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E6E4FE-0474-4DFE-AC53-5B7EE9E4B053}"/>
              </a:ext>
            </a:extLst>
          </p:cNvPr>
          <p:cNvSpPr/>
          <p:nvPr/>
        </p:nvSpPr>
        <p:spPr>
          <a:xfrm>
            <a:off x="3054257" y="4054694"/>
            <a:ext cx="3200400" cy="18684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000" b="1" dirty="0"/>
              <a:t>회원정보 </a:t>
            </a:r>
            <a:endParaRPr lang="en-US" altLang="ko-KR" sz="3000" b="1" dirty="0"/>
          </a:p>
          <a:p>
            <a:pPr algn="ctr"/>
            <a:r>
              <a:rPr lang="ko-KR" altLang="en-US" sz="3000" b="1" dirty="0"/>
              <a:t>수정 </a:t>
            </a:r>
            <a:r>
              <a:rPr lang="en-US" altLang="ko-KR" sz="3000" b="1" dirty="0"/>
              <a:t>/ </a:t>
            </a:r>
            <a:r>
              <a:rPr lang="ko-KR" altLang="en-US" sz="3000" b="1" dirty="0"/>
              <a:t>탈퇴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DB211E-BE70-476A-A0D4-3995DAD3F38D}"/>
              </a:ext>
            </a:extLst>
          </p:cNvPr>
          <p:cNvSpPr/>
          <p:nvPr/>
        </p:nvSpPr>
        <p:spPr>
          <a:xfrm>
            <a:off x="6372307" y="1560548"/>
            <a:ext cx="3200400" cy="436259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000" b="1" dirty="0"/>
              <a:t>거래 내역</a:t>
            </a:r>
            <a:endParaRPr lang="en-US" altLang="ko-KR" sz="3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17CCE4-5AD3-4E8E-8FB9-015F4E798902}"/>
              </a:ext>
            </a:extLst>
          </p:cNvPr>
          <p:cNvSpPr/>
          <p:nvPr/>
        </p:nvSpPr>
        <p:spPr>
          <a:xfrm>
            <a:off x="3048164" y="6143163"/>
            <a:ext cx="6524543" cy="284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개인정보 처리방침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 사이트 정보 </a:t>
            </a:r>
            <a:r>
              <a:rPr lang="en-US" altLang="ko-KR" dirty="0">
                <a:solidFill>
                  <a:schemeClr val="tx1"/>
                </a:solidFill>
              </a:rPr>
              <a:t>/Copyright co.</a:t>
            </a:r>
            <a:r>
              <a:rPr lang="ko-KR" altLang="en-US" dirty="0" err="1">
                <a:solidFill>
                  <a:schemeClr val="tx1"/>
                </a:solidFill>
              </a:rPr>
              <a:t>떼걸룩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corp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5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67B7BD-644B-49BC-B8ED-0B9B798267D3}"/>
              </a:ext>
            </a:extLst>
          </p:cNvPr>
          <p:cNvSpPr/>
          <p:nvPr/>
        </p:nvSpPr>
        <p:spPr>
          <a:xfrm>
            <a:off x="2366174" y="317157"/>
            <a:ext cx="8012266" cy="6289383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EC405D-74C7-49F4-9912-10E2D317CFB6}"/>
              </a:ext>
            </a:extLst>
          </p:cNvPr>
          <p:cNvSpPr/>
          <p:nvPr/>
        </p:nvSpPr>
        <p:spPr>
          <a:xfrm>
            <a:off x="546653" y="291465"/>
            <a:ext cx="1584221" cy="3454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쪽지함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45579D-DE29-4518-A5F5-C903C841F7C8}"/>
              </a:ext>
            </a:extLst>
          </p:cNvPr>
          <p:cNvSpPr/>
          <p:nvPr/>
        </p:nvSpPr>
        <p:spPr>
          <a:xfrm>
            <a:off x="3121465" y="950635"/>
            <a:ext cx="6524544" cy="511999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02816-E5E4-421E-89D7-B7E1B74E610E}"/>
              </a:ext>
            </a:extLst>
          </p:cNvPr>
          <p:cNvSpPr/>
          <p:nvPr/>
        </p:nvSpPr>
        <p:spPr>
          <a:xfrm>
            <a:off x="3177539" y="1088815"/>
            <a:ext cx="6309361" cy="4656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err="1"/>
              <a:t>떼껄룩</a:t>
            </a:r>
            <a:r>
              <a:rPr lang="ko-KR" altLang="en-US" b="1" dirty="0"/>
              <a:t>  쪽지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E46D4C-67BE-454F-B4E7-79DCD678F9DE}"/>
              </a:ext>
            </a:extLst>
          </p:cNvPr>
          <p:cNvSpPr/>
          <p:nvPr/>
        </p:nvSpPr>
        <p:spPr>
          <a:xfrm>
            <a:off x="3177539" y="1574375"/>
            <a:ext cx="6309361" cy="4411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4B7C56-620A-4133-B781-04B52782FE65}"/>
              </a:ext>
            </a:extLst>
          </p:cNvPr>
          <p:cNvSpPr/>
          <p:nvPr/>
        </p:nvSpPr>
        <p:spPr>
          <a:xfrm>
            <a:off x="3291837" y="1813625"/>
            <a:ext cx="1412517" cy="4656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쪽지 쓰기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4D0FF2-08E9-40A0-86FE-08EBD719EF60}"/>
              </a:ext>
            </a:extLst>
          </p:cNvPr>
          <p:cNvSpPr/>
          <p:nvPr/>
        </p:nvSpPr>
        <p:spPr>
          <a:xfrm>
            <a:off x="3291838" y="2425218"/>
            <a:ext cx="1428751" cy="4656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받은 </a:t>
            </a:r>
            <a:r>
              <a:rPr lang="ko-KR" altLang="en-US" b="1" dirty="0" err="1"/>
              <a:t>쪽지함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F01D10-7150-4AB0-9F1E-485D74B4BA6A}"/>
              </a:ext>
            </a:extLst>
          </p:cNvPr>
          <p:cNvSpPr/>
          <p:nvPr/>
        </p:nvSpPr>
        <p:spPr>
          <a:xfrm>
            <a:off x="4863464" y="2162875"/>
            <a:ext cx="4480560" cy="36063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6672B6-10BB-4935-B93B-E732487FE099}"/>
              </a:ext>
            </a:extLst>
          </p:cNvPr>
          <p:cNvSpPr/>
          <p:nvPr/>
        </p:nvSpPr>
        <p:spPr>
          <a:xfrm>
            <a:off x="4863464" y="1813625"/>
            <a:ext cx="948690" cy="2649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보내기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9D23C1-BB60-43C3-B038-7A6190722437}"/>
              </a:ext>
            </a:extLst>
          </p:cNvPr>
          <p:cNvSpPr/>
          <p:nvPr/>
        </p:nvSpPr>
        <p:spPr>
          <a:xfrm>
            <a:off x="4977764" y="2264632"/>
            <a:ext cx="1078230" cy="2649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받는 사람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7BCD95-71CB-487E-89D7-A53C07AF0E61}"/>
              </a:ext>
            </a:extLst>
          </p:cNvPr>
          <p:cNvSpPr/>
          <p:nvPr/>
        </p:nvSpPr>
        <p:spPr>
          <a:xfrm>
            <a:off x="6112068" y="2263218"/>
            <a:ext cx="3060506" cy="2649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/>
              <a:t>받는사람</a:t>
            </a:r>
            <a:r>
              <a:rPr lang="ko-KR" altLang="en-US" sz="1500" b="1" dirty="0"/>
              <a:t> 아이디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ABD487-B9BA-4CE3-8870-FE52C8DA790E}"/>
              </a:ext>
            </a:extLst>
          </p:cNvPr>
          <p:cNvSpPr/>
          <p:nvPr/>
        </p:nvSpPr>
        <p:spPr>
          <a:xfrm>
            <a:off x="5006339" y="2646750"/>
            <a:ext cx="4194810" cy="2988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41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9343DE-01B5-49CA-971E-6C3924B345FC}"/>
              </a:ext>
            </a:extLst>
          </p:cNvPr>
          <p:cNvSpPr/>
          <p:nvPr/>
        </p:nvSpPr>
        <p:spPr>
          <a:xfrm>
            <a:off x="272333" y="568617"/>
            <a:ext cx="1584221" cy="3454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받은 </a:t>
            </a:r>
            <a:r>
              <a:rPr lang="ko-KR" alt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쪽지함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E7AE13-8353-4270-9A08-614DE9DEA13E}"/>
              </a:ext>
            </a:extLst>
          </p:cNvPr>
          <p:cNvSpPr/>
          <p:nvPr/>
        </p:nvSpPr>
        <p:spPr>
          <a:xfrm>
            <a:off x="2089867" y="568617"/>
            <a:ext cx="8012266" cy="6289383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AD4EFA-D612-400D-83E3-B5293C447598}"/>
              </a:ext>
            </a:extLst>
          </p:cNvPr>
          <p:cNvSpPr/>
          <p:nvPr/>
        </p:nvSpPr>
        <p:spPr>
          <a:xfrm>
            <a:off x="2272665" y="1177290"/>
            <a:ext cx="7646670" cy="2860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보낸사람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				            </a:t>
            </a:r>
            <a:r>
              <a:rPr lang="ko-KR" altLang="en-US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EBE3DC-A12D-422D-83DF-8D60B065127D}"/>
              </a:ext>
            </a:extLst>
          </p:cNvPr>
          <p:cNvSpPr/>
          <p:nvPr/>
        </p:nvSpPr>
        <p:spPr>
          <a:xfrm>
            <a:off x="2272665" y="700226"/>
            <a:ext cx="596265" cy="3454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삭제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50C5D9-58F0-462A-B0ED-E38D3C150208}"/>
              </a:ext>
            </a:extLst>
          </p:cNvPr>
          <p:cNvSpPr/>
          <p:nvPr/>
        </p:nvSpPr>
        <p:spPr>
          <a:xfrm>
            <a:off x="3040298" y="700226"/>
            <a:ext cx="596265" cy="3454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답장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67F719-0E58-4D3D-B29F-83EC39721CCA}"/>
              </a:ext>
            </a:extLst>
          </p:cNvPr>
          <p:cNvSpPr/>
          <p:nvPr/>
        </p:nvSpPr>
        <p:spPr>
          <a:xfrm>
            <a:off x="2272665" y="1654354"/>
            <a:ext cx="7646670" cy="503219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0497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207</Words>
  <Application>Microsoft Office PowerPoint</Application>
  <PresentationFormat>와이드스크린</PresentationFormat>
  <Paragraphs>66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skcjf920@naver.com</dc:creator>
  <cp:lastModifiedBy>skcjf920@naver.com</cp:lastModifiedBy>
  <cp:revision>21</cp:revision>
  <dcterms:created xsi:type="dcterms:W3CDTF">2019-05-30T10:02:40Z</dcterms:created>
  <dcterms:modified xsi:type="dcterms:W3CDTF">2019-05-30T11:54:03Z</dcterms:modified>
</cp:coreProperties>
</file>