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6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8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5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0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7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9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0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D9E6-6172-4C48-99B0-125E0E2A1C09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F0F4-2520-4E5B-B452-AF76D4E06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296652"/>
            <a:ext cx="864096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떼껄</a:t>
            </a:r>
            <a:r>
              <a:rPr lang="ko-KR" altLang="en-US" sz="1400" dirty="0" err="1">
                <a:solidFill>
                  <a:schemeClr val="tx1"/>
                </a:solidFill>
              </a:rPr>
              <a:t>룩</a:t>
            </a:r>
            <a:r>
              <a:rPr lang="ko-KR" altLang="en-US" sz="1400" dirty="0" smtClean="0">
                <a:solidFill>
                  <a:schemeClr val="tx1"/>
                </a:solidFill>
              </a:rPr>
              <a:t> 화면 흐름도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2895" y="721020"/>
            <a:ext cx="8640960" cy="590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895" y="296652"/>
            <a:ext cx="1071736" cy="468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화면명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017724"/>
            <a:ext cx="1728192" cy="5040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메인페이지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2120994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683782" y="2661868"/>
            <a:ext cx="30164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871033" y="1017126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468501" y="1544930"/>
            <a:ext cx="0" cy="57606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795956" y="2779520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새소식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443350" y="3030890"/>
            <a:ext cx="352606" cy="731432"/>
            <a:chOff x="4795458" y="1269752"/>
            <a:chExt cx="352606" cy="731432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4795458" y="1986877"/>
              <a:ext cx="352606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795458" y="1269752"/>
              <a:ext cx="0" cy="7314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1795956" y="3510294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중고거래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95956" y="4229845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자유게시</a:t>
            </a:r>
            <a:r>
              <a:rPr lang="ko-KR" altLang="en-US" sz="1400" dirty="0">
                <a:solidFill>
                  <a:schemeClr val="tx1"/>
                </a:solidFill>
              </a:rPr>
              <a:t>판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443350" y="3752391"/>
            <a:ext cx="352606" cy="731432"/>
            <a:chOff x="4795458" y="1269752"/>
            <a:chExt cx="352606" cy="731432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4795458" y="1986877"/>
              <a:ext cx="352606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795458" y="1269752"/>
              <a:ext cx="0" cy="7314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1795956" y="4961277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고객센터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43350" y="4483823"/>
            <a:ext cx="352606" cy="731432"/>
            <a:chOff x="4795458" y="1269752"/>
            <a:chExt cx="352606" cy="731432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4795458" y="1986877"/>
              <a:ext cx="352606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795458" y="1269752"/>
              <a:ext cx="0" cy="7314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꺾인 연결선 41"/>
          <p:cNvCxnSpPr>
            <a:endCxn id="16" idx="1"/>
          </p:cNvCxnSpPr>
          <p:nvPr/>
        </p:nvCxnSpPr>
        <p:spPr>
          <a:xfrm rot="16200000" flipH="1">
            <a:off x="1416404" y="2651996"/>
            <a:ext cx="406498" cy="35260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795957" y="5684004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43351" y="5218907"/>
            <a:ext cx="352606" cy="731432"/>
            <a:chOff x="4795458" y="1269752"/>
            <a:chExt cx="352606" cy="731432"/>
          </a:xfrm>
        </p:grpSpPr>
        <p:cxnSp>
          <p:nvCxnSpPr>
            <p:cNvPr id="50" name="직선 화살표 연결선 49"/>
            <p:cNvCxnSpPr/>
            <p:nvPr/>
          </p:nvCxnSpPr>
          <p:spPr>
            <a:xfrm>
              <a:off x="4795458" y="1986877"/>
              <a:ext cx="352606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795458" y="1269752"/>
              <a:ext cx="0" cy="7314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꺾인 연결선 52"/>
          <p:cNvCxnSpPr>
            <a:stCxn id="8" idx="3"/>
            <a:endCxn id="12" idx="1"/>
          </p:cNvCxnSpPr>
          <p:nvPr/>
        </p:nvCxnSpPr>
        <p:spPr>
          <a:xfrm flipV="1">
            <a:off x="2267744" y="1269154"/>
            <a:ext cx="603289" cy="110386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3380133" y="1930909"/>
            <a:ext cx="603289" cy="110386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983422" y="1720682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83422" y="2409840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85427" y="3169292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990948" y="3842430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</a:t>
            </a:r>
            <a:r>
              <a:rPr lang="ko-KR" altLang="en-US" sz="1400" dirty="0">
                <a:solidFill>
                  <a:schemeClr val="tx1"/>
                </a:solidFill>
              </a:rPr>
              <a:t>정</a:t>
            </a:r>
          </a:p>
        </p:txBody>
      </p:sp>
      <p:cxnSp>
        <p:nvCxnSpPr>
          <p:cNvPr id="65" name="꺾인 연결선 64"/>
          <p:cNvCxnSpPr/>
          <p:nvPr/>
        </p:nvCxnSpPr>
        <p:spPr>
          <a:xfrm flipV="1">
            <a:off x="3387659" y="3421320"/>
            <a:ext cx="597768" cy="37168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983422" y="5178290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/>
          <p:nvPr/>
        </p:nvCxnSpPr>
        <p:spPr>
          <a:xfrm rot="16200000" flipV="1">
            <a:off x="4611589" y="3422381"/>
            <a:ext cx="5187374" cy="936158"/>
          </a:xfrm>
          <a:prstGeom prst="bentConnector4">
            <a:avLst>
              <a:gd name="adj1" fmla="val 17557"/>
              <a:gd name="adj2" fmla="val 187776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3990948" y="5821881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신고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꺾인 연결선 76"/>
          <p:cNvCxnSpPr/>
          <p:nvPr/>
        </p:nvCxnSpPr>
        <p:spPr>
          <a:xfrm rot="16200000" flipH="1">
            <a:off x="3528661" y="3628630"/>
            <a:ext cx="631234" cy="31547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251085" y="2175310"/>
            <a:ext cx="972223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552731" y="2175310"/>
            <a:ext cx="972223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탈</a:t>
            </a:r>
            <a:r>
              <a:rPr lang="ko-KR" altLang="en-US" sz="1400" dirty="0">
                <a:solidFill>
                  <a:schemeClr val="tx1"/>
                </a:solidFill>
              </a:rPr>
              <a:t>퇴</a:t>
            </a:r>
          </a:p>
        </p:txBody>
      </p:sp>
      <p:cxnSp>
        <p:nvCxnSpPr>
          <p:cNvPr id="96" name="직선 연결선 95"/>
          <p:cNvCxnSpPr/>
          <p:nvPr/>
        </p:nvCxnSpPr>
        <p:spPr>
          <a:xfrm>
            <a:off x="2588045" y="6188060"/>
            <a:ext cx="0" cy="2960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3990948" y="4488393"/>
            <a:ext cx="1584176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댓글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/>
          <p:nvPr/>
        </p:nvCxnSpPr>
        <p:spPr>
          <a:xfrm>
            <a:off x="5575124" y="6055938"/>
            <a:ext cx="29302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16200000" flipH="1">
            <a:off x="3528662" y="4246374"/>
            <a:ext cx="631234" cy="31547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endCxn id="69" idx="1"/>
          </p:cNvCxnSpPr>
          <p:nvPr/>
        </p:nvCxnSpPr>
        <p:spPr>
          <a:xfrm>
            <a:off x="3380132" y="5188591"/>
            <a:ext cx="603290" cy="24172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/>
          <p:nvPr/>
        </p:nvCxnSpPr>
        <p:spPr>
          <a:xfrm rot="16200000" flipH="1">
            <a:off x="3515377" y="5587893"/>
            <a:ext cx="628924" cy="30716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2569390" y="6484147"/>
            <a:ext cx="510396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5853543" y="5832047"/>
            <a:ext cx="1022713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작</a:t>
            </a:r>
            <a:r>
              <a:rPr lang="ko-KR" altLang="en-US" sz="1400" dirty="0">
                <a:solidFill>
                  <a:schemeClr val="tx1"/>
                </a:solidFill>
              </a:rPr>
              <a:t>성</a:t>
            </a:r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5897879" y="3362011"/>
            <a:ext cx="839317" cy="687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6737197" y="1017724"/>
            <a:ext cx="1289364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회원관</a:t>
            </a:r>
            <a:r>
              <a:rPr lang="ko-KR" altLang="en-US" sz="1400" dirty="0">
                <a:solidFill>
                  <a:schemeClr val="tx1"/>
                </a:solidFill>
              </a:rPr>
              <a:t>리</a:t>
            </a:r>
          </a:p>
        </p:txBody>
      </p:sp>
      <p:cxnSp>
        <p:nvCxnSpPr>
          <p:cNvPr id="173" name="직선 연결선 172"/>
          <p:cNvCxnSpPr/>
          <p:nvPr/>
        </p:nvCxnSpPr>
        <p:spPr>
          <a:xfrm flipV="1">
            <a:off x="7386774" y="1512449"/>
            <a:ext cx="0" cy="31177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그룹 175"/>
          <p:cNvGrpSpPr/>
          <p:nvPr/>
        </p:nvGrpSpPr>
        <p:grpSpPr>
          <a:xfrm rot="5400000">
            <a:off x="6886809" y="1669140"/>
            <a:ext cx="352606" cy="651832"/>
            <a:chOff x="4795458" y="1269752"/>
            <a:chExt cx="352606" cy="731432"/>
          </a:xfrm>
        </p:grpSpPr>
        <p:cxnSp>
          <p:nvCxnSpPr>
            <p:cNvPr id="177" name="직선 화살표 연결선 176"/>
            <p:cNvCxnSpPr/>
            <p:nvPr/>
          </p:nvCxnSpPr>
          <p:spPr>
            <a:xfrm>
              <a:off x="4795458" y="1986877"/>
              <a:ext cx="352606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4795458" y="1269752"/>
              <a:ext cx="0" cy="7314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꺾인 연결선 184"/>
          <p:cNvCxnSpPr>
            <a:endCxn id="92" idx="0"/>
          </p:cNvCxnSpPr>
          <p:nvPr/>
        </p:nvCxnSpPr>
        <p:spPr>
          <a:xfrm>
            <a:off x="7389028" y="1818753"/>
            <a:ext cx="649815" cy="35655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endCxn id="199" idx="1"/>
          </p:cNvCxnSpPr>
          <p:nvPr/>
        </p:nvCxnSpPr>
        <p:spPr>
          <a:xfrm>
            <a:off x="5912186" y="4526584"/>
            <a:ext cx="825011" cy="16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/>
          <p:cNvSpPr/>
          <p:nvPr/>
        </p:nvSpPr>
        <p:spPr>
          <a:xfrm>
            <a:off x="6737196" y="3103105"/>
            <a:ext cx="1289364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쪽지</a:t>
            </a:r>
            <a:r>
              <a:rPr lang="ko-KR" altLang="en-US" sz="1400" dirty="0" err="1">
                <a:solidFill>
                  <a:schemeClr val="tx1"/>
                </a:solidFill>
              </a:rPr>
              <a:t>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6737197" y="4276217"/>
            <a:ext cx="1289364" cy="5040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거래내</a:t>
            </a:r>
            <a:r>
              <a:rPr lang="ko-KR" altLang="en-US" sz="1400" dirty="0">
                <a:solidFill>
                  <a:schemeClr val="tx1"/>
                </a:solidFill>
              </a:rPr>
              <a:t>역</a:t>
            </a:r>
          </a:p>
        </p:txBody>
      </p:sp>
    </p:spTree>
    <p:extLst>
      <p:ext uri="{BB962C8B-B14F-4D97-AF65-F5344CB8AC3E}">
        <p14:creationId xmlns:p14="http://schemas.microsoft.com/office/powerpoint/2010/main" val="32773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CUH</dc:creator>
  <cp:lastModifiedBy>CUH</cp:lastModifiedBy>
  <cp:revision>83</cp:revision>
  <dcterms:created xsi:type="dcterms:W3CDTF">2019-05-31T01:30:02Z</dcterms:created>
  <dcterms:modified xsi:type="dcterms:W3CDTF">2019-05-31T04:06:40Z</dcterms:modified>
</cp:coreProperties>
</file>