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415" autoAdjust="0"/>
  </p:normalViewPr>
  <p:slideViewPr>
    <p:cSldViewPr snapToGrid="0">
      <p:cViewPr varScale="1">
        <p:scale>
          <a:sx n="73" d="100"/>
          <a:sy n="73" d="100"/>
        </p:scale>
        <p:origin x="48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0966-5D78-4A80-AAE7-E8779826E019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5020485-0BA8-4DCD-8C98-8D65D9FB5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51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0966-5D78-4A80-AAE7-E8779826E019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5020485-0BA8-4DCD-8C98-8D65D9FB5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3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0966-5D78-4A80-AAE7-E8779826E019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5020485-0BA8-4DCD-8C98-8D65D9FB5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07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0966-5D78-4A80-AAE7-E8779826E019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5020485-0BA8-4DCD-8C98-8D65D9FB54E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9716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0966-5D78-4A80-AAE7-E8779826E019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5020485-0BA8-4DCD-8C98-8D65D9FB5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1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0966-5D78-4A80-AAE7-E8779826E019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0485-0BA8-4DCD-8C98-8D65D9FB5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58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0966-5D78-4A80-AAE7-E8779826E019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0485-0BA8-4DCD-8C98-8D65D9FB5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67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0966-5D78-4A80-AAE7-E8779826E019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0485-0BA8-4DCD-8C98-8D65D9FB5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27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8D50966-5D78-4A80-AAE7-E8779826E019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5020485-0BA8-4DCD-8C98-8D65D9FB5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8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0966-5D78-4A80-AAE7-E8779826E019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0485-0BA8-4DCD-8C98-8D65D9FB5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2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0966-5D78-4A80-AAE7-E8779826E019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5020485-0BA8-4DCD-8C98-8D65D9FB5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8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0966-5D78-4A80-AAE7-E8779826E019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0485-0BA8-4DCD-8C98-8D65D9FB5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4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0966-5D78-4A80-AAE7-E8779826E019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0485-0BA8-4DCD-8C98-8D65D9FB5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1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0966-5D78-4A80-AAE7-E8779826E019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0485-0BA8-4DCD-8C98-8D65D9FB5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8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0966-5D78-4A80-AAE7-E8779826E019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0485-0BA8-4DCD-8C98-8D65D9FB5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6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0966-5D78-4A80-AAE7-E8779826E019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0485-0BA8-4DCD-8C98-8D65D9FB5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8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0966-5D78-4A80-AAE7-E8779826E019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0485-0BA8-4DCD-8C98-8D65D9FB5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3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50966-5D78-4A80-AAE7-E8779826E019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20485-0BA8-4DCD-8C98-8D65D9FB5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387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github.io/leaflet/shiny.html" TargetMode="External"/><Relationship Id="rId2" Type="http://schemas.openxmlformats.org/officeDocument/2006/relationships/hyperlink" Target="https://github.com/KKAnumalasetty/Interactive_Maps_Leaflet_Demo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Interactive Maps in R Shiny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Using Leaflet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7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9838294" y="4752985"/>
            <a:ext cx="2221878" cy="966476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 Science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8" idx="5"/>
            <a:endCxn id="19" idx="0"/>
          </p:cNvCxnSpPr>
          <p:nvPr/>
        </p:nvCxnSpPr>
        <p:spPr>
          <a:xfrm>
            <a:off x="10069892" y="4418171"/>
            <a:ext cx="879341" cy="334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386572" y="4752986"/>
            <a:ext cx="1996030" cy="101138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MBA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8" idx="3"/>
            <a:endCxn id="15" idx="0"/>
          </p:cNvCxnSpPr>
          <p:nvPr/>
        </p:nvCxnSpPr>
        <p:spPr>
          <a:xfrm flipH="1">
            <a:off x="8384587" y="4418171"/>
            <a:ext cx="261525" cy="334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6028828" y="2052625"/>
            <a:ext cx="2318326" cy="131156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Decision Making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H="1">
            <a:off x="5428465" y="3172115"/>
            <a:ext cx="939874" cy="37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250827" y="3550961"/>
            <a:ext cx="2013528" cy="1016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Gut based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351238" y="3550961"/>
            <a:ext cx="2013528" cy="1016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driven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5"/>
          </p:cNvCxnSpPr>
          <p:nvPr/>
        </p:nvCxnSpPr>
        <p:spPr>
          <a:xfrm>
            <a:off x="8007643" y="3172115"/>
            <a:ext cx="939875" cy="37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430450" y="4817377"/>
            <a:ext cx="1672268" cy="615756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Human Behavior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7" idx="4"/>
            <a:endCxn id="28" idx="0"/>
          </p:cNvCxnSpPr>
          <p:nvPr/>
        </p:nvCxnSpPr>
        <p:spPr>
          <a:xfrm>
            <a:off x="5257591" y="4566961"/>
            <a:ext cx="8993" cy="25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3273" y="2272145"/>
            <a:ext cx="3814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Karthik Anumalasetty</a:t>
            </a:r>
          </a:p>
          <a:p>
            <a:endParaRPr lang="en-US" dirty="0"/>
          </a:p>
          <a:p>
            <a:r>
              <a:rPr lang="en-US" dirty="0" smtClean="0"/>
              <a:t>Sr. Supply Chain Analyst</a:t>
            </a:r>
          </a:p>
          <a:p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196108" y="6045177"/>
            <a:ext cx="5883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https://www.linkedin.com/in/karthikanumalasetty/</a:t>
            </a:r>
          </a:p>
          <a:p>
            <a:endParaRPr lang="en-US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61" y="5966690"/>
            <a:ext cx="1040245" cy="635705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73" y="3259569"/>
            <a:ext cx="2511170" cy="1255585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323273" y="4752985"/>
            <a:ext cx="2877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Beginner in 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350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5" grpId="0" animBg="1"/>
      <p:bldP spid="4" grpId="0" animBg="1"/>
      <p:bldP spid="7" grpId="0" animBg="1"/>
      <p:bldP spid="8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use maps?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312" y="2435225"/>
            <a:ext cx="751233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4000" dirty="0" smtClean="0"/>
              <a:t>Distance</a:t>
            </a:r>
            <a:endParaRPr lang="en-US" sz="4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4000" dirty="0" smtClean="0"/>
              <a:t>Time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4000" dirty="0"/>
              <a:t>Visual analysis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40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006" y="2315929"/>
            <a:ext cx="4098790" cy="30701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796" y="2315929"/>
            <a:ext cx="4086225" cy="306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8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3" grpId="1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Leaflet in R, Shiny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4873" y="2309091"/>
            <a:ext cx="102800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4800" dirty="0" smtClean="0"/>
              <a:t>Faster decision making through visualization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4800" dirty="0" smtClean="0"/>
              <a:t>Allows user to interact with maps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4800" dirty="0" smtClean="0"/>
              <a:t>Plethora of futures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31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74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2455" y="2228193"/>
            <a:ext cx="11246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github.com/KKAnumalasetty/Interactive_Maps_Leaflet_Demo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rstudio.github.io/leaflet/shiny.html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53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821</TotalTime>
  <Words>72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</vt:lpstr>
      <vt:lpstr>Berlin</vt:lpstr>
      <vt:lpstr>Interactive Maps in R Shiny</vt:lpstr>
      <vt:lpstr>About Me</vt:lpstr>
      <vt:lpstr>Why do we use maps?</vt:lpstr>
      <vt:lpstr>Leaflet in R, Shiny</vt:lpstr>
      <vt:lpstr>Demo!!</vt:lpstr>
      <vt:lpstr>References</vt:lpstr>
    </vt:vector>
  </TitlesOfParts>
  <Company>Target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Leaflet in R Shiny</dc:title>
  <dc:creator>Karthik.Anumalasetty</dc:creator>
  <cp:lastModifiedBy>Karthik.Anumalasetty</cp:lastModifiedBy>
  <cp:revision>42</cp:revision>
  <dcterms:created xsi:type="dcterms:W3CDTF">2018-11-26T03:03:17Z</dcterms:created>
  <dcterms:modified xsi:type="dcterms:W3CDTF">2018-11-28T04:20:57Z</dcterms:modified>
</cp:coreProperties>
</file>