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529" autoAdjust="0"/>
  </p:normalViewPr>
  <p:slideViewPr>
    <p:cSldViewPr snapToGrid="0">
      <p:cViewPr varScale="1">
        <p:scale>
          <a:sx n="120" d="100"/>
          <a:sy n="120" d="100"/>
        </p:scale>
        <p:origin x="11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Introduction of Java 7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Java 7</a:t>
            </a:r>
          </a:p>
          <a:p>
            <a:r>
              <a:rPr lang="en-US" dirty="0"/>
              <a:t>NIO2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10E4-4209-4BB6-9A4F-A32710B5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language</a:t>
            </a:r>
          </a:p>
          <a:p>
            <a:pPr marL="0" indent="0">
              <a:buNone/>
            </a:pPr>
            <a:r>
              <a:rPr lang="en-US" sz="2000" dirty="0"/>
              <a:t>     “A Brief, Incomplete, and Mostly Wrong History of Programming Languages.”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                                     -- James </a:t>
            </a:r>
            <a:r>
              <a:rPr lang="en-US" sz="2000" dirty="0" err="1"/>
              <a:t>Iry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Java Platform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0483B-FA9B-4EBE-B6EB-86926AD6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3450859"/>
            <a:ext cx="5619750" cy="225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D4659-0A55-4B3B-AAD1-829BEF3D5F51}"/>
              </a:ext>
            </a:extLst>
          </p:cNvPr>
          <p:cNvSpPr txBox="1"/>
          <p:nvPr/>
        </p:nvSpPr>
        <p:spPr>
          <a:xfrm>
            <a:off x="1645920" y="2048256"/>
            <a:ext cx="6300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Project Coin is to determine what set of small language changes should be added to JDK7. (After discussion, 5 out of 70 proposals were selected for JDK7)</a:t>
            </a:r>
          </a:p>
          <a:p>
            <a:r>
              <a:rPr lang="en-US" dirty="0"/>
              <a:t>Java7 is the first version developed in an open source manner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Proposal Judgement Rules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77696" y="2284476"/>
            <a:ext cx="9211056" cy="3467100"/>
          </a:xfrm>
        </p:spPr>
        <p:txBody>
          <a:bodyPr/>
          <a:lstStyle/>
          <a:p>
            <a:r>
              <a:rPr lang="en-US" dirty="0"/>
              <a:t>Submit a detailed proposal form describing their change (which should fundamentally be a Java language change, rather than a virtual machine change)</a:t>
            </a:r>
          </a:p>
          <a:p>
            <a:r>
              <a:rPr lang="en-US" dirty="0"/>
              <a:t>Discuss their proposal openly on a mailing list and field constructive criticism from the other participants</a:t>
            </a:r>
          </a:p>
          <a:p>
            <a:r>
              <a:rPr lang="en-US" dirty="0"/>
              <a:t>Be prepared to produce a prototype set of patches that could implement their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79C1C-8ABC-40BC-B68B-2AFD4C366610}"/>
              </a:ext>
            </a:extLst>
          </p:cNvPr>
          <p:cNvSpPr txBox="1"/>
          <p:nvPr/>
        </p:nvSpPr>
        <p:spPr>
          <a:xfrm>
            <a:off x="990335" y="2048654"/>
            <a:ext cx="10040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Coin brought six main new features to Java7: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syntax for numeric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Try-with-resources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Diamond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</a:t>
            </a:r>
            <a:r>
              <a:rPr lang="en-US" dirty="0" err="1"/>
              <a:t>varargs</a:t>
            </a:r>
            <a:r>
              <a:rPr lang="en-US" dirty="0"/>
              <a:t>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only binds a Path to the physical location at runtime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concept of </a:t>
            </a:r>
            <a:r>
              <a:rPr lang="en-US"/>
              <a:t>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2830</TotalTime>
  <Words>247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Book Antiqua</vt:lpstr>
      <vt:lpstr>Sales Direction 16X9</vt:lpstr>
      <vt:lpstr>Brief Introduction of Java 7</vt:lpstr>
      <vt:lpstr>Contents</vt:lpstr>
      <vt:lpstr>Title and Content Layout with Chart</vt:lpstr>
      <vt:lpstr>Two Content Layout with Table</vt:lpstr>
      <vt:lpstr>Project Coin</vt:lpstr>
      <vt:lpstr>Project Coin Proposal Judgement Rules</vt:lpstr>
      <vt:lpstr>Add a Slide Title - 4</vt:lpstr>
      <vt:lpstr>PowerPoint Presentation</vt:lpstr>
      <vt:lpstr>Path</vt:lpstr>
      <vt:lpstr>Add a Slide Title - 6</vt:lpstr>
      <vt:lpstr>Add a Slide Title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Java 7</dc:title>
  <dc:creator>Zhou, Kun</dc:creator>
  <cp:lastModifiedBy>Zhou, Kun</cp:lastModifiedBy>
  <cp:revision>11</cp:revision>
  <dcterms:created xsi:type="dcterms:W3CDTF">2017-11-06T10:09:49Z</dcterms:created>
  <dcterms:modified xsi:type="dcterms:W3CDTF">2017-11-08T09:19:58Z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