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3529" autoAdjust="0"/>
  </p:normalViewPr>
  <p:slideViewPr>
    <p:cSldViewPr snapToGrid="0">
      <p:cViewPr varScale="1">
        <p:scale>
          <a:sx n="74" d="100"/>
          <a:sy n="74" d="100"/>
        </p:scale>
        <p:origin x="-486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Brief Introduction of Java 7</a:t>
            </a:r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NIO.2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295399" y="1828800"/>
            <a:ext cx="8840273" cy="4343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FileAttribute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PosixFilePermission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NIO.2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9033456" cy="4343400"/>
          </a:xfrm>
        </p:spPr>
        <p:txBody>
          <a:bodyPr anchor="t"/>
          <a:lstStyle/>
          <a:p>
            <a:r>
              <a:rPr lang="en-US" altLang="zh-CN" dirty="0"/>
              <a:t>Be careful when writing filesystem-specific </a:t>
            </a:r>
            <a:r>
              <a:rPr lang="en-US" altLang="zh-CN" dirty="0" smtClean="0"/>
              <a:t>code.</a:t>
            </a:r>
            <a:r>
              <a:rPr lang="en-US" altLang="zh-CN" dirty="0"/>
              <a:t> Always ensure that your logic and exception handling covers the case where your code might run on a </a:t>
            </a:r>
            <a:r>
              <a:rPr lang="en-US" altLang="zh-CN" dirty="0">
                <a:solidFill>
                  <a:srgbClr val="FF0000"/>
                </a:solidFill>
              </a:rPr>
              <a:t>different filesystem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49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Reading and writing data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9316792" cy="4343400"/>
          </a:xfrm>
        </p:spPr>
        <p:txBody>
          <a:bodyPr/>
          <a:lstStyle/>
          <a:p>
            <a:r>
              <a:rPr lang="en-US" altLang="zh-CN" dirty="0" smtClean="0"/>
              <a:t>Provide bridge to </a:t>
            </a:r>
            <a:r>
              <a:rPr lang="en-US" altLang="zh-CN" dirty="0" err="1" smtClean="0"/>
              <a:t>io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BufferReader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BufferWriter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InputStream</a:t>
            </a:r>
            <a:r>
              <a:rPr lang="en-US" altLang="zh-CN" dirty="0"/>
              <a:t>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OutputStream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 smtClean="0"/>
              <a:t>Provide new reading and writing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Files.readAllLines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826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change notification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9329670" cy="4343400"/>
          </a:xfrm>
        </p:spPr>
        <p:txBody>
          <a:bodyPr/>
          <a:lstStyle/>
          <a:p>
            <a:r>
              <a:rPr lang="en-US" altLang="zh-CN" dirty="0" smtClean="0"/>
              <a:t>Event notification: </a:t>
            </a:r>
            <a:r>
              <a:rPr lang="en-US" altLang="zh-CN" dirty="0"/>
              <a:t>This class uses client threads to keep an eye on registered files or directories for changes, and will return an event when a change is detected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Good </a:t>
            </a:r>
            <a:r>
              <a:rPr lang="en-US" altLang="zh-CN" smtClean="0"/>
              <a:t>to replace </a:t>
            </a:r>
            <a:r>
              <a:rPr lang="en-US" altLang="zh-CN"/>
              <a:t>polling mechanisms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9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Introducing Java 7</a:t>
            </a:r>
          </a:p>
          <a:p>
            <a:r>
              <a:rPr lang="en-US" dirty="0"/>
              <a:t>NIO2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B810E4-4209-4BB6-9A4F-A32710B5D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language</a:t>
            </a:r>
          </a:p>
          <a:p>
            <a:pPr marL="0" indent="0">
              <a:buNone/>
            </a:pPr>
            <a:r>
              <a:rPr lang="en-US" sz="2000" dirty="0"/>
              <a:t>     “A Brief, Incomplete, and Mostly Wrong History of Programming Languages.”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                                                                      -- James </a:t>
            </a:r>
            <a:r>
              <a:rPr lang="en-US" sz="2000" dirty="0" err="1"/>
              <a:t>Iry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Java Platform</a:t>
            </a:r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030483B-FA9B-4EBE-B6EB-86926AD68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920" y="3450859"/>
            <a:ext cx="5619750" cy="2257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91D4659-0A55-4B3B-AAD1-829BEF3D5F51}"/>
              </a:ext>
            </a:extLst>
          </p:cNvPr>
          <p:cNvSpPr txBox="1"/>
          <p:nvPr/>
        </p:nvSpPr>
        <p:spPr>
          <a:xfrm>
            <a:off x="1645920" y="2048256"/>
            <a:ext cx="6300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goal of Project Coin is to determine what set of small language changes should be added to JDK7. (After discussion, 5 out of 70 proposals were selected for JDK7)</a:t>
            </a:r>
          </a:p>
          <a:p>
            <a:r>
              <a:rPr lang="en-US" dirty="0"/>
              <a:t>Java7 is the first version developed in an open source manner</a:t>
            </a:r>
          </a:p>
        </p:txBody>
      </p:sp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Coin Proposal Judgement Rules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377696" y="2284476"/>
            <a:ext cx="9211056" cy="3467100"/>
          </a:xfrm>
        </p:spPr>
        <p:txBody>
          <a:bodyPr/>
          <a:lstStyle/>
          <a:p>
            <a:r>
              <a:rPr lang="en-US" dirty="0"/>
              <a:t>Submit a detailed proposal form describing their change (which should fundamentally be a Java language change, rather than a virtual machine change)</a:t>
            </a:r>
          </a:p>
          <a:p>
            <a:r>
              <a:rPr lang="en-US" dirty="0"/>
              <a:t>Discuss their proposal openly on a mailing list and field constructive criticism from the other participants</a:t>
            </a:r>
          </a:p>
          <a:p>
            <a:r>
              <a:rPr lang="en-US" dirty="0"/>
              <a:t>Be prepared to produce a prototype set of patches that could implement their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C079C1C-8ABC-40BC-B68B-2AFD4C366610}"/>
              </a:ext>
            </a:extLst>
          </p:cNvPr>
          <p:cNvSpPr txBox="1"/>
          <p:nvPr/>
        </p:nvSpPr>
        <p:spPr>
          <a:xfrm>
            <a:off x="990335" y="2048654"/>
            <a:ext cx="100401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Coin brought six main new features to Java7: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Strings in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syntax for numeric literals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Try-with-resources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Diamond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Simplified </a:t>
            </a:r>
            <a:r>
              <a:rPr lang="en-US" dirty="0" err="1"/>
              <a:t>varargs</a:t>
            </a:r>
            <a:r>
              <a:rPr lang="en-US" dirty="0"/>
              <a:t> method invocation</a:t>
            </a:r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JVM only binds a Path to the physical location at runtime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concept of </a:t>
            </a:r>
            <a:r>
              <a:rPr lang="en-US"/>
              <a:t>a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2949</TotalTime>
  <Words>326</Words>
  <Application>Microsoft Office PowerPoint</Application>
  <PresentationFormat>Custom</PresentationFormat>
  <Paragraphs>47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Sales Direction 16X9</vt:lpstr>
      <vt:lpstr>Brief Introduction of Java 7</vt:lpstr>
      <vt:lpstr>Contents</vt:lpstr>
      <vt:lpstr>Title and Content Layout with Chart</vt:lpstr>
      <vt:lpstr>Two Content Layout with Table</vt:lpstr>
      <vt:lpstr>Project Coin</vt:lpstr>
      <vt:lpstr>Project Coin Proposal Judgement Rules</vt:lpstr>
      <vt:lpstr>Add a Slide Title - 4</vt:lpstr>
      <vt:lpstr>PowerPoint Presentation</vt:lpstr>
      <vt:lpstr>Path</vt:lpstr>
      <vt:lpstr>NIO.2</vt:lpstr>
      <vt:lpstr>NIO.2</vt:lpstr>
      <vt:lpstr>Reading and writing data</vt:lpstr>
      <vt:lpstr>File change notification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Introduction of Java 7</dc:title>
  <dc:creator>Zhou, Kun</dc:creator>
  <cp:lastModifiedBy>Kun Zhou</cp:lastModifiedBy>
  <cp:revision>18</cp:revision>
  <dcterms:created xsi:type="dcterms:W3CDTF">2017-11-06T10:09:49Z</dcterms:created>
  <dcterms:modified xsi:type="dcterms:W3CDTF">2018-01-20T08:38:17Z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