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8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6587-822A-4413-B205-D540E33FF95B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Circular </a:t>
            </a:r>
            <a:r>
              <a:rPr lang="en-IN" dirty="0" smtClean="0"/>
              <a:t>Linked </a:t>
            </a:r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Difference between linked list and circular linked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0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68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18669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8786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35687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3"/>
            <a:endCxn id="5" idx="1"/>
          </p:cNvCxnSpPr>
          <p:nvPr/>
        </p:nvCxnSpPr>
        <p:spPr>
          <a:xfrm>
            <a:off x="2556933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5804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5" idx="0"/>
            <a:endCxn id="25" idx="2"/>
          </p:cNvCxnSpPr>
          <p:nvPr/>
        </p:nvCxnSpPr>
        <p:spPr>
          <a:xfrm>
            <a:off x="52705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5" idx="1"/>
          </p:cNvCxnSpPr>
          <p:nvPr/>
        </p:nvCxnSpPr>
        <p:spPr>
          <a:xfrm>
            <a:off x="4258733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055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69955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  <a:endCxn id="29" idx="1"/>
          </p:cNvCxnSpPr>
          <p:nvPr/>
        </p:nvCxnSpPr>
        <p:spPr>
          <a:xfrm>
            <a:off x="5960533" y="3420535"/>
            <a:ext cx="345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073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>
            <a:stCxn id="32" idx="0"/>
            <a:endCxn id="32" idx="2"/>
          </p:cNvCxnSpPr>
          <p:nvPr/>
        </p:nvCxnSpPr>
        <p:spPr>
          <a:xfrm>
            <a:off x="86973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7685615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091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>
            <a:stCxn id="35" idx="0"/>
            <a:endCxn id="35" idx="2"/>
          </p:cNvCxnSpPr>
          <p:nvPr/>
        </p:nvCxnSpPr>
        <p:spPr>
          <a:xfrm>
            <a:off x="103991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9387415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1117599" y="3850038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Head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9709148" y="3941235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Tail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92867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94667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88001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89801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000068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/>
          <p:cNvSpPr txBox="1">
            <a:spLocks/>
          </p:cNvSpPr>
          <p:nvPr/>
        </p:nvSpPr>
        <p:spPr>
          <a:xfrm>
            <a:off x="2756955" y="3316638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4458755" y="3316637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6251571" y="3316636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9599081" y="3316634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7863414" y="3316635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40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1710264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68932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416299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345780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5109630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087546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6889746" y="3316634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379232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8605305" y="3322801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327872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4074582" y="1408928"/>
            <a:ext cx="4116916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u="sng" dirty="0" smtClean="0">
                <a:solidFill>
                  <a:schemeClr val="accent6">
                    <a:lumMod val="50000"/>
                  </a:schemeClr>
                </a:solidFill>
              </a:rPr>
              <a:t>Let we see How it works </a:t>
            </a:r>
            <a:endParaRPr lang="en-IN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3740146" y="4635893"/>
            <a:ext cx="49572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Let see How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 smtClean="0">
                <a:solidFill>
                  <a:srgbClr val="FF0000"/>
                </a:solidFill>
              </a:rPr>
              <a:t>ircular Linked </a:t>
            </a:r>
            <a:r>
              <a:rPr lang="en-IN" dirty="0" smtClean="0">
                <a:solidFill>
                  <a:srgbClr val="FF0000"/>
                </a:solidFill>
              </a:rPr>
              <a:t>List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look like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4149" y="3403882"/>
            <a:ext cx="11700118" cy="1074706"/>
          </a:xfrm>
          <a:custGeom>
            <a:avLst/>
            <a:gdLst>
              <a:gd name="connsiteX0" fmla="*/ 9596026 w 11072768"/>
              <a:gd name="connsiteY0" fmla="*/ 0 h 1074706"/>
              <a:gd name="connsiteX1" fmla="*/ 10349559 w 11072768"/>
              <a:gd name="connsiteY1" fmla="*/ 829733 h 1074706"/>
              <a:gd name="connsiteX2" fmla="*/ 587493 w 11072768"/>
              <a:gd name="connsiteY2" fmla="*/ 1024467 h 1074706"/>
              <a:gd name="connsiteX3" fmla="*/ 1129359 w 11072768"/>
              <a:gd name="connsiteY3" fmla="*/ 25400 h 10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2768" h="1074706">
                <a:moveTo>
                  <a:pt x="9596026" y="0"/>
                </a:moveTo>
                <a:cubicBezTo>
                  <a:pt x="10723503" y="329494"/>
                  <a:pt x="11850981" y="658989"/>
                  <a:pt x="10349559" y="829733"/>
                </a:cubicBezTo>
                <a:cubicBezTo>
                  <a:pt x="8848137" y="1000478"/>
                  <a:pt x="2124193" y="1158522"/>
                  <a:pt x="587493" y="1024467"/>
                </a:cubicBezTo>
                <a:cubicBezTo>
                  <a:pt x="-949207" y="890412"/>
                  <a:pt x="999537" y="143933"/>
                  <a:pt x="1129359" y="254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1112307" y="3316634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10276414" y="3331274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345780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1276 -3.7037E-7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1276 -3.7037E-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1276 -3.7037E-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1276 -3.7037E-7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1276 -3.7037E-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5" grpId="0" animBg="1"/>
      <p:bldP spid="29" grpId="0" animBg="1"/>
      <p:bldP spid="32" grpId="0" animBg="1"/>
      <p:bldP spid="35" grpId="0" animBg="1"/>
      <p:bldP spid="41" grpId="0"/>
      <p:bldP spid="44" grpId="0"/>
      <p:bldP spid="63" grpId="0"/>
      <p:bldP spid="65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8" grpId="0"/>
      <p:bldP spid="13" grpId="0" animBg="1"/>
      <p:bldP spid="50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784" y="994913"/>
            <a:ext cx="3864635" cy="507831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stdio.h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stdlib.h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string.h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{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int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dirty="0" smtClean="0">
                <a:solidFill>
                  <a:srgbClr val="777777"/>
                </a:solidFill>
                <a:latin typeface="hack"/>
              </a:rPr>
              <a:t>data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dirty="0" err="1" smtClean="0">
                <a:solidFill>
                  <a:srgbClr val="7A3E9D"/>
                </a:solidFill>
                <a:latin typeface="hack"/>
              </a:rPr>
              <a:t>struct</a:t>
            </a:r>
            <a:r>
              <a:rPr lang="en-IN" dirty="0">
                <a:solidFill>
                  <a:srgbClr val="7A3E9D"/>
                </a:solidFill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latin typeface="hack"/>
              </a:rPr>
              <a:t>Node </a:t>
            </a:r>
            <a:r>
              <a:rPr lang="en-IN" dirty="0" smtClean="0">
                <a:solidFill>
                  <a:srgbClr val="7A3E9D"/>
                </a:solidFill>
                <a:latin typeface="hack"/>
              </a:rPr>
              <a:t>*link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};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91241" y="465826"/>
            <a:ext cx="3631720" cy="3795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ABT.h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36234" y="994913"/>
            <a:ext cx="6081623" cy="48013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stdio.h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stdlib.h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err="1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err="1" smtClean="0">
                <a:solidFill>
                  <a:srgbClr val="777777"/>
                </a:solidFill>
                <a:effectLst/>
                <a:latin typeface="hack"/>
              </a:rPr>
              <a:t>"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arrADT.h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"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smtClean="0">
                <a:solidFill>
                  <a:srgbClr val="7A3E9D"/>
                </a:solidFill>
                <a:effectLst/>
                <a:latin typeface="hack"/>
              </a:rPr>
              <a:t>void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AA3731"/>
                </a:solidFill>
                <a:effectLst/>
                <a:latin typeface="hack"/>
              </a:rPr>
              <a:t>main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()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{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*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ptr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ptr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=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 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Node*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)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err="1" smtClean="0">
                <a:solidFill>
                  <a:srgbClr val="AA3731"/>
                </a:solidFill>
                <a:effectLst/>
                <a:latin typeface="hack"/>
              </a:rPr>
              <a:t>malloc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err="1" smtClean="0">
                <a:solidFill>
                  <a:srgbClr val="777777"/>
                </a:solidFill>
                <a:effectLst/>
                <a:latin typeface="hack"/>
              </a:rPr>
              <a:t>sizeof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));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dirty="0">
                <a:solidFill>
                  <a:srgbClr val="333333"/>
                </a:solidFill>
                <a:latin typeface="hack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hack"/>
              </a:rPr>
              <a:t>   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return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}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>
              <a:solidFill>
                <a:srgbClr val="333333"/>
              </a:solidFill>
              <a:latin typeface="hack"/>
            </a:endParaRPr>
          </a:p>
          <a:p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>
              <a:solidFill>
                <a:srgbClr val="333333"/>
              </a:solidFill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endParaRPr lang="en-IN" b="0" dirty="0">
              <a:solidFill>
                <a:srgbClr val="333333"/>
              </a:solidFill>
              <a:effectLst/>
              <a:latin typeface="h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826" y="465826"/>
            <a:ext cx="3631720" cy="3795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Linked </a:t>
            </a:r>
            <a:r>
              <a:rPr lang="en-IN" dirty="0" err="1" smtClean="0"/>
              <a:t>list.c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2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and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InsertAfter</a:t>
            </a:r>
            <a:r>
              <a:rPr lang="en-IN" dirty="0" smtClean="0"/>
              <a:t>(</a:t>
            </a:r>
            <a:r>
              <a:rPr lang="en-IN" dirty="0" err="1" smtClean="0"/>
              <a:t>ptr</a:t>
            </a:r>
            <a:r>
              <a:rPr lang="en-IN" dirty="0" smtClean="0"/>
              <a:t>, data)</a:t>
            </a:r>
          </a:p>
          <a:p>
            <a:r>
              <a:rPr lang="en-IN" dirty="0" smtClean="0"/>
              <a:t>Delete(</a:t>
            </a:r>
            <a:r>
              <a:rPr lang="en-IN" dirty="0" err="1" smtClean="0"/>
              <a:t>ptr,data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Search(</a:t>
            </a:r>
            <a:r>
              <a:rPr lang="en-IN" dirty="0" err="1" smtClean="0"/>
              <a:t>ptr,data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Display(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</a:p>
          <a:p>
            <a:r>
              <a:rPr lang="en-IN" dirty="0" smtClean="0"/>
              <a:t>Len(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3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hack</vt:lpstr>
      <vt:lpstr>Office Theme</vt:lpstr>
      <vt:lpstr>Circular Linked List</vt:lpstr>
      <vt:lpstr>PowerPoint Presentation</vt:lpstr>
      <vt:lpstr>PowerPoint Presentation</vt:lpstr>
      <vt:lpstr>Working and function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A</dc:creator>
  <cp:lastModifiedBy>karthikeyan A</cp:lastModifiedBy>
  <cp:revision>17</cp:revision>
  <dcterms:created xsi:type="dcterms:W3CDTF">2022-10-09T04:46:35Z</dcterms:created>
  <dcterms:modified xsi:type="dcterms:W3CDTF">2022-10-31T14:57:40Z</dcterms:modified>
</cp:coreProperties>
</file>