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64" r:id="rId6"/>
    <p:sldId id="274" r:id="rId7"/>
    <p:sldId id="267" r:id="rId8"/>
    <p:sldId id="275" r:id="rId9"/>
    <p:sldId id="272" r:id="rId10"/>
    <p:sldId id="271" r:id="rId11"/>
    <p:sldId id="27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2" autoAdjust="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=""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86/2251-712X-8-28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57" y="722119"/>
            <a:ext cx="6865971" cy="3318671"/>
          </a:xfrm>
        </p:spPr>
        <p:txBody>
          <a:bodyPr/>
          <a:lstStyle/>
          <a:p>
            <a:r>
              <a:rPr lang="en-IN" dirty="0"/>
              <a:t>EXAM TIME TABLE IN A UNIVERSITY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612" y="4611900"/>
            <a:ext cx="3924000" cy="1556887"/>
          </a:xfrm>
        </p:spPr>
        <p:txBody>
          <a:bodyPr/>
          <a:lstStyle/>
          <a:p>
            <a:r>
              <a:rPr lang="en-IN" dirty="0"/>
              <a:t>TEAM MEMBERS:</a:t>
            </a:r>
          </a:p>
          <a:p>
            <a:r>
              <a:rPr lang="en-IN" dirty="0" smtClean="0"/>
              <a:t>xyz</a:t>
            </a:r>
            <a:endParaRPr lang="en-IN" dirty="0"/>
          </a:p>
          <a:p>
            <a:r>
              <a:rPr lang="en-US" dirty="0" err="1" smtClean="0"/>
              <a:t>abc</a:t>
            </a:r>
            <a:endParaRPr lang="en-US" dirty="0" smtClean="0"/>
          </a:p>
          <a:p>
            <a:r>
              <a:rPr lang="en-US" dirty="0" err="1" smtClean="0"/>
              <a:t>pqr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E0C2BE2-5907-A85A-BE42-3A514CC75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68240" y="9053496"/>
            <a:ext cx="68239" cy="104152"/>
          </a:xfrm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41BC77-3158-9306-901A-DDEDE3FB85E8}"/>
              </a:ext>
            </a:extLst>
          </p:cNvPr>
          <p:cNvSpPr txBox="1"/>
          <p:nvPr/>
        </p:nvSpPr>
        <p:spPr>
          <a:xfrm>
            <a:off x="7750782" y="3429000"/>
            <a:ext cx="374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CYBER</a:t>
            </a:r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684B1F-B7D1-4C60-9E6A-8CD20951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71499" cy="6721475"/>
          </a:xfrm>
        </p:spPr>
        <p:txBody>
          <a:bodyPr/>
          <a:lstStyle/>
          <a:p>
            <a:r>
              <a:rPr lang="en-IN" dirty="0"/>
              <a:t>         PROBLEM            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BF40D5-FA6D-A4DE-6E8C-2FC9BFB7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1" y="2180493"/>
            <a:ext cx="8220502" cy="3024554"/>
          </a:xfrm>
        </p:spPr>
        <p:txBody>
          <a:bodyPr/>
          <a:lstStyle/>
          <a:p>
            <a:r>
              <a:rPr lang="en-IN" dirty="0"/>
              <a:t>TO GENERATE AN APPROPRIATE TIME TABLE FOR THE UNVIERSITY EXAMS BASED ON THE NUMBER OF STUDENTS WRITING THE EXAMS AND DEPENDING ON THE AVAILABILITY OF CLASSES.</a:t>
            </a:r>
          </a:p>
          <a:p>
            <a:r>
              <a:rPr lang="en-IN" dirty="0"/>
              <a:t>AND TO GENERATE  ARREAR EXAM TIME TABLE FOR THE STUDENTS AND THE INVIGILATORS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E5BD20F-8675-BEEA-EE83-978D34B29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5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A14456-A780-B688-38DD-F5C8A358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961" y="386935"/>
            <a:ext cx="5157787" cy="823912"/>
          </a:xfrm>
        </p:spPr>
        <p:txBody>
          <a:bodyPr>
            <a:normAutofit/>
          </a:bodyPr>
          <a:lstStyle/>
          <a:p>
            <a:r>
              <a:rPr lang="en-IN" sz="4000" dirty="0"/>
              <a:t>INPUT: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6BB20F2-C650-F10F-D4E4-E7E4437C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454" y="1267118"/>
            <a:ext cx="5650304" cy="5233108"/>
          </a:xfrm>
        </p:spPr>
        <p:txBody>
          <a:bodyPr>
            <a:normAutofit/>
          </a:bodyPr>
          <a:lstStyle/>
          <a:p>
            <a:r>
              <a:rPr lang="en-IN" sz="2800" dirty="0"/>
              <a:t>Number of students(each course)</a:t>
            </a:r>
          </a:p>
          <a:p>
            <a:r>
              <a:rPr lang="en-IN" sz="2800" dirty="0"/>
              <a:t>Number of students for a particular exam</a:t>
            </a:r>
          </a:p>
          <a:p>
            <a:r>
              <a:rPr lang="en-IN" sz="2800" dirty="0"/>
              <a:t>Number of classes</a:t>
            </a:r>
          </a:p>
          <a:p>
            <a:r>
              <a:rPr lang="en-IN" sz="2800" dirty="0"/>
              <a:t>Capacity of classes</a:t>
            </a:r>
          </a:p>
          <a:p>
            <a:r>
              <a:rPr lang="en-IN" sz="2800" dirty="0"/>
              <a:t>Number of exams</a:t>
            </a:r>
          </a:p>
          <a:p>
            <a:r>
              <a:rPr lang="en-IN" sz="2800" dirty="0"/>
              <a:t>Name of the exams</a:t>
            </a:r>
          </a:p>
          <a:p>
            <a:r>
              <a:rPr lang="en-IN" sz="2800" dirty="0"/>
              <a:t>Type of exam</a:t>
            </a:r>
          </a:p>
          <a:p>
            <a:r>
              <a:rPr lang="en-IN" sz="2800" dirty="0"/>
              <a:t>Starting Date of the exam</a:t>
            </a:r>
          </a:p>
          <a:p>
            <a:r>
              <a:rPr lang="en-IN" sz="2800" dirty="0"/>
              <a:t>Staff data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EDC751-F2B4-4A85-6720-6D835CC02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86935"/>
            <a:ext cx="5183188" cy="823912"/>
          </a:xfrm>
        </p:spPr>
        <p:txBody>
          <a:bodyPr>
            <a:normAutofit/>
          </a:bodyPr>
          <a:lstStyle/>
          <a:p>
            <a:r>
              <a:rPr lang="en-IN" sz="4000" dirty="0"/>
              <a:t>OUTPUT: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92C0C5C2-7940-4817-A49E-9F05B2F500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4426" y="3006969"/>
            <a:ext cx="5650304" cy="293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58881E-AEE6-0135-2101-DD3A23A43A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16A71BE-E62D-A845-A9EC-C8C92C311A19}"/>
              </a:ext>
            </a:extLst>
          </p:cNvPr>
          <p:cNvSpPr txBox="1"/>
          <p:nvPr/>
        </p:nvSpPr>
        <p:spPr>
          <a:xfrm>
            <a:off x="6095999" y="1659988"/>
            <a:ext cx="5748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Generate time table for students as well as for invigilators.</a:t>
            </a:r>
          </a:p>
        </p:txBody>
      </p:sp>
    </p:spTree>
    <p:extLst>
      <p:ext uri="{BB962C8B-B14F-4D97-AF65-F5344CB8AC3E}">
        <p14:creationId xmlns:p14="http://schemas.microsoft.com/office/powerpoint/2010/main" val="35840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175FC0-606A-2A78-3DA6-35E5FFD1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3" y="345000"/>
            <a:ext cx="6273800" cy="772107"/>
          </a:xfrm>
        </p:spPr>
        <p:txBody>
          <a:bodyPr/>
          <a:lstStyle/>
          <a:p>
            <a:r>
              <a:rPr lang="en-IN" dirty="0"/>
              <a:t>HARD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2DB9AE-D287-A1A9-1C78-40C499B2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18" y="1117107"/>
            <a:ext cx="10535682" cy="6620124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endParaRPr lang="en-IN" sz="3000" dirty="0"/>
          </a:p>
          <a:p>
            <a:r>
              <a:rPr lang="en-IN" sz="3200" dirty="0"/>
              <a:t>Examinations with a large number of students must be scheduled early in the examination timetable.</a:t>
            </a:r>
          </a:p>
          <a:p>
            <a:r>
              <a:rPr lang="en-IN" sz="3200" dirty="0"/>
              <a:t>Maximum of three days of time must be given for each exam.</a:t>
            </a:r>
          </a:p>
          <a:p>
            <a:r>
              <a:rPr lang="en-IN" sz="3200" dirty="0"/>
              <a:t>Theory exams must be scheduled after the practical exams.</a:t>
            </a:r>
          </a:p>
          <a:p>
            <a:r>
              <a:rPr lang="en-IN" sz="3200" dirty="0"/>
              <a:t>Scheduling of arrear exams must be done before the semester exam.</a:t>
            </a:r>
          </a:p>
          <a:p>
            <a:r>
              <a:rPr lang="en-IN" sz="3200" dirty="0"/>
              <a:t>Exams which is common for 2 or more courses must be scheduled on the same 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E4B77E-0657-4890-A664-3C47EFAD12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1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A78D7F-60C9-C7EA-DECE-665FB2E9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7" y="401300"/>
            <a:ext cx="6273800" cy="772107"/>
          </a:xfrm>
        </p:spPr>
        <p:txBody>
          <a:bodyPr/>
          <a:lstStyle/>
          <a:p>
            <a:r>
              <a:rPr lang="en-IN" dirty="0"/>
              <a:t>SOFT CONSTRAINTS: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24B9A5-80CC-A6E1-1FDA-105E411C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07" y="1080722"/>
            <a:ext cx="11077136" cy="5640753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sz="3200" dirty="0"/>
              <a:t>The number of students for an examination hall should not exceed twenty five.</a:t>
            </a:r>
          </a:p>
          <a:p>
            <a:r>
              <a:rPr lang="en-IN" sz="3200" dirty="0"/>
              <a:t>The allotting of same hall to the students writing different course should be done if the examination hall is not sufficient enough to accommodate students.</a:t>
            </a:r>
          </a:p>
          <a:p>
            <a:r>
              <a:rPr lang="en-IN" sz="3200" dirty="0"/>
              <a:t>The number of students writing examinations in a particular venue and session must not exceed the capacity of the venue.</a:t>
            </a:r>
          </a:p>
          <a:p>
            <a:r>
              <a:rPr lang="en-IN" sz="3200" dirty="0"/>
              <a:t>Rooms can only accommodate exams if they have enough seats to fit all the attending students and have at least all the features required for the exam.</a:t>
            </a:r>
          </a:p>
          <a:p>
            <a:r>
              <a:rPr lang="en-IN" sz="3200" dirty="0"/>
              <a:t>Room exclusiveness must be specified . For example , when an exam must be held in a particular room with that facility.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EB7CF4-BF3C-3BAA-83A3-32F7FD9D19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3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A80DD-4053-8AB3-1A13-6D2E64B1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6" y="167908"/>
            <a:ext cx="6273800" cy="1326105"/>
          </a:xfrm>
        </p:spPr>
        <p:txBody>
          <a:bodyPr/>
          <a:lstStyle/>
          <a:p>
            <a:r>
              <a:rPr lang="en-IN" dirty="0"/>
              <a:t>TECHNIQUE / IDEA TO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61C821-0BF7-A148-D064-954864A6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6" y="1758462"/>
            <a:ext cx="10669172" cy="5212080"/>
          </a:xfrm>
        </p:spPr>
        <p:txBody>
          <a:bodyPr>
            <a:normAutofit fontScale="92500" lnSpcReduction="10000"/>
          </a:bodyPr>
          <a:lstStyle/>
          <a:p>
            <a:r>
              <a:rPr lang="en-IN" sz="3500" dirty="0"/>
              <a:t>Getting sequence of input from the user or from a file.</a:t>
            </a:r>
          </a:p>
          <a:p>
            <a:r>
              <a:rPr lang="en-IN" sz="3500" dirty="0"/>
              <a:t>Analysing the input using search algorithms.</a:t>
            </a:r>
          </a:p>
          <a:p>
            <a:r>
              <a:rPr lang="en-IN" sz="3500" dirty="0"/>
              <a:t>Using file storing technology for maintaining the input and processed data.</a:t>
            </a:r>
          </a:p>
          <a:p>
            <a:r>
              <a:rPr lang="en-IN" sz="3500" dirty="0"/>
              <a:t>Understanding the problems and dividing into sub problems.</a:t>
            </a:r>
          </a:p>
          <a:p>
            <a:r>
              <a:rPr lang="en-IN" sz="3500" dirty="0"/>
              <a:t>SLT-modifying algorithm is used to add , delete and update the data.</a:t>
            </a:r>
          </a:p>
          <a:p>
            <a:r>
              <a:rPr lang="en-IN" sz="3500" dirty="0"/>
              <a:t>Using formatting and arranging methods improving user interface(input and output).</a:t>
            </a:r>
          </a:p>
          <a:p>
            <a:r>
              <a:rPr lang="en-IN" sz="3500" dirty="0"/>
              <a:t>Printing the university exam time table as the output.</a:t>
            </a:r>
          </a:p>
          <a:p>
            <a:endParaRPr lang="en-IN" sz="35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BC3DAC-A4CD-FEBD-9A3F-F76C9DBF28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3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C78396-3D66-7A5B-2F34-B96584A5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800" cy="772107"/>
          </a:xfrm>
        </p:spPr>
        <p:txBody>
          <a:bodyPr/>
          <a:lstStyle/>
          <a:p>
            <a:r>
              <a:rPr lang="en-IN" dirty="0"/>
              <a:t>TIMELINE: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A3E23B-67D5-D78B-4946-368D3EB0D1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="" xmlns:a16="http://schemas.microsoft.com/office/drawing/2014/main" id="{28064E76-EC82-9451-CA97-FE6001B36F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26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E251E5-2CF1-2521-2A44-8410A3A3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REFERNECES: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A63FFC-58EA-B85E-15FB-1EE91FDF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Final Exam Scheduling Timetable a Case Study. Available from: https://www.researchgate.net/publication/273521527_Final_Exam_Scheduling_Timeta </a:t>
            </a:r>
            <a:r>
              <a:rPr lang="en-IN" dirty="0" err="1"/>
              <a:t>ble_a_Case_Study</a:t>
            </a:r>
            <a:r>
              <a:rPr lang="en-IN" dirty="0"/>
              <a:t> [accessed May 18 2022]. </a:t>
            </a:r>
          </a:p>
          <a:p>
            <a:r>
              <a:rPr lang="en-IN" dirty="0" err="1"/>
              <a:t>Komijan</a:t>
            </a:r>
            <a:r>
              <a:rPr lang="en-IN" dirty="0"/>
              <a:t>, A.R., </a:t>
            </a:r>
            <a:r>
              <a:rPr lang="en-IN" dirty="0" err="1"/>
              <a:t>Koupaei</a:t>
            </a:r>
            <a:r>
              <a:rPr lang="en-IN" dirty="0"/>
              <a:t>, M.N. A new binary model for university examination timetabling: a case study. J Ind </a:t>
            </a:r>
            <a:r>
              <a:rPr lang="en-IN" dirty="0" err="1"/>
              <a:t>Eng</a:t>
            </a:r>
            <a:r>
              <a:rPr lang="en-IN" dirty="0"/>
              <a:t> Int 8, 28 (2012). </a:t>
            </a:r>
            <a:r>
              <a:rPr lang="en-IN" dirty="0">
                <a:hlinkClick r:id="rId2"/>
              </a:rPr>
              <a:t>https://doi.org/10.1186/2251-712X-8-28</a:t>
            </a:r>
            <a:endParaRPr lang="en-IN" dirty="0"/>
          </a:p>
          <a:p>
            <a:r>
              <a:rPr lang="en-IN" dirty="0"/>
              <a:t> Qu R, Burke E, McCollum B, Merlot LTG, Lee SY (2009) A Survey of Search Methodologies and Automated System Development for Examination Timetabling. Journal of Scheduling 12:55–89, DOI 10.1007/s10951-008-0077-5</a:t>
            </a:r>
          </a:p>
          <a:p>
            <a:r>
              <a:rPr lang="en-IN" dirty="0"/>
              <a:t>Chowdhary, A., Priyanka </a:t>
            </a:r>
            <a:r>
              <a:rPr lang="en-IN" dirty="0" err="1"/>
              <a:t>Kakde</a:t>
            </a:r>
            <a:r>
              <a:rPr lang="en-IN" dirty="0"/>
              <a:t>, S. D., &amp; </a:t>
            </a:r>
            <a:r>
              <a:rPr lang="en-IN" dirty="0" err="1"/>
              <a:t>Rupal</a:t>
            </a:r>
            <a:r>
              <a:rPr lang="en-IN" dirty="0"/>
              <a:t> </a:t>
            </a:r>
            <a:r>
              <a:rPr lang="en-IN" dirty="0" err="1"/>
              <a:t>Rushiya</a:t>
            </a:r>
            <a:r>
              <a:rPr lang="en-IN" dirty="0"/>
              <a:t>, D. G. (February 2015). TIMETABLE GENERATION SYSTEM . International Journal of Computer Science and Mobile Computing , 6. </a:t>
            </a:r>
          </a:p>
          <a:p>
            <a:r>
              <a:rPr lang="en-IN" dirty="0"/>
              <a:t>M, S., &amp; Pranav Kiran </a:t>
            </a:r>
            <a:r>
              <a:rPr lang="en-IN" dirty="0" err="1"/>
              <a:t>Vaze</a:t>
            </a:r>
            <a:r>
              <a:rPr lang="en-IN" dirty="0"/>
              <a:t>, P. M. (MAY 2017). Automatic Time Table Generator. International Journal of Advanced Research in Computer Science and Software Engineering , 7(5), 8.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E01D9CB-EC06-4858-7808-F10884A21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9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210F34-406D-411F-AD96-84FB248C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8" y="2441062"/>
            <a:ext cx="10515600" cy="1325563"/>
          </a:xfrm>
        </p:spPr>
        <p:txBody>
          <a:bodyPr>
            <a:normAutofit/>
          </a:bodyPr>
          <a:lstStyle/>
          <a:p>
            <a:r>
              <a:rPr lang="en-IN" sz="8800" dirty="0"/>
              <a:t>THANK YOU…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5827489-F7B4-CE4F-BD28-D6779217B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1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98415_win32_fixed" id="{1E7205E9-DD76-422B-B9FD-343E9C2C894B}" vid="{008E2BBC-A2E4-4140-B026-F6CAB78406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F9969FA-0C19-40F2-9B6F-EADA7B231A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CFB5EA-1DDA-4423-A8FC-85579F36D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7B5194-E537-408E-9CFF-66A6141D5DE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617</TotalTime>
  <Words>566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EXAM TIME TABLE IN A UNIVERSITY</vt:lpstr>
      <vt:lpstr>         PROBLEM             STATEMENT</vt:lpstr>
      <vt:lpstr>PowerPoint Presentation</vt:lpstr>
      <vt:lpstr>HARD CONSTRAINTS</vt:lpstr>
      <vt:lpstr>SOFT CONSTRAINTS:</vt:lpstr>
      <vt:lpstr>TECHNIQUE / IDEA TO SOLVE THE PROBLEM</vt:lpstr>
      <vt:lpstr>TIMELINE:</vt:lpstr>
      <vt:lpstr>REFERNECES: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TIME TABLE IN A UNIVERSITY</dc:title>
  <dc:creator>Iray 05</dc:creator>
  <cp:lastModifiedBy>Cyber Security</cp:lastModifiedBy>
  <cp:revision>8</cp:revision>
  <dcterms:created xsi:type="dcterms:W3CDTF">2022-05-31T15:20:54Z</dcterms:created>
  <dcterms:modified xsi:type="dcterms:W3CDTF">2022-08-10T13:30:00Z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