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1"/>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381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1"/>
          </a:solid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381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1"/>
          </a:solidFill>
        </a:fill>
      </a:tcStyle>
    </a:firstRow>
  </a:tblStyle>
  <a:tblStyle styleId="{C7B018BB-80A7-4F77-B60F-C8B233D01FF8}"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3"/>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381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3"/>
          </a:solid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381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3"/>
          </a:solidFill>
        </a:fill>
      </a:tcStyle>
    </a:firstRow>
  </a:tblStyle>
  <a:tblStyle styleId="{EEE7283C-3CF3-47DC-8721-378D4A62B228}"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6"/>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381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6"/>
          </a:solid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381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chemeClr val="accent6"/>
          </a:solidFill>
        </a:fill>
      </a:tcStyle>
    </a:firstRow>
  </a:tblStyle>
  <a:tblStyle styleId="{CF821DB8-F4EB-4A41-A1BA-3FCAFE7338EE}" styleName="">
    <a:tblBg/>
    <a:wholeTbl>
      <a:tcTxStyle b="off" i="off">
        <a:fontRef idx="min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C0791B"/>
          </a:solidFill>
        </a:fill>
      </a:tcStyle>
    </a:band2H>
    <a:firstCol>
      <a:tcTxStyle b="on" i="off">
        <a:fontRef idx="min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C0791B"/>
          </a:solidFill>
        </a:fill>
      </a:tcStyle>
    </a:lastRow>
    <a:firstRow>
      <a:tcTxStyle b="on" i="off">
        <a:fontRef idx="minor">
          <a:srgbClr val="C0791B"/>
        </a:fontRef>
        <a:srgbClr val="C0791B"/>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381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solid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381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solidFill>
        </a:fill>
      </a:tcStyle>
    </a:firstRow>
  </a:tblStyle>
  <a:tblStyle styleId="{2708684C-4D16-4618-839F-0558EEFCDFE6}"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wholeTbl>
    <a:band2H>
      <a:tcTxStyle b="def" i="def"/>
      <a:tcStyle>
        <a:tcBdr/>
        <a:fill>
          <a:solidFill>
            <a:srgbClr val="FFFFFF"/>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508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254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7" name="Shape 317"/>
          <p:cNvSpPr/>
          <p:nvPr>
            <p:ph type="sldImg"/>
          </p:nvPr>
        </p:nvSpPr>
        <p:spPr>
          <a:xfrm>
            <a:off x="1143000" y="685800"/>
            <a:ext cx="4572000" cy="3429000"/>
          </a:xfrm>
          <a:prstGeom prst="rect">
            <a:avLst/>
          </a:prstGeom>
        </p:spPr>
        <p:txBody>
          <a:bodyPr/>
          <a:lstStyle/>
          <a:p>
            <a:pPr/>
          </a:p>
        </p:txBody>
      </p:sp>
      <p:sp>
        <p:nvSpPr>
          <p:cNvPr id="318" name="Shape 3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chemeClr val="accent3"/>
        </a:solidFill>
      </p:bgPr>
    </p:bg>
    <p:spTree>
      <p:nvGrpSpPr>
        <p:cNvPr id="1" name=""/>
        <p:cNvGrpSpPr/>
        <p:nvPr/>
      </p:nvGrpSpPr>
      <p:grpSpPr>
        <a:xfrm>
          <a:off x="0" y="0"/>
          <a:ext cx="0" cy="0"/>
          <a:chOff x="0" y="0"/>
          <a:chExt cx="0" cy="0"/>
        </a:xfrm>
      </p:grpSpPr>
      <p:grpSp>
        <p:nvGrpSpPr>
          <p:cNvPr id="32" name="Google Shape;10;p2"/>
          <p:cNvGrpSpPr/>
          <p:nvPr/>
        </p:nvGrpSpPr>
        <p:grpSpPr>
          <a:xfrm>
            <a:off x="7343001" y="3409671"/>
            <a:ext cx="1691427" cy="1732553"/>
            <a:chOff x="-1" y="-2"/>
            <a:chExt cx="1691425" cy="1732552"/>
          </a:xfrm>
        </p:grpSpPr>
        <p:grpSp>
          <p:nvGrpSpPr>
            <p:cNvPr id="16" name="Google Shape;11;p2"/>
            <p:cNvGrpSpPr/>
            <p:nvPr/>
          </p:nvGrpSpPr>
          <p:grpSpPr>
            <a:xfrm>
              <a:off x="-2" y="1044036"/>
              <a:ext cx="316805" cy="688514"/>
              <a:chOff x="0" y="0"/>
              <a:chExt cx="316803" cy="688513"/>
            </a:xfrm>
          </p:grpSpPr>
          <p:sp>
            <p:nvSpPr>
              <p:cNvPr id="14" name="Google Shape;12;p2"/>
              <p:cNvSpPr/>
              <p:nvPr/>
            </p:nvSpPr>
            <p:spPr>
              <a:xfrm>
                <a:off x="0" y="0"/>
                <a:ext cx="316804" cy="688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3;p2"/>
              <p:cNvSpPr/>
              <p:nvPr/>
            </p:nvSpPr>
            <p:spPr>
              <a:xfrm>
                <a:off x="0" y="348012"/>
                <a:ext cx="316804" cy="34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 name="Google Shape;14;p2"/>
            <p:cNvGrpSpPr/>
            <p:nvPr/>
          </p:nvGrpSpPr>
          <p:grpSpPr>
            <a:xfrm>
              <a:off x="458206" y="696023"/>
              <a:ext cx="316804" cy="1036527"/>
              <a:chOff x="0" y="-1"/>
              <a:chExt cx="316803" cy="1036526"/>
            </a:xfrm>
          </p:grpSpPr>
          <p:sp>
            <p:nvSpPr>
              <p:cNvPr id="17" name="Google Shape;15;p2"/>
              <p:cNvSpPr/>
              <p:nvPr/>
            </p:nvSpPr>
            <p:spPr>
              <a:xfrm>
                <a:off x="0" y="348011"/>
                <a:ext cx="316804" cy="688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 name="Google Shape;16;p2"/>
              <p:cNvSpPr/>
              <p:nvPr/>
            </p:nvSpPr>
            <p:spPr>
              <a:xfrm>
                <a:off x="0" y="-2"/>
                <a:ext cx="316804" cy="1036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17;p2"/>
              <p:cNvSpPr/>
              <p:nvPr/>
            </p:nvSpPr>
            <p:spPr>
              <a:xfrm>
                <a:off x="0" y="696024"/>
                <a:ext cx="316804" cy="34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 name="Google Shape;18;p2"/>
            <p:cNvGrpSpPr/>
            <p:nvPr/>
          </p:nvGrpSpPr>
          <p:grpSpPr>
            <a:xfrm>
              <a:off x="916414" y="348011"/>
              <a:ext cx="316804" cy="1384539"/>
              <a:chOff x="0" y="0"/>
              <a:chExt cx="316803" cy="1384538"/>
            </a:xfrm>
          </p:grpSpPr>
          <p:sp>
            <p:nvSpPr>
              <p:cNvPr id="21" name="Google Shape;19;p2"/>
              <p:cNvSpPr/>
              <p:nvPr/>
            </p:nvSpPr>
            <p:spPr>
              <a:xfrm>
                <a:off x="0" y="696023"/>
                <a:ext cx="316804" cy="688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 name="Google Shape;20;p2"/>
              <p:cNvSpPr/>
              <p:nvPr/>
            </p:nvSpPr>
            <p:spPr>
              <a:xfrm>
                <a:off x="0" y="-1"/>
                <a:ext cx="316804" cy="1384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21;p2"/>
              <p:cNvSpPr/>
              <p:nvPr/>
            </p:nvSpPr>
            <p:spPr>
              <a:xfrm>
                <a:off x="0" y="348011"/>
                <a:ext cx="316804" cy="1036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2;p2"/>
              <p:cNvSpPr/>
              <p:nvPr/>
            </p:nvSpPr>
            <p:spPr>
              <a:xfrm>
                <a:off x="0" y="1044036"/>
                <a:ext cx="316804" cy="34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 name="Google Shape;23;p2"/>
            <p:cNvGrpSpPr/>
            <p:nvPr/>
          </p:nvGrpSpPr>
          <p:grpSpPr>
            <a:xfrm>
              <a:off x="1374621" y="-3"/>
              <a:ext cx="316804" cy="1732553"/>
              <a:chOff x="0" y="-1"/>
              <a:chExt cx="316803" cy="1732551"/>
            </a:xfrm>
          </p:grpSpPr>
          <p:sp>
            <p:nvSpPr>
              <p:cNvPr id="26" name="Google Shape;24;p2"/>
              <p:cNvSpPr/>
              <p:nvPr/>
            </p:nvSpPr>
            <p:spPr>
              <a:xfrm>
                <a:off x="0" y="1044037"/>
                <a:ext cx="316804" cy="688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5;p2"/>
              <p:cNvSpPr/>
              <p:nvPr/>
            </p:nvSpPr>
            <p:spPr>
              <a:xfrm>
                <a:off x="0" y="348012"/>
                <a:ext cx="316804" cy="1384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6;p2"/>
              <p:cNvSpPr/>
              <p:nvPr/>
            </p:nvSpPr>
            <p:spPr>
              <a:xfrm>
                <a:off x="0" y="696025"/>
                <a:ext cx="316804" cy="1036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7;p2"/>
              <p:cNvSpPr/>
              <p:nvPr/>
            </p:nvSpPr>
            <p:spPr>
              <a:xfrm>
                <a:off x="0" y="-2"/>
                <a:ext cx="316804" cy="1732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8;p2"/>
              <p:cNvSpPr/>
              <p:nvPr/>
            </p:nvSpPr>
            <p:spPr>
              <a:xfrm>
                <a:off x="0" y="1392050"/>
                <a:ext cx="316804"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9" name="Google Shape;29;p2"/>
          <p:cNvGrpSpPr/>
          <p:nvPr/>
        </p:nvGrpSpPr>
        <p:grpSpPr>
          <a:xfrm>
            <a:off x="5043502" y="-1"/>
            <a:ext cx="3814081" cy="3839106"/>
            <a:chOff x="0" y="0"/>
            <a:chExt cx="3814080" cy="3839104"/>
          </a:xfrm>
        </p:grpSpPr>
        <p:sp>
          <p:nvSpPr>
            <p:cNvPr id="33" name="Google Shape;30;p2"/>
            <p:cNvSpPr/>
            <p:nvPr/>
          </p:nvSpPr>
          <p:spPr>
            <a:xfrm>
              <a:off x="3417471" y="1817775"/>
              <a:ext cx="396603" cy="39660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1;p2"/>
            <p:cNvSpPr/>
            <p:nvPr/>
          </p:nvSpPr>
          <p:spPr>
            <a:xfrm rot="11769556">
              <a:off x="1426254" y="3480727"/>
              <a:ext cx="320151" cy="32015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8" name="Google Shape;32;p2"/>
            <p:cNvGrpSpPr/>
            <p:nvPr/>
          </p:nvGrpSpPr>
          <p:grpSpPr>
            <a:xfrm>
              <a:off x="2604308" y="2704282"/>
              <a:ext cx="635223" cy="635225"/>
              <a:chOff x="-1" y="1"/>
              <a:chExt cx="635222" cy="635224"/>
            </a:xfrm>
          </p:grpSpPr>
          <p:sp>
            <p:nvSpPr>
              <p:cNvPr id="35" name="Google Shape;33;p2"/>
              <p:cNvSpPr/>
              <p:nvPr/>
            </p:nvSpPr>
            <p:spPr>
              <a:xfrm rot="5400000">
                <a:off x="-3" y="2"/>
                <a:ext cx="635225" cy="63522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4;p2"/>
              <p:cNvSpPr/>
              <p:nvPr/>
            </p:nvSpPr>
            <p:spPr>
              <a:xfrm rot="5400000">
                <a:off x="210148" y="-107459"/>
                <a:ext cx="317609" cy="532538"/>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5;p2"/>
              <p:cNvSpPr/>
              <p:nvPr/>
            </p:nvSpPr>
            <p:spPr>
              <a:xfrm rot="5400000">
                <a:off x="120545" y="120482"/>
                <a:ext cx="394195" cy="39419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9" name="Google Shape;36;p2"/>
            <p:cNvSpPr/>
            <p:nvPr/>
          </p:nvSpPr>
          <p:spPr>
            <a:xfrm>
              <a:off x="3417464" y="1817775"/>
              <a:ext cx="396616" cy="396619"/>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42" name="Google Shape;37;p2"/>
            <p:cNvGrpSpPr/>
            <p:nvPr/>
          </p:nvGrpSpPr>
          <p:grpSpPr>
            <a:xfrm>
              <a:off x="2909250" y="179164"/>
              <a:ext cx="873119" cy="873112"/>
              <a:chOff x="0" y="-14"/>
              <a:chExt cx="873117" cy="873111"/>
            </a:xfrm>
          </p:grpSpPr>
          <p:sp>
            <p:nvSpPr>
              <p:cNvPr id="40" name="Google Shape;38;p2"/>
              <p:cNvSpPr/>
              <p:nvPr/>
            </p:nvSpPr>
            <p:spPr>
              <a:xfrm rot="12952653">
                <a:off x="123883" y="123952"/>
                <a:ext cx="625333" cy="625217"/>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9;p2"/>
              <p:cNvSpPr/>
              <p:nvPr/>
            </p:nvSpPr>
            <p:spPr>
              <a:xfrm rot="12952653">
                <a:off x="160266" y="135705"/>
                <a:ext cx="625364" cy="50101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3" name="Google Shape;40;p2"/>
            <p:cNvSpPr/>
            <p:nvPr/>
          </p:nvSpPr>
          <p:spPr>
            <a:xfrm>
              <a:off x="356336" y="356364"/>
              <a:ext cx="2577003" cy="257700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1;p2"/>
            <p:cNvSpPr/>
            <p:nvPr/>
          </p:nvSpPr>
          <p:spPr>
            <a:xfrm rot="2043858">
              <a:off x="460309" y="460310"/>
              <a:ext cx="2369484" cy="236948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2;p2"/>
            <p:cNvSpPr/>
            <p:nvPr/>
          </p:nvSpPr>
          <p:spPr>
            <a:xfrm>
              <a:off x="356131" y="360280"/>
              <a:ext cx="1288663" cy="1996182"/>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 name="Google Shape;43;p2"/>
            <p:cNvSpPr/>
            <p:nvPr/>
          </p:nvSpPr>
          <p:spPr>
            <a:xfrm rot="2044777">
              <a:off x="867945" y="867728"/>
              <a:ext cx="1554224" cy="1554227"/>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 name="Google Shape;44;p2"/>
            <p:cNvSpPr/>
            <p:nvPr/>
          </p:nvSpPr>
          <p:spPr>
            <a:xfrm>
              <a:off x="520415" y="356358"/>
              <a:ext cx="1124378" cy="1288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 name="Google Shape;45;p2"/>
            <p:cNvSpPr/>
            <p:nvPr/>
          </p:nvSpPr>
          <p:spPr>
            <a:xfrm rot="11769556">
              <a:off x="1426253" y="3480714"/>
              <a:ext cx="320161" cy="320164"/>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0" name="Title Text"/>
          <p:cNvSpPr txBox="1"/>
          <p:nvPr>
            <p:ph type="title"/>
          </p:nvPr>
        </p:nvSpPr>
        <p:spPr>
          <a:xfrm>
            <a:off x="823999" y="1613813"/>
            <a:ext cx="4255502" cy="1872902"/>
          </a:xfrm>
          <a:prstGeom prst="rect">
            <a:avLst/>
          </a:prstGeom>
        </p:spPr>
        <p:txBody>
          <a:bodyPr anchor="ctr"/>
          <a:lstStyle>
            <a:lvl1pPr>
              <a:defRPr sz="3600">
                <a:solidFill>
                  <a:srgbClr val="FFFFFF"/>
                </a:solidFill>
              </a:defRPr>
            </a:lvl1pPr>
          </a:lstStyle>
          <a:p>
            <a:pPr/>
            <a:r>
              <a:t>Title Text</a:t>
            </a:r>
          </a:p>
        </p:txBody>
      </p:sp>
      <p:sp>
        <p:nvSpPr>
          <p:cNvPr id="51" name="Body Level One…"/>
          <p:cNvSpPr txBox="1"/>
          <p:nvPr>
            <p:ph type="body" sz="quarter" idx="1"/>
          </p:nvPr>
        </p:nvSpPr>
        <p:spPr>
          <a:xfrm>
            <a:off x="823999" y="3596299"/>
            <a:ext cx="4255502" cy="695402"/>
          </a:xfrm>
          <a:prstGeom prst="rect">
            <a:avLst/>
          </a:prstGeom>
        </p:spPr>
        <p:txBody>
          <a:bodyPr>
            <a:normAutofit fontScale="100000" lnSpcReduction="0"/>
          </a:bodyPr>
          <a:lstStyle>
            <a:lvl1pPr marL="165100" indent="-19050">
              <a:lnSpc>
                <a:spcPct val="100000"/>
              </a:lnSpc>
              <a:buClrTx/>
              <a:buSzTx/>
              <a:buFontTx/>
              <a:buNone/>
              <a:defRPr sz="1600">
                <a:solidFill>
                  <a:srgbClr val="FFFFFF"/>
                </a:solidFill>
              </a:defRPr>
            </a:lvl1pPr>
            <a:lvl2pPr marL="165100" indent="146050">
              <a:lnSpc>
                <a:spcPct val="100000"/>
              </a:lnSpc>
              <a:buClrTx/>
              <a:buSzTx/>
              <a:buFontTx/>
              <a:buNone/>
              <a:defRPr sz="1600">
                <a:solidFill>
                  <a:srgbClr val="FFFFFF"/>
                </a:solidFill>
              </a:defRPr>
            </a:lvl2pPr>
            <a:lvl3pPr marL="165100" indent="146050">
              <a:lnSpc>
                <a:spcPct val="100000"/>
              </a:lnSpc>
              <a:buClrTx/>
              <a:buSzTx/>
              <a:buFontTx/>
              <a:buNone/>
              <a:defRPr sz="1600">
                <a:solidFill>
                  <a:srgbClr val="FFFFFF"/>
                </a:solidFill>
              </a:defRPr>
            </a:lvl3pPr>
            <a:lvl4pPr marL="165100" indent="146050">
              <a:lnSpc>
                <a:spcPct val="100000"/>
              </a:lnSpc>
              <a:buClrTx/>
              <a:buSzTx/>
              <a:buFontTx/>
              <a:buNone/>
              <a:defRPr sz="1600">
                <a:solidFill>
                  <a:srgbClr val="FFFFFF"/>
                </a:solidFill>
              </a:defRPr>
            </a:lvl4pPr>
            <a:lvl5pPr marL="165100" indent="14605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chemeClr val="accent3"/>
        </a:solidFill>
      </p:bgPr>
    </p:bg>
    <p:spTree>
      <p:nvGrpSpPr>
        <p:cNvPr id="1" name=""/>
        <p:cNvGrpSpPr/>
        <p:nvPr/>
      </p:nvGrpSpPr>
      <p:grpSpPr>
        <a:xfrm>
          <a:off x="0" y="0"/>
          <a:ext cx="0" cy="0"/>
          <a:chOff x="0" y="0"/>
          <a:chExt cx="0" cy="0"/>
        </a:xfrm>
      </p:grpSpPr>
      <p:grpSp>
        <p:nvGrpSpPr>
          <p:cNvPr id="301" name="Google Shape;142;p11"/>
          <p:cNvGrpSpPr/>
          <p:nvPr/>
        </p:nvGrpSpPr>
        <p:grpSpPr>
          <a:xfrm>
            <a:off x="50" y="4099198"/>
            <a:ext cx="9144039" cy="1044306"/>
            <a:chOff x="-1" y="-2"/>
            <a:chExt cx="9144037" cy="1044305"/>
          </a:xfrm>
        </p:grpSpPr>
        <p:grpSp>
          <p:nvGrpSpPr>
            <p:cNvPr id="180" name="Google Shape;143;p11"/>
            <p:cNvGrpSpPr/>
            <p:nvPr/>
          </p:nvGrpSpPr>
          <p:grpSpPr>
            <a:xfrm>
              <a:off x="-2" y="209998"/>
              <a:ext cx="231625" cy="834306"/>
              <a:chOff x="-1" y="-1"/>
              <a:chExt cx="231624" cy="834304"/>
            </a:xfrm>
          </p:grpSpPr>
          <p:sp>
            <p:nvSpPr>
              <p:cNvPr id="176" name="Google Shape;144;p11"/>
              <p:cNvSpPr/>
              <p:nvPr/>
            </p:nvSpPr>
            <p:spPr>
              <a:xfrm flipH="1">
                <a:off x="-2" y="419401"/>
                <a:ext cx="231626"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7" name="Google Shape;145;p11"/>
              <p:cNvSpPr/>
              <p:nvPr/>
            </p:nvSpPr>
            <p:spPr>
              <a:xfrm flipH="1">
                <a:off x="-2" y="-2"/>
                <a:ext cx="231626"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46;p11"/>
              <p:cNvSpPr/>
              <p:nvPr/>
            </p:nvSpPr>
            <p:spPr>
              <a:xfrm flipH="1">
                <a:off x="-2" y="209700"/>
                <a:ext cx="231626"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9" name="Google Shape;147;p11"/>
              <p:cNvSpPr/>
              <p:nvPr/>
            </p:nvSpPr>
            <p:spPr>
              <a:xfrm flipH="1">
                <a:off x="0" y="629102"/>
                <a:ext cx="231624"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86" name="Google Shape;148;p11"/>
            <p:cNvGrpSpPr/>
            <p:nvPr/>
          </p:nvGrpSpPr>
          <p:grpSpPr>
            <a:xfrm>
              <a:off x="371352" y="-3"/>
              <a:ext cx="231625" cy="1044307"/>
              <a:chOff x="-1" y="-1"/>
              <a:chExt cx="231624" cy="1044305"/>
            </a:xfrm>
          </p:grpSpPr>
          <p:sp>
            <p:nvSpPr>
              <p:cNvPr id="181" name="Google Shape;149;p11"/>
              <p:cNvSpPr/>
              <p:nvPr/>
            </p:nvSpPr>
            <p:spPr>
              <a:xfrm flipH="1">
                <a:off x="-2" y="629400"/>
                <a:ext cx="231626"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2" name="Google Shape;150;p11"/>
              <p:cNvSpPr/>
              <p:nvPr/>
            </p:nvSpPr>
            <p:spPr>
              <a:xfrm flipH="1">
                <a:off x="-2" y="209999"/>
                <a:ext cx="231626"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3" name="Google Shape;151;p11"/>
              <p:cNvSpPr/>
              <p:nvPr/>
            </p:nvSpPr>
            <p:spPr>
              <a:xfrm flipH="1">
                <a:off x="-2" y="419701"/>
                <a:ext cx="231626"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4" name="Google Shape;152;p11"/>
              <p:cNvSpPr/>
              <p:nvPr/>
            </p:nvSpPr>
            <p:spPr>
              <a:xfrm flipH="1">
                <a:off x="-2" y="-1"/>
                <a:ext cx="231626"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5" name="Google Shape;153;p11"/>
              <p:cNvSpPr/>
              <p:nvPr/>
            </p:nvSpPr>
            <p:spPr>
              <a:xfrm flipH="1">
                <a:off x="0" y="839102"/>
                <a:ext cx="231624"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1" name="Google Shape;154;p11"/>
            <p:cNvGrpSpPr/>
            <p:nvPr/>
          </p:nvGrpSpPr>
          <p:grpSpPr>
            <a:xfrm>
              <a:off x="742707" y="209998"/>
              <a:ext cx="231625" cy="834306"/>
              <a:chOff x="-1" y="-1"/>
              <a:chExt cx="231624" cy="834304"/>
            </a:xfrm>
          </p:grpSpPr>
          <p:sp>
            <p:nvSpPr>
              <p:cNvPr id="187" name="Google Shape;155;p11"/>
              <p:cNvSpPr/>
              <p:nvPr/>
            </p:nvSpPr>
            <p:spPr>
              <a:xfrm flipH="1">
                <a:off x="-2" y="419401"/>
                <a:ext cx="231626"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8" name="Google Shape;156;p11"/>
              <p:cNvSpPr/>
              <p:nvPr/>
            </p:nvSpPr>
            <p:spPr>
              <a:xfrm flipH="1">
                <a:off x="-2" y="-2"/>
                <a:ext cx="231626"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57;p11"/>
              <p:cNvSpPr/>
              <p:nvPr/>
            </p:nvSpPr>
            <p:spPr>
              <a:xfrm flipH="1">
                <a:off x="-2" y="209700"/>
                <a:ext cx="231626"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58;p11"/>
              <p:cNvSpPr/>
              <p:nvPr/>
            </p:nvSpPr>
            <p:spPr>
              <a:xfrm flipH="1">
                <a:off x="0" y="629102"/>
                <a:ext cx="231624"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5" name="Google Shape;159;p11"/>
            <p:cNvGrpSpPr/>
            <p:nvPr/>
          </p:nvGrpSpPr>
          <p:grpSpPr>
            <a:xfrm>
              <a:off x="1114061" y="419699"/>
              <a:ext cx="231625" cy="624605"/>
              <a:chOff x="-1" y="0"/>
              <a:chExt cx="231624" cy="624603"/>
            </a:xfrm>
          </p:grpSpPr>
          <p:sp>
            <p:nvSpPr>
              <p:cNvPr id="192" name="Google Shape;160;p11"/>
              <p:cNvSpPr/>
              <p:nvPr/>
            </p:nvSpPr>
            <p:spPr>
              <a:xfrm flipH="1">
                <a:off x="-2" y="209699"/>
                <a:ext cx="231626"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3" name="Google Shape;161;p11"/>
              <p:cNvSpPr/>
              <p:nvPr/>
            </p:nvSpPr>
            <p:spPr>
              <a:xfrm flipH="1">
                <a:off x="-2" y="-2"/>
                <a:ext cx="231626"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62;p11"/>
              <p:cNvSpPr/>
              <p:nvPr/>
            </p:nvSpPr>
            <p:spPr>
              <a:xfrm flipH="1">
                <a:off x="0" y="419401"/>
                <a:ext cx="231624"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1" name="Google Shape;163;p11"/>
            <p:cNvGrpSpPr/>
            <p:nvPr/>
          </p:nvGrpSpPr>
          <p:grpSpPr>
            <a:xfrm>
              <a:off x="1856700" y="-3"/>
              <a:ext cx="231603" cy="1044307"/>
              <a:chOff x="0" y="-1"/>
              <a:chExt cx="231602" cy="1044305"/>
            </a:xfrm>
          </p:grpSpPr>
          <p:sp>
            <p:nvSpPr>
              <p:cNvPr id="196" name="Google Shape;164;p11"/>
              <p:cNvSpPr/>
              <p:nvPr/>
            </p:nvSpPr>
            <p:spPr>
              <a:xfrm flipH="1">
                <a:off x="-1" y="629400"/>
                <a:ext cx="231603"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65;p11"/>
              <p:cNvSpPr/>
              <p:nvPr/>
            </p:nvSpPr>
            <p:spPr>
              <a:xfrm flipH="1">
                <a:off x="-1" y="209999"/>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8" name="Google Shape;166;p11"/>
              <p:cNvSpPr/>
              <p:nvPr/>
            </p:nvSpPr>
            <p:spPr>
              <a:xfrm flipH="1">
                <a:off x="-1" y="419701"/>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9" name="Google Shape;167;p11"/>
              <p:cNvSpPr/>
              <p:nvPr/>
            </p:nvSpPr>
            <p:spPr>
              <a:xfrm flipH="1">
                <a:off x="-1" y="-1"/>
                <a:ext cx="231603"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68;p11"/>
              <p:cNvSpPr/>
              <p:nvPr/>
            </p:nvSpPr>
            <p:spPr>
              <a:xfrm flipH="1">
                <a:off x="-1" y="839102"/>
                <a:ext cx="231603"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6" name="Google Shape;169;p11"/>
            <p:cNvGrpSpPr/>
            <p:nvPr/>
          </p:nvGrpSpPr>
          <p:grpSpPr>
            <a:xfrm>
              <a:off x="2228053" y="209998"/>
              <a:ext cx="231604" cy="834306"/>
              <a:chOff x="0" y="-1"/>
              <a:chExt cx="231603" cy="834304"/>
            </a:xfrm>
          </p:grpSpPr>
          <p:sp>
            <p:nvSpPr>
              <p:cNvPr id="202" name="Google Shape;170;p11"/>
              <p:cNvSpPr/>
              <p:nvPr/>
            </p:nvSpPr>
            <p:spPr>
              <a:xfrm flipH="1">
                <a:off x="-1" y="419401"/>
                <a:ext cx="231604"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3" name="Google Shape;171;p11"/>
              <p:cNvSpPr/>
              <p:nvPr/>
            </p:nvSpPr>
            <p:spPr>
              <a:xfrm flipH="1">
                <a:off x="-1" y="-2"/>
                <a:ext cx="231604"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4" name="Google Shape;172;p11"/>
              <p:cNvSpPr/>
              <p:nvPr/>
            </p:nvSpPr>
            <p:spPr>
              <a:xfrm flipH="1">
                <a:off x="-1" y="209700"/>
                <a:ext cx="231604"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73;p11"/>
              <p:cNvSpPr/>
              <p:nvPr/>
            </p:nvSpPr>
            <p:spPr>
              <a:xfrm flipH="1">
                <a:off x="-1" y="629102"/>
                <a:ext cx="231604"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0" name="Google Shape;174;p11"/>
            <p:cNvGrpSpPr/>
            <p:nvPr/>
          </p:nvGrpSpPr>
          <p:grpSpPr>
            <a:xfrm>
              <a:off x="2599408" y="419699"/>
              <a:ext cx="231603" cy="624605"/>
              <a:chOff x="0" y="0"/>
              <a:chExt cx="231602" cy="624603"/>
            </a:xfrm>
          </p:grpSpPr>
          <p:sp>
            <p:nvSpPr>
              <p:cNvPr id="207" name="Google Shape;175;p11"/>
              <p:cNvSpPr/>
              <p:nvPr/>
            </p:nvSpPr>
            <p:spPr>
              <a:xfrm flipH="1">
                <a:off x="-1" y="209699"/>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8" name="Google Shape;176;p11"/>
              <p:cNvSpPr/>
              <p:nvPr/>
            </p:nvSpPr>
            <p:spPr>
              <a:xfrm flipH="1">
                <a:off x="-1" y="-2"/>
                <a:ext cx="231603"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77;p11"/>
              <p:cNvSpPr/>
              <p:nvPr/>
            </p:nvSpPr>
            <p:spPr>
              <a:xfrm flipH="1">
                <a:off x="-1" y="419401"/>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6" name="Google Shape;178;p11"/>
            <p:cNvGrpSpPr/>
            <p:nvPr/>
          </p:nvGrpSpPr>
          <p:grpSpPr>
            <a:xfrm>
              <a:off x="3342117" y="-3"/>
              <a:ext cx="231603" cy="1044307"/>
              <a:chOff x="0" y="-1"/>
              <a:chExt cx="231602" cy="1044305"/>
            </a:xfrm>
          </p:grpSpPr>
          <p:sp>
            <p:nvSpPr>
              <p:cNvPr id="211" name="Google Shape;179;p11"/>
              <p:cNvSpPr/>
              <p:nvPr/>
            </p:nvSpPr>
            <p:spPr>
              <a:xfrm flipH="1">
                <a:off x="-1" y="629400"/>
                <a:ext cx="231603"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80;p11"/>
              <p:cNvSpPr/>
              <p:nvPr/>
            </p:nvSpPr>
            <p:spPr>
              <a:xfrm flipH="1">
                <a:off x="-1" y="209999"/>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3" name="Google Shape;181;p11"/>
              <p:cNvSpPr/>
              <p:nvPr/>
            </p:nvSpPr>
            <p:spPr>
              <a:xfrm flipH="1">
                <a:off x="-1" y="419701"/>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4" name="Google Shape;182;p11"/>
              <p:cNvSpPr/>
              <p:nvPr/>
            </p:nvSpPr>
            <p:spPr>
              <a:xfrm flipH="1">
                <a:off x="-1" y="-1"/>
                <a:ext cx="231603"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83;p11"/>
              <p:cNvSpPr/>
              <p:nvPr/>
            </p:nvSpPr>
            <p:spPr>
              <a:xfrm flipH="1">
                <a:off x="-1" y="839102"/>
                <a:ext cx="231603"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1" name="Google Shape;184;p11"/>
            <p:cNvGrpSpPr/>
            <p:nvPr/>
          </p:nvGrpSpPr>
          <p:grpSpPr>
            <a:xfrm>
              <a:off x="3713471" y="209998"/>
              <a:ext cx="231603" cy="834306"/>
              <a:chOff x="0" y="-1"/>
              <a:chExt cx="231602" cy="834304"/>
            </a:xfrm>
          </p:grpSpPr>
          <p:sp>
            <p:nvSpPr>
              <p:cNvPr id="217" name="Google Shape;185;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8" name="Google Shape;186;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9" name="Google Shape;187;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88;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6" name="Google Shape;189;p11"/>
            <p:cNvGrpSpPr/>
            <p:nvPr/>
          </p:nvGrpSpPr>
          <p:grpSpPr>
            <a:xfrm>
              <a:off x="1485344" y="209998"/>
              <a:ext cx="231604" cy="834306"/>
              <a:chOff x="0" y="-1"/>
              <a:chExt cx="231602" cy="834304"/>
            </a:xfrm>
          </p:grpSpPr>
          <p:sp>
            <p:nvSpPr>
              <p:cNvPr id="222" name="Google Shape;190;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3" name="Google Shape;191;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92;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93;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0" name="Google Shape;194;p11"/>
            <p:cNvGrpSpPr/>
            <p:nvPr/>
          </p:nvGrpSpPr>
          <p:grpSpPr>
            <a:xfrm>
              <a:off x="4084825" y="419699"/>
              <a:ext cx="231603" cy="624605"/>
              <a:chOff x="0" y="0"/>
              <a:chExt cx="231602" cy="624603"/>
            </a:xfrm>
          </p:grpSpPr>
          <p:sp>
            <p:nvSpPr>
              <p:cNvPr id="227" name="Google Shape;195;p11"/>
              <p:cNvSpPr/>
              <p:nvPr/>
            </p:nvSpPr>
            <p:spPr>
              <a:xfrm flipH="1">
                <a:off x="-1" y="209699"/>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8" name="Google Shape;196;p11"/>
              <p:cNvSpPr/>
              <p:nvPr/>
            </p:nvSpPr>
            <p:spPr>
              <a:xfrm flipH="1">
                <a:off x="-1" y="-2"/>
                <a:ext cx="231603"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9" name="Google Shape;197;p11"/>
              <p:cNvSpPr/>
              <p:nvPr/>
            </p:nvSpPr>
            <p:spPr>
              <a:xfrm flipH="1">
                <a:off x="-1" y="419401"/>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5" name="Google Shape;198;p11"/>
            <p:cNvGrpSpPr/>
            <p:nvPr/>
          </p:nvGrpSpPr>
          <p:grpSpPr>
            <a:xfrm>
              <a:off x="2970762" y="209998"/>
              <a:ext cx="231603" cy="834306"/>
              <a:chOff x="0" y="-1"/>
              <a:chExt cx="231602" cy="834304"/>
            </a:xfrm>
          </p:grpSpPr>
          <p:sp>
            <p:nvSpPr>
              <p:cNvPr id="231" name="Google Shape;199;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200;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3" name="Google Shape;201;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4" name="Google Shape;202;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0" name="Google Shape;203;p11"/>
            <p:cNvGrpSpPr/>
            <p:nvPr/>
          </p:nvGrpSpPr>
          <p:grpSpPr>
            <a:xfrm>
              <a:off x="4456180" y="209998"/>
              <a:ext cx="231603" cy="834306"/>
              <a:chOff x="0" y="-1"/>
              <a:chExt cx="231602" cy="834304"/>
            </a:xfrm>
          </p:grpSpPr>
          <p:sp>
            <p:nvSpPr>
              <p:cNvPr id="236" name="Google Shape;204;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205;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8" name="Google Shape;206;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9" name="Google Shape;207;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6" name="Google Shape;208;p11"/>
            <p:cNvGrpSpPr/>
            <p:nvPr/>
          </p:nvGrpSpPr>
          <p:grpSpPr>
            <a:xfrm>
              <a:off x="4827534" y="-3"/>
              <a:ext cx="231603" cy="1044307"/>
              <a:chOff x="0" y="-1"/>
              <a:chExt cx="231602" cy="1044305"/>
            </a:xfrm>
          </p:grpSpPr>
          <p:sp>
            <p:nvSpPr>
              <p:cNvPr id="241" name="Google Shape;209;p11"/>
              <p:cNvSpPr/>
              <p:nvPr/>
            </p:nvSpPr>
            <p:spPr>
              <a:xfrm flipH="1">
                <a:off x="-1" y="629400"/>
                <a:ext cx="231603"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2" name="Google Shape;210;p11"/>
              <p:cNvSpPr/>
              <p:nvPr/>
            </p:nvSpPr>
            <p:spPr>
              <a:xfrm flipH="1">
                <a:off x="-1" y="209999"/>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3" name="Google Shape;211;p11"/>
              <p:cNvSpPr/>
              <p:nvPr/>
            </p:nvSpPr>
            <p:spPr>
              <a:xfrm flipH="1">
                <a:off x="-1" y="419701"/>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12;p11"/>
              <p:cNvSpPr/>
              <p:nvPr/>
            </p:nvSpPr>
            <p:spPr>
              <a:xfrm flipH="1">
                <a:off x="-1" y="-1"/>
                <a:ext cx="231603"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13;p11"/>
              <p:cNvSpPr/>
              <p:nvPr/>
            </p:nvSpPr>
            <p:spPr>
              <a:xfrm flipH="1">
                <a:off x="-1" y="839102"/>
                <a:ext cx="231603"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1" name="Google Shape;214;p11"/>
            <p:cNvGrpSpPr/>
            <p:nvPr/>
          </p:nvGrpSpPr>
          <p:grpSpPr>
            <a:xfrm>
              <a:off x="5198889" y="209998"/>
              <a:ext cx="231603" cy="834306"/>
              <a:chOff x="0" y="-1"/>
              <a:chExt cx="231602" cy="834304"/>
            </a:xfrm>
          </p:grpSpPr>
          <p:sp>
            <p:nvSpPr>
              <p:cNvPr id="247" name="Google Shape;215;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8" name="Google Shape;216;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17;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18;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5" name="Google Shape;219;p11"/>
            <p:cNvGrpSpPr/>
            <p:nvPr/>
          </p:nvGrpSpPr>
          <p:grpSpPr>
            <a:xfrm>
              <a:off x="5570243" y="419699"/>
              <a:ext cx="231603" cy="624605"/>
              <a:chOff x="0" y="0"/>
              <a:chExt cx="231602" cy="624603"/>
            </a:xfrm>
          </p:grpSpPr>
          <p:sp>
            <p:nvSpPr>
              <p:cNvPr id="252" name="Google Shape;220;p11"/>
              <p:cNvSpPr/>
              <p:nvPr/>
            </p:nvSpPr>
            <p:spPr>
              <a:xfrm flipH="1">
                <a:off x="-1" y="209699"/>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3" name="Google Shape;221;p11"/>
              <p:cNvSpPr/>
              <p:nvPr/>
            </p:nvSpPr>
            <p:spPr>
              <a:xfrm flipH="1">
                <a:off x="-1" y="-2"/>
                <a:ext cx="231603"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22;p11"/>
              <p:cNvSpPr/>
              <p:nvPr/>
            </p:nvSpPr>
            <p:spPr>
              <a:xfrm flipH="1">
                <a:off x="-1" y="419401"/>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0" name="Google Shape;223;p11"/>
            <p:cNvGrpSpPr/>
            <p:nvPr/>
          </p:nvGrpSpPr>
          <p:grpSpPr>
            <a:xfrm>
              <a:off x="5941598" y="209998"/>
              <a:ext cx="231603" cy="834306"/>
              <a:chOff x="0" y="-1"/>
              <a:chExt cx="231602" cy="834304"/>
            </a:xfrm>
          </p:grpSpPr>
          <p:sp>
            <p:nvSpPr>
              <p:cNvPr id="256" name="Google Shape;224;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25;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8" name="Google Shape;226;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9" name="Google Shape;227;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6" name="Google Shape;228;p11"/>
            <p:cNvGrpSpPr/>
            <p:nvPr/>
          </p:nvGrpSpPr>
          <p:grpSpPr>
            <a:xfrm>
              <a:off x="6312952" y="-3"/>
              <a:ext cx="231603" cy="1044307"/>
              <a:chOff x="0" y="-1"/>
              <a:chExt cx="231602" cy="1044305"/>
            </a:xfrm>
          </p:grpSpPr>
          <p:sp>
            <p:nvSpPr>
              <p:cNvPr id="261" name="Google Shape;229;p11"/>
              <p:cNvSpPr/>
              <p:nvPr/>
            </p:nvSpPr>
            <p:spPr>
              <a:xfrm flipH="1">
                <a:off x="-1" y="629400"/>
                <a:ext cx="231603"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30;p11"/>
              <p:cNvSpPr/>
              <p:nvPr/>
            </p:nvSpPr>
            <p:spPr>
              <a:xfrm flipH="1">
                <a:off x="-1" y="209999"/>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3" name="Google Shape;231;p11"/>
              <p:cNvSpPr/>
              <p:nvPr/>
            </p:nvSpPr>
            <p:spPr>
              <a:xfrm flipH="1">
                <a:off x="-1" y="419701"/>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4" name="Google Shape;232;p11"/>
              <p:cNvSpPr/>
              <p:nvPr/>
            </p:nvSpPr>
            <p:spPr>
              <a:xfrm flipH="1">
                <a:off x="-1" y="-1"/>
                <a:ext cx="231603"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33;p11"/>
              <p:cNvSpPr/>
              <p:nvPr/>
            </p:nvSpPr>
            <p:spPr>
              <a:xfrm flipH="1">
                <a:off x="-1" y="839102"/>
                <a:ext cx="231603"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1" name="Google Shape;234;p11"/>
            <p:cNvGrpSpPr/>
            <p:nvPr/>
          </p:nvGrpSpPr>
          <p:grpSpPr>
            <a:xfrm>
              <a:off x="6684307" y="209998"/>
              <a:ext cx="231603" cy="834306"/>
              <a:chOff x="0" y="-1"/>
              <a:chExt cx="231602" cy="834304"/>
            </a:xfrm>
          </p:grpSpPr>
          <p:sp>
            <p:nvSpPr>
              <p:cNvPr id="267" name="Google Shape;235;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8" name="Google Shape;236;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37;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38;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5" name="Google Shape;239;p11"/>
            <p:cNvGrpSpPr/>
            <p:nvPr/>
          </p:nvGrpSpPr>
          <p:grpSpPr>
            <a:xfrm>
              <a:off x="7055661" y="419699"/>
              <a:ext cx="231603" cy="624605"/>
              <a:chOff x="0" y="0"/>
              <a:chExt cx="231602" cy="624603"/>
            </a:xfrm>
          </p:grpSpPr>
          <p:sp>
            <p:nvSpPr>
              <p:cNvPr id="272" name="Google Shape;240;p11"/>
              <p:cNvSpPr/>
              <p:nvPr/>
            </p:nvSpPr>
            <p:spPr>
              <a:xfrm flipH="1">
                <a:off x="-1" y="209699"/>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3" name="Google Shape;241;p11"/>
              <p:cNvSpPr/>
              <p:nvPr/>
            </p:nvSpPr>
            <p:spPr>
              <a:xfrm flipH="1">
                <a:off x="-1" y="-2"/>
                <a:ext cx="231603"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42;p11"/>
              <p:cNvSpPr/>
              <p:nvPr/>
            </p:nvSpPr>
            <p:spPr>
              <a:xfrm flipH="1">
                <a:off x="-1" y="419401"/>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1" name="Google Shape;243;p11"/>
            <p:cNvGrpSpPr/>
            <p:nvPr/>
          </p:nvGrpSpPr>
          <p:grpSpPr>
            <a:xfrm>
              <a:off x="7798370" y="-3"/>
              <a:ext cx="231603" cy="1044307"/>
              <a:chOff x="0" y="-1"/>
              <a:chExt cx="231602" cy="1044305"/>
            </a:xfrm>
          </p:grpSpPr>
          <p:sp>
            <p:nvSpPr>
              <p:cNvPr id="276" name="Google Shape;244;p11"/>
              <p:cNvSpPr/>
              <p:nvPr/>
            </p:nvSpPr>
            <p:spPr>
              <a:xfrm flipH="1">
                <a:off x="-1" y="629400"/>
                <a:ext cx="231603" cy="414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45;p11"/>
              <p:cNvSpPr/>
              <p:nvPr/>
            </p:nvSpPr>
            <p:spPr>
              <a:xfrm flipH="1">
                <a:off x="-1" y="209999"/>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8" name="Google Shape;246;p11"/>
              <p:cNvSpPr/>
              <p:nvPr/>
            </p:nvSpPr>
            <p:spPr>
              <a:xfrm flipH="1">
                <a:off x="-1" y="419701"/>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9" name="Google Shape;247;p11"/>
              <p:cNvSpPr/>
              <p:nvPr/>
            </p:nvSpPr>
            <p:spPr>
              <a:xfrm flipH="1">
                <a:off x="-1" y="-1"/>
                <a:ext cx="231603" cy="104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48;p11"/>
              <p:cNvSpPr/>
              <p:nvPr/>
            </p:nvSpPr>
            <p:spPr>
              <a:xfrm flipH="1">
                <a:off x="-1" y="839102"/>
                <a:ext cx="231603" cy="20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6" name="Google Shape;249;p11"/>
            <p:cNvGrpSpPr/>
            <p:nvPr/>
          </p:nvGrpSpPr>
          <p:grpSpPr>
            <a:xfrm>
              <a:off x="8169725" y="209998"/>
              <a:ext cx="231603" cy="834306"/>
              <a:chOff x="0" y="-1"/>
              <a:chExt cx="231602" cy="834304"/>
            </a:xfrm>
          </p:grpSpPr>
          <p:sp>
            <p:nvSpPr>
              <p:cNvPr id="282" name="Google Shape;250;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3" name="Google Shape;251;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4" name="Google Shape;252;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53;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1" name="Google Shape;254;p11"/>
            <p:cNvGrpSpPr/>
            <p:nvPr/>
          </p:nvGrpSpPr>
          <p:grpSpPr>
            <a:xfrm>
              <a:off x="7427016" y="209998"/>
              <a:ext cx="231603" cy="834306"/>
              <a:chOff x="0" y="-1"/>
              <a:chExt cx="231602" cy="834304"/>
            </a:xfrm>
          </p:grpSpPr>
          <p:sp>
            <p:nvSpPr>
              <p:cNvPr id="287" name="Google Shape;255;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8" name="Google Shape;256;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57;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58;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5" name="Google Shape;259;p11"/>
            <p:cNvGrpSpPr/>
            <p:nvPr/>
          </p:nvGrpSpPr>
          <p:grpSpPr>
            <a:xfrm>
              <a:off x="8541079" y="419699"/>
              <a:ext cx="231603" cy="624605"/>
              <a:chOff x="0" y="0"/>
              <a:chExt cx="231602" cy="624603"/>
            </a:xfrm>
          </p:grpSpPr>
          <p:sp>
            <p:nvSpPr>
              <p:cNvPr id="292" name="Google Shape;260;p11"/>
              <p:cNvSpPr/>
              <p:nvPr/>
            </p:nvSpPr>
            <p:spPr>
              <a:xfrm flipH="1">
                <a:off x="-1" y="209699"/>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3" name="Google Shape;261;p11"/>
              <p:cNvSpPr/>
              <p:nvPr/>
            </p:nvSpPr>
            <p:spPr>
              <a:xfrm flipH="1">
                <a:off x="-1" y="-2"/>
                <a:ext cx="231603" cy="62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4" name="Google Shape;262;p11"/>
              <p:cNvSpPr/>
              <p:nvPr/>
            </p:nvSpPr>
            <p:spPr>
              <a:xfrm flipH="1">
                <a:off x="-1" y="419401"/>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0" name="Google Shape;263;p11"/>
            <p:cNvGrpSpPr/>
            <p:nvPr/>
          </p:nvGrpSpPr>
          <p:grpSpPr>
            <a:xfrm>
              <a:off x="8912434" y="209998"/>
              <a:ext cx="231603" cy="834306"/>
              <a:chOff x="0" y="-1"/>
              <a:chExt cx="231602" cy="834304"/>
            </a:xfrm>
          </p:grpSpPr>
          <p:sp>
            <p:nvSpPr>
              <p:cNvPr id="296" name="Google Shape;264;p11"/>
              <p:cNvSpPr/>
              <p:nvPr/>
            </p:nvSpPr>
            <p:spPr>
              <a:xfrm flipH="1">
                <a:off x="-1" y="419401"/>
                <a:ext cx="231603" cy="414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65;p11"/>
              <p:cNvSpPr/>
              <p:nvPr/>
            </p:nvSpPr>
            <p:spPr>
              <a:xfrm flipH="1">
                <a:off x="-1" y="-2"/>
                <a:ext cx="231603" cy="83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8" name="Google Shape;266;p11"/>
              <p:cNvSpPr/>
              <p:nvPr/>
            </p:nvSpPr>
            <p:spPr>
              <a:xfrm flipH="1">
                <a:off x="-1" y="209700"/>
                <a:ext cx="231603" cy="62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9" name="Google Shape;267;p11"/>
              <p:cNvSpPr/>
              <p:nvPr/>
            </p:nvSpPr>
            <p:spPr>
              <a:xfrm flipH="1">
                <a:off x="-1" y="629102"/>
                <a:ext cx="231603" cy="20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02" name="Title Text"/>
          <p:cNvSpPr txBox="1"/>
          <p:nvPr>
            <p:ph type="title"/>
          </p:nvPr>
        </p:nvSpPr>
        <p:spPr>
          <a:xfrm>
            <a:off x="1388625" y="772725"/>
            <a:ext cx="6366901" cy="1863302"/>
          </a:xfrm>
          <a:prstGeom prst="rect">
            <a:avLst/>
          </a:prstGeom>
        </p:spPr>
        <p:txBody>
          <a:bodyPr anchor="ctr"/>
          <a:lstStyle>
            <a:lvl1pPr algn="ctr">
              <a:defRPr sz="8000">
                <a:solidFill>
                  <a:srgbClr val="FFFFFF"/>
                </a:solidFill>
              </a:defRPr>
            </a:lvl1pPr>
          </a:lstStyle>
          <a:p>
            <a:pPr/>
            <a:r>
              <a:t>Title Text</a:t>
            </a:r>
          </a:p>
        </p:txBody>
      </p:sp>
      <p:sp>
        <p:nvSpPr>
          <p:cNvPr id="303" name="Body Level One…"/>
          <p:cNvSpPr txBox="1"/>
          <p:nvPr>
            <p:ph type="body" sz="quarter" idx="1"/>
          </p:nvPr>
        </p:nvSpPr>
        <p:spPr>
          <a:xfrm>
            <a:off x="1388625" y="2712298"/>
            <a:ext cx="6366901" cy="1111202"/>
          </a:xfrm>
          <a:prstGeom prst="rect">
            <a:avLst/>
          </a:prstGeom>
        </p:spPr>
        <p:txBody>
          <a:bodyPr>
            <a:normAutofit fontScale="100000" lnSpcReduction="0"/>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C0791B"/>
        </a:solidFill>
      </p:bgPr>
    </p:bg>
    <p:spTree>
      <p:nvGrpSpPr>
        <p:cNvPr id="1" name=""/>
        <p:cNvGrpSpPr/>
        <p:nvPr/>
      </p:nvGrpSpPr>
      <p:grpSpPr>
        <a:xfrm>
          <a:off x="0" y="0"/>
          <a:ext cx="0" cy="0"/>
          <a:chOff x="0" y="0"/>
          <a:chExt cx="0" cy="0"/>
        </a:xfrm>
      </p:grpSpPr>
      <p:grpSp>
        <p:nvGrpSpPr>
          <p:cNvPr id="71" name="Google Shape;50;p3"/>
          <p:cNvGrpSpPr/>
          <p:nvPr/>
        </p:nvGrpSpPr>
        <p:grpSpPr>
          <a:xfrm>
            <a:off x="146765" y="3403"/>
            <a:ext cx="1233221" cy="1384542"/>
            <a:chOff x="-2" y="-1"/>
            <a:chExt cx="1233219" cy="1384541"/>
          </a:xfrm>
        </p:grpSpPr>
        <p:grpSp>
          <p:nvGrpSpPr>
            <p:cNvPr id="61" name="Google Shape;51;p3"/>
            <p:cNvGrpSpPr/>
            <p:nvPr/>
          </p:nvGrpSpPr>
          <p:grpSpPr>
            <a:xfrm>
              <a:off x="916413" y="-2"/>
              <a:ext cx="316805" cy="688519"/>
              <a:chOff x="-1" y="-1"/>
              <a:chExt cx="316803" cy="688517"/>
            </a:xfrm>
          </p:grpSpPr>
          <p:sp>
            <p:nvSpPr>
              <p:cNvPr id="59" name="Google Shape;52;p3"/>
              <p:cNvSpPr/>
              <p:nvPr/>
            </p:nvSpPr>
            <p:spPr>
              <a:xfrm rot="10800000">
                <a:off x="-2" y="12"/>
                <a:ext cx="316805" cy="688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3;p3"/>
              <p:cNvSpPr/>
              <p:nvPr/>
            </p:nvSpPr>
            <p:spPr>
              <a:xfrm rot="10800000">
                <a:off x="-2" y="-1"/>
                <a:ext cx="316805" cy="34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5" name="Google Shape;54;p3"/>
            <p:cNvGrpSpPr/>
            <p:nvPr/>
          </p:nvGrpSpPr>
          <p:grpSpPr>
            <a:xfrm>
              <a:off x="458205" y="-2"/>
              <a:ext cx="316805" cy="1036529"/>
              <a:chOff x="-1" y="0"/>
              <a:chExt cx="316803" cy="1036527"/>
            </a:xfrm>
          </p:grpSpPr>
          <p:sp>
            <p:nvSpPr>
              <p:cNvPr id="62" name="Google Shape;55;p3"/>
              <p:cNvSpPr/>
              <p:nvPr/>
            </p:nvSpPr>
            <p:spPr>
              <a:xfrm rot="10800000">
                <a:off x="-2" y="12"/>
                <a:ext cx="316805" cy="688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 name="Google Shape;56;p3"/>
              <p:cNvSpPr/>
              <p:nvPr/>
            </p:nvSpPr>
            <p:spPr>
              <a:xfrm rot="10800000">
                <a:off x="-2" y="23"/>
                <a:ext cx="316805" cy="1036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57;p3"/>
              <p:cNvSpPr/>
              <p:nvPr/>
            </p:nvSpPr>
            <p:spPr>
              <a:xfrm rot="10800000">
                <a:off x="-2" y="-1"/>
                <a:ext cx="316805" cy="34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0" name="Google Shape;58;p3"/>
            <p:cNvGrpSpPr/>
            <p:nvPr/>
          </p:nvGrpSpPr>
          <p:grpSpPr>
            <a:xfrm>
              <a:off x="-3" y="-1"/>
              <a:ext cx="316805" cy="1384541"/>
              <a:chOff x="-1" y="0"/>
              <a:chExt cx="316803" cy="1384540"/>
            </a:xfrm>
          </p:grpSpPr>
          <p:sp>
            <p:nvSpPr>
              <p:cNvPr id="66" name="Google Shape;59;p3"/>
              <p:cNvSpPr/>
              <p:nvPr/>
            </p:nvSpPr>
            <p:spPr>
              <a:xfrm rot="10800000">
                <a:off x="-2" y="12"/>
                <a:ext cx="316805" cy="688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 name="Google Shape;60;p3"/>
              <p:cNvSpPr/>
              <p:nvPr/>
            </p:nvSpPr>
            <p:spPr>
              <a:xfrm rot="10800000">
                <a:off x="-2" y="34"/>
                <a:ext cx="316805" cy="1384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 name="Google Shape;61;p3"/>
              <p:cNvSpPr/>
              <p:nvPr/>
            </p:nvSpPr>
            <p:spPr>
              <a:xfrm rot="10800000">
                <a:off x="-2" y="24"/>
                <a:ext cx="316805" cy="1036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 name="Google Shape;62;p3"/>
              <p:cNvSpPr/>
              <p:nvPr/>
            </p:nvSpPr>
            <p:spPr>
              <a:xfrm rot="10800000">
                <a:off x="-2" y="-1"/>
                <a:ext cx="316805" cy="34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90" name="Google Shape;63;p3"/>
          <p:cNvGrpSpPr/>
          <p:nvPr/>
        </p:nvGrpSpPr>
        <p:grpSpPr>
          <a:xfrm>
            <a:off x="6775082" y="2904007"/>
            <a:ext cx="2186152" cy="2239506"/>
            <a:chOff x="-2" y="0"/>
            <a:chExt cx="2186151" cy="2239504"/>
          </a:xfrm>
        </p:grpSpPr>
        <p:grpSp>
          <p:nvGrpSpPr>
            <p:cNvPr id="74" name="Google Shape;64;p3"/>
            <p:cNvGrpSpPr/>
            <p:nvPr/>
          </p:nvGrpSpPr>
          <p:grpSpPr>
            <a:xfrm>
              <a:off x="-3" y="1349699"/>
              <a:ext cx="409505" cy="889805"/>
              <a:chOff x="-1" y="-1"/>
              <a:chExt cx="409503" cy="889803"/>
            </a:xfrm>
          </p:grpSpPr>
          <p:sp>
            <p:nvSpPr>
              <p:cNvPr id="72" name="Google Shape;65;p3"/>
              <p:cNvSpPr/>
              <p:nvPr/>
            </p:nvSpPr>
            <p:spPr>
              <a:xfrm>
                <a:off x="-2" y="-2"/>
                <a:ext cx="409505" cy="889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6;p3"/>
              <p:cNvSpPr/>
              <p:nvPr/>
            </p:nvSpPr>
            <p:spPr>
              <a:xfrm>
                <a:off x="-2" y="449700"/>
                <a:ext cx="409505" cy="44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8" name="Google Shape;67;p3"/>
            <p:cNvGrpSpPr/>
            <p:nvPr/>
          </p:nvGrpSpPr>
          <p:grpSpPr>
            <a:xfrm>
              <a:off x="592213" y="899998"/>
              <a:ext cx="409504" cy="1339506"/>
              <a:chOff x="-1" y="0"/>
              <a:chExt cx="409503" cy="1339504"/>
            </a:xfrm>
          </p:grpSpPr>
          <p:sp>
            <p:nvSpPr>
              <p:cNvPr id="75" name="Google Shape;68;p3"/>
              <p:cNvSpPr/>
              <p:nvPr/>
            </p:nvSpPr>
            <p:spPr>
              <a:xfrm>
                <a:off x="-2" y="449699"/>
                <a:ext cx="409505" cy="889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69;p3"/>
              <p:cNvSpPr/>
              <p:nvPr/>
            </p:nvSpPr>
            <p:spPr>
              <a:xfrm>
                <a:off x="-2" y="-2"/>
                <a:ext cx="409505" cy="1339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0;p3"/>
              <p:cNvSpPr/>
              <p:nvPr/>
            </p:nvSpPr>
            <p:spPr>
              <a:xfrm>
                <a:off x="-2" y="899400"/>
                <a:ext cx="409505" cy="44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3" name="Google Shape;71;p3"/>
            <p:cNvGrpSpPr/>
            <p:nvPr/>
          </p:nvGrpSpPr>
          <p:grpSpPr>
            <a:xfrm>
              <a:off x="1184430" y="449998"/>
              <a:ext cx="409504" cy="1789506"/>
              <a:chOff x="-1" y="-1"/>
              <a:chExt cx="409503" cy="1789504"/>
            </a:xfrm>
          </p:grpSpPr>
          <p:sp>
            <p:nvSpPr>
              <p:cNvPr id="79" name="Google Shape;72;p3"/>
              <p:cNvSpPr/>
              <p:nvPr/>
            </p:nvSpPr>
            <p:spPr>
              <a:xfrm>
                <a:off x="-2" y="899700"/>
                <a:ext cx="409505" cy="889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 name="Google Shape;73;p3"/>
              <p:cNvSpPr/>
              <p:nvPr/>
            </p:nvSpPr>
            <p:spPr>
              <a:xfrm>
                <a:off x="-2" y="-2"/>
                <a:ext cx="409505" cy="1789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 name="Google Shape;74;p3"/>
              <p:cNvSpPr/>
              <p:nvPr/>
            </p:nvSpPr>
            <p:spPr>
              <a:xfrm>
                <a:off x="-2" y="450000"/>
                <a:ext cx="409505" cy="1339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5;p3"/>
              <p:cNvSpPr/>
              <p:nvPr/>
            </p:nvSpPr>
            <p:spPr>
              <a:xfrm>
                <a:off x="-2" y="1349401"/>
                <a:ext cx="409505" cy="44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9" name="Google Shape;76;p3"/>
            <p:cNvGrpSpPr/>
            <p:nvPr/>
          </p:nvGrpSpPr>
          <p:grpSpPr>
            <a:xfrm>
              <a:off x="1776645" y="-1"/>
              <a:ext cx="409504" cy="2239506"/>
              <a:chOff x="-1" y="0"/>
              <a:chExt cx="409503" cy="2239504"/>
            </a:xfrm>
          </p:grpSpPr>
          <p:sp>
            <p:nvSpPr>
              <p:cNvPr id="84" name="Google Shape;77;p3"/>
              <p:cNvSpPr/>
              <p:nvPr/>
            </p:nvSpPr>
            <p:spPr>
              <a:xfrm>
                <a:off x="-2" y="1349701"/>
                <a:ext cx="409505" cy="889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78;p3"/>
              <p:cNvSpPr/>
              <p:nvPr/>
            </p:nvSpPr>
            <p:spPr>
              <a:xfrm>
                <a:off x="-2" y="449999"/>
                <a:ext cx="409505" cy="1789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 name="Google Shape;79;p3"/>
              <p:cNvSpPr/>
              <p:nvPr/>
            </p:nvSpPr>
            <p:spPr>
              <a:xfrm>
                <a:off x="-2" y="900001"/>
                <a:ext cx="409505" cy="1339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 name="Google Shape;80;p3"/>
              <p:cNvSpPr/>
              <p:nvPr/>
            </p:nvSpPr>
            <p:spPr>
              <a:xfrm>
                <a:off x="-2" y="-1"/>
                <a:ext cx="409505" cy="2239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 name="Google Shape;81;p3"/>
              <p:cNvSpPr/>
              <p:nvPr/>
            </p:nvSpPr>
            <p:spPr>
              <a:xfrm>
                <a:off x="-2" y="1799402"/>
                <a:ext cx="409505" cy="44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91" name="Title Text"/>
          <p:cNvSpPr txBox="1"/>
          <p:nvPr>
            <p:ph type="title"/>
          </p:nvPr>
        </p:nvSpPr>
        <p:spPr>
          <a:xfrm>
            <a:off x="823999" y="1613825"/>
            <a:ext cx="5857801" cy="1872902"/>
          </a:xfrm>
          <a:prstGeom prst="rect">
            <a:avLst/>
          </a:prstGeom>
        </p:spPr>
        <p:txBody>
          <a:bodyPr anchor="ctr"/>
          <a:lstStyle>
            <a:lvl1pPr>
              <a:defRPr sz="3600">
                <a:solidFill>
                  <a:srgbClr val="FFFFFF"/>
                </a:solidFill>
              </a:defRPr>
            </a:lvl1pPr>
          </a:lstStyle>
          <a:p>
            <a:pPr/>
            <a:r>
              <a:t>Title Text</a:t>
            </a:r>
          </a:p>
        </p:txBody>
      </p:sp>
      <p:sp>
        <p:nvSpPr>
          <p:cNvPr id="9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99" name="Title Text"/>
          <p:cNvSpPr txBox="1"/>
          <p:nvPr>
            <p:ph type="title"/>
          </p:nvPr>
        </p:nvSpPr>
        <p:spPr>
          <a:prstGeom prst="rect">
            <a:avLst/>
          </a:prstGeom>
        </p:spPr>
        <p:txBody>
          <a:bodyPr/>
          <a:lstStyle/>
          <a:p>
            <a:pPr/>
            <a:r>
              <a:t>Title Text</a:t>
            </a:r>
          </a:p>
        </p:txBody>
      </p:sp>
      <p:sp>
        <p:nvSpPr>
          <p:cNvPr id="100" name="Body Level One…"/>
          <p:cNvSpPr txBox="1"/>
          <p:nvPr>
            <p:ph type="body" sz="half" idx="1"/>
          </p:nvPr>
        </p:nvSpPr>
        <p:spPr>
          <a:xfrm>
            <a:off x="1303799" y="1990050"/>
            <a:ext cx="7030502" cy="25416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quarter" idx="1"/>
          </p:nvPr>
        </p:nvSpPr>
        <p:spPr>
          <a:xfrm>
            <a:off x="1303799" y="1990050"/>
            <a:ext cx="3430502" cy="25416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0" name="Google Shape;97;p5"/>
          <p:cNvSpPr txBox="1"/>
          <p:nvPr>
            <p:ph type="body" sz="quarter" idx="13"/>
          </p:nvPr>
        </p:nvSpPr>
        <p:spPr>
          <a:xfrm>
            <a:off x="4903649" y="1990049"/>
            <a:ext cx="3430502" cy="2541603"/>
          </a:xfrm>
          <a:prstGeom prst="rect">
            <a:avLst/>
          </a:prstGeom>
        </p:spPr>
        <p:txBody>
          <a:bodyPr>
            <a:normAutofit fontScale="100000" lnSpcReduction="0"/>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18" name="Title Text"/>
          <p:cNvSpPr txBox="1"/>
          <p:nvPr>
            <p:ph type="title"/>
          </p:nvPr>
        </p:nvSpPr>
        <p:spPr>
          <a:prstGeom prst="rect">
            <a:avLst/>
          </a:prstGeom>
        </p:spPr>
        <p:txBody>
          <a:bodyPr/>
          <a:lstStyle/>
          <a:p>
            <a:pPr/>
            <a:r>
              <a:t>Title Text</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26" name="Title Text"/>
          <p:cNvSpPr txBox="1"/>
          <p:nvPr>
            <p:ph type="title"/>
          </p:nvPr>
        </p:nvSpPr>
        <p:spPr>
          <a:xfrm>
            <a:off x="1303799" y="598573"/>
            <a:ext cx="3312003" cy="1590003"/>
          </a:xfrm>
          <a:prstGeom prst="rect">
            <a:avLst/>
          </a:prstGeom>
        </p:spPr>
        <p:txBody>
          <a:bodyPr/>
          <a:lstStyle/>
          <a:p>
            <a:pPr/>
            <a:r>
              <a:t>Title Text</a:t>
            </a:r>
          </a:p>
        </p:txBody>
      </p:sp>
      <p:sp>
        <p:nvSpPr>
          <p:cNvPr id="127" name="Body Level One…"/>
          <p:cNvSpPr txBox="1"/>
          <p:nvPr>
            <p:ph type="body" sz="quarter" idx="1"/>
          </p:nvPr>
        </p:nvSpPr>
        <p:spPr>
          <a:xfrm>
            <a:off x="1303799" y="2309673"/>
            <a:ext cx="3312003" cy="22218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C0791B"/>
        </a:solidFill>
      </p:bgPr>
    </p:bg>
    <p:spTree>
      <p:nvGrpSpPr>
        <p:cNvPr id="1" name=""/>
        <p:cNvGrpSpPr/>
        <p:nvPr/>
      </p:nvGrpSpPr>
      <p:grpSpPr>
        <a:xfrm>
          <a:off x="0" y="0"/>
          <a:ext cx="0" cy="0"/>
          <a:chOff x="0" y="0"/>
          <a:chExt cx="0" cy="0"/>
        </a:xfrm>
      </p:grpSpPr>
      <p:grpSp>
        <p:nvGrpSpPr>
          <p:cNvPr id="146" name="Google Shape;113;p8"/>
          <p:cNvGrpSpPr/>
          <p:nvPr/>
        </p:nvGrpSpPr>
        <p:grpSpPr>
          <a:xfrm>
            <a:off x="6866710" y="1251"/>
            <a:ext cx="2267387" cy="2601750"/>
            <a:chOff x="-1" y="-2"/>
            <a:chExt cx="2267385" cy="2601749"/>
          </a:xfrm>
        </p:grpSpPr>
        <p:grpSp>
          <p:nvGrpSpPr>
            <p:cNvPr id="138" name="Google Shape;114;p8"/>
            <p:cNvGrpSpPr/>
            <p:nvPr/>
          </p:nvGrpSpPr>
          <p:grpSpPr>
            <a:xfrm>
              <a:off x="277019" y="-3"/>
              <a:ext cx="1990365" cy="1990310"/>
              <a:chOff x="0" y="-1"/>
              <a:chExt cx="1990364" cy="1990309"/>
            </a:xfrm>
          </p:grpSpPr>
          <p:sp>
            <p:nvSpPr>
              <p:cNvPr id="135" name="Google Shape;115;p8"/>
              <p:cNvSpPr/>
              <p:nvPr/>
            </p:nvSpPr>
            <p:spPr>
              <a:xfrm rot="12951449">
                <a:off x="526779" y="526467"/>
                <a:ext cx="937229" cy="93722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6" name="Google Shape;116;p8"/>
              <p:cNvSpPr/>
              <p:nvPr/>
            </p:nvSpPr>
            <p:spPr>
              <a:xfrm rot="12951449">
                <a:off x="581303" y="544084"/>
                <a:ext cx="937272" cy="751004"/>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7" name="Google Shape;117;p8"/>
              <p:cNvSpPr/>
              <p:nvPr/>
            </p:nvSpPr>
            <p:spPr>
              <a:xfrm rot="12950846">
                <a:off x="282355" y="282448"/>
                <a:ext cx="1425653" cy="142540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42" name="Google Shape;118;p8"/>
            <p:cNvGrpSpPr/>
            <p:nvPr/>
          </p:nvGrpSpPr>
          <p:grpSpPr>
            <a:xfrm>
              <a:off x="1416609" y="1806742"/>
              <a:ext cx="795005" cy="795005"/>
              <a:chOff x="-1" y="0"/>
              <a:chExt cx="795003" cy="795003"/>
            </a:xfrm>
          </p:grpSpPr>
          <p:sp>
            <p:nvSpPr>
              <p:cNvPr id="139" name="Google Shape;119;p8"/>
              <p:cNvSpPr/>
              <p:nvPr/>
            </p:nvSpPr>
            <p:spPr>
              <a:xfrm rot="2152054">
                <a:off x="112815" y="112816"/>
                <a:ext cx="569371" cy="569371"/>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0" name="Google Shape;120;p8"/>
              <p:cNvSpPr/>
              <p:nvPr/>
            </p:nvSpPr>
            <p:spPr>
              <a:xfrm rot="2150259">
                <a:off x="201092" y="200613"/>
                <a:ext cx="393007" cy="39300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1" name="Google Shape;121;p8"/>
              <p:cNvSpPr/>
              <p:nvPr/>
            </p:nvSpPr>
            <p:spPr>
              <a:xfrm rot="2150259">
                <a:off x="186893" y="245237"/>
                <a:ext cx="196516" cy="279505"/>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45" name="Google Shape;122;p8"/>
            <p:cNvGrpSpPr/>
            <p:nvPr/>
          </p:nvGrpSpPr>
          <p:grpSpPr>
            <a:xfrm>
              <a:off x="-2" y="117599"/>
              <a:ext cx="548704" cy="548704"/>
              <a:chOff x="0" y="-1"/>
              <a:chExt cx="548703" cy="548703"/>
            </a:xfrm>
          </p:grpSpPr>
          <p:sp>
            <p:nvSpPr>
              <p:cNvPr id="143" name="Google Shape;123;p8"/>
              <p:cNvSpPr/>
              <p:nvPr/>
            </p:nvSpPr>
            <p:spPr>
              <a:xfrm rot="2150259">
                <a:off x="77847" y="77847"/>
                <a:ext cx="393007" cy="39300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4" name="Google Shape;124;p8"/>
              <p:cNvSpPr/>
              <p:nvPr/>
            </p:nvSpPr>
            <p:spPr>
              <a:xfrm rot="2150259">
                <a:off x="63649" y="122471"/>
                <a:ext cx="196516" cy="279506"/>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47" name="Title Text"/>
          <p:cNvSpPr txBox="1"/>
          <p:nvPr>
            <p:ph type="title"/>
          </p:nvPr>
        </p:nvSpPr>
        <p:spPr>
          <a:xfrm>
            <a:off x="823999" y="763598"/>
            <a:ext cx="5857801" cy="3573304"/>
          </a:xfrm>
          <a:prstGeom prst="rect">
            <a:avLst/>
          </a:prstGeom>
        </p:spPr>
        <p:txBody>
          <a:bodyPr anchor="ctr"/>
          <a:lstStyle>
            <a:lvl1pPr>
              <a:defRPr sz="3600">
                <a:solidFill>
                  <a:srgbClr val="FFFFFF"/>
                </a:solidFill>
              </a:defRPr>
            </a:lvl1pPr>
          </a:lstStyle>
          <a:p>
            <a:pPr/>
            <a:r>
              <a:t>Title Text</a:t>
            </a:r>
          </a:p>
        </p:txBody>
      </p:sp>
      <p:sp>
        <p:nvSpPr>
          <p:cNvPr id="1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55" name="Title Text"/>
          <p:cNvSpPr txBox="1"/>
          <p:nvPr>
            <p:ph type="title"/>
          </p:nvPr>
        </p:nvSpPr>
        <p:spPr>
          <a:xfrm>
            <a:off x="1303799" y="598573"/>
            <a:ext cx="3430502" cy="1990203"/>
          </a:xfrm>
          <a:prstGeom prst="rect">
            <a:avLst/>
          </a:prstGeom>
          <a:ln w="9525">
            <a:solidFill>
              <a:srgbClr val="FFFFFF"/>
            </a:solidFill>
            <a:round/>
          </a:ln>
        </p:spPr>
        <p:txBody>
          <a:bodyPr/>
          <a:lstStyle/>
          <a:p>
            <a:pPr/>
            <a:r>
              <a:t>Title Text</a:t>
            </a:r>
          </a:p>
        </p:txBody>
      </p:sp>
      <p:sp>
        <p:nvSpPr>
          <p:cNvPr id="156" name="Body Level One…"/>
          <p:cNvSpPr txBox="1"/>
          <p:nvPr>
            <p:ph type="body" sz="quarter" idx="1"/>
          </p:nvPr>
        </p:nvSpPr>
        <p:spPr>
          <a:xfrm>
            <a:off x="1303799" y="2743201"/>
            <a:ext cx="3430502" cy="726002"/>
          </a:xfrm>
          <a:prstGeom prst="rect">
            <a:avLst/>
          </a:prstGeom>
          <a:ln w="9525">
            <a:solidFill>
              <a:srgbClr val="FFFFFF"/>
            </a:solidFill>
            <a:round/>
          </a:ln>
        </p:spPr>
        <p:txBody>
          <a:bodyPr>
            <a:normAutofit fontScale="100000" lnSpcReduction="0"/>
          </a:bodyPr>
          <a:lstStyle>
            <a:lvl1pPr marL="165100" indent="-19050">
              <a:lnSpc>
                <a:spcPct val="100000"/>
              </a:lnSpc>
              <a:buClrTx/>
              <a:buSzTx/>
              <a:buFontTx/>
              <a:buNone/>
              <a:defRPr sz="1600"/>
            </a:lvl1pPr>
            <a:lvl2pPr marL="165100" indent="146050">
              <a:lnSpc>
                <a:spcPct val="100000"/>
              </a:lnSpc>
              <a:buClrTx/>
              <a:buSzTx/>
              <a:buFontTx/>
              <a:buNone/>
              <a:defRPr sz="1600"/>
            </a:lvl2pPr>
            <a:lvl3pPr marL="165100" indent="146050">
              <a:lnSpc>
                <a:spcPct val="100000"/>
              </a:lnSpc>
              <a:buClrTx/>
              <a:buSzTx/>
              <a:buFontTx/>
              <a:buNone/>
              <a:defRPr sz="1600"/>
            </a:lvl3pPr>
            <a:lvl4pPr marL="165100" indent="146050">
              <a:lnSpc>
                <a:spcPct val="100000"/>
              </a:lnSpc>
              <a:buClrTx/>
              <a:buSzTx/>
              <a:buFontTx/>
              <a:buNone/>
              <a:defRPr sz="1600"/>
            </a:lvl4pPr>
            <a:lvl5pPr marL="165100" indent="14605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57" name="Google Shape;133;p9"/>
          <p:cNvSpPr txBox="1"/>
          <p:nvPr>
            <p:ph type="body" sz="half" idx="13"/>
          </p:nvPr>
        </p:nvSpPr>
        <p:spPr>
          <a:xfrm>
            <a:off x="4903699" y="660998"/>
            <a:ext cx="3430502" cy="3870604"/>
          </a:xfrm>
          <a:prstGeom prst="rect">
            <a:avLst/>
          </a:prstGeom>
          <a:ln w="9525">
            <a:solidFill>
              <a:srgbClr val="FFFFFF"/>
            </a:solidFill>
            <a:round/>
          </a:ln>
        </p:spPr>
        <p:txBody>
          <a:bodyPr>
            <a:normAutofit fontScale="100000" lnSpcReduction="0"/>
          </a:bodyPr>
          <a:lstStyle/>
          <a:p>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grpSp>
        <p:nvGrpSpPr>
          <p:cNvPr id="167" name="Google Shape;136;p10"/>
          <p:cNvGrpSpPr/>
          <p:nvPr/>
        </p:nvGrpSpPr>
        <p:grpSpPr>
          <a:xfrm>
            <a:off x="714231" y="4259805"/>
            <a:ext cx="412699" cy="412707"/>
            <a:chOff x="0" y="0"/>
            <a:chExt cx="412698" cy="412705"/>
          </a:xfrm>
        </p:grpSpPr>
        <p:sp>
          <p:nvSpPr>
            <p:cNvPr id="165" name="Google Shape;137;p10"/>
            <p:cNvSpPr/>
            <p:nvPr/>
          </p:nvSpPr>
          <p:spPr>
            <a:xfrm rot="16200000">
              <a:off x="167022" y="-1"/>
              <a:ext cx="245335" cy="245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38;p10"/>
            <p:cNvSpPr/>
            <p:nvPr/>
          </p:nvSpPr>
          <p:spPr>
            <a:xfrm rot="16200000">
              <a:off x="0" y="8"/>
              <a:ext cx="412698" cy="412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8" name="Body Level One…"/>
          <p:cNvSpPr txBox="1"/>
          <p:nvPr>
            <p:ph type="body" sz="quarter" idx="1"/>
          </p:nvPr>
        </p:nvSpPr>
        <p:spPr>
          <a:xfrm>
            <a:off x="1303799" y="4138974"/>
            <a:ext cx="5843102" cy="534902"/>
          </a:xfrm>
          <a:prstGeom prst="rect">
            <a:avLst/>
          </a:prstGeom>
        </p:spPr>
        <p:txBody>
          <a:bodyPr>
            <a:normAutofit fontScale="100000" lnSpcReduction="0"/>
          </a:bodyP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4" name="Google Shape;100;p6"/>
          <p:cNvGrpSpPr/>
          <p:nvPr/>
        </p:nvGrpSpPr>
        <p:grpSpPr>
          <a:xfrm>
            <a:off x="627004" y="799019"/>
            <a:ext cx="499660" cy="499669"/>
            <a:chOff x="0" y="0"/>
            <a:chExt cx="499658" cy="499667"/>
          </a:xfrm>
        </p:grpSpPr>
        <p:sp>
          <p:nvSpPr>
            <p:cNvPr id="2" name="Google Shape;101;p6"/>
            <p:cNvSpPr/>
            <p:nvPr/>
          </p:nvSpPr>
          <p:spPr>
            <a:xfrm rot="16200000">
              <a:off x="202215" y="-1"/>
              <a:ext cx="297029" cy="297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 name="Google Shape;102;p6"/>
            <p:cNvSpPr/>
            <p:nvPr/>
          </p:nvSpPr>
          <p:spPr>
            <a:xfrm rot="16200000">
              <a:off x="0" y="9"/>
              <a:ext cx="499658" cy="499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 name="Title Text"/>
          <p:cNvSpPr txBox="1"/>
          <p:nvPr>
            <p:ph type="title"/>
          </p:nvPr>
        </p:nvSpPr>
        <p:spPr>
          <a:xfrm>
            <a:off x="1303799" y="598573"/>
            <a:ext cx="7030502" cy="9993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6" name="Body Level One…"/>
          <p:cNvSpPr txBox="1"/>
          <p:nvPr>
            <p:ph type="body" idx="1"/>
          </p:nvPr>
        </p:nvSpPr>
        <p:spPr>
          <a:xfrm>
            <a:off x="5103812" y="1828800"/>
            <a:ext cx="3581401" cy="33147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677062" y="4772501"/>
            <a:ext cx="322685" cy="322549"/>
          </a:xfrm>
          <a:prstGeom prst="rect">
            <a:avLst/>
          </a:prstGeom>
          <a:ln w="12700">
            <a:miter lim="400000"/>
          </a:ln>
        </p:spPr>
        <p:txBody>
          <a:bodyPr wrap="none" lIns="91423" tIns="91423" rIns="91423" bIns="91423" anchor="ctr">
            <a:spAutoFit/>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ln>
            <a:noFill/>
          </a:ln>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1pPr>
      <a:lvl2pPr marL="9686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2pPr>
      <a:lvl3pPr marL="14258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3pPr>
      <a:lvl4pPr marL="18830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4pPr>
      <a:lvl5pPr marL="23402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5pPr>
      <a:lvl6pPr marL="27974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6pPr>
      <a:lvl7pPr marL="32546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7pPr>
      <a:lvl8pPr marL="37118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8pPr>
      <a:lvl9pPr marL="4169062" marR="0" indent="-352712"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ln>
            <a:noFill/>
          </a:ln>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Google Shape;277;p13"/>
          <p:cNvSpPr txBox="1"/>
          <p:nvPr>
            <p:ph type="ctrTitle"/>
          </p:nvPr>
        </p:nvSpPr>
        <p:spPr>
          <a:xfrm>
            <a:off x="823998" y="1613825"/>
            <a:ext cx="5476204" cy="1872902"/>
          </a:xfrm>
          <a:prstGeom prst="rect">
            <a:avLst/>
          </a:prstGeom>
        </p:spPr>
        <p:txBody>
          <a:bodyPr/>
          <a:lstStyle>
            <a:lvl1pPr>
              <a:defRPr>
                <a:latin typeface="Georgia"/>
                <a:ea typeface="Georgia"/>
                <a:cs typeface="Georgia"/>
                <a:sym typeface="Georgia"/>
              </a:defRPr>
            </a:lvl1pPr>
          </a:lstStyle>
          <a:p>
            <a:pPr/>
            <a:r>
              <a:t>Prediction of Cab Cancellation</a:t>
            </a:r>
          </a:p>
        </p:txBody>
      </p:sp>
      <p:sp>
        <p:nvSpPr>
          <p:cNvPr id="321" name="Google Shape;278;p13"/>
          <p:cNvSpPr txBox="1"/>
          <p:nvPr>
            <p:ph type="subTitle" sz="quarter" idx="1"/>
          </p:nvPr>
        </p:nvSpPr>
        <p:spPr>
          <a:xfrm>
            <a:off x="824000" y="3596299"/>
            <a:ext cx="4255500" cy="695402"/>
          </a:xfrm>
          <a:prstGeom prst="rect">
            <a:avLst/>
          </a:prstGeom>
        </p:spPr>
        <p:txBody>
          <a:bodyPr/>
          <a:lstStyle/>
          <a:p>
            <a:pPr marL="0" indent="0">
              <a:defRPr>
                <a:latin typeface="Georgia"/>
                <a:ea typeface="Georgia"/>
                <a:cs typeface="Georgia"/>
                <a:sym typeface="Georgia"/>
              </a:defRPr>
            </a:pPr>
            <a:r>
              <a:t>Komal Kumari</a:t>
            </a:r>
          </a:p>
          <a:p>
            <a:pPr marL="0" indent="0">
              <a:defRPr>
                <a:latin typeface="Georgia"/>
                <a:ea typeface="Georgia"/>
                <a:cs typeface="Georgia"/>
                <a:sym typeface="Georgia"/>
              </a:defRPr>
            </a:pPr>
            <a:r>
              <a:t>MT19124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283;p14"/>
          <p:cNvSpPr txBox="1"/>
          <p:nvPr/>
        </p:nvSpPr>
        <p:spPr>
          <a:xfrm>
            <a:off x="438000" y="179674"/>
            <a:ext cx="7052699" cy="525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400">
                <a:solidFill>
                  <a:srgbClr val="FFFFFF"/>
                </a:solidFill>
                <a:latin typeface="Georgia"/>
                <a:ea typeface="Georgia"/>
                <a:cs typeface="Georgia"/>
                <a:sym typeface="Georgia"/>
              </a:defRPr>
            </a:lvl1pPr>
          </a:lstStyle>
          <a:p>
            <a:pPr/>
            <a:r>
              <a:t>Problem Statement</a:t>
            </a:r>
          </a:p>
        </p:txBody>
      </p:sp>
      <p:sp>
        <p:nvSpPr>
          <p:cNvPr id="324" name="Google Shape;284;p14"/>
          <p:cNvSpPr txBox="1"/>
          <p:nvPr/>
        </p:nvSpPr>
        <p:spPr>
          <a:xfrm>
            <a:off x="523499" y="1089348"/>
            <a:ext cx="8097002" cy="2354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sz="1600">
                <a:solidFill>
                  <a:srgbClr val="FFFFFF"/>
                </a:solidFill>
                <a:latin typeface="Georgia"/>
                <a:ea typeface="Georgia"/>
                <a:cs typeface="Georgia"/>
                <a:sym typeface="Georgia"/>
              </a:defRPr>
            </a:pPr>
            <a:r>
              <a:t>Cab cancellation poses a lot of inconvenience to people especially when the booking is cancelled close to the trip time.</a:t>
            </a:r>
          </a:p>
          <a:p>
            <a:pPr algn="just">
              <a:defRPr sz="1600">
                <a:solidFill>
                  <a:srgbClr val="FFFFFF"/>
                </a:solidFill>
                <a:latin typeface="Georgia"/>
                <a:ea typeface="Georgia"/>
                <a:cs typeface="Georgia"/>
                <a:sym typeface="Georgia"/>
              </a:defRPr>
            </a:pPr>
          </a:p>
          <a:p>
            <a:pPr algn="just">
              <a:defRPr sz="1600">
                <a:solidFill>
                  <a:srgbClr val="FFFFFF"/>
                </a:solidFill>
                <a:latin typeface="Georgia"/>
                <a:ea typeface="Georgia"/>
                <a:cs typeface="Georgia"/>
                <a:sym typeface="Georgia"/>
              </a:defRPr>
            </a:pPr>
            <a:r>
              <a:t>Some of the time the bookings gets cancelled due to unavailability of cabs due to overbooking.</a:t>
            </a:r>
          </a:p>
          <a:p>
            <a:pPr algn="just">
              <a:defRPr sz="1600">
                <a:solidFill>
                  <a:srgbClr val="FFFFFF"/>
                </a:solidFill>
                <a:latin typeface="Georgia"/>
                <a:ea typeface="Georgia"/>
                <a:cs typeface="Georgia"/>
                <a:sym typeface="Georgia"/>
              </a:defRPr>
            </a:pPr>
          </a:p>
          <a:p>
            <a:pPr algn="just">
              <a:defRPr sz="1600">
                <a:solidFill>
                  <a:srgbClr val="FFFFFF"/>
                </a:solidFill>
                <a:latin typeface="Georgia"/>
                <a:ea typeface="Georgia"/>
                <a:cs typeface="Georgia"/>
                <a:sym typeface="Georgia"/>
              </a:defRPr>
            </a:pPr>
            <a:r>
              <a:t>Building a predictive model that could predict the chances of cab getting cancelled based on the dependent attributes can help decide the cab service to bring more cabs onto road and thus increase their profit.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Google Shape;289;p15"/>
          <p:cNvSpPr txBox="1"/>
          <p:nvPr/>
        </p:nvSpPr>
        <p:spPr>
          <a:xfrm>
            <a:off x="438000" y="179674"/>
            <a:ext cx="7052699" cy="525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400">
                <a:solidFill>
                  <a:srgbClr val="FFFFFF"/>
                </a:solidFill>
                <a:latin typeface="Georgia"/>
                <a:ea typeface="Georgia"/>
                <a:cs typeface="Georgia"/>
                <a:sym typeface="Georgia"/>
              </a:defRPr>
            </a:lvl1pPr>
          </a:lstStyle>
          <a:p>
            <a:pPr/>
            <a:r>
              <a:t>Analysis Phases</a:t>
            </a:r>
          </a:p>
        </p:txBody>
      </p:sp>
      <p:sp>
        <p:nvSpPr>
          <p:cNvPr id="327" name="Google Shape;290;p15"/>
          <p:cNvSpPr txBox="1"/>
          <p:nvPr/>
        </p:nvSpPr>
        <p:spPr>
          <a:xfrm>
            <a:off x="523499" y="718723"/>
            <a:ext cx="8097002" cy="3980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1600">
                <a:solidFill>
                  <a:srgbClr val="FFFFFF"/>
                </a:solidFill>
                <a:latin typeface="Georgia"/>
                <a:ea typeface="Georgia"/>
                <a:cs typeface="Georgia"/>
                <a:sym typeface="Georgia"/>
              </a:defRPr>
            </a:pPr>
            <a:r>
              <a:t>Data Visualisation</a:t>
            </a:r>
            <a:r>
              <a:rPr b="0"/>
              <a:t> </a:t>
            </a:r>
          </a:p>
          <a:p>
            <a:pPr algn="just">
              <a:defRPr b="1" sz="1600">
                <a:solidFill>
                  <a:srgbClr val="FFFFFF"/>
                </a:solidFill>
                <a:latin typeface="Georgia"/>
                <a:ea typeface="Georgia"/>
                <a:cs typeface="Georgia"/>
                <a:sym typeface="Georgia"/>
              </a:defRPr>
            </a:pPr>
          </a:p>
          <a:p>
            <a:pPr algn="just">
              <a:defRPr>
                <a:solidFill>
                  <a:srgbClr val="FFFFFF"/>
                </a:solidFill>
                <a:latin typeface="Georgia"/>
                <a:ea typeface="Georgia"/>
                <a:cs typeface="Georgia"/>
                <a:sym typeface="Georgia"/>
              </a:defRPr>
            </a:pPr>
            <a:r>
              <a:t>To show relation between target and dependent attributes various properties of histogram and piechart is used</a:t>
            </a:r>
            <a:r>
              <a:rPr sz="1600"/>
              <a:t>.</a:t>
            </a:r>
            <a:endParaRPr sz="1600"/>
          </a:p>
          <a:p>
            <a:pPr algn="just">
              <a:defRPr sz="1600">
                <a:solidFill>
                  <a:srgbClr val="FFFFFF"/>
                </a:solidFill>
                <a:latin typeface="Georgia"/>
                <a:ea typeface="Georgia"/>
                <a:cs typeface="Georgia"/>
                <a:sym typeface="Georgia"/>
              </a:defRPr>
            </a:pPr>
          </a:p>
          <a:p>
            <a:pPr algn="just">
              <a:defRPr b="1" sz="1600">
                <a:solidFill>
                  <a:srgbClr val="FFFFFF"/>
                </a:solidFill>
                <a:latin typeface="Georgia"/>
                <a:ea typeface="Georgia"/>
                <a:cs typeface="Georgia"/>
                <a:sym typeface="Georgia"/>
              </a:defRPr>
            </a:pPr>
            <a:r>
              <a:t>Data preprocessing and cleaning:</a:t>
            </a:r>
          </a:p>
          <a:p>
            <a:pPr algn="just">
              <a:defRPr b="1" sz="1600">
                <a:solidFill>
                  <a:srgbClr val="FFFFFF"/>
                </a:solidFill>
                <a:latin typeface="Georgia"/>
                <a:ea typeface="Georgia"/>
                <a:cs typeface="Georgia"/>
                <a:sym typeface="Georgia"/>
              </a:defRPr>
            </a:pPr>
          </a:p>
          <a:p>
            <a:pPr algn="just">
              <a:defRPr>
                <a:solidFill>
                  <a:srgbClr val="FFFFFF"/>
                </a:solidFill>
                <a:latin typeface="Georgia"/>
                <a:ea typeface="Georgia"/>
                <a:cs typeface="Georgia"/>
                <a:sym typeface="Georgia"/>
              </a:defRPr>
            </a:pPr>
            <a:r>
              <a:t>1. Aggregation</a:t>
            </a:r>
          </a:p>
          <a:p>
            <a:pPr algn="just">
              <a:defRPr>
                <a:solidFill>
                  <a:srgbClr val="FFFFFF"/>
                </a:solidFill>
                <a:latin typeface="Georgia"/>
                <a:ea typeface="Georgia"/>
                <a:cs typeface="Georgia"/>
                <a:sym typeface="Georgia"/>
              </a:defRPr>
            </a:pPr>
            <a:r>
              <a:t>2. Feature subset by SelectKBSt, recursive elimination, Boruta package</a:t>
            </a:r>
          </a:p>
          <a:p>
            <a:pPr algn="just">
              <a:defRPr>
                <a:solidFill>
                  <a:srgbClr val="FFFFFF"/>
                </a:solidFill>
                <a:latin typeface="Georgia"/>
                <a:ea typeface="Georgia"/>
                <a:cs typeface="Georgia"/>
                <a:sym typeface="Georgia"/>
              </a:defRPr>
            </a:pPr>
            <a:r>
              <a:t>3. Feature creation</a:t>
            </a:r>
          </a:p>
          <a:p>
            <a:pPr algn="just">
              <a:defRPr>
                <a:solidFill>
                  <a:srgbClr val="FFFFFF"/>
                </a:solidFill>
                <a:latin typeface="Georgia"/>
                <a:ea typeface="Georgia"/>
                <a:cs typeface="Georgia"/>
                <a:sym typeface="Georgia"/>
              </a:defRPr>
            </a:pPr>
            <a:r>
              <a:t>4. Correlation using heat map</a:t>
            </a:r>
          </a:p>
          <a:p>
            <a:pPr algn="just">
              <a:defRPr sz="1600">
                <a:solidFill>
                  <a:srgbClr val="FFFFFF"/>
                </a:solidFill>
                <a:latin typeface="Georgia"/>
                <a:ea typeface="Georgia"/>
                <a:cs typeface="Georgia"/>
                <a:sym typeface="Georgia"/>
              </a:defRPr>
            </a:pPr>
          </a:p>
          <a:p>
            <a:pPr algn="just">
              <a:defRPr b="1" sz="1600">
                <a:solidFill>
                  <a:srgbClr val="FFFFFF"/>
                </a:solidFill>
                <a:latin typeface="Georgia"/>
                <a:ea typeface="Georgia"/>
                <a:cs typeface="Georgia"/>
                <a:sym typeface="Georgia"/>
              </a:defRPr>
            </a:pPr>
            <a:r>
              <a:t>Data classification:</a:t>
            </a:r>
          </a:p>
          <a:p>
            <a:pPr algn="just">
              <a:defRPr sz="1600">
                <a:solidFill>
                  <a:srgbClr val="FFFFFF"/>
                </a:solidFill>
                <a:latin typeface="Georgia"/>
                <a:ea typeface="Georgia"/>
                <a:cs typeface="Georgia"/>
                <a:sym typeface="Georgia"/>
              </a:defRPr>
            </a:pPr>
          </a:p>
          <a:p>
            <a:pPr marL="213893" indent="-213893" algn="just">
              <a:buSzPct val="100000"/>
              <a:buAutoNum type="arabicPeriod" startAt="1"/>
              <a:defRPr>
                <a:solidFill>
                  <a:srgbClr val="FFFFFF"/>
                </a:solidFill>
                <a:latin typeface="Georgia"/>
                <a:ea typeface="Georgia"/>
                <a:cs typeface="Georgia"/>
                <a:sym typeface="Georgia"/>
              </a:defRPr>
            </a:pPr>
            <a:r>
              <a:t>Class imbalance problem handled though up-sampling and down-sampling</a:t>
            </a:r>
          </a:p>
          <a:p>
            <a:pPr marL="213893" indent="-213893" algn="just">
              <a:buSzPct val="100000"/>
              <a:buAutoNum type="arabicPeriod" startAt="1"/>
              <a:defRPr>
                <a:solidFill>
                  <a:srgbClr val="FFFFFF"/>
                </a:solidFill>
                <a:latin typeface="Georgia"/>
                <a:ea typeface="Georgia"/>
                <a:cs typeface="Georgia"/>
                <a:sym typeface="Georgia"/>
              </a:defRPr>
            </a:pPr>
            <a:r>
              <a:t>Support Vector Machine used for classification.</a:t>
            </a:r>
          </a:p>
          <a:p>
            <a:pPr marL="213893" indent="-213893" algn="just">
              <a:buSzPct val="100000"/>
              <a:buAutoNum type="arabicPeriod" startAt="1"/>
              <a:defRPr>
                <a:solidFill>
                  <a:srgbClr val="FFFFFF"/>
                </a:solidFill>
                <a:latin typeface="Georgia"/>
                <a:ea typeface="Georgia"/>
                <a:cs typeface="Georgia"/>
                <a:sym typeface="Georgia"/>
              </a:defRPr>
            </a:pPr>
            <a:r>
              <a:t>Random Forest used as baseline from comparison of accuracy.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Google Shape;295;p16"/>
          <p:cNvSpPr txBox="1"/>
          <p:nvPr/>
        </p:nvSpPr>
        <p:spPr>
          <a:xfrm>
            <a:off x="438000" y="179673"/>
            <a:ext cx="7052699" cy="1211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sz="2400">
                <a:solidFill>
                  <a:srgbClr val="FFFFFF"/>
                </a:solidFill>
                <a:latin typeface="Georgia"/>
                <a:ea typeface="Georgia"/>
                <a:cs typeface="Georgia"/>
                <a:sym typeface="Georgia"/>
              </a:defRPr>
            </a:pPr>
            <a:r>
              <a:t>Problems faced &amp; Results</a:t>
            </a:r>
          </a:p>
          <a:p>
            <a:pPr>
              <a:defRPr b="1" sz="2400">
                <a:solidFill>
                  <a:srgbClr val="FFFFFF"/>
                </a:solidFill>
                <a:latin typeface="Georgia"/>
                <a:ea typeface="Georgia"/>
                <a:cs typeface="Georgia"/>
                <a:sym typeface="Georgia"/>
              </a:defRPr>
            </a:pPr>
          </a:p>
        </p:txBody>
      </p:sp>
      <p:sp>
        <p:nvSpPr>
          <p:cNvPr id="330" name="Google Shape;296;p16"/>
          <p:cNvSpPr txBox="1"/>
          <p:nvPr/>
        </p:nvSpPr>
        <p:spPr>
          <a:xfrm>
            <a:off x="523499" y="887224"/>
            <a:ext cx="8097002" cy="36753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1800">
                <a:solidFill>
                  <a:srgbClr val="FFFFFF"/>
                </a:solidFill>
                <a:latin typeface="Georgia"/>
                <a:ea typeface="Georgia"/>
                <a:cs typeface="Georgia"/>
                <a:sym typeface="Georgia"/>
              </a:defRPr>
            </a:pPr>
            <a:r>
              <a:t>Problems faced</a:t>
            </a:r>
            <a:r>
              <a:rPr i="1"/>
              <a:t>:</a:t>
            </a:r>
            <a:endParaRPr i="1"/>
          </a:p>
          <a:p>
            <a:pPr indent="457200" algn="just">
              <a:defRPr sz="1800">
                <a:solidFill>
                  <a:srgbClr val="FFFFFF"/>
                </a:solidFill>
                <a:latin typeface="Georgia"/>
                <a:ea typeface="Georgia"/>
                <a:cs typeface="Georgia"/>
                <a:sym typeface="Georgia"/>
              </a:defRPr>
            </a:pP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Class imbalance problem</a:t>
            </a: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Presence of noise and missing values</a:t>
            </a: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Redundant ,highly correlated attributes</a:t>
            </a: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Dealing with feature subsetting</a:t>
            </a:r>
            <a:endParaRPr sz="1800"/>
          </a:p>
          <a:p>
            <a:pPr algn="just">
              <a:defRPr sz="1800">
                <a:solidFill>
                  <a:srgbClr val="FFFFFF"/>
                </a:solidFill>
                <a:latin typeface="Georgia"/>
                <a:ea typeface="Georgia"/>
                <a:cs typeface="Georgia"/>
                <a:sym typeface="Georgia"/>
              </a:defRPr>
            </a:pPr>
          </a:p>
          <a:p>
            <a:pPr algn="just">
              <a:defRPr b="1" sz="1800">
                <a:solidFill>
                  <a:srgbClr val="FFFFFF"/>
                </a:solidFill>
                <a:latin typeface="Georgia"/>
                <a:ea typeface="Georgia"/>
                <a:cs typeface="Georgia"/>
                <a:sym typeface="Georgia"/>
              </a:defRPr>
            </a:pPr>
            <a:r>
              <a:t>Results</a:t>
            </a:r>
            <a:r>
              <a:rPr i="1"/>
              <a:t>:</a:t>
            </a:r>
            <a:endParaRPr i="1"/>
          </a:p>
          <a:p>
            <a:pPr algn="just">
              <a:defRPr sz="1800">
                <a:solidFill>
                  <a:srgbClr val="FFFFFF"/>
                </a:solidFill>
                <a:latin typeface="Georgia"/>
                <a:ea typeface="Georgia"/>
                <a:cs typeface="Georgia"/>
                <a:sym typeface="Georgia"/>
              </a:defRPr>
            </a:pP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Build model provides accuracy around around 9.3</a:t>
            </a: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Class imbalance problem solved using upsampling/ downsampling</a:t>
            </a:r>
          </a:p>
          <a:p>
            <a:pPr marL="457200" indent="-342900" algn="just">
              <a:buClr>
                <a:srgbClr val="FFFFFF"/>
              </a:buClr>
              <a:buSzPts val="1400"/>
              <a:buAutoNum type="arabicPeriod" startAt="1"/>
              <a:defRPr>
                <a:solidFill>
                  <a:srgbClr val="FFFFFF"/>
                </a:solidFill>
                <a:latin typeface="Georgia"/>
                <a:ea typeface="Georgia"/>
                <a:cs typeface="Georgia"/>
                <a:sym typeface="Georgia"/>
              </a:defRPr>
            </a:pPr>
            <a:r>
              <a:t>SVM works as better classifier and depicts the effect on precision/recall  due to presence of class imbalance.</a:t>
            </a:r>
          </a:p>
          <a:p>
            <a:pPr algn="just">
              <a:defRPr sz="1800">
                <a:solidFill>
                  <a:srgbClr val="FFFFFF"/>
                </a:solidFill>
                <a:latin typeface="Georgia"/>
                <a:ea typeface="Georgia"/>
                <a:cs typeface="Georgia"/>
                <a:sym typeface="Georgia"/>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Helvetica"/>
        <a:ea typeface="Helvetica"/>
        <a:cs typeface="Helvetica"/>
      </a:majorFont>
      <a:minorFont>
        <a:latin typeface="Arial"/>
        <a:ea typeface="Arial"/>
        <a:cs typeface="Arial"/>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791B"/>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Helvetica"/>
        <a:ea typeface="Helvetica"/>
        <a:cs typeface="Helvetica"/>
      </a:majorFont>
      <a:minorFont>
        <a:latin typeface="Arial"/>
        <a:ea typeface="Arial"/>
        <a:cs typeface="Arial"/>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791B"/>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