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7" r:id="rId6"/>
    <p:sldId id="268" r:id="rId7"/>
    <p:sldId id="263" r:id="rId8"/>
    <p:sldId id="264" r:id="rId9"/>
    <p:sldId id="265" r:id="rId10"/>
    <p:sldId id="266" r:id="rId11"/>
    <p:sldId id="262" r:id="rId12"/>
    <p:sldId id="269" r:id="rId13"/>
    <p:sldId id="270" r:id="rId14"/>
    <p:sldId id="271" r:id="rId15"/>
    <p:sldId id="26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9" autoAdjust="0"/>
    <p:restoredTop sz="94624" autoAdjust="0"/>
  </p:normalViewPr>
  <p:slideViewPr>
    <p:cSldViewPr>
      <p:cViewPr varScale="1">
        <p:scale>
          <a:sx n="84" d="100"/>
          <a:sy n="84" d="100"/>
        </p:scale>
        <p:origin x="1469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143000"/>
            <a:ext cx="8077200" cy="8382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KARNATAKA LAW SOCIETY’S GOGTE INSTITUTE OF TECHNOLOGY, </a:t>
            </a:r>
            <a:br>
              <a:rPr lang="en-US" sz="2000" dirty="0" smtClean="0"/>
            </a:br>
            <a:r>
              <a:rPr lang="en-US" sz="2000" dirty="0" smtClean="0"/>
              <a:t>BELAGAVI, 590008 - INDIA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TEAM NAME – INNOVATORS</a:t>
            </a:r>
          </a:p>
          <a:p>
            <a:r>
              <a:rPr lang="en-US" dirty="0" smtClean="0"/>
              <a:t>TEAM MEMBERS</a:t>
            </a:r>
          </a:p>
          <a:p>
            <a:pPr lvl="2"/>
            <a:r>
              <a:rPr lang="en-US" dirty="0" smtClean="0"/>
              <a:t>KARTIK KUMAR CHOUDHARY(TL)</a:t>
            </a:r>
          </a:p>
          <a:p>
            <a:pPr lvl="2"/>
            <a:r>
              <a:rPr lang="en-US" dirty="0" smtClean="0"/>
              <a:t>RUSHIKESH PADAKI</a:t>
            </a:r>
          </a:p>
          <a:p>
            <a:pPr lvl="2"/>
            <a:r>
              <a:rPr lang="en-US" dirty="0" smtClean="0"/>
              <a:t>SHASHANK SHETTENNAVAR</a:t>
            </a:r>
          </a:p>
          <a:p>
            <a:pPr lvl="2"/>
            <a:r>
              <a:rPr lang="en-US" dirty="0" smtClean="0"/>
              <a:t>AISHA MOHAMMED F. DARGA</a:t>
            </a:r>
          </a:p>
          <a:p>
            <a:pPr lvl="2"/>
            <a:r>
              <a:rPr lang="en-US" dirty="0" smtClean="0"/>
              <a:t>JASMEET KAUR KOHLI</a:t>
            </a:r>
          </a:p>
          <a:p>
            <a:pPr lvl="2"/>
            <a:r>
              <a:rPr lang="en-US" dirty="0" smtClean="0"/>
              <a:t>ANKITA MANJAREKAR</a:t>
            </a:r>
          </a:p>
          <a:p>
            <a:r>
              <a:rPr lang="en-US" dirty="0" smtClean="0"/>
              <a:t>MENTORS</a:t>
            </a:r>
          </a:p>
          <a:p>
            <a:pPr lvl="2"/>
            <a:r>
              <a:rPr lang="en-US" dirty="0" smtClean="0"/>
              <a:t>Prof. RAHUL KULKARNI</a:t>
            </a:r>
          </a:p>
          <a:p>
            <a:pPr lvl="2"/>
            <a:r>
              <a:rPr lang="en-US" dirty="0" smtClean="0"/>
              <a:t>Prof. VEENA LALBEG</a:t>
            </a:r>
          </a:p>
        </p:txBody>
      </p:sp>
      <p:pic>
        <p:nvPicPr>
          <p:cNvPr id="4" name="Picture 2"/>
          <p:cNvPicPr preferRelativeResize="0"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466888" y="762000"/>
            <a:ext cx="1448512" cy="1549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152400"/>
            <a:ext cx="8305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BLOOD BANK APP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 Tracking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1" y="2133600"/>
            <a:ext cx="1981199" cy="39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2524" y="1306050"/>
            <a:ext cx="2800876" cy="482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</a:p>
          <a:p>
            <a:r>
              <a:rPr lang="en-US" dirty="0" err="1" smtClean="0"/>
              <a:t>phpmyadmin</a:t>
            </a:r>
            <a:endParaRPr lang="en-US" dirty="0" smtClean="0"/>
          </a:p>
          <a:p>
            <a:r>
              <a:rPr lang="en-US" dirty="0" smtClean="0"/>
              <a:t>Gossip server</a:t>
            </a:r>
          </a:p>
          <a:p>
            <a:r>
              <a:rPr lang="en-US" dirty="0" err="1" smtClean="0"/>
              <a:t>MySQL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hoc network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46212" b="39390"/>
          <a:stretch>
            <a:fillRect/>
          </a:stretch>
        </p:blipFill>
        <p:spPr>
          <a:xfrm>
            <a:off x="838200" y="1226703"/>
            <a:ext cx="7441730" cy="471689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hoc network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09544" y="1600200"/>
            <a:ext cx="252491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Bar code reader – inventory automation.</a:t>
            </a:r>
          </a:p>
          <a:p>
            <a:r>
              <a:rPr lang="en-US" dirty="0" smtClean="0"/>
              <a:t>Blood bank and Donor Rating.</a:t>
            </a:r>
          </a:p>
          <a:p>
            <a:r>
              <a:rPr lang="en-US" dirty="0" smtClean="0"/>
              <a:t>Linking </a:t>
            </a:r>
            <a:r>
              <a:rPr lang="en-US" dirty="0" err="1" smtClean="0"/>
              <a:t>Aadhar</a:t>
            </a:r>
            <a:r>
              <a:rPr lang="en-US" dirty="0" smtClean="0"/>
              <a:t> Card number.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PROBLEM DEFINITION – BLOOD BANK APP </a:t>
            </a:r>
            <a:br>
              <a:rPr lang="en-US" sz="4000" dirty="0" smtClean="0"/>
            </a:br>
            <a:r>
              <a:rPr lang="en-US" sz="1800" dirty="0" smtClean="0"/>
              <a:t>[DEPRTMENT OF ATOMIC ENERGY]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The </a:t>
            </a:r>
            <a:r>
              <a:rPr lang="en-US" b="1" dirty="0" smtClean="0"/>
              <a:t>mobile app</a:t>
            </a:r>
            <a:r>
              <a:rPr lang="en-US" dirty="0" smtClean="0"/>
              <a:t> desired can help provide updated </a:t>
            </a:r>
            <a:r>
              <a:rPr lang="en-US" b="1" dirty="0" smtClean="0"/>
              <a:t>inventory</a:t>
            </a:r>
            <a:r>
              <a:rPr lang="en-US" dirty="0" smtClean="0"/>
              <a:t> of group wise blood availability in blood banks </a:t>
            </a:r>
            <a:r>
              <a:rPr lang="en-US" b="1" dirty="0" smtClean="0"/>
              <a:t>in close proximity especially during disasters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This app can also have features to contact blood and platelets </a:t>
            </a:r>
            <a:r>
              <a:rPr lang="en-US" b="1" dirty="0" smtClean="0"/>
              <a:t>donors</a:t>
            </a:r>
            <a:r>
              <a:rPr lang="en-US" dirty="0" smtClean="0"/>
              <a:t>, when required to donate at the nearest blood bank, utilizing </a:t>
            </a:r>
            <a:r>
              <a:rPr lang="en-US" b="1" dirty="0" smtClean="0"/>
              <a:t>geo tracking</a:t>
            </a:r>
            <a:r>
              <a:rPr lang="en-US" dirty="0" smtClean="0"/>
              <a:t> of these donors, albeit with their consent.</a:t>
            </a:r>
          </a:p>
          <a:p>
            <a:pPr algn="just"/>
            <a:r>
              <a:rPr lang="en-US" dirty="0" smtClean="0"/>
              <a:t>It can incorporate </a:t>
            </a:r>
            <a:r>
              <a:rPr lang="en-US" b="1" dirty="0" smtClean="0"/>
              <a:t>geographic mapping</a:t>
            </a:r>
            <a:r>
              <a:rPr lang="en-US" dirty="0" smtClean="0"/>
              <a:t> of blood banks in the country, based on their location, to provide better access to blood during eventualities.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Emergency networks – Disastrous situations</a:t>
            </a:r>
          </a:p>
          <a:p>
            <a:r>
              <a:rPr lang="en-US" dirty="0" smtClean="0"/>
              <a:t>Geo tracking</a:t>
            </a:r>
          </a:p>
          <a:p>
            <a:r>
              <a:rPr lang="en-US" dirty="0" smtClean="0"/>
              <a:t>Mapping of blood banks</a:t>
            </a:r>
          </a:p>
          <a:p>
            <a:r>
              <a:rPr lang="en-US" dirty="0" smtClean="0"/>
              <a:t>Registration</a:t>
            </a:r>
          </a:p>
          <a:p>
            <a:pPr lvl="2"/>
            <a:r>
              <a:rPr lang="en-US" dirty="0" smtClean="0"/>
              <a:t>Donor registration</a:t>
            </a:r>
          </a:p>
          <a:p>
            <a:pPr lvl="2"/>
            <a:r>
              <a:rPr lang="en-US" dirty="0" smtClean="0"/>
              <a:t>Recipient’s  acknowledgement</a:t>
            </a:r>
          </a:p>
          <a:p>
            <a:r>
              <a:rPr lang="en-US" dirty="0" smtClean="0"/>
              <a:t>Search for blood bank</a:t>
            </a:r>
          </a:p>
          <a:p>
            <a:r>
              <a:rPr lang="en-US" dirty="0" smtClean="0"/>
              <a:t>Search for eligible blood donor</a:t>
            </a:r>
          </a:p>
          <a:p>
            <a:r>
              <a:rPr lang="en-US" dirty="0" smtClean="0"/>
              <a:t>Updating inventory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AND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Android application for : </a:t>
            </a:r>
          </a:p>
          <a:p>
            <a:r>
              <a:rPr lang="en-US" dirty="0" smtClean="0"/>
              <a:t>Emergency networks – Networks on demand by ad hoc networks </a:t>
            </a:r>
          </a:p>
          <a:p>
            <a:r>
              <a:rPr lang="en-US" dirty="0" smtClean="0"/>
              <a:t>Geo tracking and Mapping of blood banks – Global Positioning System , Google Maps</a:t>
            </a:r>
          </a:p>
          <a:p>
            <a:r>
              <a:rPr lang="en-US" dirty="0" smtClean="0"/>
              <a:t>Registration , Search for blood bank , eligible blood donor , Updating inventory – PHP , </a:t>
            </a:r>
            <a:r>
              <a:rPr lang="en-US" dirty="0" err="1" smtClean="0"/>
              <a:t>MySQL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pic>
        <p:nvPicPr>
          <p:cNvPr id="4098" name="Picture 2"/>
          <p:cNvPicPr preferRelativeResize="0"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82063" y="1828800"/>
            <a:ext cx="10225521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1" y="1707622"/>
            <a:ext cx="5945056" cy="431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Demonstration of working of emergency network.</a:t>
            </a:r>
          </a:p>
          <a:p>
            <a:r>
              <a:rPr lang="en-US" dirty="0" smtClean="0"/>
              <a:t>Tracking the location of eligible donor.</a:t>
            </a:r>
          </a:p>
          <a:p>
            <a:r>
              <a:rPr lang="en-US" dirty="0" smtClean="0"/>
              <a:t>Locating blood banks in closest proximity.</a:t>
            </a:r>
          </a:p>
          <a:p>
            <a:r>
              <a:rPr lang="en-US" dirty="0" smtClean="0"/>
              <a:t>Inventory update.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Page</a:t>
            </a:r>
            <a:endParaRPr lang="en-US" dirty="0"/>
          </a:p>
        </p:txBody>
      </p:sp>
      <p:pic>
        <p:nvPicPr>
          <p:cNvPr id="9" name="Content Placeholder 5" descr="Screenshot_20170402_174525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1752600"/>
            <a:ext cx="2839625" cy="4608698"/>
          </a:xfrm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493175"/>
            <a:ext cx="2514600" cy="384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by donor and blood bank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95098"/>
            <a:ext cx="2795267" cy="4831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4754" y="1295401"/>
            <a:ext cx="2122846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283</Words>
  <Application>Microsoft Office PowerPoint</Application>
  <PresentationFormat>On-screen Show (4:3)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KARNATAKA LAW SOCIETY’S GOGTE INSTITUTE OF TECHNOLOGY,  BELAGAVI, 590008 - INDIA</vt:lpstr>
      <vt:lpstr>PROBLEM DEFINITION – BLOOD BANK APP  [DEPRTMENT OF ATOMIC ENERGY]</vt:lpstr>
      <vt:lpstr>CONTENTS</vt:lpstr>
      <vt:lpstr>APPROACHES AND SOLUTIONS</vt:lpstr>
      <vt:lpstr>Database Design</vt:lpstr>
      <vt:lpstr>Database Design</vt:lpstr>
      <vt:lpstr>RESULTS</vt:lpstr>
      <vt:lpstr>Registration Page</vt:lpstr>
      <vt:lpstr>Search by donor and blood bank</vt:lpstr>
      <vt:lpstr>Geo Tracking</vt:lpstr>
      <vt:lpstr>PLATFORM</vt:lpstr>
      <vt:lpstr>PowerPoint Presentation</vt:lpstr>
      <vt:lpstr>Ad hoc network</vt:lpstr>
      <vt:lpstr>Ad hoc network</vt:lpstr>
      <vt:lpstr>Future enhancement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KARNATAKA LAW SOCIETY’S GOGTE INSTITUTE OF TECHNOLOGY, BELGAUM,KARNATAKA - 590008</dc:title>
  <dc:creator>APPLE</dc:creator>
  <cp:lastModifiedBy>Admin</cp:lastModifiedBy>
  <cp:revision>61</cp:revision>
  <dcterms:created xsi:type="dcterms:W3CDTF">2006-08-16T00:00:00Z</dcterms:created>
  <dcterms:modified xsi:type="dcterms:W3CDTF">2017-04-18T19:10:05Z</dcterms:modified>
</cp:coreProperties>
</file>