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E239C-D4B3-02D9-4224-3021FEFB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DDEF6D-4E35-91F5-E462-6F98BF980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CA3390-B926-1457-6943-2B5D760B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C79DA7-2FD9-FECF-AA8D-4DFFF108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9AD03-9424-9B9B-7736-5C8E374C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E137C-F8BD-4B1A-49CE-79AA3C63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3AF145-75D1-BBC6-E582-5F55C582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DD36A-7941-7671-1909-FBA0E05E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F5FAE-815E-FDE0-D849-3AEF5F7F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F68E3-4290-86D7-DDCC-67EA30AC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97C017-2E9D-15D6-E047-ABC621BBD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6CDEC-0319-FAFB-6918-E77BB0BA5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6D059-DA47-2425-5D30-AA17F239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F047A5-D8B0-92C7-5962-3E9DCF8B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C7DB9-38DD-7049-C45B-36B7CC6C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6C3DC-1BB4-D806-9A2B-A47D3787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ED149-EB26-479D-F58D-E2BE630F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CC1B3-B8FF-394D-69B0-E3DF4AD6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E3471B-3FD1-D94E-5BCE-60F03666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90831-73BE-EF7D-383E-4B43E9AF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325F1-727E-B539-C272-14432000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C7093-4370-7415-2515-696D3E6C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31A8E-D22D-752D-2E05-5ECEE80A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AA887-67EC-64AB-6228-BC956441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667A10-6981-9D12-8C56-B81B17A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11CC1-77B9-193A-961C-A2C1862B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9A377-80A2-F123-CD76-B64BE0908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E65B53-0F22-A13D-2399-412FF150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548851-CA2E-1C09-F7B0-828B5359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17EB76-96B3-303E-B9FC-86AA7B40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63AA3A-FEA8-8EF6-E510-6FE3C88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E410B-8C4F-44F1-644E-7107EDC9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9170C-1951-DE5B-866F-C5C42773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7D60DF-B028-AF44-30F4-9549B3187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9E9A3E-2E30-8D36-8FA7-20027B7A9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D5F5B5-5E17-DBDE-9121-6AA823AA6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01A427-3ECD-1791-FD3C-7B980B77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7AEC77-2719-E983-663D-8B953666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6632AE-1DC3-634A-184D-3DD742F8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0D764-12B1-48B7-3D0C-262E5C96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D469D2-961B-8E4E-0C46-AA738FAA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AC0D45-8DB1-A5C5-E656-A76CE76B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0EFF6D-5449-DAA8-8E26-54FB562B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B8D231-0544-A4F9-7D69-8061C69B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F2211D-01BC-BA26-02BB-52972A0F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E47C9C-11C4-8FF2-476F-D5B1057B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B8EC1-2243-F777-B359-C372D00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BA7FA-64FF-BBD3-DBD3-298EBB59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671D83-6D92-A6D7-6549-61A56765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A2B85A-914E-D7FE-FE6B-B88DBA60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BB4CF8-23EF-149B-B1AD-141BACC6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65BD19-17BC-B7A1-95D9-57F4C1D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A512C-3ABD-041F-612C-2AD118A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A6B1FA-EDF0-49C1-5E89-EB66DD513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97301B-9700-8241-0535-8B35A6846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24AD05-7A59-7BCE-4BC4-76987055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3EC228-8B0B-1952-C453-164EB1C9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642BD3-0E31-4583-6C19-267348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6268B-EDC2-2DCF-56D6-DA6E3E30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ABBE0-A4F1-2037-3054-E7C45229A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3C1C3-6BD0-410E-D51E-61F5ED686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B81B6-0F6A-4113-B63A-8BF53B25AC5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66716-874D-B025-2160-0CE7D420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9D6CF7-6CF1-D6DC-EC5A-29881AE7D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76D8F-5C82-4339-AE2B-8BF7116F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0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9803F-4430-0598-959F-2030B1F3D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Project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E95542-04C2-8ED8-EFD0-CBB59DCB9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Ekaterina Dul 2102930</a:t>
            </a:r>
          </a:p>
        </p:txBody>
      </p:sp>
    </p:spTree>
    <p:extLst>
      <p:ext uri="{BB962C8B-B14F-4D97-AF65-F5344CB8AC3E}">
        <p14:creationId xmlns:p14="http://schemas.microsoft.com/office/powerpoint/2010/main" val="197915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B13ED-6F7E-9BF4-9735-52537C1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Service Page : Accordion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F9C25-EDCB-8E0D-E28A-5DF360D7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5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B13ED-6F7E-9BF4-9735-52537C1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Service Page : Gallery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F9C25-EDCB-8E0D-E28A-5DF360D7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B13ED-6F7E-9BF4-9735-52537C1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Project Structure: HTML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F9C25-EDCB-8E0D-E28A-5DF360D7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B13ED-6F7E-9BF4-9735-52537C1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Project Structure: CSS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F9C25-EDCB-8E0D-E28A-5DF360D7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B13ED-6F7E-9BF4-9735-52537C1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Project Structure: Java Script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F9C25-EDCB-8E0D-E28A-5DF360D7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E34CA-2D56-CAAB-55A5-D9F24EB3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342C1-C939-B5A1-011B-ADAAC9BC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825625"/>
            <a:ext cx="10783529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6FB29-EC15-7D5E-224E-4BA40A07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5249"/>
          </a:xfrm>
        </p:spPr>
        <p:txBody>
          <a:bodyPr/>
          <a:lstStyle/>
          <a:p>
            <a:r>
              <a:rPr lang="en-US" dirty="0"/>
              <a:t>Home Page: Main Result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572545-9A7F-6A4D-E48E-0514C2CE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933"/>
            <a:ext cx="12192000" cy="61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5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03F92-0B9A-8D36-64BD-A9850149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3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Page: Mobile Version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1AD5C-DB69-790B-E743-31D49C32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4001728" cy="59459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9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E7AA6-CBA7-2F4E-358B-CC2DE192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Home Page : Contact Links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C6257-A2C6-9464-008F-5BA48E31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E7AA6-CBA7-2F4E-358B-CC2DE192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US" dirty="0"/>
              <a:t>Main Features of Home Page : Contact Section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C6257-A2C6-9464-008F-5BA48E31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9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E7AA6-CBA7-2F4E-358B-CC2DE192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US" dirty="0"/>
              <a:t>Main Features of Home Page : Slideshow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C6257-A2C6-9464-008F-5BA48E31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0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B13ED-6F7E-9BF4-9735-52537C1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Page: Main Result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F9C25-EDCB-8E0D-E28A-5DF360D7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1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B13ED-6F7E-9BF4-9735-52537C1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Page: Mobile Version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F9C25-EDCB-8E0D-E28A-5DF360D7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68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81</Words>
  <Application>Microsoft Office PowerPoint</Application>
  <PresentationFormat>Широкоэкранный</PresentationFormat>
  <Paragraphs>15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Тема Office</vt:lpstr>
      <vt:lpstr>Web Development Project</vt:lpstr>
      <vt:lpstr>Initial Design</vt:lpstr>
      <vt:lpstr>Home Page: Main Result</vt:lpstr>
      <vt:lpstr>Home Page: Mobile Version</vt:lpstr>
      <vt:lpstr>Main Features of Home Page : Contact Links</vt:lpstr>
      <vt:lpstr>Main Features of Home Page : Contact Section</vt:lpstr>
      <vt:lpstr>Main Features of Home Page : Slideshow</vt:lpstr>
      <vt:lpstr>Services Page: Main Result</vt:lpstr>
      <vt:lpstr>Services Page: Mobile Version</vt:lpstr>
      <vt:lpstr>Main Features of Service Page : Accordion</vt:lpstr>
      <vt:lpstr>Main Features of Service Page : Gallery</vt:lpstr>
      <vt:lpstr>General Project Structure: HTML</vt:lpstr>
      <vt:lpstr>General Project Structure: CSS</vt:lpstr>
      <vt:lpstr>General Project Structure: Java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Project</dc:title>
  <dc:creator>kate dul</dc:creator>
  <cp:lastModifiedBy>kate dul</cp:lastModifiedBy>
  <cp:revision>4</cp:revision>
  <dcterms:created xsi:type="dcterms:W3CDTF">2024-01-17T16:06:13Z</dcterms:created>
  <dcterms:modified xsi:type="dcterms:W3CDTF">2024-01-17T19:58:21Z</dcterms:modified>
</cp:coreProperties>
</file>