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73637"/>
    <a:srgbClr val="222222"/>
    <a:srgbClr val="D906DA"/>
    <a:srgbClr val="FF00FF"/>
    <a:srgbClr val="D700C5"/>
    <a:srgbClr val="FF0000"/>
    <a:srgbClr val="4472C4"/>
    <a:srgbClr val="FF85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16FEF-635E-445A-94D5-A677BA57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34E9A-471A-4863-BE5E-FE28EF16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4A7BB-684A-4438-9ADC-99660ACB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EC944-A92D-44BB-9DB3-A77AB502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47D8-ADC3-49BD-AA6F-8280B19D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7943F-FA29-4F32-9CEB-F318097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B0ACD-3DD9-4235-AF53-B56093CC4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1CFB6-1FAF-44C0-A37F-CE70E00F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269D-DBB6-4D09-825F-F9C572AE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415D8-E101-4687-B2AB-733F2115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2A1476-B96C-4CC5-9C24-5DC0179B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784CF-104A-43D2-A0A2-EB82BB0AB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A278D-C778-464D-8B50-A16B18B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0A8FB-F81C-4B45-A79E-79AB2DBF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9F600-A72B-4599-8F13-D8D8EA0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B215-F4A0-4DE6-9862-60C84A18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8E804-6291-4A7F-A56E-8191254F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615FC-0DC3-4D47-B659-59BBDAE6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7A4BE-604C-4D96-8265-CEA4AD34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339C-95A5-44BA-8787-75C4BCAF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F95C7-2BE6-4E36-B8A1-1DF7CC1D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10FC9-819B-45C9-8412-9B52FFCA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623EF-5D2A-4380-9BCA-E5E6CDB5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13B29-066F-441B-BC17-6C9D009B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B5F20-5A79-409F-AEE4-D5DD0A6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3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9FBB-DAA6-4CBF-9A62-EA97276B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389A-1E83-41E4-BD01-7423C234C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F9466-E1F8-4EE8-BEE9-B5BF3209D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E3F6D-5C80-4222-809A-F0484F94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247C6-602A-4C4C-8410-D3F9C07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8F5DE-E2B9-400C-AE63-63AC73B3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5434B-7918-44F4-AB7B-45DBD897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76189-6C2A-4C92-B653-F1297BD6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1953F-D5E3-46A9-A67D-F16FCC822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C20391-CA5B-40C9-A0E5-221A7631A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C555F1-8749-4249-B997-0D375C4CC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00E55-63E3-4B1F-85FB-DF99963B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959AE-9CBF-4DA0-A5E5-CC2FFC9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0F0D4F-F616-4166-B1FC-48091757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18D6B-3ECE-4568-BE58-5F302112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7B4151-7D0F-480E-88D6-8242193B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1DD24-11C7-4F13-A7E1-D32C5BE0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78CB1-CF5D-4540-B4EA-4B538157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A8AAB-239E-4E24-9FFD-6D948A9A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4FD48A-7366-47AC-8390-B8043F45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46F60-62BA-4383-9529-75446280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EBE6-D9E3-4CB2-9CA8-75007E4A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25788-E8F3-428D-ADC0-CF4A4024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B015F-2927-4882-8449-506F2882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4CF9D-5727-4365-A88F-02642C03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0772B-E965-4377-9A8A-698F486C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BBEED-C669-4C3A-9813-5D080D4E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07841-821F-4968-919A-8F97184A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DC71C8-20D5-404F-A92F-948588132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1F43D7-11E6-479C-B32E-0656C503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B0B56-A01D-41B2-9B85-84066149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A550F-CF5D-4D97-831B-FF2D767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DE07F-9BAC-4231-B6BC-2A7931C9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4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4C14C4-84EF-41B1-9CB7-6D632765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9D04F-5EFD-41D9-9079-7190B7E7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0B36B-E6C8-42D9-937D-3E8DE15E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5FE4-9444-4348-A0C7-888A6C2E1DB1}" type="datetimeFigureOut">
              <a:rPr lang="zh-CN" altLang="en-US" smtClean="0"/>
              <a:t>2022/08/21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BE1AE-23C6-41D5-A094-40E77956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BD7A0-1158-4959-998F-37E3FE6C6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47AEC7-7DF1-4B59-9C7B-E12323A4A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46" y="1411282"/>
            <a:ext cx="2798307" cy="27983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198734-B0F9-4682-B738-B4435E25DE59}"/>
              </a:ext>
            </a:extLst>
          </p:cNvPr>
          <p:cNvSpPr txBox="1"/>
          <p:nvPr/>
        </p:nvSpPr>
        <p:spPr>
          <a:xfrm>
            <a:off x="3021105" y="4589929"/>
            <a:ext cx="614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/>
              <a:t>孤岛笔记 客户端</a:t>
            </a:r>
          </a:p>
        </p:txBody>
      </p:sp>
    </p:spTree>
    <p:extLst>
      <p:ext uri="{BB962C8B-B14F-4D97-AF65-F5344CB8AC3E}">
        <p14:creationId xmlns:p14="http://schemas.microsoft.com/office/powerpoint/2010/main" val="269541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xiaozhou</dc:creator>
  <cp:lastModifiedBy>lin xiaozhou</cp:lastModifiedBy>
  <cp:revision>42</cp:revision>
  <dcterms:created xsi:type="dcterms:W3CDTF">2021-12-24T01:42:10Z</dcterms:created>
  <dcterms:modified xsi:type="dcterms:W3CDTF">2022-08-21T15:01:52Z</dcterms:modified>
</cp:coreProperties>
</file>