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3" r:id="rId6"/>
    <p:sldId id="265" r:id="rId7"/>
    <p:sldId id="266" r:id="rId8"/>
    <p:sldId id="262" r:id="rId9"/>
    <p:sldId id="257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5CB8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160"/>
        <p:guide pos="42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28015" cy="12801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4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4921" y="-9427"/>
            <a:ext cx="10386505" cy="6886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5910" r="7437" b="9511"/>
          <a:stretch/>
        </p:blipFill>
        <p:spPr>
          <a:xfrm>
            <a:off x="152400" y="1981200"/>
            <a:ext cx="1504637" cy="16840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2985" y="3587011"/>
            <a:ext cx="16034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莲花中学</a:t>
            </a:r>
            <a:endParaRPr lang="en-US" altLang="zh-CN" b="1" dirty="0" smtClean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汉字听写大赛</a:t>
            </a:r>
            <a:endParaRPr lang="zh-CN" altLang="en-US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4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5200" y="1010311"/>
            <a:ext cx="5104427" cy="3934683"/>
            <a:chOff x="3259941" y="365397"/>
            <a:chExt cx="5104427" cy="3934683"/>
          </a:xfrm>
        </p:grpSpPr>
        <p:sp>
          <p:nvSpPr>
            <p:cNvPr id="6" name="文本框 5"/>
            <p:cNvSpPr txBox="1"/>
            <p:nvPr/>
          </p:nvSpPr>
          <p:spPr>
            <a:xfrm>
              <a:off x="4722876" y="942149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日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5793" y="1280266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/>
              </a:lvl1pPr>
            </a:lstStyle>
            <a:p>
              <a:r>
                <a:rPr lang="zh-CN" altLang="en-US" sz="44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4331" y="642753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6101" y="808701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丿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618" y="14323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594" y="1541926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辶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89885" y="202902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㇏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6343" y="1992412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㇊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30726" y="2198928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卩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2758" y="365397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㇆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2155" y="59613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亠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69305" y="973587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氵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8493" y="9340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2793" y="1369160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又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06949" y="136916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飞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6963" y="1729963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㇉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9941" y="3238251"/>
              <a:ext cx="5104427" cy="10618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寻找键盘上失落的文字</a:t>
              </a:r>
              <a:endParaRPr lang="en-US" altLang="zh-CN" sz="3600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莲花中学第一届汉字听写大赛</a:t>
              </a:r>
              <a:endParaRPr lang="zh-CN" altLang="en-US" sz="3600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8-4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08-4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08-4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08-4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4" name="12-37" hidden="1"/>
          <p:cNvSpPr txBox="1"/>
          <p:nvPr/>
        </p:nvSpPr>
        <p:spPr>
          <a:xfrm>
            <a:off x="5042068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5" name="12-38" hidden="1"/>
          <p:cNvSpPr txBox="1"/>
          <p:nvPr/>
        </p:nvSpPr>
        <p:spPr>
          <a:xfrm>
            <a:off x="5062513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1" name="13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6" name="13-40" hidden="1"/>
          <p:cNvSpPr txBox="1"/>
          <p:nvPr/>
        </p:nvSpPr>
        <p:spPr>
          <a:xfrm>
            <a:off x="5090459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7" name="13-41" hidden="1"/>
          <p:cNvSpPr txBox="1"/>
          <p:nvPr/>
        </p:nvSpPr>
        <p:spPr>
          <a:xfrm>
            <a:off x="5118405" y="515299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2" name="14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8" name="14-43" hidden="1"/>
          <p:cNvSpPr txBox="1"/>
          <p:nvPr/>
        </p:nvSpPr>
        <p:spPr>
          <a:xfrm>
            <a:off x="5131499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9" name="14-44" hidden="1"/>
          <p:cNvSpPr txBox="1"/>
          <p:nvPr/>
        </p:nvSpPr>
        <p:spPr>
          <a:xfrm>
            <a:off x="5221690" y="607507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6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35" grpId="1"/>
      <p:bldP spid="31" grpId="0"/>
      <p:bldP spid="31" grpId="1"/>
      <p:bldP spid="36" grpId="0"/>
      <p:bldP spid="36" grpId="1"/>
      <p:bldP spid="37" grpId="0"/>
      <p:bldP spid="37" grpId="1"/>
      <p:bldP spid="32" grpId="0"/>
      <p:bldP spid="32" grpId="1"/>
      <p:bldP spid="38" grpId="0"/>
      <p:bldP spid="38" grpId="1"/>
      <p:bldP spid="39" grpId="0"/>
      <p:bldP spid="39" grpId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1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1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1" name="1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2" name="1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14-57"/>
          <p:cNvSpPr txBox="1"/>
          <p:nvPr/>
        </p:nvSpPr>
        <p:spPr>
          <a:xfrm>
            <a:off x="5052598" y="586656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5" name="14-58"/>
          <p:cNvSpPr txBox="1"/>
          <p:nvPr/>
        </p:nvSpPr>
        <p:spPr>
          <a:xfrm>
            <a:off x="5052598" y="613438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6" name="14-59"/>
          <p:cNvSpPr txBox="1"/>
          <p:nvPr/>
        </p:nvSpPr>
        <p:spPr>
          <a:xfrm>
            <a:off x="5042683" y="600047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13480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13" y="1022347"/>
            <a:ext cx="4352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62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1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1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1" name="1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2" name="1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2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5-2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5-2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5-2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5-29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8-4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08-4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08-4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08-4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4" name="12-37" hidden="1"/>
          <p:cNvSpPr txBox="1"/>
          <p:nvPr/>
        </p:nvSpPr>
        <p:spPr>
          <a:xfrm>
            <a:off x="5042068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5" name="12-38" hidden="1"/>
          <p:cNvSpPr txBox="1"/>
          <p:nvPr/>
        </p:nvSpPr>
        <p:spPr>
          <a:xfrm>
            <a:off x="5062513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1" name="13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6" name="13-40" hidden="1"/>
          <p:cNvSpPr txBox="1"/>
          <p:nvPr/>
        </p:nvSpPr>
        <p:spPr>
          <a:xfrm>
            <a:off x="5090459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7" name="13-41" hidden="1"/>
          <p:cNvSpPr txBox="1"/>
          <p:nvPr/>
        </p:nvSpPr>
        <p:spPr>
          <a:xfrm>
            <a:off x="5118405" y="515299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2" name="14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8" name="14-43" hidden="1"/>
          <p:cNvSpPr txBox="1"/>
          <p:nvPr/>
        </p:nvSpPr>
        <p:spPr>
          <a:xfrm>
            <a:off x="5131499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9" name="14-44" hidden="1"/>
          <p:cNvSpPr txBox="1"/>
          <p:nvPr/>
        </p:nvSpPr>
        <p:spPr>
          <a:xfrm>
            <a:off x="5221690" y="607507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35" grpId="1"/>
      <p:bldP spid="31" grpId="0"/>
      <p:bldP spid="31" grpId="1"/>
      <p:bldP spid="36" grpId="0"/>
      <p:bldP spid="36" grpId="1"/>
      <p:bldP spid="37" grpId="0"/>
      <p:bldP spid="37" grpId="1"/>
      <p:bldP spid="32" grpId="0"/>
      <p:bldP spid="32" grpId="1"/>
      <p:bldP spid="38" grpId="0"/>
      <p:bldP spid="38" grpId="1"/>
      <p:bldP spid="39" grpId="0"/>
      <p:bldP spid="39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57062"/>
            <a:ext cx="9857155" cy="784092"/>
            <a:chOff x="2838379" y="3765039"/>
            <a:chExt cx="8338640" cy="78409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6503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6503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40247" y="376503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42115" y="376503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039313" y="376503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41181" y="376503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37326" y="376503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43" name="09"/>
          <p:cNvSpPr txBox="1"/>
          <p:nvPr/>
        </p:nvSpPr>
        <p:spPr>
          <a:xfrm>
            <a:off x="5089584" y="615070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44" name="10"/>
          <p:cNvSpPr txBox="1"/>
          <p:nvPr/>
        </p:nvSpPr>
        <p:spPr>
          <a:xfrm>
            <a:off x="5090459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45" name="11"/>
          <p:cNvSpPr txBox="1"/>
          <p:nvPr/>
        </p:nvSpPr>
        <p:spPr>
          <a:xfrm>
            <a:off x="5090459" y="600047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11-5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11-5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11-5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11-59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59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9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43" grpId="0"/>
      <p:bldP spid="43" grpId="1"/>
      <p:bldP spid="44" grpId="0"/>
      <p:bldP spid="44" grpId="1"/>
      <p:bldP spid="45" grpId="0"/>
      <p:bldP spid="4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43553" y="1636790"/>
            <a:ext cx="3584420" cy="3584420"/>
            <a:chOff x="4943553" y="1636790"/>
            <a:chExt cx="3584420" cy="3584420"/>
          </a:xfrm>
        </p:grpSpPr>
        <p:sp>
          <p:nvSpPr>
            <p:cNvPr id="2" name="矩形 1"/>
            <p:cNvSpPr/>
            <p:nvPr/>
          </p:nvSpPr>
          <p:spPr>
            <a:xfrm>
              <a:off x="4943553" y="1636790"/>
              <a:ext cx="3584420" cy="35844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43553" y="1636790"/>
              <a:ext cx="3584420" cy="358442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4943553" y="1636790"/>
              <a:ext cx="3584420" cy="358442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0"/>
              <a:endCxn id="2" idx="2"/>
            </p:cNvCxnSpPr>
            <p:nvPr/>
          </p:nvCxnSpPr>
          <p:spPr>
            <a:xfrm>
              <a:off x="6735763" y="1636790"/>
              <a:ext cx="0" cy="358442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1"/>
              <a:endCxn id="2" idx="3"/>
            </p:cNvCxnSpPr>
            <p:nvPr/>
          </p:nvCxnSpPr>
          <p:spPr>
            <a:xfrm>
              <a:off x="4943553" y="3429000"/>
              <a:ext cx="358442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5200" y="1054508"/>
            <a:ext cx="5104427" cy="3890486"/>
            <a:chOff x="3259941" y="409594"/>
            <a:chExt cx="5104427" cy="3890486"/>
          </a:xfrm>
        </p:grpSpPr>
        <p:sp>
          <p:nvSpPr>
            <p:cNvPr id="6" name="文本框 5"/>
            <p:cNvSpPr txBox="1"/>
            <p:nvPr/>
          </p:nvSpPr>
          <p:spPr>
            <a:xfrm>
              <a:off x="4722876" y="942149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日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5793" y="1280266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/>
              </a:lvl1pPr>
            </a:lstStyle>
            <a:p>
              <a:r>
                <a:rPr lang="zh-CN" altLang="en-US" sz="44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4331" y="642753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6101" y="808701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丿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618" y="14323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594" y="1541926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辶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89885" y="202902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㇏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6343" y="1992412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㇊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30726" y="2198928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卩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47599" y="409594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㇆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2155" y="59613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亠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69305" y="973587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氵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8493" y="9340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2793" y="1369160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又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06949" y="136916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飞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6963" y="1729963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㇉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9941" y="3238251"/>
              <a:ext cx="5104427" cy="10618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寻找键盘上失落的文字</a:t>
              </a:r>
              <a:endParaRPr lang="en-US" altLang="zh-CN" sz="3600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莲花中学第一届汉字听写大赛</a:t>
              </a:r>
              <a:endParaRPr lang="zh-CN" altLang="en-US" sz="3600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21" y="-9427"/>
            <a:ext cx="10386505" cy="688647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5910" r="7437" b="9511"/>
          <a:stretch/>
        </p:blipFill>
        <p:spPr>
          <a:xfrm>
            <a:off x="152400" y="1981200"/>
            <a:ext cx="1504637" cy="1684036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2985" y="3587011"/>
            <a:ext cx="16034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莲花中学</a:t>
            </a:r>
            <a:endParaRPr lang="en-US" altLang="zh-CN" b="1" dirty="0" smtClean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汉字听写比赛</a:t>
            </a:r>
            <a:endParaRPr lang="zh-CN" altLang="en-US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239</Words>
  <Application>Microsoft Office PowerPoint</Application>
  <PresentationFormat>宽屏</PresentationFormat>
  <Paragraphs>193</Paragraphs>
  <Slides>11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华文仿宋</vt:lpstr>
      <vt:lpstr>华文细黑</vt:lpstr>
      <vt:lpstr>宋体</vt:lpstr>
      <vt:lpstr>幼圆</vt:lpstr>
      <vt:lpstr>Arial</vt:lpstr>
      <vt:lpstr>Calibri</vt:lpstr>
      <vt:lpstr>Calibri Light</vt:lpstr>
      <vt:lpstr>Lucida Sans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KK</dc:creator>
  <cp:lastModifiedBy>Destiny KK</cp:lastModifiedBy>
  <cp:revision>38</cp:revision>
  <dcterms:created xsi:type="dcterms:W3CDTF">2014-12-22T14:26:08Z</dcterms:created>
  <dcterms:modified xsi:type="dcterms:W3CDTF">2014-12-24T06:55:21Z</dcterms:modified>
</cp:coreProperties>
</file>