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5CB8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86"/>
      </p:cViewPr>
      <p:guideLst>
        <p:guide orient="horz" pos="2160"/>
        <p:guide pos="42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28015" cy="12801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4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4921" y="-9427"/>
            <a:ext cx="10386505" cy="6886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5910" r="7437" b="9511"/>
          <a:stretch/>
        </p:blipFill>
        <p:spPr>
          <a:xfrm>
            <a:off x="152400" y="1981200"/>
            <a:ext cx="1504637" cy="16840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2985" y="3587011"/>
            <a:ext cx="16034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莲花中学</a:t>
            </a:r>
            <a:endParaRPr lang="en-US" altLang="zh-CN" b="1" dirty="0" smtClean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汉字听写大赛</a:t>
            </a:r>
            <a:endParaRPr lang="zh-CN" altLang="en-US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4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27AD-DD51-4BAE-AAFB-8B6B717B2DA8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5564-5B0B-412D-BD13-CEE8F3DB9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5200" y="1010311"/>
            <a:ext cx="5104427" cy="3934683"/>
            <a:chOff x="3259941" y="365397"/>
            <a:chExt cx="5104427" cy="3934683"/>
          </a:xfrm>
        </p:grpSpPr>
        <p:sp>
          <p:nvSpPr>
            <p:cNvPr id="6" name="文本框 5"/>
            <p:cNvSpPr txBox="1"/>
            <p:nvPr/>
          </p:nvSpPr>
          <p:spPr>
            <a:xfrm>
              <a:off x="4722876" y="942149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日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5793" y="1280266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/>
              </a:lvl1pPr>
            </a:lstStyle>
            <a:p>
              <a:r>
                <a:rPr lang="zh-CN" altLang="en-US" sz="44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一</a:t>
              </a:r>
              <a:endParaRPr lang="zh-CN" alt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4331" y="642753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6101" y="808701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丿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618" y="14323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594" y="1541926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辶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89885" y="202902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㇏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6343" y="1992412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㇊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30726" y="2198928"/>
              <a:ext cx="557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卩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2758" y="365397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㇆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2155" y="59613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亠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69305" y="973587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氵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8493" y="934084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2793" y="1369160"/>
              <a:ext cx="557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又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06949" y="1369160"/>
              <a:ext cx="5577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飞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6963" y="1729963"/>
              <a:ext cx="5577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㇉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9941" y="3238251"/>
              <a:ext cx="5104427" cy="10618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寻找键盘上失落的文字</a:t>
              </a:r>
              <a:endParaRPr lang="en-US" altLang="zh-CN" sz="3600" b="1" dirty="0" smtClean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 smtClean="0">
                  <a:ln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华文细黑" panose="02010600040101010101" pitchFamily="2" charset="-122"/>
                  <a:ea typeface="华文细黑" panose="02010600040101010101" pitchFamily="2" charset="-122"/>
                </a:rPr>
                <a:t>莲花中学第一届汉字听写大赛</a:t>
              </a:r>
              <a:endParaRPr lang="zh-CN" altLang="en-US" sz="3600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535" y="3941060"/>
            <a:ext cx="9684946" cy="83209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55633" y="3967842"/>
            <a:ext cx="9857155" cy="773312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5625" y="3781041"/>
              <a:ext cx="8192961" cy="76809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38379" y="3781041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38260" y="3775819"/>
              <a:ext cx="938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32418" y="3775819"/>
              <a:ext cx="768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2180" y="3775819"/>
              <a:ext cx="962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30</a:t>
              </a:r>
              <a:endParaRPr lang="zh-CN" altLang="en-US" sz="4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6250" y="5125190"/>
            <a:ext cx="1572509" cy="60808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25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7" name="08-4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8" name="08-42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9" name="08-43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0" name="08-44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4" name="12-37" hidden="1"/>
          <p:cNvSpPr txBox="1"/>
          <p:nvPr/>
        </p:nvSpPr>
        <p:spPr>
          <a:xfrm>
            <a:off x="5042068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5" name="12-38" hidden="1"/>
          <p:cNvSpPr txBox="1"/>
          <p:nvPr/>
        </p:nvSpPr>
        <p:spPr>
          <a:xfrm>
            <a:off x="5062513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1" name="13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39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6" name="13-40" hidden="1"/>
          <p:cNvSpPr txBox="1"/>
          <p:nvPr/>
        </p:nvSpPr>
        <p:spPr>
          <a:xfrm>
            <a:off x="5090459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7" name="13-41" hidden="1"/>
          <p:cNvSpPr txBox="1"/>
          <p:nvPr/>
        </p:nvSpPr>
        <p:spPr>
          <a:xfrm>
            <a:off x="5118405" y="515299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2" name="14" hidden="1"/>
          <p:cNvSpPr txBox="1"/>
          <p:nvPr/>
        </p:nvSpPr>
        <p:spPr>
          <a:xfrm>
            <a:off x="5062513" y="553943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8" name="14-43" hidden="1"/>
          <p:cNvSpPr txBox="1"/>
          <p:nvPr/>
        </p:nvSpPr>
        <p:spPr>
          <a:xfrm>
            <a:off x="5131499" y="580725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9" name="14-44" hidden="1"/>
          <p:cNvSpPr txBox="1"/>
          <p:nvPr/>
        </p:nvSpPr>
        <p:spPr>
          <a:xfrm>
            <a:off x="5221690" y="607507"/>
            <a:ext cx="3290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13" y="1075501"/>
            <a:ext cx="4489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6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35" grpId="1"/>
      <p:bldP spid="31" grpId="0"/>
      <p:bldP spid="31" grpId="1"/>
      <p:bldP spid="36" grpId="0"/>
      <p:bldP spid="36" grpId="1"/>
      <p:bldP spid="37" grpId="0"/>
      <p:bldP spid="37" grpId="1"/>
      <p:bldP spid="32" grpId="0"/>
      <p:bldP spid="32" grpId="1"/>
      <p:bldP spid="38" grpId="0"/>
      <p:bldP spid="38" grpId="1"/>
      <p:bldP spid="39" grpId="0"/>
      <p:bldP spid="39" grpId="1"/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华文仿宋</vt:lpstr>
      <vt:lpstr>华文细黑</vt:lpstr>
      <vt:lpstr>宋体</vt:lpstr>
      <vt:lpstr>幼圆</vt:lpstr>
      <vt:lpstr>Arial</vt:lpstr>
      <vt:lpstr>Calibri</vt:lpstr>
      <vt:lpstr>Calibri Light</vt:lpstr>
      <vt:lpstr>Lucida Sans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KK</dc:creator>
  <cp:lastModifiedBy>Destiny KK</cp:lastModifiedBy>
  <cp:revision>30</cp:revision>
  <dcterms:created xsi:type="dcterms:W3CDTF">2014-12-22T14:26:08Z</dcterms:created>
  <dcterms:modified xsi:type="dcterms:W3CDTF">2014-12-24T03:10:55Z</dcterms:modified>
</cp:coreProperties>
</file>