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5CB85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354"/>
      </p:cViewPr>
      <p:guideLst>
        <p:guide orient="horz" pos="2160"/>
        <p:guide pos="42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31087813" cy="1310878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078C-F957-4758-A5BD-46BD35891371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16DA0-130A-462D-AA30-79512D68AD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99D5-68B0-4E1F-89E5-CBD3BC5FDA16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A6A93-058D-4CCC-B090-6762DC2036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15CC-3EEC-4585-8EA2-25A464E10239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7F175-5C8B-46F3-87C0-66E477B65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183E0-AEB4-4EB2-B1C6-DD707681195A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D012A-C529-4F21-ADEC-ED524D35F0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03CE-3581-4A53-BCD4-E2147A3016D7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512E1-6BE1-4E29-8D82-7A6794101B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1003-D062-44EB-9497-6DEE1BD49AC1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AAC4D-60AE-4BC6-9FED-11E78377B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6423D-CDEC-48A9-B028-9EB0BA914F14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DF344-6479-44F0-BDDB-652F26ED3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53168-E540-48D9-9CBF-E347C32A030F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467F5-765D-4DCA-9F1A-8E6A071647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-9525"/>
            <a:ext cx="1038701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5"/>
          <p:cNvPicPr>
            <a:picLocks noChangeAspect="1"/>
          </p:cNvPicPr>
          <p:nvPr userDrawn="1"/>
        </p:nvPicPr>
        <p:blipFill>
          <a:blip r:embed="rId3"/>
          <a:srcRect l="7748" t="5910" r="7437" b="9511"/>
          <a:stretch>
            <a:fillRect/>
          </a:stretch>
        </p:blipFill>
        <p:spPr bwMode="auto">
          <a:xfrm>
            <a:off x="152400" y="1981200"/>
            <a:ext cx="150495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6"/>
          <p:cNvSpPr/>
          <p:nvPr userDrawn="1"/>
        </p:nvSpPr>
        <p:spPr>
          <a:xfrm>
            <a:off x="103188" y="3587750"/>
            <a:ext cx="160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莲花中学</a:t>
            </a:r>
            <a:endParaRPr lang="en-US" altLang="zh-CN" b="1" dirty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汉字听写大赛</a:t>
            </a:r>
            <a:endParaRPr lang="zh-CN" altLang="en-US" b="1" dirty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C2C2F-48AA-4AD4-BCDE-D80BD037925D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2874B-A8AF-45E6-B75D-944DB6DB0D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55A7-395C-4808-8C5B-FB28B5A16307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561A9-7E68-44A7-8E7D-7E32D970F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F93D-AEE7-4FD3-A614-547B41888489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9E47-3A2C-48F4-8C47-05106BB45A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01C86A-2371-4394-A504-741A59F1545D}" type="datetimeFigureOut">
              <a:rPr lang="zh-CN" altLang="en-US"/>
              <a:pPr>
                <a:defRPr/>
              </a:pPr>
              <a:t>2014-12-24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FFC6BF-066E-4A82-9B5D-C8AF714F5D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2192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60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组合 4"/>
          <p:cNvGrpSpPr>
            <a:grpSpLocks/>
          </p:cNvGrpSpPr>
          <p:nvPr/>
        </p:nvGrpSpPr>
        <p:grpSpPr bwMode="auto">
          <a:xfrm>
            <a:off x="3505200" y="1009650"/>
            <a:ext cx="5103813" cy="3927475"/>
            <a:chOff x="3259941" y="365397"/>
            <a:chExt cx="5104427" cy="3926747"/>
          </a:xfrm>
        </p:grpSpPr>
        <p:sp>
          <p:nvSpPr>
            <p:cNvPr id="6" name="文本框 5"/>
            <p:cNvSpPr txBox="1"/>
            <p:nvPr/>
          </p:nvSpPr>
          <p:spPr>
            <a:xfrm>
              <a:off x="4722205" y="941553"/>
              <a:ext cx="558867" cy="769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日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25355" y="1279628"/>
              <a:ext cx="558867" cy="7697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800" b="1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一</a:t>
              </a:r>
              <a:endParaRPr lang="zh-CN" altLang="en-US" sz="4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34955" y="643159"/>
              <a:ext cx="557279" cy="769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36617" y="808228"/>
              <a:ext cx="557279" cy="769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丿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44482" y="1431999"/>
              <a:ext cx="557279" cy="7697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2371" y="1541517"/>
              <a:ext cx="557280" cy="8316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辶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90475" y="2028789"/>
              <a:ext cx="557280" cy="7697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㇏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27042" y="1992283"/>
              <a:ext cx="557279" cy="1015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㇊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30290" y="2198620"/>
              <a:ext cx="558867" cy="1015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卩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92185" y="365397"/>
              <a:ext cx="558867" cy="9237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㇆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12948" y="595542"/>
              <a:ext cx="557280" cy="9237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亠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68518" y="973297"/>
              <a:ext cx="558867" cy="9237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氵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28923" y="933617"/>
              <a:ext cx="557280" cy="7697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2240" y="1368511"/>
              <a:ext cx="558867" cy="7697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又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06475" y="1368511"/>
              <a:ext cx="558867" cy="9237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飞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76481" y="1730394"/>
              <a:ext cx="558867" cy="8301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仿宋" panose="02010600040101010101" pitchFamily="2" charset="-122"/>
                  <a:ea typeface="华文仿宋" panose="02010600040101010101" pitchFamily="2" charset="-122"/>
                </a:rPr>
                <a:t>㇉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59941" y="3238239"/>
              <a:ext cx="5104427" cy="10539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寻找键盘上失落的文字</a:t>
              </a:r>
              <a:endParaRPr lang="en-US" altLang="zh-CN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莲花中学第二届汉字听写大赛</a:t>
              </a:r>
              <a:endParaRPr lang="zh-CN" alt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250" y="3941763"/>
            <a:ext cx="9685338" cy="83185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55813" y="3967163"/>
            <a:ext cx="9856787" cy="774700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6127" y="3780572"/>
              <a:ext cx="8192254" cy="768559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52" name="文本框 5"/>
            <p:cNvSpPr txBox="1">
              <a:spLocks noChangeArrowheads="1"/>
            </p:cNvSpPr>
            <p:nvPr/>
          </p:nvSpPr>
          <p:spPr bwMode="auto">
            <a:xfrm>
              <a:off x="2838379" y="3781041"/>
              <a:ext cx="76809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4353" name="文本框 6"/>
            <p:cNvSpPr txBox="1">
              <a:spLocks noChangeArrowheads="1"/>
            </p:cNvSpPr>
            <p:nvPr/>
          </p:nvSpPr>
          <p:spPr bwMode="auto">
            <a:xfrm>
              <a:off x="10238260" y="3775819"/>
              <a:ext cx="93875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10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4354" name="文本框 7"/>
            <p:cNvSpPr txBox="1">
              <a:spLocks noChangeArrowheads="1"/>
            </p:cNvSpPr>
            <p:nvPr/>
          </p:nvSpPr>
          <p:spPr bwMode="auto">
            <a:xfrm>
              <a:off x="6413480" y="3775819"/>
              <a:ext cx="76809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5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5663" y="5124450"/>
            <a:ext cx="1573212" cy="60960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7" name="09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8" name="10"/>
          <p:cNvSpPr txBox="1"/>
          <p:nvPr/>
        </p:nvSpPr>
        <p:spPr>
          <a:xfrm>
            <a:off x="5062538" y="1022350"/>
            <a:ext cx="4352925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620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250" y="3941763"/>
            <a:ext cx="9685338" cy="83185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55813" y="3967163"/>
            <a:ext cx="9856787" cy="774700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6127" y="3780572"/>
              <a:ext cx="8192254" cy="768559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81" name="文本框 5"/>
            <p:cNvSpPr txBox="1">
              <a:spLocks noChangeArrowheads="1"/>
            </p:cNvSpPr>
            <p:nvPr/>
          </p:nvSpPr>
          <p:spPr bwMode="auto">
            <a:xfrm>
              <a:off x="2838379" y="3781041"/>
              <a:ext cx="76809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5382" name="文本框 6"/>
            <p:cNvSpPr txBox="1">
              <a:spLocks noChangeArrowheads="1"/>
            </p:cNvSpPr>
            <p:nvPr/>
          </p:nvSpPr>
          <p:spPr bwMode="auto">
            <a:xfrm>
              <a:off x="10238260" y="3775819"/>
              <a:ext cx="93875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15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5383" name="文本框 7"/>
            <p:cNvSpPr txBox="1">
              <a:spLocks noChangeArrowheads="1"/>
            </p:cNvSpPr>
            <p:nvPr/>
          </p:nvSpPr>
          <p:spPr bwMode="auto">
            <a:xfrm>
              <a:off x="5332418" y="3775819"/>
              <a:ext cx="76809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5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5384" name="文本框 8"/>
            <p:cNvSpPr txBox="1">
              <a:spLocks noChangeArrowheads="1"/>
            </p:cNvSpPr>
            <p:nvPr/>
          </p:nvSpPr>
          <p:spPr bwMode="auto">
            <a:xfrm>
              <a:off x="7632180" y="3775819"/>
              <a:ext cx="9623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10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5663" y="5124450"/>
            <a:ext cx="1573212" cy="60960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7" name="09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8" name="10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9" name="11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0" name="12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1" name="13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2" name="14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38" y="1074738"/>
            <a:ext cx="448945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250" y="3941763"/>
            <a:ext cx="9685338" cy="83185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55813" y="3967163"/>
            <a:ext cx="9856787" cy="774700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6127" y="3780572"/>
              <a:ext cx="8192254" cy="768559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11" name="文本框 5"/>
            <p:cNvSpPr txBox="1">
              <a:spLocks noChangeArrowheads="1"/>
            </p:cNvSpPr>
            <p:nvPr/>
          </p:nvSpPr>
          <p:spPr bwMode="auto">
            <a:xfrm>
              <a:off x="2838379" y="3781041"/>
              <a:ext cx="76809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6412" name="文本框 6"/>
            <p:cNvSpPr txBox="1">
              <a:spLocks noChangeArrowheads="1"/>
            </p:cNvSpPr>
            <p:nvPr/>
          </p:nvSpPr>
          <p:spPr bwMode="auto">
            <a:xfrm>
              <a:off x="10238260" y="3775819"/>
              <a:ext cx="93875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45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6413" name="文本框 7"/>
            <p:cNvSpPr txBox="1">
              <a:spLocks noChangeArrowheads="1"/>
            </p:cNvSpPr>
            <p:nvPr/>
          </p:nvSpPr>
          <p:spPr bwMode="auto">
            <a:xfrm>
              <a:off x="5332418" y="3775819"/>
              <a:ext cx="76809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15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6414" name="文本框 8"/>
            <p:cNvSpPr txBox="1">
              <a:spLocks noChangeArrowheads="1"/>
            </p:cNvSpPr>
            <p:nvPr/>
          </p:nvSpPr>
          <p:spPr bwMode="auto">
            <a:xfrm>
              <a:off x="7632180" y="3775819"/>
              <a:ext cx="9623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30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5663" y="5124450"/>
            <a:ext cx="1573212" cy="60960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15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21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24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7" name="09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27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8" name="10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30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9" name="11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33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0" name="12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36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4" name="12-37"/>
          <p:cNvSpPr txBox="1"/>
          <p:nvPr/>
        </p:nvSpPr>
        <p:spPr>
          <a:xfrm>
            <a:off x="5041900" y="554038"/>
            <a:ext cx="3290888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37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5" name="12-38"/>
          <p:cNvSpPr txBox="1"/>
          <p:nvPr/>
        </p:nvSpPr>
        <p:spPr>
          <a:xfrm>
            <a:off x="5062538" y="581025"/>
            <a:ext cx="3290887" cy="2646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38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1" name="13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39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6" name="13-40"/>
          <p:cNvSpPr txBox="1"/>
          <p:nvPr/>
        </p:nvSpPr>
        <p:spPr>
          <a:xfrm>
            <a:off x="5091113" y="554038"/>
            <a:ext cx="3289300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7" name="13-41"/>
          <p:cNvSpPr txBox="1"/>
          <p:nvPr/>
        </p:nvSpPr>
        <p:spPr>
          <a:xfrm>
            <a:off x="5118100" y="515938"/>
            <a:ext cx="3290888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41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2" name="14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42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8" name="14-43"/>
          <p:cNvSpPr txBox="1"/>
          <p:nvPr/>
        </p:nvSpPr>
        <p:spPr>
          <a:xfrm>
            <a:off x="5130800" y="581025"/>
            <a:ext cx="3290888" cy="2646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43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9" name="14-44"/>
          <p:cNvSpPr txBox="1"/>
          <p:nvPr/>
        </p:nvSpPr>
        <p:spPr>
          <a:xfrm>
            <a:off x="5221288" y="608013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38" y="1074738"/>
            <a:ext cx="448945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4" grpId="0"/>
      <p:bldP spid="34" grpId="1"/>
      <p:bldP spid="35" grpId="0"/>
      <p:bldP spid="35" grpId="1"/>
      <p:bldP spid="31" grpId="0"/>
      <p:bldP spid="31" grpId="1"/>
      <p:bldP spid="36" grpId="0"/>
      <p:bldP spid="36" grpId="1"/>
      <p:bldP spid="37" grpId="0"/>
      <p:bldP spid="37" grpId="1"/>
      <p:bldP spid="32" grpId="0"/>
      <p:bldP spid="32" grpId="1"/>
      <p:bldP spid="38" grpId="0"/>
      <p:bldP spid="38" grpId="1"/>
      <p:bldP spid="39" grpId="0"/>
      <p:bldP spid="39" grpId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27250" y="3941763"/>
            <a:ext cx="9685338" cy="83185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55813" y="3967163"/>
            <a:ext cx="9856787" cy="774700"/>
            <a:chOff x="2838379" y="3775819"/>
            <a:chExt cx="8338640" cy="773312"/>
          </a:xfrm>
        </p:grpSpPr>
        <p:sp>
          <p:nvSpPr>
            <p:cNvPr id="5" name="圆角矩形 4"/>
            <p:cNvSpPr/>
            <p:nvPr/>
          </p:nvSpPr>
          <p:spPr>
            <a:xfrm>
              <a:off x="2896127" y="3780572"/>
              <a:ext cx="8192254" cy="768559"/>
            </a:xfrm>
            <a:prstGeom prst="roundRect">
              <a:avLst/>
            </a:prstGeom>
            <a:solidFill>
              <a:srgbClr val="3498DB"/>
            </a:solidFill>
            <a:ln>
              <a:solidFill>
                <a:srgbClr val="3498D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29" name="文本框 5"/>
            <p:cNvSpPr txBox="1">
              <a:spLocks noChangeArrowheads="1"/>
            </p:cNvSpPr>
            <p:nvPr/>
          </p:nvSpPr>
          <p:spPr bwMode="auto">
            <a:xfrm>
              <a:off x="2838379" y="3781041"/>
              <a:ext cx="76809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7430" name="文本框 6"/>
            <p:cNvSpPr txBox="1">
              <a:spLocks noChangeArrowheads="1"/>
            </p:cNvSpPr>
            <p:nvPr/>
          </p:nvSpPr>
          <p:spPr bwMode="auto">
            <a:xfrm>
              <a:off x="10238260" y="3775819"/>
              <a:ext cx="93875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60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7431" name="文本框 7"/>
            <p:cNvSpPr txBox="1">
              <a:spLocks noChangeArrowheads="1"/>
            </p:cNvSpPr>
            <p:nvPr/>
          </p:nvSpPr>
          <p:spPr bwMode="auto">
            <a:xfrm>
              <a:off x="5332418" y="3775819"/>
              <a:ext cx="76809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20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7432" name="文本框 8"/>
            <p:cNvSpPr txBox="1">
              <a:spLocks noChangeArrowheads="1"/>
            </p:cNvSpPr>
            <p:nvPr/>
          </p:nvSpPr>
          <p:spPr bwMode="auto">
            <a:xfrm>
              <a:off x="7632180" y="3775819"/>
              <a:ext cx="9623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Verdana" pitchFamily="34" charset="0"/>
                </a:rPr>
                <a:t>40</a:t>
              </a:r>
              <a:endParaRPr lang="zh-CN" altLang="en-US" sz="400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935663" y="5124450"/>
            <a:ext cx="1573212" cy="609600"/>
          </a:xfrm>
          <a:prstGeom prst="roundRect">
            <a:avLst/>
          </a:prstGeom>
          <a:solidFill>
            <a:srgbClr val="5CB85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抢答开始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00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19" name="01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0" name="02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08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16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3" name="05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20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4" name="06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24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5" name="07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28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6" name="08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32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7" name="09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36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8" name="10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40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29" name="11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44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0" name="12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48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1" name="13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52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2" name="14"/>
          <p:cNvSpPr txBox="1"/>
          <p:nvPr/>
        </p:nvSpPr>
        <p:spPr>
          <a:xfrm>
            <a:off x="5062538" y="554038"/>
            <a:ext cx="3290887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Sans" panose="020B0602030504020204" pitchFamily="34" charset="0"/>
                <a:ea typeface="+mn-ea"/>
              </a:rPr>
              <a:t>56</a:t>
            </a:r>
            <a:endParaRPr lang="zh-CN" altLang="en-US" sz="16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Sans" panose="020B0602030504020204" pitchFamily="34" charset="0"/>
              <a:ea typeface="+mn-ea"/>
            </a:endParaRPr>
          </a:p>
        </p:txBody>
      </p:sp>
      <p:sp>
        <p:nvSpPr>
          <p:cNvPr id="33" name="15-时间到"/>
          <p:cNvSpPr txBox="1"/>
          <p:nvPr/>
        </p:nvSpPr>
        <p:spPr>
          <a:xfrm>
            <a:off x="5062538" y="1074738"/>
            <a:ext cx="448945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dirty="0">
                <a:ln w="0"/>
                <a:solidFill>
                  <a:srgbClr val="3498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时间到！</a:t>
            </a:r>
            <a:endParaRPr lang="zh-CN" altLang="en-US" sz="9600" dirty="0">
              <a:ln w="0"/>
              <a:solidFill>
                <a:srgbClr val="3498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47000"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4"/>
          <p:cNvGrpSpPr>
            <a:grpSpLocks/>
          </p:cNvGrpSpPr>
          <p:nvPr/>
        </p:nvGrpSpPr>
        <p:grpSpPr bwMode="auto">
          <a:xfrm>
            <a:off x="3505200" y="1054100"/>
            <a:ext cx="5103813" cy="3883025"/>
            <a:chOff x="3259941" y="409594"/>
            <a:chExt cx="5104427" cy="3882549"/>
          </a:xfrm>
        </p:grpSpPr>
        <p:sp>
          <p:nvSpPr>
            <p:cNvPr id="6" name="文本框 5"/>
            <p:cNvSpPr txBox="1"/>
            <p:nvPr/>
          </p:nvSpPr>
          <p:spPr>
            <a:xfrm>
              <a:off x="4722205" y="942929"/>
              <a:ext cx="558867" cy="7682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日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25355" y="1281025"/>
              <a:ext cx="558867" cy="7682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800" b="1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一</a:t>
              </a:r>
              <a:endParaRPr lang="zh-CN" altLang="en-US" sz="4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34955" y="642928"/>
              <a:ext cx="557279" cy="7698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36617" y="808008"/>
              <a:ext cx="557279" cy="7698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丿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44482" y="1431819"/>
              <a:ext cx="557279" cy="7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2371" y="1541343"/>
              <a:ext cx="557280" cy="8317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辶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90475" y="2028646"/>
              <a:ext cx="557280" cy="7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㇏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27042" y="1992138"/>
              <a:ext cx="557279" cy="1015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㇊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30290" y="2198488"/>
              <a:ext cx="558867" cy="1015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卩</a:t>
              </a:r>
              <a:endParaRPr lang="zh-CN" altLang="en-US" sz="6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47730" y="409594"/>
              <a:ext cx="557280" cy="923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㇆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12948" y="596896"/>
              <a:ext cx="557280" cy="922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亠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68518" y="973088"/>
              <a:ext cx="558867" cy="9238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氵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28923" y="933405"/>
              <a:ext cx="557280" cy="7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丶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2240" y="1369914"/>
              <a:ext cx="558867" cy="7682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又</a:t>
              </a:r>
              <a:endParaRPr lang="zh-CN" altLang="en-US" sz="4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06475" y="1369914"/>
              <a:ext cx="558867" cy="922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飞</a:t>
              </a:r>
              <a:endParaRPr lang="zh-CN" altLang="en-US" sz="54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76481" y="1730232"/>
              <a:ext cx="558867" cy="830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仿宋" panose="02010600040101010101" pitchFamily="2" charset="-122"/>
                  <a:ea typeface="华文仿宋" panose="02010600040101010101" pitchFamily="2" charset="-122"/>
                </a:rPr>
                <a:t>㇉</a:t>
              </a:r>
              <a:endParaRPr lang="zh-CN" altLang="en-US" sz="4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59941" y="3238172"/>
              <a:ext cx="5104427" cy="10539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寻找键盘上失落的文字</a:t>
              </a:r>
              <a:endParaRPr lang="en-US" altLang="zh-CN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莲花中学第二届汉字听写大赛</a:t>
              </a:r>
              <a:endParaRPr lang="zh-CN" alt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4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-9525"/>
            <a:ext cx="10387012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44"/>
          <p:cNvPicPr>
            <a:picLocks noChangeAspect="1"/>
          </p:cNvPicPr>
          <p:nvPr/>
        </p:nvPicPr>
        <p:blipFill>
          <a:blip r:embed="rId3"/>
          <a:srcRect l="7748" t="5910" r="7437" b="9511"/>
          <a:stretch>
            <a:fillRect/>
          </a:stretch>
        </p:blipFill>
        <p:spPr bwMode="auto">
          <a:xfrm>
            <a:off x="152400" y="1981200"/>
            <a:ext cx="150495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103188" y="3587750"/>
            <a:ext cx="160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莲花中学</a:t>
            </a:r>
            <a:endParaRPr lang="en-US" altLang="zh-CN" b="1" dirty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汉字听写比赛</a:t>
            </a:r>
            <a:endParaRPr lang="zh-CN" altLang="en-US" b="1" dirty="0">
              <a:ln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184</Words>
  <Application>Microsoft Office PowerPoint</Application>
  <PresentationFormat>自定义</PresentationFormat>
  <Paragraphs>122</Paragraphs>
  <Slides>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Calibri</vt:lpstr>
      <vt:lpstr>宋体</vt:lpstr>
      <vt:lpstr>Arial</vt:lpstr>
      <vt:lpstr>Calibri Light</vt:lpstr>
      <vt:lpstr>华文细黑</vt:lpstr>
      <vt:lpstr>华文仿宋</vt:lpstr>
      <vt:lpstr>Verdana</vt:lpstr>
      <vt:lpstr>幼圆</vt:lpstr>
      <vt:lpstr>Lucida Sans</vt:lpstr>
      <vt:lpstr>Office 主题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Destiny KK</dc:creator>
  <cp:lastModifiedBy>Sky123.Org</cp:lastModifiedBy>
  <cp:revision>26</cp:revision>
  <dcterms:created xsi:type="dcterms:W3CDTF">2014-12-22T14:26:08Z</dcterms:created>
  <dcterms:modified xsi:type="dcterms:W3CDTF">2014-12-24T01:56:53Z</dcterms:modified>
</cp:coreProperties>
</file>