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3"/>
  </p:notesMasterIdLst>
  <p:sldIdLst>
    <p:sldId id="257" r:id="rId2"/>
    <p:sldId id="258" r:id="rId3"/>
    <p:sldId id="259" r:id="rId4"/>
    <p:sldId id="260" r:id="rId5"/>
    <p:sldId id="261" r:id="rId6"/>
    <p:sldId id="268" r:id="rId7"/>
    <p:sldId id="265" r:id="rId8"/>
    <p:sldId id="266" r:id="rId9"/>
    <p:sldId id="267"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B9D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45F0-ECE7-4603-B2E4-C10C7B963057}"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F2CBF-69BA-47D8-AAC7-7D1583AF69F4}" type="slidenum">
              <a:rPr lang="en-US" smtClean="0"/>
              <a:t>‹#›</a:t>
            </a:fld>
            <a:endParaRPr lang="en-US" dirty="0"/>
          </a:p>
        </p:txBody>
      </p:sp>
    </p:spTree>
    <p:extLst>
      <p:ext uri="{BB962C8B-B14F-4D97-AF65-F5344CB8AC3E}">
        <p14:creationId xmlns:p14="http://schemas.microsoft.com/office/powerpoint/2010/main" val="398621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FB84C35-AA71-4097-953B-D13050431374}"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3AFE3077-533B-4EF2-8475-66766DFC7708}" type="datetime1">
              <a:rPr lang="en-US" smtClean="0"/>
              <a:t>1/12/2022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FB63C3D7-5B42-4341-83AA-7B9975BA18DD}" type="datetime1">
              <a:rPr lang="en-US" smtClean="0"/>
              <a:t>1/12/2022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264A368-805F-43BB-934E-519215D2CD42}"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1F62CA56-A09F-4A0A-B05B-6BFFB333CA89}"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434150-3B5D-4FCE-B2D1-9E6B596BD3A1}"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C7B16F1-F63D-4736-847F-42C6E6C0A4BA}"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6681749F-F572-49D9-B94B-C9B3F3E8B9B9}"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9EF4452B-4954-499E-AFB6-04FD04184E17}"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7CE864C-D99B-4F0A-AF7C-6628CE95E7AF}"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4470D88-4929-4D46-BD3E-99F1C55EEE53}"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FCE4B909-1C34-4D69-86D0-39508E3B1BD9}"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CBB9DF"/>
            </a:gs>
            <a:gs pos="29000">
              <a:schemeClr val="accent1">
                <a:lumMod val="45000"/>
                <a:lumOff val="55000"/>
              </a:schemeClr>
            </a:gs>
            <a:gs pos="7000">
              <a:schemeClr val="accent1">
                <a:lumMod val="45000"/>
                <a:lumOff val="55000"/>
              </a:schemeClr>
            </a:gs>
            <a:gs pos="36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3" y="1482455"/>
            <a:ext cx="6253317" cy="2906859"/>
          </a:xfrm>
        </p:spPr>
        <p:txBody>
          <a:bodyPr>
            <a:normAutofit/>
          </a:bodyPr>
          <a:lstStyle/>
          <a:p>
            <a:r>
              <a:rPr lang="en-US" sz="6000" b="1" dirty="0">
                <a:solidFill>
                  <a:srgbClr val="002060"/>
                </a:solidFill>
                <a:latin typeface="Anonymous Pro" panose="02060609030202000504" pitchFamily="49" charset="0"/>
                <a:ea typeface="Anonymous Pro" panose="02060609030202000504" pitchFamily="49" charset="0"/>
              </a:rPr>
              <a:t>TRAVEL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726118"/>
            <a:ext cx="6382843" cy="1298854"/>
          </a:xfrm>
        </p:spPr>
        <p:txBody>
          <a:bodyPr>
            <a:normAutofit fontScale="92500"/>
          </a:bodyPr>
          <a:lstStyle/>
          <a:p>
            <a:pPr>
              <a:lnSpc>
                <a:spcPct val="70000"/>
              </a:lnSpc>
              <a:spcAft>
                <a:spcPts val="600"/>
              </a:spcAft>
            </a:pPr>
            <a:r>
              <a:rPr lang="en-US" sz="2400" b="1" dirty="0">
                <a:latin typeface="Anonymous Pro" panose="02060609030202000504" pitchFamily="49" charset="0"/>
                <a:ea typeface="Anonymous Pro" panose="02060609030202000504" pitchFamily="49" charset="0"/>
              </a:rPr>
              <a:t>ECS200</a:t>
            </a:r>
          </a:p>
          <a:p>
            <a:pPr>
              <a:lnSpc>
                <a:spcPct val="70000"/>
              </a:lnSpc>
              <a:spcAft>
                <a:spcPts val="600"/>
              </a:spcAft>
            </a:pPr>
            <a:r>
              <a:rPr lang="en-US" sz="2400" b="1" dirty="0">
                <a:latin typeface="Anonymous Pro" panose="02060609030202000504" pitchFamily="49" charset="0"/>
                <a:ea typeface="Anonymous Pro" panose="02060609030202000504" pitchFamily="49" charset="0"/>
              </a:rPr>
              <a:t>SOFTWARE ENGINEERING &amp; PROJECT</a:t>
            </a:r>
          </a:p>
          <a:p>
            <a:pPr>
              <a:lnSpc>
                <a:spcPct val="70000"/>
              </a:lnSpc>
              <a:spcAft>
                <a:spcPts val="600"/>
              </a:spcAft>
            </a:pPr>
            <a:r>
              <a:rPr lang="en-US" sz="2400" b="1" dirty="0">
                <a:latin typeface="Anonymous Pro" panose="02060609030202000504" pitchFamily="49" charset="0"/>
                <a:ea typeface="Anonymous Pro" panose="02060609030202000504" pitchFamily="49" charset="0"/>
              </a:rPr>
              <a:t>SRI LANKA TECHNOLOGICAL CAMPUS</a:t>
            </a:r>
          </a:p>
        </p:txBody>
      </p:sp>
      <p:sp>
        <p:nvSpPr>
          <p:cNvPr id="7" name="Slide Number Placeholder 6">
            <a:extLst>
              <a:ext uri="{FF2B5EF4-FFF2-40B4-BE49-F238E27FC236}">
                <a16:creationId xmlns:a16="http://schemas.microsoft.com/office/drawing/2014/main" id="{933264AA-EC6C-41B1-B7F2-D6856F1CB642}"/>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6" name="Picture 5">
            <a:extLst>
              <a:ext uri="{FF2B5EF4-FFF2-40B4-BE49-F238E27FC236}">
                <a16:creationId xmlns:a16="http://schemas.microsoft.com/office/drawing/2014/main" id="{C39F411F-19B1-445F-9AFE-1ADE30D02DB9}"/>
              </a:ext>
            </a:extLst>
          </p:cNvPr>
          <p:cNvPicPr>
            <a:picLocks noChangeAspect="1"/>
          </p:cNvPicPr>
          <p:nvPr/>
        </p:nvPicPr>
        <p:blipFill>
          <a:blip r:embed="rId2"/>
          <a:stretch>
            <a:fillRect/>
          </a:stretch>
        </p:blipFill>
        <p:spPr>
          <a:xfrm>
            <a:off x="0" y="0"/>
            <a:ext cx="4855069" cy="6858000"/>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4782-DD79-482A-9A77-F5AF5281F8C5}"/>
              </a:ext>
            </a:extLst>
          </p:cNvPr>
          <p:cNvSpPr>
            <a:spLocks noGrp="1"/>
          </p:cNvSpPr>
          <p:nvPr>
            <p:ph type="title"/>
          </p:nvPr>
        </p:nvSpPr>
        <p:spPr/>
        <p:txBody>
          <a:bodyPr/>
          <a:lstStyle/>
          <a:p>
            <a:pPr algn="ctr"/>
            <a:r>
              <a:rPr lang="en-US" b="1" dirty="0">
                <a:solidFill>
                  <a:srgbClr val="002060"/>
                </a:solidFill>
                <a:latin typeface="Anonymous Pro" panose="02060609030202000504" pitchFamily="49" charset="0"/>
                <a:ea typeface="Anonymous Pro" panose="02060609030202000504" pitchFamily="49" charset="0"/>
              </a:rPr>
              <a:t>03. DEMONSTRATION</a:t>
            </a:r>
          </a:p>
        </p:txBody>
      </p:sp>
      <p:sp>
        <p:nvSpPr>
          <p:cNvPr id="4" name="Slide Number Placeholder 3">
            <a:extLst>
              <a:ext uri="{FF2B5EF4-FFF2-40B4-BE49-F238E27FC236}">
                <a16:creationId xmlns:a16="http://schemas.microsoft.com/office/drawing/2014/main" id="{75D474B7-C81B-43EC-B3F7-081223563D48}"/>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6" name="Picture 5">
            <a:extLst>
              <a:ext uri="{FF2B5EF4-FFF2-40B4-BE49-F238E27FC236}">
                <a16:creationId xmlns:a16="http://schemas.microsoft.com/office/drawing/2014/main" id="{D40F37E9-9970-47DB-81F4-3F84BC4C150F}"/>
              </a:ext>
            </a:extLst>
          </p:cNvPr>
          <p:cNvPicPr>
            <a:picLocks noChangeAspect="1"/>
          </p:cNvPicPr>
          <p:nvPr/>
        </p:nvPicPr>
        <p:blipFill>
          <a:blip r:embed="rId2"/>
          <a:stretch>
            <a:fillRect/>
          </a:stretch>
        </p:blipFill>
        <p:spPr>
          <a:xfrm>
            <a:off x="4020938" y="2402799"/>
            <a:ext cx="3513337" cy="3513337"/>
          </a:xfrm>
          <a:prstGeom prst="rect">
            <a:avLst/>
          </a:prstGeom>
        </p:spPr>
      </p:pic>
    </p:spTree>
    <p:extLst>
      <p:ext uri="{BB962C8B-B14F-4D97-AF65-F5344CB8AC3E}">
        <p14:creationId xmlns:p14="http://schemas.microsoft.com/office/powerpoint/2010/main" val="3299763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C7AA-F1D6-4502-8C74-0845416EA03F}"/>
              </a:ext>
            </a:extLst>
          </p:cNvPr>
          <p:cNvSpPr>
            <a:spLocks noGrp="1"/>
          </p:cNvSpPr>
          <p:nvPr>
            <p:ph type="title"/>
          </p:nvPr>
        </p:nvSpPr>
        <p:spPr/>
        <p:txBody>
          <a:bodyPr/>
          <a:lstStyle/>
          <a:p>
            <a:pPr algn="ctr"/>
            <a:r>
              <a:rPr lang="en-US" b="1" dirty="0" smtClean="0">
                <a:solidFill>
                  <a:srgbClr val="002060"/>
                </a:solidFill>
                <a:latin typeface="Anonymous Pro" panose="02060609030202000504" pitchFamily="49" charset="0"/>
                <a:ea typeface="Anonymous Pro" panose="02060609030202000504" pitchFamily="49" charset="0"/>
              </a:rPr>
              <a:t>Thank You</a:t>
            </a:r>
            <a:endParaRPr lang="en-US" b="1" dirty="0">
              <a:solidFill>
                <a:srgbClr val="002060"/>
              </a:solidFill>
              <a:latin typeface="Anonymous Pro" panose="02060609030202000504" pitchFamily="49" charset="0"/>
              <a:ea typeface="Anonymous Pro" panose="02060609030202000504" pitchFamily="49" charset="0"/>
            </a:endParaRPr>
          </a:p>
        </p:txBody>
      </p:sp>
      <p:sp>
        <p:nvSpPr>
          <p:cNvPr id="4" name="Slide Number Placeholder 3">
            <a:extLst>
              <a:ext uri="{FF2B5EF4-FFF2-40B4-BE49-F238E27FC236}">
                <a16:creationId xmlns:a16="http://schemas.microsoft.com/office/drawing/2014/main" id="{19DA681E-9F21-48DB-8E72-90DA736621D9}"/>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5" name="Picture 4">
            <a:extLst>
              <a:ext uri="{FF2B5EF4-FFF2-40B4-BE49-F238E27FC236}">
                <a16:creationId xmlns:a16="http://schemas.microsoft.com/office/drawing/2014/main" id="{60268F29-5FC7-49EE-BF5A-92459E8F4973}"/>
              </a:ext>
            </a:extLst>
          </p:cNvPr>
          <p:cNvPicPr>
            <a:picLocks noChangeAspect="1"/>
          </p:cNvPicPr>
          <p:nvPr/>
        </p:nvPicPr>
        <p:blipFill>
          <a:blip r:embed="rId2"/>
          <a:stretch>
            <a:fillRect/>
          </a:stretch>
        </p:blipFill>
        <p:spPr>
          <a:xfrm>
            <a:off x="4020919" y="2894340"/>
            <a:ext cx="3578662" cy="2688569"/>
          </a:xfrm>
          <a:prstGeom prst="rect">
            <a:avLst/>
          </a:prstGeom>
        </p:spPr>
      </p:pic>
    </p:spTree>
    <p:extLst>
      <p:ext uri="{BB962C8B-B14F-4D97-AF65-F5344CB8AC3E}">
        <p14:creationId xmlns:p14="http://schemas.microsoft.com/office/powerpoint/2010/main" val="142631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7778-E2CF-4FFA-8580-8062BB472C84}"/>
              </a:ext>
            </a:extLst>
          </p:cNvPr>
          <p:cNvSpPr>
            <a:spLocks noGrp="1"/>
          </p:cNvSpPr>
          <p:nvPr>
            <p:ph type="title"/>
          </p:nvPr>
        </p:nvSpPr>
        <p:spPr/>
        <p:txBody>
          <a:bodyPr/>
          <a:lstStyle/>
          <a:p>
            <a:pPr algn="ctr"/>
            <a:r>
              <a:rPr lang="en-US" b="1" dirty="0">
                <a:solidFill>
                  <a:srgbClr val="002060"/>
                </a:solidFill>
                <a:latin typeface="Anonymous Pro" panose="02060609030202000504" pitchFamily="49" charset="0"/>
                <a:ea typeface="Anonymous Pro" panose="02060609030202000504" pitchFamily="49" charset="0"/>
              </a:rPr>
              <a:t>TEAM MEMBERS – GROUP E</a:t>
            </a:r>
          </a:p>
        </p:txBody>
      </p:sp>
      <p:sp>
        <p:nvSpPr>
          <p:cNvPr id="3" name="Content Placeholder 2">
            <a:extLst>
              <a:ext uri="{FF2B5EF4-FFF2-40B4-BE49-F238E27FC236}">
                <a16:creationId xmlns:a16="http://schemas.microsoft.com/office/drawing/2014/main" id="{52C73802-F4E8-43BB-8062-4715B6183698}"/>
              </a:ext>
            </a:extLst>
          </p:cNvPr>
          <p:cNvSpPr>
            <a:spLocks noGrp="1"/>
          </p:cNvSpPr>
          <p:nvPr>
            <p:ph idx="1"/>
          </p:nvPr>
        </p:nvSpPr>
        <p:spPr>
          <a:xfrm>
            <a:off x="1097280" y="1737360"/>
            <a:ext cx="6400800" cy="4611925"/>
          </a:xfrm>
        </p:spPr>
        <p:txBody>
          <a:bodyPr>
            <a:normAutofit fontScale="25000" lnSpcReduction="20000"/>
          </a:bodyPr>
          <a:lstStyle/>
          <a:p>
            <a:pPr algn="l"/>
            <a:endParaRPr lang="en-US" sz="1600" b="1" i="0" u="none" strike="noStrike" baseline="0" dirty="0">
              <a:solidFill>
                <a:srgbClr val="000000"/>
              </a:solidFill>
              <a:latin typeface="Anonymous Pro" panose="02060609030202000504" pitchFamily="49" charset="0"/>
              <a:ea typeface="Anonymous Pro" panose="02060609030202000504" pitchFamily="49" charset="0"/>
            </a:endParaRPr>
          </a:p>
          <a:p>
            <a:pPr marL="0" indent="0">
              <a:lnSpc>
                <a:spcPct val="120000"/>
              </a:lnSpc>
              <a:buNone/>
            </a:pPr>
            <a:r>
              <a:rPr lang="en-US" sz="2400" b="1" i="0" u="none" strike="noStrike" baseline="0" dirty="0">
                <a:solidFill>
                  <a:srgbClr val="000000"/>
                </a:solidFill>
                <a:latin typeface="Anonymous Pro" panose="02060609030202000504" pitchFamily="49" charset="0"/>
                <a:ea typeface="Anonymous Pro" panose="02060609030202000504" pitchFamily="49" charset="0"/>
              </a:rPr>
              <a:t> </a:t>
            </a:r>
            <a:r>
              <a:rPr lang="en-US" sz="7200" b="1" i="0" u="none" strike="noStrike" baseline="0" dirty="0">
                <a:solidFill>
                  <a:srgbClr val="000000"/>
                </a:solidFill>
                <a:latin typeface="Anonymous Pro" panose="02060609030202000504" pitchFamily="49" charset="0"/>
                <a:ea typeface="Anonymous Pro" panose="02060609030202000504" pitchFamily="49" charset="0"/>
              </a:rPr>
              <a:t>AA1401-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H.M.V.M.N.Herath</a:t>
            </a:r>
            <a:r>
              <a:rPr lang="en-US" sz="7200" b="1" i="0" u="none" strike="noStrike" baseline="0" dirty="0">
                <a:solidFill>
                  <a:srgbClr val="000000"/>
                </a:solidFill>
                <a:latin typeface="Anonymous Pro" panose="02060609030202000504" pitchFamily="49" charset="0"/>
                <a:ea typeface="Anonymous Pro" panose="02060609030202000504" pitchFamily="49" charset="0"/>
              </a:rPr>
              <a:t> </a:t>
            </a:r>
          </a:p>
          <a:p>
            <a:pPr marL="0" indent="0">
              <a:lnSpc>
                <a:spcPct val="120000"/>
              </a:lnSpc>
              <a:buNone/>
            </a:pPr>
            <a:r>
              <a:rPr lang="fi-FI" sz="7200" b="1" i="0" u="none" strike="noStrike" baseline="0" dirty="0">
                <a:solidFill>
                  <a:srgbClr val="000000"/>
                </a:solidFill>
                <a:latin typeface="Anonymous Pro" panose="02060609030202000504" pitchFamily="49" charset="0"/>
                <a:ea typeface="Anonymous Pro" panose="02060609030202000504" pitchFamily="49" charset="0"/>
              </a:rPr>
              <a:t>AA1471- K.K.Dhananjanee </a:t>
            </a:r>
          </a:p>
          <a:p>
            <a:pPr marL="0" indent="0">
              <a:lnSpc>
                <a:spcPct val="120000"/>
              </a:lnSpc>
              <a:buNone/>
            </a:pPr>
            <a:r>
              <a:rPr lang="en-US" sz="7200" b="1" i="0" u="none" strike="noStrike" baseline="0" dirty="0">
                <a:solidFill>
                  <a:srgbClr val="000000"/>
                </a:solidFill>
                <a:latin typeface="Anonymous Pro" panose="02060609030202000504" pitchFamily="49" charset="0"/>
                <a:ea typeface="Anonymous Pro" panose="02060609030202000504" pitchFamily="49" charset="0"/>
              </a:rPr>
              <a:t>AA1512-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N.P.P.M.D.M.G.T.Panditharathna</a:t>
            </a:r>
            <a:r>
              <a:rPr lang="en-US" sz="7200" b="1" i="0" u="none" strike="noStrike" baseline="0" dirty="0">
                <a:solidFill>
                  <a:srgbClr val="000000"/>
                </a:solidFill>
                <a:latin typeface="Anonymous Pro" panose="02060609030202000504" pitchFamily="49" charset="0"/>
                <a:ea typeface="Anonymous Pro" panose="02060609030202000504" pitchFamily="49" charset="0"/>
              </a:rPr>
              <a:t> </a:t>
            </a:r>
          </a:p>
          <a:p>
            <a:pPr marL="0" indent="0">
              <a:lnSpc>
                <a:spcPct val="120000"/>
              </a:lnSpc>
              <a:buNone/>
            </a:pPr>
            <a:r>
              <a:rPr lang="en-US" sz="7200" b="1" i="0" u="none" strike="noStrike" baseline="0" dirty="0">
                <a:solidFill>
                  <a:srgbClr val="000000"/>
                </a:solidFill>
                <a:latin typeface="Anonymous Pro" panose="02060609030202000504" pitchFamily="49" charset="0"/>
                <a:ea typeface="Anonymous Pro" panose="02060609030202000504" pitchFamily="49" charset="0"/>
              </a:rPr>
              <a:t>AA2077-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W.M.G.K.G.K.T.B.Weerakoon</a:t>
            </a:r>
            <a:r>
              <a:rPr lang="en-US" sz="7200" b="1" i="0" u="none" strike="noStrike" baseline="0" dirty="0">
                <a:solidFill>
                  <a:srgbClr val="000000"/>
                </a:solidFill>
                <a:latin typeface="Anonymous Pro" panose="02060609030202000504" pitchFamily="49" charset="0"/>
                <a:ea typeface="Anonymous Pro" panose="02060609030202000504" pitchFamily="49" charset="0"/>
              </a:rPr>
              <a:t> </a:t>
            </a:r>
            <a:endParaRPr lang="fi-FI" sz="7200" b="1" i="0" u="none" strike="noStrike" baseline="0" dirty="0">
              <a:solidFill>
                <a:srgbClr val="000000"/>
              </a:solidFill>
              <a:latin typeface="Anonymous Pro" panose="02060609030202000504" pitchFamily="49" charset="0"/>
              <a:ea typeface="Anonymous Pro" panose="02060609030202000504" pitchFamily="49" charset="0"/>
            </a:endParaRPr>
          </a:p>
          <a:p>
            <a:pPr marL="0" indent="0">
              <a:lnSpc>
                <a:spcPct val="120000"/>
              </a:lnSpc>
              <a:buNone/>
            </a:pPr>
            <a:r>
              <a:rPr lang="en-US" sz="7200" b="1" i="0" u="none" strike="noStrike" baseline="0" dirty="0">
                <a:solidFill>
                  <a:srgbClr val="000000"/>
                </a:solidFill>
                <a:latin typeface="Anonymous Pro" panose="02060609030202000504" pitchFamily="49" charset="0"/>
                <a:ea typeface="Anonymous Pro" panose="02060609030202000504" pitchFamily="49" charset="0"/>
              </a:rPr>
              <a:t>AA1347-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K.K.H.P.Siriwardhana</a:t>
            </a:r>
            <a:endParaRPr lang="en-US" sz="7200" b="1" i="0" u="none" strike="noStrike" baseline="0" dirty="0">
              <a:solidFill>
                <a:srgbClr val="000000"/>
              </a:solidFill>
              <a:latin typeface="Anonymous Pro" panose="02060609030202000504" pitchFamily="49" charset="0"/>
              <a:ea typeface="Anonymous Pro" panose="02060609030202000504" pitchFamily="49" charset="0"/>
            </a:endParaRPr>
          </a:p>
          <a:p>
            <a:pPr marL="0" indent="0">
              <a:lnSpc>
                <a:spcPct val="120000"/>
              </a:lnSpc>
              <a:buNone/>
            </a:pPr>
            <a:r>
              <a:rPr kumimoji="0" lang="en-US" sz="7200" b="1" i="0" u="none" strike="noStrike" kern="1200" cap="none" spc="0" normalizeH="0" baseline="0" noProof="0" dirty="0">
                <a:ln>
                  <a:noFill/>
                </a:ln>
                <a:solidFill>
                  <a:srgbClr val="000000"/>
                </a:solidFill>
                <a:effectLst/>
                <a:uLnTx/>
                <a:uFillTx/>
                <a:latin typeface="Anonymous Pro" panose="02060609030202000504" pitchFamily="49" charset="0"/>
                <a:ea typeface="Anonymous Pro" panose="02060609030202000504" pitchFamily="49" charset="0"/>
              </a:rPr>
              <a:t>AA1349- </a:t>
            </a:r>
            <a:r>
              <a:rPr kumimoji="0" lang="en-US" sz="7200" b="1" i="0" u="none" strike="noStrike" kern="1200" cap="none" spc="0" normalizeH="0" baseline="0" noProof="0" dirty="0" err="1">
                <a:ln>
                  <a:noFill/>
                </a:ln>
                <a:solidFill>
                  <a:srgbClr val="000000"/>
                </a:solidFill>
                <a:effectLst/>
                <a:uLnTx/>
                <a:uFillTx/>
                <a:latin typeface="Anonymous Pro" panose="02060609030202000504" pitchFamily="49" charset="0"/>
                <a:ea typeface="Anonymous Pro" panose="02060609030202000504" pitchFamily="49" charset="0"/>
              </a:rPr>
              <a:t>D.K.G.C.Wijayawardhana</a:t>
            </a:r>
            <a:endParaRPr lang="en-US" sz="7200" b="1" i="0" u="none" strike="noStrike" baseline="0" dirty="0">
              <a:solidFill>
                <a:srgbClr val="000000"/>
              </a:solidFill>
              <a:latin typeface="Anonymous Pro" panose="02060609030202000504" pitchFamily="49" charset="0"/>
              <a:ea typeface="Anonymous Pro" panose="02060609030202000504" pitchFamily="49" charset="0"/>
            </a:endParaRPr>
          </a:p>
          <a:p>
            <a:pPr marL="0" indent="0">
              <a:lnSpc>
                <a:spcPct val="120000"/>
              </a:lnSpc>
              <a:buNone/>
            </a:pPr>
            <a:r>
              <a:rPr kumimoji="0" lang="en-US" sz="7200" b="1" i="0" u="none" strike="noStrike" kern="1200" cap="none" spc="0" normalizeH="0" baseline="0" noProof="0" dirty="0">
                <a:ln>
                  <a:noFill/>
                </a:ln>
                <a:solidFill>
                  <a:srgbClr val="000000"/>
                </a:solidFill>
                <a:effectLst/>
                <a:uLnTx/>
                <a:uFillTx/>
                <a:latin typeface="Anonymous Pro" panose="02060609030202000504" pitchFamily="49" charset="0"/>
                <a:ea typeface="Anonymous Pro" panose="02060609030202000504" pitchFamily="49" charset="0"/>
              </a:rPr>
              <a:t>AA1404- </a:t>
            </a:r>
            <a:r>
              <a:rPr kumimoji="0" lang="en-US" sz="7200" b="1" i="0" u="none" strike="noStrike" kern="1200" cap="none" spc="0" normalizeH="0" baseline="0" noProof="0" dirty="0" err="1">
                <a:ln>
                  <a:noFill/>
                </a:ln>
                <a:solidFill>
                  <a:srgbClr val="000000"/>
                </a:solidFill>
                <a:effectLst/>
                <a:uLnTx/>
                <a:uFillTx/>
                <a:latin typeface="Anonymous Pro" panose="02060609030202000504" pitchFamily="49" charset="0"/>
                <a:ea typeface="Anonymous Pro" panose="02060609030202000504" pitchFamily="49" charset="0"/>
              </a:rPr>
              <a:t>H.P.V.P.Pathirana</a:t>
            </a:r>
            <a:r>
              <a:rPr kumimoji="0" lang="en-US" sz="7200" b="1" i="0" u="none" strike="noStrike" kern="1200" cap="none" spc="0" normalizeH="0" baseline="0" noProof="0" dirty="0">
                <a:ln>
                  <a:noFill/>
                </a:ln>
                <a:solidFill>
                  <a:srgbClr val="000000"/>
                </a:solidFill>
                <a:effectLst/>
                <a:uLnTx/>
                <a:uFillTx/>
                <a:latin typeface="Anonymous Pro" panose="02060609030202000504" pitchFamily="49" charset="0"/>
                <a:ea typeface="Anonymous Pro" panose="02060609030202000504" pitchFamily="49" charset="0"/>
              </a:rPr>
              <a:t> </a:t>
            </a:r>
            <a:endParaRPr lang="en-US" sz="7200" b="1" i="0" u="none" strike="noStrike" baseline="0" dirty="0">
              <a:solidFill>
                <a:srgbClr val="000000"/>
              </a:solidFill>
              <a:latin typeface="Anonymous Pro" panose="02060609030202000504" pitchFamily="49" charset="0"/>
              <a:ea typeface="Anonymous Pro" panose="02060609030202000504" pitchFamily="49" charset="0"/>
            </a:endParaRPr>
          </a:p>
          <a:p>
            <a:pPr marL="0" indent="0">
              <a:lnSpc>
                <a:spcPct val="120000"/>
              </a:lnSpc>
              <a:buNone/>
            </a:pPr>
            <a:r>
              <a:rPr lang="en-US" sz="7200" b="1" i="0" u="none" strike="noStrike" baseline="0" dirty="0">
                <a:solidFill>
                  <a:srgbClr val="000000"/>
                </a:solidFill>
                <a:latin typeface="Anonymous Pro" panose="02060609030202000504" pitchFamily="49" charset="0"/>
                <a:ea typeface="Anonymous Pro" panose="02060609030202000504" pitchFamily="49" charset="0"/>
              </a:rPr>
              <a:t>AA1384-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W.A.T.M.Wirasagoda</a:t>
            </a:r>
            <a:r>
              <a:rPr lang="en-US" sz="7200" b="1" i="0" u="none" strike="noStrike" baseline="0" dirty="0">
                <a:solidFill>
                  <a:srgbClr val="000000"/>
                </a:solidFill>
                <a:latin typeface="Anonymous Pro" panose="02060609030202000504" pitchFamily="49" charset="0"/>
                <a:ea typeface="Anonymous Pro" panose="02060609030202000504" pitchFamily="49" charset="0"/>
              </a:rPr>
              <a:t> </a:t>
            </a:r>
          </a:p>
          <a:p>
            <a:pPr marL="0" indent="0">
              <a:lnSpc>
                <a:spcPct val="120000"/>
              </a:lnSpc>
              <a:buNone/>
            </a:pPr>
            <a:r>
              <a:rPr lang="en-US" sz="7200" b="1" i="0" u="none" strike="noStrike" baseline="0" dirty="0">
                <a:solidFill>
                  <a:srgbClr val="000000"/>
                </a:solidFill>
                <a:latin typeface="Anonymous Pro" panose="02060609030202000504" pitchFamily="49" charset="0"/>
                <a:ea typeface="Anonymous Pro" panose="02060609030202000504" pitchFamily="49" charset="0"/>
              </a:rPr>
              <a:t>AA1381-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D.M.K.Methsara</a:t>
            </a:r>
            <a:r>
              <a:rPr lang="en-US" sz="7200" b="1" i="0" u="none" strike="noStrike" baseline="0" dirty="0">
                <a:solidFill>
                  <a:srgbClr val="000000"/>
                </a:solidFill>
                <a:latin typeface="Anonymous Pro" panose="02060609030202000504" pitchFamily="49" charset="0"/>
                <a:ea typeface="Anonymous Pro" panose="02060609030202000504" pitchFamily="49" charset="0"/>
              </a:rPr>
              <a:t>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Dissanayaka</a:t>
            </a:r>
            <a:endParaRPr lang="en-US" sz="7200" b="1" i="0" u="none" strike="noStrike" baseline="0" dirty="0">
              <a:solidFill>
                <a:srgbClr val="000000"/>
              </a:solidFill>
              <a:latin typeface="Anonymous Pro" panose="02060609030202000504" pitchFamily="49" charset="0"/>
              <a:ea typeface="Anonymous Pro" panose="02060609030202000504" pitchFamily="49" charset="0"/>
            </a:endParaRPr>
          </a:p>
          <a:p>
            <a:pPr marL="0" indent="0">
              <a:lnSpc>
                <a:spcPct val="120000"/>
              </a:lnSpc>
              <a:buNone/>
            </a:pPr>
            <a:r>
              <a:rPr lang="en-US" sz="7200" b="1" i="0" u="none" strike="noStrike" baseline="0" dirty="0">
                <a:solidFill>
                  <a:srgbClr val="000000"/>
                </a:solidFill>
                <a:latin typeface="Anonymous Pro" panose="02060609030202000504" pitchFamily="49" charset="0"/>
                <a:ea typeface="Anonymous Pro" panose="02060609030202000504" pitchFamily="49" charset="0"/>
              </a:rPr>
              <a:t>AA1450-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J.M.Raveesha</a:t>
            </a:r>
            <a:r>
              <a:rPr lang="en-US" sz="7200" b="1" i="0" u="none" strike="noStrike" baseline="0" dirty="0">
                <a:solidFill>
                  <a:srgbClr val="000000"/>
                </a:solidFill>
                <a:latin typeface="Anonymous Pro" panose="02060609030202000504" pitchFamily="49" charset="0"/>
                <a:ea typeface="Anonymous Pro" panose="02060609030202000504" pitchFamily="49" charset="0"/>
              </a:rPr>
              <a:t> </a:t>
            </a:r>
            <a:r>
              <a:rPr lang="en-US" sz="7200" b="1" i="0" u="none" strike="noStrike" baseline="0" dirty="0" err="1">
                <a:solidFill>
                  <a:srgbClr val="000000"/>
                </a:solidFill>
                <a:latin typeface="Anonymous Pro" panose="02060609030202000504" pitchFamily="49" charset="0"/>
                <a:ea typeface="Anonymous Pro" panose="02060609030202000504" pitchFamily="49" charset="0"/>
              </a:rPr>
              <a:t>Thathsarani</a:t>
            </a:r>
            <a:r>
              <a:rPr lang="en-US" sz="7200" b="1" i="0" u="none" strike="noStrike" baseline="0" dirty="0">
                <a:solidFill>
                  <a:srgbClr val="000000"/>
                </a:solidFill>
                <a:latin typeface="Anonymous Pro" panose="02060609030202000504" pitchFamily="49" charset="0"/>
                <a:ea typeface="Anonymous Pro" panose="02060609030202000504" pitchFamily="49" charset="0"/>
              </a:rPr>
              <a:t> </a:t>
            </a:r>
          </a:p>
          <a:p>
            <a:endParaRPr lang="en-US" sz="2000" b="1" i="0" u="none" strike="noStrike" baseline="0" dirty="0">
              <a:solidFill>
                <a:srgbClr val="000000"/>
              </a:solidFill>
              <a:latin typeface="Anonymous Pro" panose="02060609030202000504" pitchFamily="49" charset="0"/>
              <a:ea typeface="Anonymous Pro" panose="02060609030202000504" pitchFamily="49" charset="0"/>
            </a:endParaRPr>
          </a:p>
        </p:txBody>
      </p:sp>
      <p:sp>
        <p:nvSpPr>
          <p:cNvPr id="4" name="Slide Number Placeholder 3">
            <a:extLst>
              <a:ext uri="{FF2B5EF4-FFF2-40B4-BE49-F238E27FC236}">
                <a16:creationId xmlns:a16="http://schemas.microsoft.com/office/drawing/2014/main" id="{9E0CDE69-4DC3-4646-8BCE-E5BAFB781A6A}"/>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13" name="Picture 12">
            <a:extLst>
              <a:ext uri="{FF2B5EF4-FFF2-40B4-BE49-F238E27FC236}">
                <a16:creationId xmlns:a16="http://schemas.microsoft.com/office/drawing/2014/main" id="{44FC37D2-DDF2-43C8-916D-B13DFE4B45AE}"/>
              </a:ext>
            </a:extLst>
          </p:cNvPr>
          <p:cNvPicPr>
            <a:picLocks noChangeAspect="1"/>
          </p:cNvPicPr>
          <p:nvPr/>
        </p:nvPicPr>
        <p:blipFill>
          <a:blip r:embed="rId2"/>
          <a:stretch>
            <a:fillRect/>
          </a:stretch>
        </p:blipFill>
        <p:spPr>
          <a:xfrm>
            <a:off x="9503431" y="3526039"/>
            <a:ext cx="2688569" cy="2682472"/>
          </a:xfrm>
          <a:prstGeom prst="rect">
            <a:avLst/>
          </a:prstGeom>
        </p:spPr>
      </p:pic>
    </p:spTree>
    <p:extLst>
      <p:ext uri="{BB962C8B-B14F-4D97-AF65-F5344CB8AC3E}">
        <p14:creationId xmlns:p14="http://schemas.microsoft.com/office/powerpoint/2010/main" val="1959365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88E6-51F6-4ACE-9E31-F0DEEACB27A8}"/>
              </a:ext>
            </a:extLst>
          </p:cNvPr>
          <p:cNvSpPr>
            <a:spLocks noGrp="1"/>
          </p:cNvSpPr>
          <p:nvPr>
            <p:ph type="title"/>
          </p:nvPr>
        </p:nvSpPr>
        <p:spPr/>
        <p:txBody>
          <a:bodyPr/>
          <a:lstStyle/>
          <a:p>
            <a:pPr algn="ctr"/>
            <a:r>
              <a:rPr lang="en-US" b="1" dirty="0">
                <a:solidFill>
                  <a:srgbClr val="002060"/>
                </a:solidFill>
                <a:latin typeface="Anonymous Pro" panose="02060609030202000504" pitchFamily="49" charset="0"/>
                <a:ea typeface="Anonymous Pro" panose="02060609030202000504" pitchFamily="49" charset="0"/>
              </a:rPr>
              <a:t>TABLE OF CONTENTS</a:t>
            </a:r>
          </a:p>
        </p:txBody>
      </p:sp>
      <p:sp>
        <p:nvSpPr>
          <p:cNvPr id="3" name="Content Placeholder 2">
            <a:extLst>
              <a:ext uri="{FF2B5EF4-FFF2-40B4-BE49-F238E27FC236}">
                <a16:creationId xmlns:a16="http://schemas.microsoft.com/office/drawing/2014/main" id="{12B8695E-3665-4218-84C7-83F5DBE6FFFF}"/>
              </a:ext>
            </a:extLst>
          </p:cNvPr>
          <p:cNvSpPr>
            <a:spLocks noGrp="1"/>
          </p:cNvSpPr>
          <p:nvPr>
            <p:ph idx="1"/>
          </p:nvPr>
        </p:nvSpPr>
        <p:spPr>
          <a:xfrm>
            <a:off x="1097280" y="1620484"/>
            <a:ext cx="11528474" cy="4943230"/>
          </a:xfrm>
        </p:spPr>
        <p:txBody>
          <a:bodyPr numCol="2">
            <a:normAutofit/>
          </a:bodyPr>
          <a:lstStyle/>
          <a:p>
            <a:pPr marL="0" indent="0" algn="just">
              <a:lnSpc>
                <a:spcPct val="200000"/>
              </a:lnSpc>
              <a:buNone/>
            </a:pPr>
            <a:r>
              <a:rPr lang="en-US" sz="2800" b="1" dirty="0">
                <a:solidFill>
                  <a:srgbClr val="002060"/>
                </a:solidFill>
              </a:rPr>
              <a:t>01.</a:t>
            </a:r>
            <a:r>
              <a:rPr lang="en-US" sz="2400" b="1" dirty="0">
                <a:solidFill>
                  <a:srgbClr val="002060"/>
                </a:solidFill>
              </a:rPr>
              <a:t> </a:t>
            </a:r>
            <a:r>
              <a:rPr lang="en-US" sz="3500" dirty="0">
                <a:solidFill>
                  <a:schemeClr val="tx1"/>
                </a:solidFill>
              </a:rPr>
              <a:t>I</a:t>
            </a:r>
            <a:r>
              <a:rPr lang="en-US" sz="2400" dirty="0">
                <a:solidFill>
                  <a:schemeClr val="tx1"/>
                </a:solidFill>
              </a:rPr>
              <a:t>NTRODUCTION &amp; BACKGROUND          </a:t>
            </a:r>
          </a:p>
          <a:p>
            <a:pPr algn="just">
              <a:lnSpc>
                <a:spcPct val="200000"/>
              </a:lnSpc>
            </a:pPr>
            <a:r>
              <a:rPr lang="en-US" sz="2400" dirty="0">
                <a:solidFill>
                  <a:srgbClr val="002060"/>
                </a:solidFill>
              </a:rPr>
              <a:t>        </a:t>
            </a:r>
            <a:r>
              <a:rPr lang="en-US" sz="2800" b="1" dirty="0">
                <a:solidFill>
                  <a:srgbClr val="002060"/>
                </a:solidFill>
              </a:rPr>
              <a:t>02.</a:t>
            </a:r>
            <a:r>
              <a:rPr lang="en-US" sz="2400" dirty="0">
                <a:solidFill>
                  <a:srgbClr val="002060"/>
                </a:solidFill>
              </a:rPr>
              <a:t> </a:t>
            </a:r>
            <a:r>
              <a:rPr lang="en-US" sz="3500" dirty="0">
                <a:solidFill>
                  <a:schemeClr val="tx1"/>
                </a:solidFill>
              </a:rPr>
              <a:t>A</a:t>
            </a:r>
            <a:r>
              <a:rPr lang="en-US" sz="2400" dirty="0">
                <a:solidFill>
                  <a:schemeClr val="tx1"/>
                </a:solidFill>
              </a:rPr>
              <a:t>RCHITECTURE &amp; SOLUTION</a:t>
            </a:r>
          </a:p>
          <a:p>
            <a:pPr algn="just">
              <a:lnSpc>
                <a:spcPct val="200000"/>
              </a:lnSpc>
            </a:pPr>
            <a:r>
              <a:rPr lang="en-US" sz="2400" dirty="0"/>
              <a:t>                </a:t>
            </a:r>
            <a:r>
              <a:rPr lang="en-US" sz="2800" b="1" dirty="0">
                <a:solidFill>
                  <a:srgbClr val="002060"/>
                </a:solidFill>
              </a:rPr>
              <a:t>03.</a:t>
            </a:r>
            <a:r>
              <a:rPr lang="en-US" sz="2400" dirty="0">
                <a:solidFill>
                  <a:srgbClr val="002060"/>
                </a:solidFill>
              </a:rPr>
              <a:t> </a:t>
            </a:r>
            <a:r>
              <a:rPr lang="en-US" sz="3500" dirty="0">
                <a:solidFill>
                  <a:schemeClr val="tx1"/>
                </a:solidFill>
              </a:rPr>
              <a:t>D</a:t>
            </a:r>
            <a:r>
              <a:rPr lang="en-US" sz="2400" dirty="0">
                <a:solidFill>
                  <a:schemeClr val="tx1"/>
                </a:solidFill>
              </a:rPr>
              <a:t>EMONSTRATION</a:t>
            </a:r>
          </a:p>
          <a:p>
            <a:pPr algn="just">
              <a:lnSpc>
                <a:spcPct val="200000"/>
              </a:lnSpc>
            </a:pPr>
            <a:r>
              <a:rPr lang="en-US" sz="2400" dirty="0">
                <a:solidFill>
                  <a:srgbClr val="002060"/>
                </a:solidFill>
              </a:rPr>
              <a:t>                      </a:t>
            </a:r>
            <a:r>
              <a:rPr lang="en-US" sz="2600" b="1" dirty="0">
                <a:solidFill>
                  <a:srgbClr val="002060"/>
                </a:solidFill>
              </a:rPr>
              <a:t>04.</a:t>
            </a:r>
            <a:r>
              <a:rPr lang="en-US" sz="2400" dirty="0">
                <a:solidFill>
                  <a:srgbClr val="002060"/>
                </a:solidFill>
              </a:rPr>
              <a:t> </a:t>
            </a:r>
            <a:r>
              <a:rPr lang="en-US" sz="3500" dirty="0">
                <a:solidFill>
                  <a:schemeClr val="tx1"/>
                </a:solidFill>
              </a:rPr>
              <a:t>Q</a:t>
            </a:r>
            <a:r>
              <a:rPr lang="en-US" sz="2400" dirty="0">
                <a:solidFill>
                  <a:schemeClr val="tx1"/>
                </a:solidFill>
              </a:rPr>
              <a:t>UESTIONS &amp; ANSWERS</a:t>
            </a:r>
          </a:p>
        </p:txBody>
      </p:sp>
      <p:sp>
        <p:nvSpPr>
          <p:cNvPr id="4" name="Slide Number Placeholder 3">
            <a:extLst>
              <a:ext uri="{FF2B5EF4-FFF2-40B4-BE49-F238E27FC236}">
                <a16:creationId xmlns:a16="http://schemas.microsoft.com/office/drawing/2014/main" id="{2DDDAB41-525C-4C2B-BA7F-8C296D83AE77}"/>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Picture 6">
            <a:extLst>
              <a:ext uri="{FF2B5EF4-FFF2-40B4-BE49-F238E27FC236}">
                <a16:creationId xmlns:a16="http://schemas.microsoft.com/office/drawing/2014/main" id="{771D53C1-5D49-4352-AC12-FEFB047F1673}"/>
              </a:ext>
            </a:extLst>
          </p:cNvPr>
          <p:cNvPicPr>
            <a:picLocks noChangeAspect="1"/>
          </p:cNvPicPr>
          <p:nvPr/>
        </p:nvPicPr>
        <p:blipFill>
          <a:blip r:embed="rId2"/>
          <a:stretch>
            <a:fillRect/>
          </a:stretch>
        </p:blipFill>
        <p:spPr>
          <a:xfrm>
            <a:off x="9503169" y="3721494"/>
            <a:ext cx="2615411" cy="2615411"/>
          </a:xfrm>
          <a:prstGeom prst="rect">
            <a:avLst/>
          </a:prstGeom>
        </p:spPr>
      </p:pic>
    </p:spTree>
    <p:extLst>
      <p:ext uri="{BB962C8B-B14F-4D97-AF65-F5344CB8AC3E}">
        <p14:creationId xmlns:p14="http://schemas.microsoft.com/office/powerpoint/2010/main" val="2629027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9000">
              <a:schemeClr val="accent1">
                <a:lumMod val="45000"/>
                <a:lumOff val="55000"/>
              </a:schemeClr>
            </a:gs>
            <a:gs pos="23000">
              <a:schemeClr val="accent1">
                <a:lumMod val="45000"/>
                <a:lumOff val="55000"/>
              </a:schemeClr>
            </a:gs>
            <a:gs pos="3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1F6E-AD07-441F-BFA2-D7756925044F}"/>
              </a:ext>
            </a:extLst>
          </p:cNvPr>
          <p:cNvSpPr>
            <a:spLocks noGrp="1"/>
          </p:cNvSpPr>
          <p:nvPr>
            <p:ph type="title"/>
          </p:nvPr>
        </p:nvSpPr>
        <p:spPr>
          <a:xfrm>
            <a:off x="409575" y="435246"/>
            <a:ext cx="11934825" cy="1450757"/>
          </a:xfrm>
        </p:spPr>
        <p:txBody>
          <a:bodyPr/>
          <a:lstStyle/>
          <a:p>
            <a:pPr algn="ctr"/>
            <a:r>
              <a:rPr lang="en-US" b="1" dirty="0">
                <a:solidFill>
                  <a:srgbClr val="002060"/>
                </a:solidFill>
                <a:latin typeface="Anonymous Pro" panose="02060609030202000504" pitchFamily="49" charset="0"/>
                <a:ea typeface="Anonymous Pro" panose="02060609030202000504" pitchFamily="49" charset="0"/>
              </a:rPr>
              <a:t>01. INTRODUCTION &amp;  BACKGROUND</a:t>
            </a:r>
          </a:p>
        </p:txBody>
      </p:sp>
      <p:sp>
        <p:nvSpPr>
          <p:cNvPr id="3" name="Content Placeholder 2">
            <a:extLst>
              <a:ext uri="{FF2B5EF4-FFF2-40B4-BE49-F238E27FC236}">
                <a16:creationId xmlns:a16="http://schemas.microsoft.com/office/drawing/2014/main" id="{822A5208-FA21-43A8-B95D-C5066FC872B3}"/>
              </a:ext>
            </a:extLst>
          </p:cNvPr>
          <p:cNvSpPr>
            <a:spLocks noGrp="1"/>
          </p:cNvSpPr>
          <p:nvPr>
            <p:ph idx="1"/>
          </p:nvPr>
        </p:nvSpPr>
        <p:spPr>
          <a:xfrm>
            <a:off x="1066800" y="2252637"/>
            <a:ext cx="10058400" cy="3760891"/>
          </a:xfrm>
        </p:spPr>
        <p:txBody>
          <a:bodyPr>
            <a:normAutofit lnSpcReduction="10000"/>
          </a:bodyPr>
          <a:lstStyle/>
          <a:p>
            <a:pPr marL="0" indent="0" algn="just">
              <a:buNone/>
            </a:pPr>
            <a:r>
              <a:rPr lang="en-US" b="1" dirty="0">
                <a:solidFill>
                  <a:schemeClr val="tx1"/>
                </a:solidFill>
                <a:latin typeface="Anonymous Pro" panose="02060609030202000504" pitchFamily="49" charset="0"/>
                <a:ea typeface="Anonymous Pro" panose="02060609030202000504" pitchFamily="49" charset="0"/>
              </a:rPr>
              <a:t> This software is mainly focused on travelers. The main purpose of making this software is to manage travelers by helping them to identify the most suitable places according to their preferences, giving the information about facilities like hotels and restaurants, easy routes for their visiting places, providing details about vehicles for their journeys according to their budget and etc..</a:t>
            </a:r>
          </a:p>
          <a:p>
            <a:pPr algn="just"/>
            <a:r>
              <a:rPr lang="en-US" b="1" dirty="0">
                <a:solidFill>
                  <a:schemeClr val="tx1"/>
                </a:solidFill>
                <a:latin typeface="Anonymous Pro" panose="02060609030202000504" pitchFamily="49" charset="0"/>
                <a:ea typeface="Anonymous Pro" panose="02060609030202000504" pitchFamily="49" charset="0"/>
              </a:rPr>
              <a:t>According to the old method, these all features can’t be found in one place. But our target is to make a software which will provide all this information in one place. Normally people use to find websites and travel magazines and etc. to prepare for their journeys. But through this software, we try to help travelers to get all the necessities for their journeys easily in one place.</a:t>
            </a:r>
          </a:p>
        </p:txBody>
      </p:sp>
      <p:sp>
        <p:nvSpPr>
          <p:cNvPr id="4" name="Slide Number Placeholder 3">
            <a:extLst>
              <a:ext uri="{FF2B5EF4-FFF2-40B4-BE49-F238E27FC236}">
                <a16:creationId xmlns:a16="http://schemas.microsoft.com/office/drawing/2014/main" id="{00DF3DA7-6FE1-4435-8EA3-9193D83D77EB}"/>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5" name="Picture 4">
            <a:extLst>
              <a:ext uri="{FF2B5EF4-FFF2-40B4-BE49-F238E27FC236}">
                <a16:creationId xmlns:a16="http://schemas.microsoft.com/office/drawing/2014/main" id="{13511971-C35D-4815-8063-ADB55B9717FC}"/>
              </a:ext>
            </a:extLst>
          </p:cNvPr>
          <p:cNvPicPr>
            <a:picLocks noChangeAspect="1"/>
          </p:cNvPicPr>
          <p:nvPr/>
        </p:nvPicPr>
        <p:blipFill>
          <a:blip r:embed="rId2"/>
          <a:stretch>
            <a:fillRect/>
          </a:stretch>
        </p:blipFill>
        <p:spPr>
          <a:xfrm>
            <a:off x="10074761" y="4619625"/>
            <a:ext cx="2403861" cy="2398124"/>
          </a:xfrm>
          <a:prstGeom prst="rect">
            <a:avLst/>
          </a:prstGeom>
        </p:spPr>
      </p:pic>
    </p:spTree>
    <p:extLst>
      <p:ext uri="{BB962C8B-B14F-4D97-AF65-F5344CB8AC3E}">
        <p14:creationId xmlns:p14="http://schemas.microsoft.com/office/powerpoint/2010/main" val="2032391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9AE-1865-4F2F-A52B-06F3C454E2B3}"/>
              </a:ext>
            </a:extLst>
          </p:cNvPr>
          <p:cNvSpPr>
            <a:spLocks noGrp="1"/>
          </p:cNvSpPr>
          <p:nvPr>
            <p:ph type="title"/>
          </p:nvPr>
        </p:nvSpPr>
        <p:spPr>
          <a:xfrm>
            <a:off x="834683" y="368571"/>
            <a:ext cx="10522634" cy="1450757"/>
          </a:xfrm>
        </p:spPr>
        <p:txBody>
          <a:bodyPr/>
          <a:lstStyle/>
          <a:p>
            <a:pPr algn="ctr"/>
            <a:r>
              <a:rPr lang="en-US" b="1" dirty="0">
                <a:solidFill>
                  <a:srgbClr val="002060"/>
                </a:solidFill>
                <a:latin typeface="Anonymous Pro" panose="02060609030202000504" pitchFamily="49" charset="0"/>
                <a:ea typeface="Anonymous Pro" panose="02060609030202000504" pitchFamily="49" charset="0"/>
              </a:rPr>
              <a:t>02. ARCHITECTURE &amp; SOLUTION</a:t>
            </a:r>
          </a:p>
        </p:txBody>
      </p:sp>
      <p:sp>
        <p:nvSpPr>
          <p:cNvPr id="3" name="Content Placeholder 2">
            <a:extLst>
              <a:ext uri="{FF2B5EF4-FFF2-40B4-BE49-F238E27FC236}">
                <a16:creationId xmlns:a16="http://schemas.microsoft.com/office/drawing/2014/main" id="{E2EADB60-D4F9-47AE-AA0E-560218A551C6}"/>
              </a:ext>
            </a:extLst>
          </p:cNvPr>
          <p:cNvSpPr>
            <a:spLocks noGrp="1"/>
          </p:cNvSpPr>
          <p:nvPr>
            <p:ph idx="1"/>
          </p:nvPr>
        </p:nvSpPr>
        <p:spPr/>
        <p:txBody>
          <a:bodyPr>
            <a:normAutofit lnSpcReduction="10000"/>
          </a:bodyPr>
          <a:lstStyle/>
          <a:p>
            <a:r>
              <a:rPr lang="en-US" b="1" dirty="0">
                <a:solidFill>
                  <a:schemeClr val="tx1"/>
                </a:solidFill>
                <a:latin typeface="Anonymous Pro" panose="02060609030202000504" pitchFamily="49" charset="0"/>
                <a:ea typeface="Anonymous Pro" panose="02060609030202000504" pitchFamily="49" charset="0"/>
              </a:rPr>
              <a:t>Functionalities of the components in the system are determined by a good systems design. The selection of a better modelling technique is important at this stage.</a:t>
            </a:r>
          </a:p>
          <a:p>
            <a:r>
              <a:rPr lang="en-US" b="1" dirty="0">
                <a:solidFill>
                  <a:schemeClr val="tx1"/>
                </a:solidFill>
                <a:latin typeface="Anonymous Pro" panose="02060609030202000504" pitchFamily="49" charset="0"/>
                <a:ea typeface="Anonymous Pro" panose="02060609030202000504" pitchFamily="49" charset="0"/>
              </a:rPr>
              <a:t>Basically in a Travel management system, traveler or the user plays a major role. </a:t>
            </a:r>
          </a:p>
          <a:p>
            <a:r>
              <a:rPr lang="en-US" b="1" dirty="0">
                <a:solidFill>
                  <a:schemeClr val="tx1"/>
                </a:solidFill>
                <a:latin typeface="Anonymous Pro" panose="02060609030202000504" pitchFamily="49" charset="0"/>
                <a:ea typeface="Anonymous Pro" panose="02060609030202000504" pitchFamily="49" charset="0"/>
              </a:rPr>
              <a:t>The user of this software can do the following functions;</a:t>
            </a:r>
          </a:p>
          <a:p>
            <a:pPr>
              <a:buFont typeface="Wingdings" panose="05000000000000000000" pitchFamily="2" charset="2"/>
              <a:buChar char="v"/>
            </a:pPr>
            <a:r>
              <a:rPr lang="en-US" b="1" dirty="0">
                <a:solidFill>
                  <a:schemeClr val="tx1"/>
                </a:solidFill>
                <a:latin typeface="Anonymous Pro" panose="02060609030202000504" pitchFamily="49" charset="0"/>
                <a:ea typeface="Anonymous Pro" panose="02060609030202000504" pitchFamily="49" charset="0"/>
              </a:rPr>
              <a:t>Finding the preferred destination</a:t>
            </a:r>
          </a:p>
          <a:p>
            <a:pPr>
              <a:buFont typeface="Wingdings" panose="05000000000000000000" pitchFamily="2" charset="2"/>
              <a:buChar char="v"/>
            </a:pPr>
            <a:r>
              <a:rPr lang="en-US" b="1" dirty="0">
                <a:solidFill>
                  <a:schemeClr val="tx1"/>
                </a:solidFill>
                <a:latin typeface="Anonymous Pro" panose="02060609030202000504" pitchFamily="49" charset="0"/>
                <a:ea typeface="Anonymous Pro" panose="02060609030202000504" pitchFamily="49" charset="0"/>
              </a:rPr>
              <a:t>Finding the preferred accommodation</a:t>
            </a:r>
          </a:p>
          <a:p>
            <a:pPr>
              <a:buFont typeface="Wingdings" panose="05000000000000000000" pitchFamily="2" charset="2"/>
              <a:buChar char="v"/>
            </a:pPr>
            <a:r>
              <a:rPr lang="en-US" b="1" dirty="0">
                <a:solidFill>
                  <a:schemeClr val="tx1"/>
                </a:solidFill>
                <a:latin typeface="Anonymous Pro" panose="02060609030202000504" pitchFamily="49" charset="0"/>
                <a:ea typeface="Anonymous Pro" panose="02060609030202000504" pitchFamily="49" charset="0"/>
              </a:rPr>
              <a:t>Finding the status of the global pandemic</a:t>
            </a:r>
          </a:p>
          <a:p>
            <a:endParaRPr lang="en-US" b="1" dirty="0">
              <a:solidFill>
                <a:schemeClr val="tx1"/>
              </a:solidFill>
              <a:latin typeface="Anonymous Pro" panose="02060609030202000504" pitchFamily="49" charset="0"/>
              <a:ea typeface="Anonymous Pro" panose="02060609030202000504" pitchFamily="49" charset="0"/>
            </a:endParaRPr>
          </a:p>
        </p:txBody>
      </p:sp>
      <p:sp>
        <p:nvSpPr>
          <p:cNvPr id="4" name="Slide Number Placeholder 3">
            <a:extLst>
              <a:ext uri="{FF2B5EF4-FFF2-40B4-BE49-F238E27FC236}">
                <a16:creationId xmlns:a16="http://schemas.microsoft.com/office/drawing/2014/main" id="{5AB31D64-9354-400C-82D2-B0CDFF8EDB01}"/>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117579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9AE-1865-4F2F-A52B-06F3C454E2B3}"/>
              </a:ext>
            </a:extLst>
          </p:cNvPr>
          <p:cNvSpPr>
            <a:spLocks noGrp="1"/>
          </p:cNvSpPr>
          <p:nvPr>
            <p:ph type="title"/>
          </p:nvPr>
        </p:nvSpPr>
        <p:spPr>
          <a:xfrm>
            <a:off x="834683" y="368571"/>
            <a:ext cx="10522634" cy="595255"/>
          </a:xfrm>
        </p:spPr>
        <p:txBody>
          <a:bodyPr>
            <a:normAutofit fontScale="90000"/>
          </a:bodyPr>
          <a:lstStyle/>
          <a:p>
            <a:pPr algn="ctr"/>
            <a:endParaRPr lang="en-US" b="1" dirty="0">
              <a:solidFill>
                <a:srgbClr val="002060"/>
              </a:solidFill>
              <a:latin typeface="Anonymous Pro" panose="02060609030202000504" pitchFamily="49" charset="0"/>
              <a:ea typeface="Anonymous Pro" panose="02060609030202000504" pitchFamily="49"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485" y="1161536"/>
            <a:ext cx="9615035" cy="4464908"/>
          </a:xfrm>
        </p:spPr>
      </p:pic>
      <p:sp>
        <p:nvSpPr>
          <p:cNvPr id="4" name="Slide Number Placeholder 3">
            <a:extLst>
              <a:ext uri="{FF2B5EF4-FFF2-40B4-BE49-F238E27FC236}">
                <a16:creationId xmlns:a16="http://schemas.microsoft.com/office/drawing/2014/main" id="{5AB31D64-9354-400C-82D2-B0CDFF8EDB01}"/>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277059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D6CFE4"/>
            </a:gs>
            <a:gs pos="91000">
              <a:srgbClr val="CBB9DF"/>
            </a:gs>
            <a:gs pos="0">
              <a:schemeClr val="accent1">
                <a:lumMod val="45000"/>
                <a:lumOff val="55000"/>
              </a:schemeClr>
            </a:gs>
            <a:gs pos="34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9AE-1865-4F2F-A52B-06F3C454E2B3}"/>
              </a:ext>
            </a:extLst>
          </p:cNvPr>
          <p:cNvSpPr>
            <a:spLocks noGrp="1"/>
          </p:cNvSpPr>
          <p:nvPr>
            <p:ph type="title"/>
          </p:nvPr>
        </p:nvSpPr>
        <p:spPr>
          <a:xfrm>
            <a:off x="1097280" y="368571"/>
            <a:ext cx="10800590" cy="1450757"/>
          </a:xfrm>
        </p:spPr>
        <p:txBody>
          <a:bodyPr>
            <a:normAutofit/>
          </a:bodyPr>
          <a:lstStyle/>
          <a:p>
            <a:pPr algn="ctr"/>
            <a:r>
              <a:rPr lang="en-US" sz="4000" b="1" dirty="0">
                <a:solidFill>
                  <a:srgbClr val="002060"/>
                </a:solidFill>
                <a:latin typeface="Anonymous Pro" panose="02060609030202000504" pitchFamily="49" charset="0"/>
                <a:ea typeface="Anonymous Pro" panose="02060609030202000504" pitchFamily="49" charset="0"/>
              </a:rPr>
              <a:t>Sequence Diagram – Operations Of Travel Management System.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757" y="2041210"/>
            <a:ext cx="9977751" cy="4126962"/>
          </a:xfrm>
        </p:spPr>
      </p:pic>
      <p:sp>
        <p:nvSpPr>
          <p:cNvPr id="4" name="Slide Number Placeholder 3">
            <a:extLst>
              <a:ext uri="{FF2B5EF4-FFF2-40B4-BE49-F238E27FC236}">
                <a16:creationId xmlns:a16="http://schemas.microsoft.com/office/drawing/2014/main" id="{5AB31D64-9354-400C-82D2-B0CDFF8EDB01}"/>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534336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9AE-1865-4F2F-A52B-06F3C454E2B3}"/>
              </a:ext>
            </a:extLst>
          </p:cNvPr>
          <p:cNvSpPr>
            <a:spLocks noGrp="1"/>
          </p:cNvSpPr>
          <p:nvPr>
            <p:ph type="title"/>
          </p:nvPr>
        </p:nvSpPr>
        <p:spPr>
          <a:xfrm>
            <a:off x="1097280" y="368572"/>
            <a:ext cx="10800590" cy="996590"/>
          </a:xfrm>
        </p:spPr>
        <p:txBody>
          <a:bodyPr>
            <a:normAutofit/>
          </a:bodyPr>
          <a:lstStyle/>
          <a:p>
            <a:pPr algn="ctr"/>
            <a:r>
              <a:rPr lang="en-US" sz="4000" b="1" dirty="0">
                <a:solidFill>
                  <a:srgbClr val="002060"/>
                </a:solidFill>
                <a:latin typeface="Anonymous Pro" panose="02060609030202000504" pitchFamily="49" charset="0"/>
                <a:ea typeface="Anonymous Pro" panose="02060609030202000504" pitchFamily="49" charset="0"/>
              </a:rPr>
              <a:t>DIFFICULTIES ARISEN</a:t>
            </a:r>
          </a:p>
        </p:txBody>
      </p:sp>
      <p:sp>
        <p:nvSpPr>
          <p:cNvPr id="4" name="Slide Number Placeholder 3">
            <a:extLst>
              <a:ext uri="{FF2B5EF4-FFF2-40B4-BE49-F238E27FC236}">
                <a16:creationId xmlns:a16="http://schemas.microsoft.com/office/drawing/2014/main" id="{5AB31D64-9354-400C-82D2-B0CDFF8EDB01}"/>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8" name="TextBox 7">
            <a:extLst>
              <a:ext uri="{FF2B5EF4-FFF2-40B4-BE49-F238E27FC236}">
                <a16:creationId xmlns:a16="http://schemas.microsoft.com/office/drawing/2014/main" id="{164ECFE6-781B-48E2-BB8F-ECBCCB3F4685}"/>
              </a:ext>
            </a:extLst>
          </p:cNvPr>
          <p:cNvSpPr txBox="1"/>
          <p:nvPr/>
        </p:nvSpPr>
        <p:spPr>
          <a:xfrm>
            <a:off x="1097280" y="2046415"/>
            <a:ext cx="9025890" cy="4093428"/>
          </a:xfrm>
          <a:prstGeom prst="rect">
            <a:avLst/>
          </a:prstGeom>
          <a:noFill/>
        </p:spPr>
        <p:txBody>
          <a:bodyPr wrap="square">
            <a:spAutoFit/>
          </a:bodyPr>
          <a:lstStyle/>
          <a:p>
            <a:pPr marL="342900" indent="-342900" algn="just">
              <a:buFont typeface="Wingdings" panose="05000000000000000000" pitchFamily="2" charset="2"/>
              <a:buChar char="v"/>
            </a:pPr>
            <a:r>
              <a:rPr lang="en-US" sz="2000" b="1" dirty="0">
                <a:latin typeface="Anonymous Pro" panose="02060609030202000504" pitchFamily="49" charset="0"/>
                <a:ea typeface="Anonymous Pro" panose="02060609030202000504" pitchFamily="49" charset="0"/>
              </a:rPr>
              <a:t>Lack of understanding about how to design software. It also includes a lack of programming skills and an understanding of software development concepts.</a:t>
            </a:r>
          </a:p>
          <a:p>
            <a:pPr marL="342900" indent="-342900" algn="just">
              <a:buFont typeface="Wingdings" panose="05000000000000000000" pitchFamily="2" charset="2"/>
              <a:buChar char="v"/>
            </a:pPr>
            <a:endParaRPr lang="en-US" sz="2000" b="1" dirty="0">
              <a:latin typeface="Anonymous Pro" panose="02060609030202000504" pitchFamily="49" charset="0"/>
              <a:ea typeface="Anonymous Pro" panose="02060609030202000504" pitchFamily="49" charset="0"/>
            </a:endParaRPr>
          </a:p>
          <a:p>
            <a:pPr marL="342900" indent="-342900" algn="just">
              <a:buFont typeface="Wingdings" panose="05000000000000000000" pitchFamily="2" charset="2"/>
              <a:buChar char="v"/>
            </a:pPr>
            <a:r>
              <a:rPr lang="en-US" sz="2000" b="1" dirty="0">
                <a:latin typeface="Anonymous Pro" panose="02060609030202000504" pitchFamily="49" charset="0"/>
                <a:ea typeface="Anonymous Pro" panose="02060609030202000504" pitchFamily="49" charset="0"/>
              </a:rPr>
              <a:t>Many communications issues raised within the team members as a result of the epidemic.</a:t>
            </a:r>
          </a:p>
          <a:p>
            <a:pPr marL="342900" indent="-342900" algn="just">
              <a:buFont typeface="Wingdings" panose="05000000000000000000" pitchFamily="2" charset="2"/>
              <a:buChar char="v"/>
            </a:pPr>
            <a:endParaRPr lang="en-US" sz="2000" b="1" dirty="0">
              <a:latin typeface="Anonymous Pro" panose="02060609030202000504" pitchFamily="49" charset="0"/>
              <a:ea typeface="Anonymous Pro" panose="02060609030202000504" pitchFamily="49" charset="0"/>
            </a:endParaRPr>
          </a:p>
          <a:p>
            <a:pPr marL="342900" indent="-342900" algn="just">
              <a:buFont typeface="Wingdings" panose="05000000000000000000" pitchFamily="2" charset="2"/>
              <a:buChar char="v"/>
            </a:pPr>
            <a:r>
              <a:rPr lang="en-US" sz="2000" b="1" dirty="0">
                <a:latin typeface="Anonymous Pro" panose="02060609030202000504" pitchFamily="49" charset="0"/>
                <a:ea typeface="Anonymous Pro" panose="02060609030202000504" pitchFamily="49" charset="0"/>
              </a:rPr>
              <a:t>Creating the system in accordance with the necessary coding standards.</a:t>
            </a:r>
          </a:p>
          <a:p>
            <a:pPr marL="342900" indent="-342900" algn="just">
              <a:buFont typeface="Wingdings" panose="05000000000000000000" pitchFamily="2" charset="2"/>
              <a:buChar char="v"/>
            </a:pPr>
            <a:endParaRPr lang="en-US" sz="2000" b="1" dirty="0">
              <a:latin typeface="Anonymous Pro" panose="02060609030202000504" pitchFamily="49" charset="0"/>
              <a:ea typeface="Anonymous Pro" panose="02060609030202000504" pitchFamily="49" charset="0"/>
            </a:endParaRPr>
          </a:p>
          <a:p>
            <a:pPr marL="342900" indent="-342900" algn="just">
              <a:buFont typeface="Wingdings" panose="05000000000000000000" pitchFamily="2" charset="2"/>
              <a:buChar char="v"/>
            </a:pPr>
            <a:r>
              <a:rPr lang="en-US" sz="2000" b="1" dirty="0">
                <a:latin typeface="Anonymous Pro" panose="02060609030202000504" pitchFamily="49" charset="0"/>
                <a:ea typeface="Anonymous Pro" panose="02060609030202000504" pitchFamily="49" charset="0"/>
              </a:rPr>
              <a:t>Using software to automate the entire procedure.</a:t>
            </a:r>
          </a:p>
          <a:p>
            <a:pPr marL="342900" indent="-342900" algn="just">
              <a:buFont typeface="Wingdings" panose="05000000000000000000" pitchFamily="2" charset="2"/>
              <a:buChar char="v"/>
            </a:pPr>
            <a:endParaRPr lang="en-US" sz="2000" b="1" dirty="0">
              <a:latin typeface="Anonymous Pro" panose="02060609030202000504" pitchFamily="49" charset="0"/>
              <a:ea typeface="Anonymous Pro" panose="02060609030202000504" pitchFamily="49" charset="0"/>
            </a:endParaRPr>
          </a:p>
          <a:p>
            <a:pPr marL="342900" indent="-342900" algn="just">
              <a:buFont typeface="Wingdings" panose="05000000000000000000" pitchFamily="2" charset="2"/>
              <a:buChar char="v"/>
            </a:pPr>
            <a:r>
              <a:rPr lang="en-US" sz="2000" b="1" dirty="0">
                <a:latin typeface="Anonymous Pro" panose="02060609030202000504" pitchFamily="49" charset="0"/>
                <a:ea typeface="Anonymous Pro" panose="02060609030202000504" pitchFamily="49" charset="0"/>
              </a:rPr>
              <a:t>Completing the task within the time span allocated.</a:t>
            </a:r>
          </a:p>
        </p:txBody>
      </p:sp>
      <p:pic>
        <p:nvPicPr>
          <p:cNvPr id="11" name="Picture 10">
            <a:extLst>
              <a:ext uri="{FF2B5EF4-FFF2-40B4-BE49-F238E27FC236}">
                <a16:creationId xmlns:a16="http://schemas.microsoft.com/office/drawing/2014/main" id="{031F6FD2-FAF6-4E2A-8A5A-DDFB611895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377183" y="4643295"/>
            <a:ext cx="2814817" cy="1704975"/>
          </a:xfrm>
          <a:prstGeom prst="rect">
            <a:avLst/>
          </a:prstGeom>
          <a:ln>
            <a:noFill/>
          </a:ln>
          <a:effectLst>
            <a:softEdge rad="112500"/>
          </a:effectLst>
        </p:spPr>
      </p:pic>
    </p:spTree>
    <p:extLst>
      <p:ext uri="{BB962C8B-B14F-4D97-AF65-F5344CB8AC3E}">
        <p14:creationId xmlns:p14="http://schemas.microsoft.com/office/powerpoint/2010/main" val="2160473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rgbClr val="CBB9DF"/>
            </a:gs>
            <a:gs pos="34000">
              <a:schemeClr val="accent1">
                <a:lumMod val="45000"/>
                <a:lumOff val="55000"/>
              </a:schemeClr>
            </a:gs>
            <a:gs pos="7000">
              <a:schemeClr val="accent1">
                <a:lumMod val="45000"/>
                <a:lumOff val="55000"/>
              </a:schemeClr>
            </a:gs>
            <a:gs pos="58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9AE-1865-4F2F-A52B-06F3C454E2B3}"/>
              </a:ext>
            </a:extLst>
          </p:cNvPr>
          <p:cNvSpPr>
            <a:spLocks noGrp="1"/>
          </p:cNvSpPr>
          <p:nvPr>
            <p:ph type="title"/>
          </p:nvPr>
        </p:nvSpPr>
        <p:spPr>
          <a:xfrm>
            <a:off x="1097280" y="368571"/>
            <a:ext cx="10800590" cy="1450757"/>
          </a:xfrm>
        </p:spPr>
        <p:txBody>
          <a:bodyPr>
            <a:normAutofit/>
          </a:bodyPr>
          <a:lstStyle/>
          <a:p>
            <a:pPr algn="ctr"/>
            <a:r>
              <a:rPr lang="en-US" sz="4000" b="1" dirty="0">
                <a:solidFill>
                  <a:srgbClr val="002060"/>
                </a:solidFill>
                <a:latin typeface="Anonymous Pro" panose="02060609030202000504" pitchFamily="49" charset="0"/>
                <a:ea typeface="Anonymous Pro" panose="02060609030202000504" pitchFamily="49" charset="0"/>
              </a:rPr>
              <a:t>FUTURE IMPROVEMENTS AND DEVELOPMENTS</a:t>
            </a:r>
          </a:p>
        </p:txBody>
      </p:sp>
      <p:sp>
        <p:nvSpPr>
          <p:cNvPr id="4" name="Slide Number Placeholder 3">
            <a:extLst>
              <a:ext uri="{FF2B5EF4-FFF2-40B4-BE49-F238E27FC236}">
                <a16:creationId xmlns:a16="http://schemas.microsoft.com/office/drawing/2014/main" id="{5AB31D64-9354-400C-82D2-B0CDFF8EDB01}"/>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Content Placeholder 2">
            <a:extLst>
              <a:ext uri="{FF2B5EF4-FFF2-40B4-BE49-F238E27FC236}">
                <a16:creationId xmlns:a16="http://schemas.microsoft.com/office/drawing/2014/main" id="{36E4147B-F48E-4678-8092-995228305104}"/>
              </a:ext>
            </a:extLst>
          </p:cNvPr>
          <p:cNvSpPr>
            <a:spLocks noGrp="1"/>
          </p:cNvSpPr>
          <p:nvPr>
            <p:ph idx="1"/>
          </p:nvPr>
        </p:nvSpPr>
        <p:spPr/>
        <p:txBody>
          <a:bodyPr>
            <a:normAutofit fontScale="92500" lnSpcReduction="20000"/>
          </a:bodyPr>
          <a:lstStyle/>
          <a:p>
            <a:pPr>
              <a:buFont typeface="Arial" panose="020B0604020202020204" pitchFamily="34" charset="0"/>
              <a:buChar char="•"/>
            </a:pPr>
            <a:endParaRPr lang="en-US" b="1" dirty="0">
              <a:latin typeface="Anonymous Pro" panose="02060609030202000504" pitchFamily="49" charset="0"/>
              <a:ea typeface="Anonymous Pro" panose="02060609030202000504" pitchFamily="49" charset="0"/>
            </a:endParaRPr>
          </a:p>
          <a:p>
            <a:pPr>
              <a:buFont typeface="Arial" panose="020B0604020202020204" pitchFamily="34" charset="0"/>
              <a:buChar char="•"/>
            </a:pPr>
            <a:r>
              <a:rPr lang="en-US" b="1" dirty="0">
                <a:latin typeface="Anonymous Pro" panose="02060609030202000504" pitchFamily="49" charset="0"/>
                <a:ea typeface="Anonymous Pro" panose="02060609030202000504" pitchFamily="49" charset="0"/>
              </a:rPr>
              <a:t>Further developing of “My Account” interface in order to display all the trips created by the users.</a:t>
            </a:r>
          </a:p>
          <a:p>
            <a:pPr>
              <a:buFont typeface="Arial" panose="020B0604020202020204" pitchFamily="34" charset="0"/>
              <a:buChar char="•"/>
            </a:pPr>
            <a:r>
              <a:rPr lang="en-US" b="1" dirty="0">
                <a:latin typeface="Anonymous Pro" panose="02060609030202000504" pitchFamily="49" charset="0"/>
                <a:ea typeface="Anonymous Pro" panose="02060609030202000504" pitchFamily="49" charset="0"/>
              </a:rPr>
              <a:t>Further developing the hotel and vehicle bookings pages  by linking the pages.</a:t>
            </a:r>
          </a:p>
          <a:p>
            <a:pPr>
              <a:buFont typeface="Arial" panose="020B0604020202020204" pitchFamily="34" charset="0"/>
              <a:buChar char="•"/>
            </a:pPr>
            <a:r>
              <a:rPr lang="en-US" b="1" dirty="0">
                <a:latin typeface="Anonymous Pro" panose="02060609030202000504" pitchFamily="49" charset="0"/>
                <a:ea typeface="Anonymous Pro" panose="02060609030202000504" pitchFamily="49" charset="0"/>
              </a:rPr>
              <a:t>Filtering and displaying the hotels in between the starting and ending points of the journey.</a:t>
            </a:r>
          </a:p>
          <a:p>
            <a:pPr>
              <a:buFont typeface="Arial" panose="020B0604020202020204" pitchFamily="34" charset="0"/>
              <a:buChar char="•"/>
            </a:pPr>
            <a:r>
              <a:rPr lang="en-US" b="1" dirty="0">
                <a:latin typeface="Anonymous Pro" panose="02060609030202000504" pitchFamily="49" charset="0"/>
                <a:ea typeface="Anonymous Pro" panose="02060609030202000504" pitchFamily="49" charset="0"/>
              </a:rPr>
              <a:t>Linking of social medias.</a:t>
            </a:r>
          </a:p>
          <a:p>
            <a:pPr>
              <a:buFont typeface="Arial" panose="020B0604020202020204" pitchFamily="34" charset="0"/>
              <a:buChar char="•"/>
            </a:pPr>
            <a:endParaRPr lang="en-US" b="1" dirty="0">
              <a:latin typeface="Anonymous Pro" panose="02060609030202000504" pitchFamily="49" charset="0"/>
              <a:ea typeface="Anonymous Pro" panose="02060609030202000504" pitchFamily="49" charset="0"/>
            </a:endParaRPr>
          </a:p>
          <a:p>
            <a:pPr marL="0" indent="0">
              <a:buNone/>
            </a:pPr>
            <a:r>
              <a:rPr lang="en-US" dirty="0"/>
              <a:t> </a:t>
            </a:r>
          </a:p>
        </p:txBody>
      </p:sp>
    </p:spTree>
    <p:extLst>
      <p:ext uri="{BB962C8B-B14F-4D97-AF65-F5344CB8AC3E}">
        <p14:creationId xmlns:p14="http://schemas.microsoft.com/office/powerpoint/2010/main" val="906722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438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Anonymous Pro</vt:lpstr>
      <vt:lpstr>Arial</vt:lpstr>
      <vt:lpstr>Bookman Old Style</vt:lpstr>
      <vt:lpstr>Calibri</vt:lpstr>
      <vt:lpstr>Franklin Gothic Book</vt:lpstr>
      <vt:lpstr>Wingdings</vt:lpstr>
      <vt:lpstr>1_RetrospectVTI</vt:lpstr>
      <vt:lpstr>TRAVEL MANAGEMENT SYSTEM</vt:lpstr>
      <vt:lpstr>TEAM MEMBERS – GROUP E</vt:lpstr>
      <vt:lpstr>TABLE OF CONTENTS</vt:lpstr>
      <vt:lpstr>01. INTRODUCTION &amp;  BACKGROUND</vt:lpstr>
      <vt:lpstr>02. ARCHITECTURE &amp; SOLUTION</vt:lpstr>
      <vt:lpstr>PowerPoint Presentation</vt:lpstr>
      <vt:lpstr>Sequence Diagram – Operations Of Travel Management System.</vt:lpstr>
      <vt:lpstr>DIFFICULTIES ARISEN</vt:lpstr>
      <vt:lpstr>FUTURE IMPROVEMENTS AND DEVELOPMENTS</vt:lpstr>
      <vt:lpstr>03. 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MANAGEMENT SYSTEM</dc:title>
  <dc:creator>Kavindu</dc:creator>
  <cp:lastModifiedBy>User</cp:lastModifiedBy>
  <cp:revision>21</cp:revision>
  <dcterms:created xsi:type="dcterms:W3CDTF">2022-01-10T05:45:24Z</dcterms:created>
  <dcterms:modified xsi:type="dcterms:W3CDTF">2022-01-12T08:06:57Z</dcterms:modified>
</cp:coreProperties>
</file>