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98" r:id="rId3"/>
    <p:sldId id="299" r:id="rId4"/>
    <p:sldId id="296" r:id="rId5"/>
    <p:sldId id="297" r:id="rId6"/>
  </p:sldIdLst>
  <p:sldSz cx="9144000" cy="5143500" type="screen16x9"/>
  <p:notesSz cx="6858000" cy="9144000"/>
  <p:embeddedFontLst>
    <p:embeddedFont>
      <p:font typeface="Figtree" panose="020B0604020202020204" charset="0"/>
      <p:regular r:id="rId8"/>
      <p:bold r:id="rId9"/>
      <p:italic r:id="rId10"/>
      <p:boldItalic r:id="rId11"/>
    </p:embeddedFont>
    <p:embeddedFont>
      <p:font typeface="Prompt" panose="020B0604020202020204" charset="-34"/>
      <p:regular r:id="rId12"/>
      <p:bold r:id="rId13"/>
      <p:italic r:id="rId14"/>
      <p:boldItalic r:id="rId15"/>
    </p:embeddedFont>
    <p:embeddedFont>
      <p:font typeface="Raleway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2B33ED-9B78-4FFF-B2DE-47829A3280EF}">
  <a:tblStyle styleId="{152B33ED-9B78-4FFF-B2DE-47829A328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7CF50A-9A34-4321-B8DC-E20325D086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2400" y="185988"/>
            <a:ext cx="619200" cy="552600"/>
          </a:xfrm>
          <a:prstGeom prst="rect">
            <a:avLst/>
          </a:prstGeom>
          <a:solidFill>
            <a:srgbClr val="A0A0A0">
              <a:alpha val="29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471725"/>
            <a:ext cx="5592300" cy="15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29106"/>
            <a:ext cx="55923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3225" y="4376963"/>
            <a:ext cx="870075" cy="348300"/>
            <a:chOff x="907950" y="878175"/>
            <a:chExt cx="870075" cy="348300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90795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111277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131760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152242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323850" y="576513"/>
            <a:ext cx="280200" cy="31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604055" y="243144"/>
            <a:ext cx="309551" cy="426671"/>
            <a:chOff x="4585100" y="3171825"/>
            <a:chExt cx="545945" cy="752507"/>
          </a:xfrm>
        </p:grpSpPr>
        <p:sp>
          <p:nvSpPr>
            <p:cNvPr id="19" name="Google Shape;19;p2"/>
            <p:cNvSpPr/>
            <p:nvPr/>
          </p:nvSpPr>
          <p:spPr>
            <a:xfrm>
              <a:off x="4585100" y="3171825"/>
              <a:ext cx="545945" cy="752507"/>
            </a:xfrm>
            <a:custGeom>
              <a:avLst/>
              <a:gdLst/>
              <a:ahLst/>
              <a:cxnLst/>
              <a:rect l="l" t="t" r="r" b="b"/>
              <a:pathLst>
                <a:path w="45724" h="63024" extrusionOk="0">
                  <a:moveTo>
                    <a:pt x="22803" y="1"/>
                  </a:moveTo>
                  <a:lnTo>
                    <a:pt x="22803" y="2"/>
                  </a:lnTo>
                  <a:cubicBezTo>
                    <a:pt x="10241" y="58"/>
                    <a:pt x="29" y="10172"/>
                    <a:pt x="1" y="22870"/>
                  </a:cubicBezTo>
                  <a:cubicBezTo>
                    <a:pt x="1" y="23006"/>
                    <a:pt x="3" y="23143"/>
                    <a:pt x="4" y="23277"/>
                  </a:cubicBezTo>
                  <a:cubicBezTo>
                    <a:pt x="39" y="25524"/>
                    <a:pt x="654" y="27723"/>
                    <a:pt x="1735" y="29693"/>
                  </a:cubicBezTo>
                  <a:cubicBezTo>
                    <a:pt x="4107" y="34010"/>
                    <a:pt x="8075" y="40379"/>
                    <a:pt x="8075" y="40379"/>
                  </a:cubicBezTo>
                  <a:lnTo>
                    <a:pt x="11643" y="46560"/>
                  </a:lnTo>
                  <a:lnTo>
                    <a:pt x="20261" y="61488"/>
                  </a:lnTo>
                  <a:cubicBezTo>
                    <a:pt x="20830" y="62473"/>
                    <a:pt x="21809" y="62983"/>
                    <a:pt x="22803" y="63019"/>
                  </a:cubicBezTo>
                  <a:lnTo>
                    <a:pt x="22803" y="63023"/>
                  </a:lnTo>
                  <a:cubicBezTo>
                    <a:pt x="22822" y="63023"/>
                    <a:pt x="22843" y="63021"/>
                    <a:pt x="22862" y="63021"/>
                  </a:cubicBezTo>
                  <a:cubicBezTo>
                    <a:pt x="22881" y="63021"/>
                    <a:pt x="22901" y="63023"/>
                    <a:pt x="22920" y="63023"/>
                  </a:cubicBezTo>
                  <a:lnTo>
                    <a:pt x="22920" y="63019"/>
                  </a:lnTo>
                  <a:cubicBezTo>
                    <a:pt x="23915" y="62983"/>
                    <a:pt x="24893" y="62472"/>
                    <a:pt x="25463" y="61488"/>
                  </a:cubicBezTo>
                  <a:lnTo>
                    <a:pt x="34081" y="46560"/>
                  </a:lnTo>
                  <a:lnTo>
                    <a:pt x="37651" y="40378"/>
                  </a:lnTo>
                  <a:cubicBezTo>
                    <a:pt x="37651" y="40378"/>
                    <a:pt x="41618" y="34010"/>
                    <a:pt x="43990" y="29693"/>
                  </a:cubicBezTo>
                  <a:cubicBezTo>
                    <a:pt x="45071" y="27724"/>
                    <a:pt x="45686" y="25525"/>
                    <a:pt x="45721" y="23277"/>
                  </a:cubicBezTo>
                  <a:cubicBezTo>
                    <a:pt x="45722" y="23143"/>
                    <a:pt x="45723" y="23006"/>
                    <a:pt x="45723" y="22869"/>
                  </a:cubicBezTo>
                  <a:cubicBezTo>
                    <a:pt x="45696" y="10172"/>
                    <a:pt x="35483" y="58"/>
                    <a:pt x="22920" y="2"/>
                  </a:cubicBezTo>
                  <a:lnTo>
                    <a:pt x="22920" y="1"/>
                  </a:lnTo>
                  <a:cubicBezTo>
                    <a:pt x="22901" y="1"/>
                    <a:pt x="22881" y="2"/>
                    <a:pt x="22862" y="2"/>
                  </a:cubicBezTo>
                  <a:cubicBezTo>
                    <a:pt x="22843" y="2"/>
                    <a:pt x="22822" y="1"/>
                    <a:pt x="22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696225" y="3274000"/>
              <a:ext cx="323700" cy="32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>
            <a:off x="8549875" y="3465600"/>
            <a:ext cx="1242200" cy="1925050"/>
            <a:chOff x="8654650" y="3465600"/>
            <a:chExt cx="1242200" cy="1925050"/>
          </a:xfrm>
        </p:grpSpPr>
        <p:sp>
          <p:nvSpPr>
            <p:cNvPr id="95" name="Google Shape;95;p6"/>
            <p:cNvSpPr/>
            <p:nvPr/>
          </p:nvSpPr>
          <p:spPr>
            <a:xfrm>
              <a:off x="8654650" y="3465600"/>
              <a:ext cx="771600" cy="771600"/>
            </a:xfrm>
            <a:prstGeom prst="rect">
              <a:avLst/>
            </a:prstGeom>
            <a:solidFill>
              <a:srgbClr val="A0A0A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887050" y="4380850"/>
              <a:ext cx="1009800" cy="1009800"/>
            </a:xfrm>
            <a:prstGeom prst="rect">
              <a:avLst/>
            </a:prstGeom>
            <a:solidFill>
              <a:srgbClr val="A0A0A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8654650" y="3333750"/>
            <a:ext cx="1202700" cy="1669575"/>
            <a:chOff x="8654650" y="3333750"/>
            <a:chExt cx="1202700" cy="1669575"/>
          </a:xfrm>
        </p:grpSpPr>
        <p:sp>
          <p:nvSpPr>
            <p:cNvPr id="98" name="Google Shape;98;p6"/>
            <p:cNvSpPr/>
            <p:nvPr/>
          </p:nvSpPr>
          <p:spPr>
            <a:xfrm>
              <a:off x="8654650" y="4810125"/>
              <a:ext cx="1202700" cy="193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953500" y="3333750"/>
              <a:ext cx="480000" cy="242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6"/>
          <p:cNvCxnSpPr>
            <a:stCxn id="102" idx="4"/>
            <a:endCxn id="103" idx="0"/>
          </p:cNvCxnSpPr>
          <p:nvPr/>
        </p:nvCxnSpPr>
        <p:spPr>
          <a:xfrm rot="-5400000" flipH="1">
            <a:off x="8229607" y="3831053"/>
            <a:ext cx="1048800" cy="21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04" name="Google Shape;104;p6"/>
          <p:cNvGrpSpPr/>
          <p:nvPr/>
        </p:nvGrpSpPr>
        <p:grpSpPr>
          <a:xfrm>
            <a:off x="278175" y="91500"/>
            <a:ext cx="870075" cy="348300"/>
            <a:chOff x="907950" y="878175"/>
            <a:chExt cx="870075" cy="348300"/>
          </a:xfrm>
        </p:grpSpPr>
        <p:sp>
          <p:nvSpPr>
            <p:cNvPr id="105" name="Google Shape;105;p6"/>
            <p:cNvSpPr/>
            <p:nvPr/>
          </p:nvSpPr>
          <p:spPr>
            <a:xfrm rot="10800000">
              <a:off x="90795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>
              <a:off x="111277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>
              <a:off x="131760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>
              <a:off x="152242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6"/>
          <p:cNvGrpSpPr/>
          <p:nvPr/>
        </p:nvGrpSpPr>
        <p:grpSpPr>
          <a:xfrm>
            <a:off x="8490780" y="3173632"/>
            <a:ext cx="579345" cy="1785237"/>
            <a:chOff x="8490780" y="3097432"/>
            <a:chExt cx="579345" cy="1785237"/>
          </a:xfrm>
        </p:grpSpPr>
        <p:grpSp>
          <p:nvGrpSpPr>
            <p:cNvPr id="110" name="Google Shape;110;p6"/>
            <p:cNvGrpSpPr/>
            <p:nvPr/>
          </p:nvGrpSpPr>
          <p:grpSpPr>
            <a:xfrm>
              <a:off x="8490780" y="3097432"/>
              <a:ext cx="309551" cy="426671"/>
              <a:chOff x="4585100" y="3171825"/>
              <a:chExt cx="545945" cy="752507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6"/>
            <p:cNvGrpSpPr/>
            <p:nvPr/>
          </p:nvGrpSpPr>
          <p:grpSpPr>
            <a:xfrm>
              <a:off x="8654661" y="4309935"/>
              <a:ext cx="415464" cy="572733"/>
              <a:chOff x="4585100" y="3171825"/>
              <a:chExt cx="545945" cy="752507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43" name="Google Shape;143;p8"/>
          <p:cNvGrpSpPr/>
          <p:nvPr/>
        </p:nvGrpSpPr>
        <p:grpSpPr>
          <a:xfrm>
            <a:off x="278188" y="91500"/>
            <a:ext cx="8587625" cy="4960394"/>
            <a:chOff x="278188" y="91500"/>
            <a:chExt cx="8587625" cy="4960394"/>
          </a:xfrm>
        </p:grpSpPr>
        <p:grpSp>
          <p:nvGrpSpPr>
            <p:cNvPr id="144" name="Google Shape;144;p8"/>
            <p:cNvGrpSpPr/>
            <p:nvPr/>
          </p:nvGrpSpPr>
          <p:grpSpPr>
            <a:xfrm>
              <a:off x="278188" y="4703594"/>
              <a:ext cx="870075" cy="348300"/>
              <a:chOff x="907950" y="878175"/>
              <a:chExt cx="870075" cy="348300"/>
            </a:xfrm>
          </p:grpSpPr>
          <p:sp>
            <p:nvSpPr>
              <p:cNvPr id="145" name="Google Shape;145;p8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8"/>
            <p:cNvGrpSpPr/>
            <p:nvPr/>
          </p:nvGrpSpPr>
          <p:grpSpPr>
            <a:xfrm>
              <a:off x="7995738" y="91500"/>
              <a:ext cx="870075" cy="348300"/>
              <a:chOff x="907950" y="878175"/>
              <a:chExt cx="870075" cy="348300"/>
            </a:xfrm>
          </p:grpSpPr>
          <p:sp>
            <p:nvSpPr>
              <p:cNvPr id="150" name="Google Shape;150;p8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" name="Google Shape;154;p8"/>
          <p:cNvGrpSpPr/>
          <p:nvPr/>
        </p:nvGrpSpPr>
        <p:grpSpPr>
          <a:xfrm>
            <a:off x="152400" y="185988"/>
            <a:ext cx="9479575" cy="5427813"/>
            <a:chOff x="152400" y="185988"/>
            <a:chExt cx="9479575" cy="5427813"/>
          </a:xfrm>
        </p:grpSpPr>
        <p:sp>
          <p:nvSpPr>
            <p:cNvPr id="155" name="Google Shape;155;p8"/>
            <p:cNvSpPr/>
            <p:nvPr/>
          </p:nvSpPr>
          <p:spPr>
            <a:xfrm>
              <a:off x="7353300" y="4604000"/>
              <a:ext cx="1601400" cy="1009800"/>
            </a:xfrm>
            <a:prstGeom prst="rect">
              <a:avLst/>
            </a:prstGeom>
            <a:solidFill>
              <a:srgbClr val="A0A0A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52400" y="185988"/>
              <a:ext cx="619200" cy="5526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8622175" y="2657475"/>
              <a:ext cx="1009800" cy="18006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8" name="Google Shape;158;p8"/>
          <p:cNvCxnSpPr>
            <a:stCxn id="159" idx="4"/>
            <a:endCxn id="160" idx="0"/>
          </p:cNvCxnSpPr>
          <p:nvPr/>
        </p:nvCxnSpPr>
        <p:spPr>
          <a:xfrm rot="5400000">
            <a:off x="8181207" y="3732703"/>
            <a:ext cx="1154100" cy="120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1" name="Google Shape;161;p8"/>
          <p:cNvGrpSpPr/>
          <p:nvPr/>
        </p:nvGrpSpPr>
        <p:grpSpPr>
          <a:xfrm>
            <a:off x="-728437" y="576513"/>
            <a:ext cx="9719238" cy="4424838"/>
            <a:chOff x="-728437" y="576513"/>
            <a:chExt cx="9719238" cy="4424838"/>
          </a:xfrm>
        </p:grpSpPr>
        <p:sp>
          <p:nvSpPr>
            <p:cNvPr id="162" name="Google Shape;162;p8"/>
            <p:cNvSpPr/>
            <p:nvPr/>
          </p:nvSpPr>
          <p:spPr>
            <a:xfrm>
              <a:off x="323850" y="576513"/>
              <a:ext cx="280200" cy="31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524900" y="2552700"/>
              <a:ext cx="465900" cy="257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-728437" y="2974475"/>
              <a:ext cx="1202800" cy="193125"/>
            </a:xfrm>
            <a:custGeom>
              <a:avLst/>
              <a:gdLst/>
              <a:ahLst/>
              <a:cxnLst/>
              <a:rect l="l" t="t" r="r" b="b"/>
              <a:pathLst>
                <a:path w="48112" h="7725" fill="none" extrusionOk="0">
                  <a:moveTo>
                    <a:pt x="44265" y="7725"/>
                  </a:moveTo>
                  <a:lnTo>
                    <a:pt x="3862" y="7725"/>
                  </a:lnTo>
                  <a:cubicBezTo>
                    <a:pt x="1722" y="7725"/>
                    <a:pt x="0" y="6003"/>
                    <a:pt x="0" y="3863"/>
                  </a:cubicBezTo>
                  <a:lnTo>
                    <a:pt x="0" y="3863"/>
                  </a:lnTo>
                  <a:cubicBezTo>
                    <a:pt x="0" y="1738"/>
                    <a:pt x="1722" y="1"/>
                    <a:pt x="3862" y="1"/>
                  </a:cubicBezTo>
                  <a:lnTo>
                    <a:pt x="44265" y="1"/>
                  </a:lnTo>
                  <a:cubicBezTo>
                    <a:pt x="46390" y="1"/>
                    <a:pt x="48111" y="1738"/>
                    <a:pt x="48111" y="3863"/>
                  </a:cubicBezTo>
                  <a:lnTo>
                    <a:pt x="48111" y="3863"/>
                  </a:lnTo>
                  <a:cubicBezTo>
                    <a:pt x="48111" y="6003"/>
                    <a:pt x="46390" y="7725"/>
                    <a:pt x="44265" y="77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6882038" y="4808225"/>
              <a:ext cx="1202800" cy="193125"/>
            </a:xfrm>
            <a:custGeom>
              <a:avLst/>
              <a:gdLst/>
              <a:ahLst/>
              <a:cxnLst/>
              <a:rect l="l" t="t" r="r" b="b"/>
              <a:pathLst>
                <a:path w="48112" h="7725" fill="none" extrusionOk="0">
                  <a:moveTo>
                    <a:pt x="44265" y="7725"/>
                  </a:moveTo>
                  <a:lnTo>
                    <a:pt x="3862" y="7725"/>
                  </a:lnTo>
                  <a:cubicBezTo>
                    <a:pt x="1722" y="7725"/>
                    <a:pt x="0" y="6003"/>
                    <a:pt x="0" y="3863"/>
                  </a:cubicBezTo>
                  <a:lnTo>
                    <a:pt x="0" y="3863"/>
                  </a:lnTo>
                  <a:cubicBezTo>
                    <a:pt x="0" y="1738"/>
                    <a:pt x="1722" y="1"/>
                    <a:pt x="3862" y="1"/>
                  </a:cubicBezTo>
                  <a:lnTo>
                    <a:pt x="44265" y="1"/>
                  </a:lnTo>
                  <a:cubicBezTo>
                    <a:pt x="46390" y="1"/>
                    <a:pt x="48111" y="1738"/>
                    <a:pt x="48111" y="3863"/>
                  </a:cubicBezTo>
                  <a:lnTo>
                    <a:pt x="48111" y="3863"/>
                  </a:lnTo>
                  <a:cubicBezTo>
                    <a:pt x="48111" y="6003"/>
                    <a:pt x="46390" y="7725"/>
                    <a:pt x="44265" y="77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8"/>
          <p:cNvGrpSpPr/>
          <p:nvPr/>
        </p:nvGrpSpPr>
        <p:grpSpPr>
          <a:xfrm>
            <a:off x="604055" y="243144"/>
            <a:ext cx="8369276" cy="4681992"/>
            <a:chOff x="604055" y="243144"/>
            <a:chExt cx="8369276" cy="4681992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604055" y="243144"/>
              <a:ext cx="309551" cy="426671"/>
              <a:chOff x="4585100" y="3171825"/>
              <a:chExt cx="545945" cy="752507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8465062" y="2974482"/>
              <a:ext cx="508268" cy="1950654"/>
              <a:chOff x="8465062" y="2974482"/>
              <a:chExt cx="508268" cy="1950654"/>
            </a:xfrm>
          </p:grpSpPr>
          <p:grpSp>
            <p:nvGrpSpPr>
              <p:cNvPr id="171" name="Google Shape;171;p8"/>
              <p:cNvGrpSpPr/>
              <p:nvPr/>
            </p:nvGrpSpPr>
            <p:grpSpPr>
              <a:xfrm>
                <a:off x="8663780" y="2974482"/>
                <a:ext cx="309551" cy="426671"/>
                <a:chOff x="4585100" y="3171825"/>
                <a:chExt cx="545945" cy="752507"/>
              </a:xfrm>
            </p:grpSpPr>
            <p:sp>
              <p:nvSpPr>
                <p:cNvPr id="172" name="Google Shape;172;p8"/>
                <p:cNvSpPr/>
                <p:nvPr/>
              </p:nvSpPr>
              <p:spPr>
                <a:xfrm>
                  <a:off x="4585100" y="3171825"/>
                  <a:ext cx="545945" cy="75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4" h="63024" extrusionOk="0">
                      <a:moveTo>
                        <a:pt x="22803" y="1"/>
                      </a:moveTo>
                      <a:lnTo>
                        <a:pt x="22803" y="2"/>
                      </a:lnTo>
                      <a:cubicBezTo>
                        <a:pt x="10241" y="58"/>
                        <a:pt x="29" y="10172"/>
                        <a:pt x="1" y="22870"/>
                      </a:cubicBezTo>
                      <a:cubicBezTo>
                        <a:pt x="1" y="23006"/>
                        <a:pt x="3" y="23143"/>
                        <a:pt x="4" y="23277"/>
                      </a:cubicBezTo>
                      <a:cubicBezTo>
                        <a:pt x="39" y="25524"/>
                        <a:pt x="654" y="27723"/>
                        <a:pt x="1735" y="29693"/>
                      </a:cubicBezTo>
                      <a:cubicBezTo>
                        <a:pt x="4107" y="34010"/>
                        <a:pt x="8075" y="40379"/>
                        <a:pt x="8075" y="40379"/>
                      </a:cubicBezTo>
                      <a:lnTo>
                        <a:pt x="11643" y="46560"/>
                      </a:lnTo>
                      <a:lnTo>
                        <a:pt x="20261" y="61488"/>
                      </a:lnTo>
                      <a:cubicBezTo>
                        <a:pt x="20830" y="62473"/>
                        <a:pt x="21809" y="62983"/>
                        <a:pt x="22803" y="63019"/>
                      </a:cubicBezTo>
                      <a:lnTo>
                        <a:pt x="22803" y="63023"/>
                      </a:lnTo>
                      <a:cubicBezTo>
                        <a:pt x="22822" y="63023"/>
                        <a:pt x="22843" y="63021"/>
                        <a:pt x="22862" y="63021"/>
                      </a:cubicBezTo>
                      <a:cubicBezTo>
                        <a:pt x="22881" y="63021"/>
                        <a:pt x="22901" y="63023"/>
                        <a:pt x="22920" y="63023"/>
                      </a:cubicBezTo>
                      <a:lnTo>
                        <a:pt x="22920" y="63019"/>
                      </a:lnTo>
                      <a:cubicBezTo>
                        <a:pt x="23915" y="62983"/>
                        <a:pt x="24893" y="62472"/>
                        <a:pt x="25463" y="61488"/>
                      </a:cubicBezTo>
                      <a:lnTo>
                        <a:pt x="34081" y="46560"/>
                      </a:lnTo>
                      <a:lnTo>
                        <a:pt x="37651" y="40378"/>
                      </a:lnTo>
                      <a:cubicBezTo>
                        <a:pt x="37651" y="40378"/>
                        <a:pt x="41618" y="34010"/>
                        <a:pt x="43990" y="29693"/>
                      </a:cubicBezTo>
                      <a:cubicBezTo>
                        <a:pt x="45071" y="27724"/>
                        <a:pt x="45686" y="25525"/>
                        <a:pt x="45721" y="23277"/>
                      </a:cubicBezTo>
                      <a:cubicBezTo>
                        <a:pt x="45722" y="23143"/>
                        <a:pt x="45723" y="23006"/>
                        <a:pt x="45723" y="22869"/>
                      </a:cubicBezTo>
                      <a:cubicBezTo>
                        <a:pt x="45696" y="10172"/>
                        <a:pt x="35483" y="58"/>
                        <a:pt x="22920" y="2"/>
                      </a:cubicBezTo>
                      <a:lnTo>
                        <a:pt x="22920" y="1"/>
                      </a:lnTo>
                      <a:cubicBezTo>
                        <a:pt x="22901" y="1"/>
                        <a:pt x="22881" y="2"/>
                        <a:pt x="22862" y="2"/>
                      </a:cubicBezTo>
                      <a:cubicBezTo>
                        <a:pt x="22843" y="2"/>
                        <a:pt x="22822" y="1"/>
                        <a:pt x="228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8"/>
                <p:cNvSpPr/>
                <p:nvPr/>
              </p:nvSpPr>
              <p:spPr>
                <a:xfrm>
                  <a:off x="4696225" y="3274000"/>
                  <a:ext cx="323700" cy="3237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3" name="Google Shape;173;p8"/>
              <p:cNvGrpSpPr/>
              <p:nvPr/>
            </p:nvGrpSpPr>
            <p:grpSpPr>
              <a:xfrm>
                <a:off x="8465062" y="4282872"/>
                <a:ext cx="465964" cy="642264"/>
                <a:chOff x="4585100" y="3171825"/>
                <a:chExt cx="545945" cy="752507"/>
              </a:xfrm>
            </p:grpSpPr>
            <p:sp>
              <p:nvSpPr>
                <p:cNvPr id="174" name="Google Shape;174;p8"/>
                <p:cNvSpPr/>
                <p:nvPr/>
              </p:nvSpPr>
              <p:spPr>
                <a:xfrm>
                  <a:off x="4585100" y="3171825"/>
                  <a:ext cx="545945" cy="75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4" h="63024" extrusionOk="0">
                      <a:moveTo>
                        <a:pt x="22803" y="1"/>
                      </a:moveTo>
                      <a:lnTo>
                        <a:pt x="22803" y="2"/>
                      </a:lnTo>
                      <a:cubicBezTo>
                        <a:pt x="10241" y="58"/>
                        <a:pt x="29" y="10172"/>
                        <a:pt x="1" y="22870"/>
                      </a:cubicBezTo>
                      <a:cubicBezTo>
                        <a:pt x="1" y="23006"/>
                        <a:pt x="3" y="23143"/>
                        <a:pt x="4" y="23277"/>
                      </a:cubicBezTo>
                      <a:cubicBezTo>
                        <a:pt x="39" y="25524"/>
                        <a:pt x="654" y="27723"/>
                        <a:pt x="1735" y="29693"/>
                      </a:cubicBezTo>
                      <a:cubicBezTo>
                        <a:pt x="4107" y="34010"/>
                        <a:pt x="8075" y="40379"/>
                        <a:pt x="8075" y="40379"/>
                      </a:cubicBezTo>
                      <a:lnTo>
                        <a:pt x="11643" y="46560"/>
                      </a:lnTo>
                      <a:lnTo>
                        <a:pt x="20261" y="61488"/>
                      </a:lnTo>
                      <a:cubicBezTo>
                        <a:pt x="20830" y="62473"/>
                        <a:pt x="21809" y="62983"/>
                        <a:pt x="22803" y="63019"/>
                      </a:cubicBezTo>
                      <a:lnTo>
                        <a:pt x="22803" y="63023"/>
                      </a:lnTo>
                      <a:cubicBezTo>
                        <a:pt x="22822" y="63023"/>
                        <a:pt x="22843" y="63021"/>
                        <a:pt x="22862" y="63021"/>
                      </a:cubicBezTo>
                      <a:cubicBezTo>
                        <a:pt x="22881" y="63021"/>
                        <a:pt x="22901" y="63023"/>
                        <a:pt x="22920" y="63023"/>
                      </a:cubicBezTo>
                      <a:lnTo>
                        <a:pt x="22920" y="63019"/>
                      </a:lnTo>
                      <a:cubicBezTo>
                        <a:pt x="23915" y="62983"/>
                        <a:pt x="24893" y="62472"/>
                        <a:pt x="25463" y="61488"/>
                      </a:cubicBezTo>
                      <a:lnTo>
                        <a:pt x="34081" y="46560"/>
                      </a:lnTo>
                      <a:lnTo>
                        <a:pt x="37651" y="40378"/>
                      </a:lnTo>
                      <a:cubicBezTo>
                        <a:pt x="37651" y="40378"/>
                        <a:pt x="41618" y="34010"/>
                        <a:pt x="43990" y="29693"/>
                      </a:cubicBezTo>
                      <a:cubicBezTo>
                        <a:pt x="45071" y="27724"/>
                        <a:pt x="45686" y="25525"/>
                        <a:pt x="45721" y="23277"/>
                      </a:cubicBezTo>
                      <a:cubicBezTo>
                        <a:pt x="45722" y="23143"/>
                        <a:pt x="45723" y="23006"/>
                        <a:pt x="45723" y="22869"/>
                      </a:cubicBezTo>
                      <a:cubicBezTo>
                        <a:pt x="45696" y="10172"/>
                        <a:pt x="35483" y="58"/>
                        <a:pt x="22920" y="2"/>
                      </a:cubicBezTo>
                      <a:lnTo>
                        <a:pt x="22920" y="1"/>
                      </a:lnTo>
                      <a:cubicBezTo>
                        <a:pt x="22901" y="1"/>
                        <a:pt x="22881" y="2"/>
                        <a:pt x="22862" y="2"/>
                      </a:cubicBezTo>
                      <a:cubicBezTo>
                        <a:pt x="22843" y="2"/>
                        <a:pt x="22822" y="1"/>
                        <a:pt x="228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8"/>
                <p:cNvSpPr/>
                <p:nvPr/>
              </p:nvSpPr>
              <p:spPr>
                <a:xfrm>
                  <a:off x="4696225" y="3274000"/>
                  <a:ext cx="323700" cy="3237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>
            <a:off x="278188" y="91500"/>
            <a:ext cx="8587625" cy="4960394"/>
            <a:chOff x="278188" y="91500"/>
            <a:chExt cx="8587625" cy="4960394"/>
          </a:xfrm>
        </p:grpSpPr>
        <p:grpSp>
          <p:nvGrpSpPr>
            <p:cNvPr id="179" name="Google Shape;179;p9"/>
            <p:cNvGrpSpPr/>
            <p:nvPr/>
          </p:nvGrpSpPr>
          <p:grpSpPr>
            <a:xfrm>
              <a:off x="278188" y="4703594"/>
              <a:ext cx="870075" cy="348300"/>
              <a:chOff x="907950" y="878175"/>
              <a:chExt cx="870075" cy="348300"/>
            </a:xfrm>
          </p:grpSpPr>
          <p:sp>
            <p:nvSpPr>
              <p:cNvPr id="180" name="Google Shape;180;p9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7995738" y="91500"/>
              <a:ext cx="870075" cy="348300"/>
              <a:chOff x="907950" y="878175"/>
              <a:chExt cx="870075" cy="348300"/>
            </a:xfrm>
          </p:grpSpPr>
          <p:sp>
            <p:nvSpPr>
              <p:cNvPr id="185" name="Google Shape;185;p9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3"/>
          <p:cNvGrpSpPr/>
          <p:nvPr/>
        </p:nvGrpSpPr>
        <p:grpSpPr>
          <a:xfrm>
            <a:off x="278188" y="91500"/>
            <a:ext cx="8587613" cy="4960394"/>
            <a:chOff x="278188" y="91500"/>
            <a:chExt cx="8587613" cy="4960394"/>
          </a:xfrm>
        </p:grpSpPr>
        <p:grpSp>
          <p:nvGrpSpPr>
            <p:cNvPr id="467" name="Google Shape;467;p23"/>
            <p:cNvGrpSpPr/>
            <p:nvPr/>
          </p:nvGrpSpPr>
          <p:grpSpPr>
            <a:xfrm>
              <a:off x="7995725" y="4703594"/>
              <a:ext cx="870075" cy="348300"/>
              <a:chOff x="907950" y="878175"/>
              <a:chExt cx="870075" cy="348300"/>
            </a:xfrm>
          </p:grpSpPr>
          <p:sp>
            <p:nvSpPr>
              <p:cNvPr id="468" name="Google Shape;468;p23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78188" y="91500"/>
              <a:ext cx="870075" cy="348300"/>
              <a:chOff x="907950" y="878175"/>
              <a:chExt cx="870075" cy="348300"/>
            </a:xfrm>
          </p:grpSpPr>
          <p:sp>
            <p:nvSpPr>
              <p:cNvPr id="473" name="Google Shape;473;p23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23"/>
          <p:cNvGrpSpPr/>
          <p:nvPr/>
        </p:nvGrpSpPr>
        <p:grpSpPr>
          <a:xfrm>
            <a:off x="-302195" y="-239625"/>
            <a:ext cx="9681350" cy="5630275"/>
            <a:chOff x="-302195" y="-239625"/>
            <a:chExt cx="9681350" cy="5630275"/>
          </a:xfrm>
        </p:grpSpPr>
        <p:grpSp>
          <p:nvGrpSpPr>
            <p:cNvPr id="478" name="Google Shape;478;p23"/>
            <p:cNvGrpSpPr/>
            <p:nvPr/>
          </p:nvGrpSpPr>
          <p:grpSpPr>
            <a:xfrm flipH="1">
              <a:off x="-302195" y="3465600"/>
              <a:ext cx="1242200" cy="1925050"/>
              <a:chOff x="8654650" y="3465600"/>
              <a:chExt cx="1242200" cy="1925050"/>
            </a:xfrm>
          </p:grpSpPr>
          <p:sp>
            <p:nvSpPr>
              <p:cNvPr id="479" name="Google Shape;479;p23"/>
              <p:cNvSpPr/>
              <p:nvPr/>
            </p:nvSpPr>
            <p:spPr>
              <a:xfrm>
                <a:off x="8654650" y="3465600"/>
                <a:ext cx="771600" cy="771600"/>
              </a:xfrm>
              <a:prstGeom prst="rect">
                <a:avLst/>
              </a:prstGeom>
              <a:solidFill>
                <a:srgbClr val="A0A0A0">
                  <a:alpha val="29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8887050" y="4380850"/>
                <a:ext cx="1009800" cy="1009800"/>
              </a:xfrm>
              <a:prstGeom prst="rect">
                <a:avLst/>
              </a:prstGeom>
              <a:solidFill>
                <a:srgbClr val="A0A0A0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" name="Google Shape;481;p23"/>
            <p:cNvSpPr/>
            <p:nvPr/>
          </p:nvSpPr>
          <p:spPr>
            <a:xfrm flipH="1">
              <a:off x="8607555" y="-239625"/>
              <a:ext cx="771600" cy="7716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23"/>
          <p:cNvGrpSpPr/>
          <p:nvPr/>
        </p:nvGrpSpPr>
        <p:grpSpPr>
          <a:xfrm>
            <a:off x="-367470" y="390525"/>
            <a:ext cx="9609700" cy="4612800"/>
            <a:chOff x="-367470" y="390525"/>
            <a:chExt cx="9609700" cy="4612800"/>
          </a:xfrm>
        </p:grpSpPr>
        <p:sp>
          <p:nvSpPr>
            <p:cNvPr id="483" name="Google Shape;483;p23"/>
            <p:cNvSpPr/>
            <p:nvPr/>
          </p:nvSpPr>
          <p:spPr>
            <a:xfrm flipH="1">
              <a:off x="-367470" y="4810125"/>
              <a:ext cx="1202700" cy="193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 flipH="1">
              <a:off x="56380" y="3333750"/>
              <a:ext cx="480000" cy="242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 flipH="1">
              <a:off x="8762230" y="390525"/>
              <a:ext cx="480000" cy="242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6" name="Google Shape;486;p23"/>
          <p:cNvCxnSpPr>
            <a:stCxn id="487" idx="4"/>
            <a:endCxn id="488" idx="0"/>
          </p:cNvCxnSpPr>
          <p:nvPr/>
        </p:nvCxnSpPr>
        <p:spPr>
          <a:xfrm rot="5400000">
            <a:off x="211473" y="3754853"/>
            <a:ext cx="1048800" cy="21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89" name="Google Shape;489;p23"/>
          <p:cNvGrpSpPr/>
          <p:nvPr/>
        </p:nvGrpSpPr>
        <p:grpSpPr>
          <a:xfrm>
            <a:off x="419755" y="30382"/>
            <a:ext cx="8361270" cy="4852287"/>
            <a:chOff x="419755" y="30382"/>
            <a:chExt cx="8361270" cy="4852287"/>
          </a:xfrm>
        </p:grpSpPr>
        <p:grpSp>
          <p:nvGrpSpPr>
            <p:cNvPr id="490" name="Google Shape;490;p23"/>
            <p:cNvGrpSpPr/>
            <p:nvPr/>
          </p:nvGrpSpPr>
          <p:grpSpPr>
            <a:xfrm flipH="1">
              <a:off x="689549" y="3097432"/>
              <a:ext cx="309551" cy="426671"/>
              <a:chOff x="4585100" y="3171825"/>
              <a:chExt cx="545945" cy="752507"/>
            </a:xfrm>
          </p:grpSpPr>
          <p:sp>
            <p:nvSpPr>
              <p:cNvPr id="491" name="Google Shape;491;p23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3"/>
            <p:cNvGrpSpPr/>
            <p:nvPr/>
          </p:nvGrpSpPr>
          <p:grpSpPr>
            <a:xfrm flipH="1">
              <a:off x="419755" y="4309935"/>
              <a:ext cx="415464" cy="572733"/>
              <a:chOff x="4585100" y="3171825"/>
              <a:chExt cx="545945" cy="752507"/>
            </a:xfrm>
          </p:grpSpPr>
          <p:sp>
            <p:nvSpPr>
              <p:cNvPr id="493" name="Google Shape;493;p23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23"/>
            <p:cNvGrpSpPr/>
            <p:nvPr/>
          </p:nvGrpSpPr>
          <p:grpSpPr>
            <a:xfrm flipH="1">
              <a:off x="8471474" y="30382"/>
              <a:ext cx="309551" cy="426671"/>
              <a:chOff x="4585100" y="3171825"/>
              <a:chExt cx="545945" cy="752507"/>
            </a:xfrm>
          </p:grpSpPr>
          <p:sp>
            <p:nvSpPr>
              <p:cNvPr id="495" name="Google Shape;495;p23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4"/>
          <p:cNvGrpSpPr/>
          <p:nvPr/>
        </p:nvGrpSpPr>
        <p:grpSpPr>
          <a:xfrm>
            <a:off x="278188" y="4702650"/>
            <a:ext cx="870075" cy="348300"/>
            <a:chOff x="907950" y="878175"/>
            <a:chExt cx="870075" cy="348300"/>
          </a:xfrm>
        </p:grpSpPr>
        <p:sp>
          <p:nvSpPr>
            <p:cNvPr id="499" name="Google Shape;499;p24"/>
            <p:cNvSpPr/>
            <p:nvPr/>
          </p:nvSpPr>
          <p:spPr>
            <a:xfrm rot="10800000">
              <a:off x="90795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 rot="10800000">
              <a:off x="111277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 rot="10800000">
              <a:off x="131760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 rot="10800000">
              <a:off x="152242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4"/>
          <p:cNvGrpSpPr/>
          <p:nvPr/>
        </p:nvGrpSpPr>
        <p:grpSpPr>
          <a:xfrm>
            <a:off x="-154950" y="-446825"/>
            <a:ext cx="10292800" cy="4866950"/>
            <a:chOff x="-154950" y="-446825"/>
            <a:chExt cx="10292800" cy="4866950"/>
          </a:xfrm>
        </p:grpSpPr>
        <p:sp>
          <p:nvSpPr>
            <p:cNvPr id="504" name="Google Shape;504;p24"/>
            <p:cNvSpPr/>
            <p:nvPr/>
          </p:nvSpPr>
          <p:spPr>
            <a:xfrm>
              <a:off x="8536450" y="-446825"/>
              <a:ext cx="1009800" cy="180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-154950" y="169100"/>
              <a:ext cx="655879" cy="655879"/>
            </a:xfrm>
            <a:custGeom>
              <a:avLst/>
              <a:gdLst/>
              <a:ahLst/>
              <a:cxnLst/>
              <a:rect l="l" t="t" r="r" b="b"/>
              <a:pathLst>
                <a:path w="19133" h="19133" extrusionOk="0">
                  <a:moveTo>
                    <a:pt x="13965" y="0"/>
                  </a:moveTo>
                  <a:cubicBezTo>
                    <a:pt x="12167" y="3768"/>
                    <a:pt x="9825" y="7339"/>
                    <a:pt x="6711" y="10138"/>
                  </a:cubicBezTo>
                  <a:cubicBezTo>
                    <a:pt x="4713" y="11936"/>
                    <a:pt x="2442" y="13365"/>
                    <a:pt x="1" y="14407"/>
                  </a:cubicBezTo>
                  <a:lnTo>
                    <a:pt x="1" y="19133"/>
                  </a:lnTo>
                  <a:lnTo>
                    <a:pt x="19133" y="19133"/>
                  </a:lnTo>
                  <a:lnTo>
                    <a:pt x="19133" y="0"/>
                  </a:lnTo>
                  <a:close/>
                </a:path>
              </a:pathLst>
            </a:cu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8536450" y="1477225"/>
              <a:ext cx="1009800" cy="1800600"/>
            </a:xfrm>
            <a:prstGeom prst="rect">
              <a:avLst/>
            </a:prstGeom>
            <a:solidFill>
              <a:srgbClr val="A0A0A0">
                <a:alpha val="639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8536450" y="3410325"/>
              <a:ext cx="1601400" cy="10098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cxnSp>
        <p:nvCxnSpPr>
          <p:cNvPr id="508" name="Google Shape;508;p24"/>
          <p:cNvCxnSpPr>
            <a:stCxn id="509" idx="4"/>
            <a:endCxn id="510" idx="0"/>
          </p:cNvCxnSpPr>
          <p:nvPr/>
        </p:nvCxnSpPr>
        <p:spPr>
          <a:xfrm rot="5400000">
            <a:off x="8252607" y="1760378"/>
            <a:ext cx="1154100" cy="120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11" name="Google Shape;511;p24"/>
          <p:cNvGrpSpPr/>
          <p:nvPr/>
        </p:nvGrpSpPr>
        <p:grpSpPr>
          <a:xfrm>
            <a:off x="8536462" y="1002157"/>
            <a:ext cx="508268" cy="1950654"/>
            <a:chOff x="8465062" y="2974482"/>
            <a:chExt cx="508268" cy="1950654"/>
          </a:xfrm>
        </p:grpSpPr>
        <p:grpSp>
          <p:nvGrpSpPr>
            <p:cNvPr id="512" name="Google Shape;512;p24"/>
            <p:cNvGrpSpPr/>
            <p:nvPr/>
          </p:nvGrpSpPr>
          <p:grpSpPr>
            <a:xfrm>
              <a:off x="8663780" y="2974482"/>
              <a:ext cx="309551" cy="426671"/>
              <a:chOff x="4585100" y="3171825"/>
              <a:chExt cx="545945" cy="752507"/>
            </a:xfrm>
          </p:grpSpPr>
          <p:sp>
            <p:nvSpPr>
              <p:cNvPr id="513" name="Google Shape;513;p24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" name="Google Shape;514;p24"/>
            <p:cNvGrpSpPr/>
            <p:nvPr/>
          </p:nvGrpSpPr>
          <p:grpSpPr>
            <a:xfrm>
              <a:off x="8465062" y="4282872"/>
              <a:ext cx="465964" cy="642264"/>
              <a:chOff x="4585100" y="3171825"/>
              <a:chExt cx="545945" cy="752507"/>
            </a:xfrm>
          </p:grpSpPr>
          <p:sp>
            <p:nvSpPr>
              <p:cNvPr id="515" name="Google Shape;515;p24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6" name="Google Shape;516;p24"/>
          <p:cNvGrpSpPr/>
          <p:nvPr/>
        </p:nvGrpSpPr>
        <p:grpSpPr>
          <a:xfrm>
            <a:off x="369988" y="162725"/>
            <a:ext cx="8904313" cy="4838625"/>
            <a:chOff x="369988" y="162725"/>
            <a:chExt cx="8904313" cy="4838625"/>
          </a:xfrm>
        </p:grpSpPr>
        <p:sp>
          <p:nvSpPr>
            <p:cNvPr id="517" name="Google Shape;517;p24"/>
            <p:cNvSpPr/>
            <p:nvPr/>
          </p:nvSpPr>
          <p:spPr>
            <a:xfrm>
              <a:off x="8808400" y="4744250"/>
              <a:ext cx="465900" cy="257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369988" y="261388"/>
              <a:ext cx="1202800" cy="193125"/>
            </a:xfrm>
            <a:custGeom>
              <a:avLst/>
              <a:gdLst/>
              <a:ahLst/>
              <a:cxnLst/>
              <a:rect l="l" t="t" r="r" b="b"/>
              <a:pathLst>
                <a:path w="48112" h="7725" fill="none" extrusionOk="0">
                  <a:moveTo>
                    <a:pt x="44265" y="7725"/>
                  </a:moveTo>
                  <a:lnTo>
                    <a:pt x="3862" y="7725"/>
                  </a:lnTo>
                  <a:cubicBezTo>
                    <a:pt x="1722" y="7725"/>
                    <a:pt x="0" y="6003"/>
                    <a:pt x="0" y="3863"/>
                  </a:cubicBezTo>
                  <a:lnTo>
                    <a:pt x="0" y="3863"/>
                  </a:lnTo>
                  <a:cubicBezTo>
                    <a:pt x="0" y="1738"/>
                    <a:pt x="1722" y="1"/>
                    <a:pt x="3862" y="1"/>
                  </a:cubicBezTo>
                  <a:lnTo>
                    <a:pt x="44265" y="1"/>
                  </a:lnTo>
                  <a:cubicBezTo>
                    <a:pt x="46390" y="1"/>
                    <a:pt x="48111" y="1738"/>
                    <a:pt x="48111" y="3863"/>
                  </a:cubicBezTo>
                  <a:lnTo>
                    <a:pt x="48111" y="3863"/>
                  </a:lnTo>
                  <a:cubicBezTo>
                    <a:pt x="48111" y="6003"/>
                    <a:pt x="46390" y="7725"/>
                    <a:pt x="44265" y="77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7731113" y="3818650"/>
              <a:ext cx="1202800" cy="193125"/>
            </a:xfrm>
            <a:custGeom>
              <a:avLst/>
              <a:gdLst/>
              <a:ahLst/>
              <a:cxnLst/>
              <a:rect l="l" t="t" r="r" b="b"/>
              <a:pathLst>
                <a:path w="48112" h="7725" fill="none" extrusionOk="0">
                  <a:moveTo>
                    <a:pt x="44265" y="7725"/>
                  </a:moveTo>
                  <a:lnTo>
                    <a:pt x="3862" y="7725"/>
                  </a:lnTo>
                  <a:cubicBezTo>
                    <a:pt x="1722" y="7725"/>
                    <a:pt x="0" y="6003"/>
                    <a:pt x="0" y="3863"/>
                  </a:cubicBezTo>
                  <a:lnTo>
                    <a:pt x="0" y="3863"/>
                  </a:lnTo>
                  <a:cubicBezTo>
                    <a:pt x="0" y="1738"/>
                    <a:pt x="1722" y="1"/>
                    <a:pt x="3862" y="1"/>
                  </a:cubicBezTo>
                  <a:lnTo>
                    <a:pt x="44265" y="1"/>
                  </a:lnTo>
                  <a:cubicBezTo>
                    <a:pt x="46390" y="1"/>
                    <a:pt x="48111" y="1738"/>
                    <a:pt x="48111" y="3863"/>
                  </a:cubicBezTo>
                  <a:lnTo>
                    <a:pt x="48111" y="3863"/>
                  </a:lnTo>
                  <a:cubicBezTo>
                    <a:pt x="48111" y="6003"/>
                    <a:pt x="46390" y="7725"/>
                    <a:pt x="44265" y="77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8303575" y="162725"/>
              <a:ext cx="465900" cy="257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8"/>
          <p:cNvSpPr txBox="1">
            <a:spLocks noGrp="1"/>
          </p:cNvSpPr>
          <p:nvPr>
            <p:ph type="ctrTitle"/>
          </p:nvPr>
        </p:nvSpPr>
        <p:spPr>
          <a:xfrm>
            <a:off x="713225" y="1471725"/>
            <a:ext cx="5592300" cy="15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Cargo</a:t>
            </a:r>
            <a:r>
              <a:rPr lang="en" dirty="0">
                <a:solidFill>
                  <a:schemeClr val="accent1"/>
                </a:solidFill>
              </a:rPr>
              <a:t>Sync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32" name="Google Shape;532;p28"/>
          <p:cNvSpPr txBox="1">
            <a:spLocks noGrp="1"/>
          </p:cNvSpPr>
          <p:nvPr>
            <p:ph type="subTitle" idx="1"/>
          </p:nvPr>
        </p:nvSpPr>
        <p:spPr>
          <a:xfrm>
            <a:off x="713225" y="3129106"/>
            <a:ext cx="55923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Konstantin Dinev 11V</a:t>
            </a:r>
            <a:endParaRPr dirty="0"/>
          </a:p>
        </p:txBody>
      </p:sp>
      <p:cxnSp>
        <p:nvCxnSpPr>
          <p:cNvPr id="533" name="Google Shape;533;p28"/>
          <p:cNvCxnSpPr/>
          <p:nvPr/>
        </p:nvCxnSpPr>
        <p:spPr>
          <a:xfrm>
            <a:off x="818225" y="3040118"/>
            <a:ext cx="520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4" name="Google Shape;534;p28"/>
          <p:cNvGrpSpPr/>
          <p:nvPr/>
        </p:nvGrpSpPr>
        <p:grpSpPr>
          <a:xfrm>
            <a:off x="6305525" y="271450"/>
            <a:ext cx="2769136" cy="4595825"/>
            <a:chOff x="6305525" y="271450"/>
            <a:chExt cx="2769136" cy="4595825"/>
          </a:xfrm>
        </p:grpSpPr>
        <p:sp>
          <p:nvSpPr>
            <p:cNvPr id="535" name="Google Shape;535;p28"/>
            <p:cNvSpPr/>
            <p:nvPr/>
          </p:nvSpPr>
          <p:spPr>
            <a:xfrm>
              <a:off x="8233101" y="1022900"/>
              <a:ext cx="655904" cy="2021500"/>
            </a:xfrm>
            <a:custGeom>
              <a:avLst/>
              <a:gdLst/>
              <a:ahLst/>
              <a:cxnLst/>
              <a:rect l="l" t="t" r="r" b="b"/>
              <a:pathLst>
                <a:path w="25943" h="80586" extrusionOk="0">
                  <a:moveTo>
                    <a:pt x="292" y="0"/>
                  </a:moveTo>
                  <a:lnTo>
                    <a:pt x="25943" y="0"/>
                  </a:lnTo>
                  <a:lnTo>
                    <a:pt x="25943" y="54643"/>
                  </a:lnTo>
                  <a:lnTo>
                    <a:pt x="2005" y="78581"/>
                  </a:lnTo>
                  <a:lnTo>
                    <a:pt x="0" y="80586"/>
                  </a:lnTo>
                  <a:close/>
                </a:path>
              </a:pathLst>
            </a:custGeom>
            <a:solidFill>
              <a:srgbClr val="A0A0A0">
                <a:alpha val="63919"/>
              </a:srgbClr>
            </a:solidFill>
            <a:ln>
              <a:noFill/>
            </a:ln>
          </p:spPr>
        </p:sp>
        <p:sp>
          <p:nvSpPr>
            <p:cNvPr id="536" name="Google Shape;536;p28"/>
            <p:cNvSpPr/>
            <p:nvPr/>
          </p:nvSpPr>
          <p:spPr>
            <a:xfrm>
              <a:off x="7482525" y="271450"/>
              <a:ext cx="655879" cy="655879"/>
            </a:xfrm>
            <a:custGeom>
              <a:avLst/>
              <a:gdLst/>
              <a:ahLst/>
              <a:cxnLst/>
              <a:rect l="l" t="t" r="r" b="b"/>
              <a:pathLst>
                <a:path w="19133" h="19133" extrusionOk="0">
                  <a:moveTo>
                    <a:pt x="13965" y="0"/>
                  </a:moveTo>
                  <a:cubicBezTo>
                    <a:pt x="12167" y="3768"/>
                    <a:pt x="9825" y="7339"/>
                    <a:pt x="6711" y="10138"/>
                  </a:cubicBezTo>
                  <a:cubicBezTo>
                    <a:pt x="4713" y="11936"/>
                    <a:pt x="2442" y="13365"/>
                    <a:pt x="1" y="14407"/>
                  </a:cubicBezTo>
                  <a:lnTo>
                    <a:pt x="1" y="19133"/>
                  </a:lnTo>
                  <a:lnTo>
                    <a:pt x="19133" y="19133"/>
                  </a:lnTo>
                  <a:lnTo>
                    <a:pt x="19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7543800" y="1019175"/>
              <a:ext cx="582000" cy="98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7077075" y="3609975"/>
              <a:ext cx="870000" cy="12573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7067550" y="2143125"/>
              <a:ext cx="1058400" cy="1397700"/>
            </a:xfrm>
            <a:prstGeom prst="rect">
              <a:avLst/>
            </a:prstGeom>
            <a:solidFill>
              <a:srgbClr val="A0A0A0">
                <a:alpha val="639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8077200" y="3175475"/>
              <a:ext cx="809700" cy="11622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594625" y="479024"/>
              <a:ext cx="480036" cy="242207"/>
            </a:xfrm>
            <a:custGeom>
              <a:avLst/>
              <a:gdLst/>
              <a:ahLst/>
              <a:cxnLst/>
              <a:rect l="l" t="t" r="r" b="b"/>
              <a:pathLst>
                <a:path w="14152" h="7140" fill="none" extrusionOk="0">
                  <a:moveTo>
                    <a:pt x="0" y="0"/>
                  </a:moveTo>
                  <a:lnTo>
                    <a:pt x="14151" y="0"/>
                  </a:lnTo>
                  <a:lnTo>
                    <a:pt x="14151" y="7140"/>
                  </a:lnTo>
                  <a:lnTo>
                    <a:pt x="0" y="714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8239125" y="276225"/>
              <a:ext cx="649500" cy="6495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6495325" y="1517338"/>
              <a:ext cx="1203653" cy="193128"/>
            </a:xfrm>
            <a:custGeom>
              <a:avLst/>
              <a:gdLst/>
              <a:ahLst/>
              <a:cxnLst/>
              <a:rect l="l" t="t" r="r" b="b"/>
              <a:pathLst>
                <a:path w="35425" h="5684" fill="none" extrusionOk="0">
                  <a:moveTo>
                    <a:pt x="32583" y="5683"/>
                  </a:moveTo>
                  <a:lnTo>
                    <a:pt x="2841" y="5683"/>
                  </a:lnTo>
                  <a:cubicBezTo>
                    <a:pt x="1271" y="5683"/>
                    <a:pt x="0" y="4413"/>
                    <a:pt x="0" y="2841"/>
                  </a:cubicBezTo>
                  <a:lnTo>
                    <a:pt x="0" y="2841"/>
                  </a:lnTo>
                  <a:cubicBezTo>
                    <a:pt x="0" y="1271"/>
                    <a:pt x="1271" y="1"/>
                    <a:pt x="2841" y="1"/>
                  </a:cubicBezTo>
                  <a:lnTo>
                    <a:pt x="32583" y="1"/>
                  </a:lnTo>
                  <a:cubicBezTo>
                    <a:pt x="34154" y="1"/>
                    <a:pt x="35425" y="1271"/>
                    <a:pt x="35425" y="2841"/>
                  </a:cubicBezTo>
                  <a:lnTo>
                    <a:pt x="35425" y="2841"/>
                  </a:lnTo>
                  <a:cubicBezTo>
                    <a:pt x="35425" y="4413"/>
                    <a:pt x="34154" y="5683"/>
                    <a:pt x="32583" y="568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6496350" y="3670700"/>
              <a:ext cx="832861" cy="1038395"/>
            </a:xfrm>
            <a:custGeom>
              <a:avLst/>
              <a:gdLst/>
              <a:ahLst/>
              <a:cxnLst/>
              <a:rect l="l" t="t" r="r" b="b"/>
              <a:pathLst>
                <a:path w="24532" h="30586" fill="none" extrusionOk="0">
                  <a:moveTo>
                    <a:pt x="16578" y="1"/>
                  </a:moveTo>
                  <a:cubicBezTo>
                    <a:pt x="16578" y="1"/>
                    <a:pt x="13336" y="15765"/>
                    <a:pt x="1" y="15365"/>
                  </a:cubicBezTo>
                  <a:lnTo>
                    <a:pt x="1" y="30585"/>
                  </a:lnTo>
                  <a:lnTo>
                    <a:pt x="24260" y="30585"/>
                  </a:lnTo>
                  <a:lnTo>
                    <a:pt x="2453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5" name="Google Shape;545;p28"/>
            <p:cNvCxnSpPr>
              <a:stCxn id="546" idx="6"/>
              <a:endCxn id="547" idx="2"/>
            </p:cNvCxnSpPr>
            <p:nvPr/>
          </p:nvCxnSpPr>
          <p:spPr>
            <a:xfrm>
              <a:off x="7748456" y="807724"/>
              <a:ext cx="872100" cy="938100"/>
            </a:xfrm>
            <a:prstGeom prst="bentConnector3">
              <a:avLst>
                <a:gd name="adj1" fmla="val 49995"/>
              </a:avLst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>
              <a:stCxn id="547" idx="4"/>
              <a:endCxn id="549" idx="0"/>
            </p:cNvCxnSpPr>
            <p:nvPr/>
          </p:nvCxnSpPr>
          <p:spPr>
            <a:xfrm rot="5400000">
              <a:off x="7646332" y="2207378"/>
              <a:ext cx="1435800" cy="69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>
              <a:stCxn id="549" idx="4"/>
              <a:endCxn id="551" idx="0"/>
            </p:cNvCxnSpPr>
            <p:nvPr/>
          </p:nvCxnSpPr>
          <p:spPr>
            <a:xfrm rot="5400000">
              <a:off x="7445050" y="3664038"/>
              <a:ext cx="638100" cy="504000"/>
            </a:xfrm>
            <a:prstGeom prst="bentConnector3">
              <a:avLst>
                <a:gd name="adj1" fmla="val 69207"/>
              </a:avLst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552" name="Google Shape;552;p28"/>
            <p:cNvGrpSpPr/>
            <p:nvPr/>
          </p:nvGrpSpPr>
          <p:grpSpPr>
            <a:xfrm>
              <a:off x="6305525" y="739950"/>
              <a:ext cx="870075" cy="348300"/>
              <a:chOff x="907950" y="878175"/>
              <a:chExt cx="870075" cy="348300"/>
            </a:xfrm>
          </p:grpSpPr>
          <p:sp>
            <p:nvSpPr>
              <p:cNvPr id="553" name="Google Shape;553;p28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" name="Google Shape;557;p28"/>
            <p:cNvGrpSpPr/>
            <p:nvPr/>
          </p:nvGrpSpPr>
          <p:grpSpPr>
            <a:xfrm>
              <a:off x="7501911" y="658022"/>
              <a:ext cx="309551" cy="426671"/>
              <a:chOff x="4628144" y="3171825"/>
              <a:chExt cx="545945" cy="752507"/>
            </a:xfrm>
          </p:grpSpPr>
          <p:sp>
            <p:nvSpPr>
              <p:cNvPr id="558" name="Google Shape;558;p28"/>
              <p:cNvSpPr/>
              <p:nvPr/>
            </p:nvSpPr>
            <p:spPr>
              <a:xfrm>
                <a:off x="4628144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4739269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28"/>
            <p:cNvGrpSpPr/>
            <p:nvPr/>
          </p:nvGrpSpPr>
          <p:grpSpPr>
            <a:xfrm>
              <a:off x="8557455" y="1596007"/>
              <a:ext cx="309551" cy="426671"/>
              <a:chOff x="4585100" y="3171825"/>
              <a:chExt cx="545945" cy="752507"/>
            </a:xfrm>
          </p:grpSpPr>
          <p:sp>
            <p:nvSpPr>
              <p:cNvPr id="560" name="Google Shape;560;p28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28"/>
            <p:cNvGrpSpPr/>
            <p:nvPr/>
          </p:nvGrpSpPr>
          <p:grpSpPr>
            <a:xfrm>
              <a:off x="7357305" y="4177282"/>
              <a:ext cx="309551" cy="426671"/>
              <a:chOff x="4585100" y="3171825"/>
              <a:chExt cx="545945" cy="752507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28"/>
            <p:cNvGrpSpPr/>
            <p:nvPr/>
          </p:nvGrpSpPr>
          <p:grpSpPr>
            <a:xfrm>
              <a:off x="7743125" y="3171113"/>
              <a:ext cx="545945" cy="752507"/>
              <a:chOff x="4585100" y="3171825"/>
              <a:chExt cx="545945" cy="752507"/>
            </a:xfrm>
          </p:grpSpPr>
          <p:sp>
            <p:nvSpPr>
              <p:cNvPr id="564" name="Google Shape;564;p28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26" y="295660"/>
            <a:ext cx="7704000" cy="697242"/>
          </a:xfrm>
        </p:spPr>
        <p:txBody>
          <a:bodyPr/>
          <a:lstStyle/>
          <a:p>
            <a:r>
              <a:rPr lang="en-GB" sz="4000" dirty="0"/>
              <a:t>My </a:t>
            </a:r>
            <a:r>
              <a:rPr lang="en-GB" sz="4000" dirty="0">
                <a:solidFill>
                  <a:schemeClr val="accent1"/>
                </a:solidFill>
              </a:rPr>
              <a:t>Idea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9" y="1464552"/>
            <a:ext cx="4187520" cy="261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0" y="1464552"/>
            <a:ext cx="3278294" cy="26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26" y="295660"/>
            <a:ext cx="7704000" cy="697242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&amp; </a:t>
            </a: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GB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100000" l="9896" r="899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3" y="1615849"/>
            <a:ext cx="1083745" cy="10837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003" y="3144774"/>
            <a:ext cx="885696" cy="8856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0"/>
          <a:stretch/>
        </p:blipFill>
        <p:spPr>
          <a:xfrm>
            <a:off x="2797201" y="1827011"/>
            <a:ext cx="764568" cy="8960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474" y="3107180"/>
            <a:ext cx="887348" cy="9982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42" y="1769411"/>
            <a:ext cx="911658" cy="91165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06" y="1785895"/>
            <a:ext cx="911658" cy="91165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257" y="3073053"/>
            <a:ext cx="957417" cy="9574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728" y="1766015"/>
            <a:ext cx="940119" cy="9401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764" y="1782902"/>
            <a:ext cx="940119" cy="9401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211" y="1676440"/>
            <a:ext cx="1084914" cy="108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5" y="1415473"/>
            <a:ext cx="7787863" cy="2529300"/>
          </a:xfrm>
        </p:spPr>
        <p:txBody>
          <a:bodyPr/>
          <a:lstStyle/>
          <a:p>
            <a:r>
              <a:rPr 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continue with the project.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14494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3" y="1537546"/>
            <a:ext cx="8478744" cy="2170159"/>
          </a:xfrm>
        </p:spPr>
        <p:txBody>
          <a:bodyPr/>
          <a:lstStyle/>
          <a:p>
            <a:r>
              <a:rPr lang="en-GB" sz="7200" dirty="0"/>
              <a:t>Thank you for the attention!</a:t>
            </a:r>
          </a:p>
        </p:txBody>
      </p:sp>
    </p:spTree>
    <p:extLst>
      <p:ext uri="{BB962C8B-B14F-4D97-AF65-F5344CB8AC3E}">
        <p14:creationId xmlns:p14="http://schemas.microsoft.com/office/powerpoint/2010/main" val="3627434875"/>
      </p:ext>
    </p:extLst>
  </p:cSld>
  <p:clrMapOvr>
    <a:masterClrMapping/>
  </p:clrMapOvr>
</p:sld>
</file>

<file path=ppt/theme/theme1.xml><?xml version="1.0" encoding="utf-8"?>
<a:theme xmlns:a="http://schemas.openxmlformats.org/drawingml/2006/main" name="Reverse Logistic Project Proposal by Slidesgo">
  <a:themeElements>
    <a:clrScheme name="Custom 25">
      <a:dk1>
        <a:srgbClr val="FFFFFF"/>
      </a:dk1>
      <a:lt1>
        <a:srgbClr val="1E1E1E"/>
      </a:lt1>
      <a:dk2>
        <a:srgbClr val="323232"/>
      </a:dk2>
      <a:lt2>
        <a:srgbClr val="7F7F7F"/>
      </a:lt2>
      <a:accent1>
        <a:srgbClr val="A5300F"/>
      </a:accent1>
      <a:accent2>
        <a:srgbClr val="D55816"/>
      </a:accent2>
      <a:accent3>
        <a:srgbClr val="A5300F"/>
      </a:accent3>
      <a:accent4>
        <a:srgbClr val="A5300F"/>
      </a:accent4>
      <a:accent5>
        <a:srgbClr val="D55816"/>
      </a:accent5>
      <a:accent6>
        <a:srgbClr val="A5300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21</Words>
  <Application>Microsoft Office PowerPoint</Application>
  <PresentationFormat>On-screen Show (16:9)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Prompt</vt:lpstr>
      <vt:lpstr>Raleway</vt:lpstr>
      <vt:lpstr>Figtree</vt:lpstr>
      <vt:lpstr>Arial</vt:lpstr>
      <vt:lpstr>Reverse Logistic Project Proposal by Slidesgo</vt:lpstr>
      <vt:lpstr>CargoSync</vt:lpstr>
      <vt:lpstr>My Idea</vt:lpstr>
      <vt:lpstr>Languages &amp; Tools</vt:lpstr>
      <vt:lpstr>Let’s continue with the project.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LOGISTIC PROJECT PROPOSAL</dc:title>
  <dc:creator>NITRO 5</dc:creator>
  <cp:lastModifiedBy>Константин Каменов Динев</cp:lastModifiedBy>
  <cp:revision>17</cp:revision>
  <dcterms:modified xsi:type="dcterms:W3CDTF">2024-01-15T11:19:42Z</dcterms:modified>
</cp:coreProperties>
</file>