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9"/>
  </p:notesMasterIdLst>
  <p:sldIdLst>
    <p:sldId id="256" r:id="rId2"/>
    <p:sldId id="273" r:id="rId3"/>
    <p:sldId id="278" r:id="rId4"/>
    <p:sldId id="257" r:id="rId5"/>
    <p:sldId id="272" r:id="rId6"/>
    <p:sldId id="279" r:id="rId7"/>
    <p:sldId id="260" r:id="rId8"/>
  </p:sldIdLst>
  <p:sldSz cx="9144000" cy="5143500" type="screen16x9"/>
  <p:notesSz cx="6858000" cy="9144000"/>
  <p:embeddedFontLst>
    <p:embeddedFont>
      <p:font typeface="Oswald" panose="020B0604020202020204" charset="-52"/>
      <p:regular r:id="rId10"/>
      <p:bold r:id="rId11"/>
    </p:embeddedFont>
    <p:embeddedFont>
      <p:font typeface="Bebas Neue" panose="020B0604020202020204" charset="0"/>
      <p:regular r:id="rId12"/>
    </p:embeddedFont>
    <p:embeddedFont>
      <p:font typeface="Oswald Light" panose="020B0604020202020204" charset="-52"/>
      <p:regular r:id="rId13"/>
      <p:bold r:id="rId14"/>
    </p:embeddedFont>
    <p:embeddedFont>
      <p:font typeface="Oswald Medium" panose="020B0604020202020204" charset="-52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756936-E85E-63E3-069A-1D88650F2E46}" v="4" dt="2021-12-02T16:30:03.189"/>
    <p1510:client id="{2E2937F9-E9BB-0B28-E87B-3373B3D3C8EF}" v="84" dt="2021-12-04T21:06:39.248"/>
    <p1510:client id="{35B0681A-01E0-EDE5-4AE8-907CF1F5959B}" v="1384" dt="2021-12-01T19:30:59.981"/>
    <p1510:client id="{38571321-B79B-1BAD-E137-9D34629C77C6}" v="593" dt="2021-12-01T19:39:56.543"/>
    <p1510:client id="{3A1A154B-5779-FEB6-17A6-782D0C5C87EA}" v="10" dt="2021-12-03T16:10:31.404"/>
    <p1510:client id="{481B67F8-654B-F50D-0CDC-C1776C556C84}" v="1" dt="2021-12-03T16:11:17.089"/>
    <p1510:client id="{4D324DB5-CD6B-D42E-5216-F659B9595923}" v="5" dt="2021-12-02T16:28:43.132"/>
    <p1510:client id="{68BFCAE0-F65E-22DB-5D1B-3B60AE89D49C}" v="292" dt="2021-12-01T17:16:21.589"/>
    <p1510:client id="{9688C148-A9B2-5005-310B-B1B406DAF335}" v="28" dt="2021-12-03T19:14:06.904"/>
    <p1510:client id="{99FFDD51-7BBE-51B0-DF73-37BF00671238}" v="16" dt="2021-12-02T18:42:57.402"/>
    <p1510:client id="{A3214EBD-550C-2150-F04F-EE367D39D6A3}" v="8" dt="2021-12-03T19:17:18.828"/>
    <p1510:client id="{B5CBDC80-BABC-DC73-D566-8909E731B694}" v="9" dt="2021-11-30T20:42:12.333"/>
    <p1510:client id="{BD0EDA39-D393-9795-4E68-FCB47621C95D}" v="62" dt="2021-12-01T18:41:42.914"/>
    <p1510:client id="{BF8358F3-FA24-7895-D03B-C9FEE5F61048}" v="6" dt="2021-12-04T17:48:13.003"/>
    <p1510:client id="{C7B6FF79-33F5-1152-8246-FE2163AF1AE8}" v="47" dt="2021-12-03T18:21:23.292"/>
    <p1510:client id="{D2355B4F-998F-CE56-3E20-0644E0C7302D}" v="6" dt="2021-12-03T19:08:51.115"/>
    <p1510:client id="{E34444FA-C91F-D093-393E-A34CB507C5D1}" v="18" dt="2021-12-04T20:59:15.264"/>
    <p1510:client id="{FF024EF5-2F05-C731-908F-E0CAC4122163}" v="88" dt="2021-11-30T20:40:24.913"/>
  </p1510:revLst>
</p1510:revInfo>
</file>

<file path=ppt/tableStyles.xml><?xml version="1.0" encoding="utf-8"?>
<a:tblStyleLst xmlns:a="http://schemas.openxmlformats.org/drawingml/2006/main" def="{CD73B25B-E7A8-4C65-88BC-C6D5E8EDA4BA}">
  <a:tblStyle styleId="{CD73B25B-E7A8-4C65-88BC-C6D5E8EDA4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3A8A37-7759-4F45-B868-F73C537216EB}" type="doc">
      <dgm:prSet loTypeId="urn:microsoft.com/office/officeart/2005/8/layout/hierarchy2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bg-BG"/>
        </a:p>
      </dgm:t>
    </dgm:pt>
    <dgm:pt modelId="{6064A6B1-8438-475D-992A-35E3C490DC1F}">
      <dgm:prSet phldrT="[Текст]" phldr="0"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bg-BG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/>
            </a:rPr>
            <a:t>Main menu</a:t>
          </a:r>
          <a:endParaRPr lang="bg-BG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E00A2E0-081D-4524-A958-F2A30FCA7C48}" type="parTrans" cxnId="{CF142E32-0971-4EED-BB83-EE0FB87D79D6}">
      <dgm:prSet/>
      <dgm:spPr/>
      <dgm:t>
        <a:bodyPr/>
        <a:lstStyle/>
        <a:p>
          <a:endParaRPr lang="bg-BG"/>
        </a:p>
      </dgm:t>
    </dgm:pt>
    <dgm:pt modelId="{800E2C7E-5D34-4A28-BB9A-6D6A0AFC1392}" type="sibTrans" cxnId="{CF142E32-0971-4EED-BB83-EE0FB87D79D6}">
      <dgm:prSet/>
      <dgm:spPr/>
      <dgm:t>
        <a:bodyPr/>
        <a:lstStyle/>
        <a:p>
          <a:endParaRPr lang="bg-BG"/>
        </a:p>
      </dgm:t>
    </dgm:pt>
    <dgm:pt modelId="{65388A3B-5FB7-4A9E-A751-FB966AC05580}">
      <dgm:prSet phldrT="[Текст]" phldr="0"/>
      <dgm:spPr>
        <a:ln>
          <a:solidFill>
            <a:schemeClr val="tx1"/>
          </a:solidFill>
        </a:ln>
      </dgm:spPr>
      <dgm:t>
        <a:bodyPr/>
        <a:lstStyle/>
        <a:p>
          <a:r>
            <a:rPr lang="bg-BG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/>
            </a:rPr>
            <a:t>Test</a:t>
          </a:r>
          <a:endParaRPr lang="bg-BG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00F8048-B7E8-445C-8693-706E59CA4581}" type="parTrans" cxnId="{102FC447-60C7-4251-982B-6306C2B708AC}">
      <dgm:prSet/>
      <dgm:spPr>
        <a:ln>
          <a:solidFill>
            <a:schemeClr val="tx1"/>
          </a:solidFill>
        </a:ln>
      </dgm:spPr>
      <dgm:t>
        <a:bodyPr/>
        <a:lstStyle/>
        <a:p>
          <a:endParaRPr lang="bg-BG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1A1FD7B-EE8A-455B-87ED-6BDC4AD59758}" type="sibTrans" cxnId="{102FC447-60C7-4251-982B-6306C2B708AC}">
      <dgm:prSet/>
      <dgm:spPr/>
      <dgm:t>
        <a:bodyPr/>
        <a:lstStyle/>
        <a:p>
          <a:endParaRPr lang="bg-BG"/>
        </a:p>
      </dgm:t>
    </dgm:pt>
    <dgm:pt modelId="{86CF4BBC-F6B2-4ED4-8231-D855CFD1B913}">
      <dgm:prSet phldr="0"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bg-BG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/>
            </a:rPr>
            <a:t>Calculator</a:t>
          </a:r>
        </a:p>
      </dgm:t>
    </dgm:pt>
    <dgm:pt modelId="{257DFB00-3250-434F-B2EF-297D3D107C14}" type="parTrans" cxnId="{841BF2DC-2DE0-49E1-9176-110FF31E23D0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41AF58E-5AE5-4762-9CED-95A2D3C7750F}" type="sibTrans" cxnId="{841BF2DC-2DE0-49E1-9176-110FF31E23D0}">
      <dgm:prSet/>
      <dgm:spPr/>
      <dgm:t>
        <a:bodyPr/>
        <a:lstStyle/>
        <a:p>
          <a:endParaRPr lang="en-US"/>
        </a:p>
      </dgm:t>
    </dgm:pt>
    <dgm:pt modelId="{E58CA326-49FB-4B4D-AEF9-7095D24B10C8}">
      <dgm:prSet phldr="0"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bg-BG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/>
            </a:rPr>
            <a:t>Adventure story</a:t>
          </a:r>
        </a:p>
      </dgm:t>
    </dgm:pt>
    <dgm:pt modelId="{D2D25E41-111B-4D28-810F-7B3714D97C45}" type="parTrans" cxnId="{7AAB1CCE-0812-4F14-BBE9-FFDE3AD4022F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168A061-8DEC-4356-BA05-92A289FDF5B2}" type="sibTrans" cxnId="{7AAB1CCE-0812-4F14-BBE9-FFDE3AD4022F}">
      <dgm:prSet/>
      <dgm:spPr/>
      <dgm:t>
        <a:bodyPr/>
        <a:lstStyle/>
        <a:p>
          <a:endParaRPr lang="en-US"/>
        </a:p>
      </dgm:t>
    </dgm:pt>
    <dgm:pt modelId="{D0581639-EB66-4E89-A632-E6F3FBE9616E}">
      <dgm:prSet phldrT="[Текст]" phldr="0"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bg-BG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/>
            </a:rPr>
            <a:t>Formulars</a:t>
          </a:r>
          <a:endParaRPr lang="bg-BG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/>
          </a:endParaRPr>
        </a:p>
      </dgm:t>
    </dgm:pt>
    <dgm:pt modelId="{EF95BB68-D070-4F90-A3EE-717A9CDCC40F}" type="parTrans" cxnId="{10ED516C-8856-4749-B672-729F5A18A766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7AFBE15-1E2A-441E-88EC-0E1951154820}" type="sibTrans" cxnId="{10ED516C-8856-4749-B672-729F5A18A766}">
      <dgm:prSet/>
      <dgm:spPr/>
      <dgm:t>
        <a:bodyPr/>
        <a:lstStyle/>
        <a:p>
          <a:endParaRPr lang="en-US"/>
        </a:p>
      </dgm:t>
    </dgm:pt>
    <dgm:pt modelId="{E514B02E-5D06-4523-9AD6-8D63D8F8F21D}">
      <dgm:prSet phldrT="[Текст]" phldr="0"/>
      <dgm:spPr>
        <a:ln>
          <a:solidFill>
            <a:schemeClr val="tx1"/>
          </a:solidFill>
        </a:ln>
      </dgm:spPr>
      <dgm:t>
        <a:bodyPr/>
        <a:lstStyle/>
        <a:p>
          <a:r>
            <a:rPr lang="bg-BG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/>
            </a:rPr>
            <a:t>Converter</a:t>
          </a:r>
          <a:endParaRPr lang="bg-BG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BD075F8-71BB-4645-BB8C-725323056BAD}" type="parTrans" cxnId="{C95CE708-9142-4840-BD59-6039FEFE9194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609EB0F-E60A-42A1-AE85-08CFE1DA4634}" type="sibTrans" cxnId="{C95CE708-9142-4840-BD59-6039FEFE9194}">
      <dgm:prSet/>
      <dgm:spPr/>
      <dgm:t>
        <a:bodyPr/>
        <a:lstStyle/>
        <a:p>
          <a:endParaRPr lang="en-US"/>
        </a:p>
      </dgm:t>
    </dgm:pt>
    <dgm:pt modelId="{232495B1-2CA2-422C-BE60-1244A763C9F7}" type="pres">
      <dgm:prSet presAssocID="{7F3A8A37-7759-4F45-B868-F73C537216E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8296FA-26A8-423F-8D5A-084F29369F8E}" type="pres">
      <dgm:prSet presAssocID="{6064A6B1-8438-475D-992A-35E3C490DC1F}" presName="root1" presStyleCnt="0"/>
      <dgm:spPr/>
      <dgm:t>
        <a:bodyPr/>
        <a:lstStyle/>
        <a:p>
          <a:endParaRPr lang="en-US"/>
        </a:p>
      </dgm:t>
    </dgm:pt>
    <dgm:pt modelId="{F3E66C72-6ADB-4A3F-A501-8CF68F5DB370}" type="pres">
      <dgm:prSet presAssocID="{6064A6B1-8438-475D-992A-35E3C490DC1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CE38C7-58A4-4516-B6B1-BAC89F338503}" type="pres">
      <dgm:prSet presAssocID="{6064A6B1-8438-475D-992A-35E3C490DC1F}" presName="level2hierChild" presStyleCnt="0"/>
      <dgm:spPr/>
      <dgm:t>
        <a:bodyPr/>
        <a:lstStyle/>
        <a:p>
          <a:endParaRPr lang="en-US"/>
        </a:p>
      </dgm:t>
    </dgm:pt>
    <dgm:pt modelId="{699308F9-4815-4832-BE86-EED8D5DCDB61}" type="pres">
      <dgm:prSet presAssocID="{A00F8048-B7E8-445C-8693-706E59CA4581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666A18B7-48EC-4A04-87AF-1D62715FDD44}" type="pres">
      <dgm:prSet presAssocID="{A00F8048-B7E8-445C-8693-706E59CA4581}" presName="connTx" presStyleLbl="parChTrans1D2" presStyleIdx="0" presStyleCnt="3"/>
      <dgm:spPr/>
      <dgm:t>
        <a:bodyPr/>
        <a:lstStyle/>
        <a:p>
          <a:endParaRPr lang="en-US"/>
        </a:p>
      </dgm:t>
    </dgm:pt>
    <dgm:pt modelId="{5CCC0CB6-E0AF-420D-BCE0-1D27B6D32703}" type="pres">
      <dgm:prSet presAssocID="{65388A3B-5FB7-4A9E-A751-FB966AC05580}" presName="root2" presStyleCnt="0"/>
      <dgm:spPr/>
      <dgm:t>
        <a:bodyPr/>
        <a:lstStyle/>
        <a:p>
          <a:endParaRPr lang="en-US"/>
        </a:p>
      </dgm:t>
    </dgm:pt>
    <dgm:pt modelId="{29735D2B-C9FC-48B0-A03E-059334943103}" type="pres">
      <dgm:prSet presAssocID="{65388A3B-5FB7-4A9E-A751-FB966AC05580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ADA20B-ED3C-4C26-B4BC-19E277B36BEB}" type="pres">
      <dgm:prSet presAssocID="{65388A3B-5FB7-4A9E-A751-FB966AC05580}" presName="level3hierChild" presStyleCnt="0"/>
      <dgm:spPr/>
      <dgm:t>
        <a:bodyPr/>
        <a:lstStyle/>
        <a:p>
          <a:endParaRPr lang="en-US"/>
        </a:p>
      </dgm:t>
    </dgm:pt>
    <dgm:pt modelId="{5F089988-1C0D-4CDE-9474-CB3D6B9778DA}" type="pres">
      <dgm:prSet presAssocID="{257DFB00-3250-434F-B2EF-297D3D107C14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7EA8CB4A-B60D-4282-B1C3-355375B8E628}" type="pres">
      <dgm:prSet presAssocID="{257DFB00-3250-434F-B2EF-297D3D107C14}" presName="connTx" presStyleLbl="parChTrans1D2" presStyleIdx="1" presStyleCnt="3"/>
      <dgm:spPr/>
      <dgm:t>
        <a:bodyPr/>
        <a:lstStyle/>
        <a:p>
          <a:endParaRPr lang="en-US"/>
        </a:p>
      </dgm:t>
    </dgm:pt>
    <dgm:pt modelId="{E8CA171D-0BC3-4069-868A-94EB64F3A489}" type="pres">
      <dgm:prSet presAssocID="{86CF4BBC-F6B2-4ED4-8231-D855CFD1B913}" presName="root2" presStyleCnt="0"/>
      <dgm:spPr/>
      <dgm:t>
        <a:bodyPr/>
        <a:lstStyle/>
        <a:p>
          <a:endParaRPr lang="en-US"/>
        </a:p>
      </dgm:t>
    </dgm:pt>
    <dgm:pt modelId="{60F26424-0714-4999-9529-ACFA5A5B9515}" type="pres">
      <dgm:prSet presAssocID="{86CF4BBC-F6B2-4ED4-8231-D855CFD1B913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9A31A6-36BA-4460-A295-4C037E9326AD}" type="pres">
      <dgm:prSet presAssocID="{86CF4BBC-F6B2-4ED4-8231-D855CFD1B913}" presName="level3hierChild" presStyleCnt="0"/>
      <dgm:spPr/>
      <dgm:t>
        <a:bodyPr/>
        <a:lstStyle/>
        <a:p>
          <a:endParaRPr lang="en-US"/>
        </a:p>
      </dgm:t>
    </dgm:pt>
    <dgm:pt modelId="{D29AABD4-F9E5-46EA-AC03-F453378A6162}" type="pres">
      <dgm:prSet presAssocID="{EF95BB68-D070-4F90-A3EE-717A9CDCC40F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A1FA6801-4ADE-4047-83CA-C9DE8B470BC6}" type="pres">
      <dgm:prSet presAssocID="{EF95BB68-D070-4F90-A3EE-717A9CDCC40F}" presName="connTx" presStyleLbl="parChTrans1D3" presStyleIdx="0" presStyleCnt="2"/>
      <dgm:spPr/>
      <dgm:t>
        <a:bodyPr/>
        <a:lstStyle/>
        <a:p>
          <a:endParaRPr lang="en-US"/>
        </a:p>
      </dgm:t>
    </dgm:pt>
    <dgm:pt modelId="{7E350243-EF8F-41C9-8063-3237E10C40FC}" type="pres">
      <dgm:prSet presAssocID="{D0581639-EB66-4E89-A632-E6F3FBE9616E}" presName="root2" presStyleCnt="0"/>
      <dgm:spPr/>
      <dgm:t>
        <a:bodyPr/>
        <a:lstStyle/>
        <a:p>
          <a:endParaRPr lang="en-US"/>
        </a:p>
      </dgm:t>
    </dgm:pt>
    <dgm:pt modelId="{90ECD4E2-57E7-4B44-B24B-E9604246F663}" type="pres">
      <dgm:prSet presAssocID="{D0581639-EB66-4E89-A632-E6F3FBE9616E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1A3911-117A-4086-9464-6B4FF056B681}" type="pres">
      <dgm:prSet presAssocID="{D0581639-EB66-4E89-A632-E6F3FBE9616E}" presName="level3hierChild" presStyleCnt="0"/>
      <dgm:spPr/>
      <dgm:t>
        <a:bodyPr/>
        <a:lstStyle/>
        <a:p>
          <a:endParaRPr lang="en-US"/>
        </a:p>
      </dgm:t>
    </dgm:pt>
    <dgm:pt modelId="{3E8ED946-8603-424C-A211-036E57C1F704}" type="pres">
      <dgm:prSet presAssocID="{EBD075F8-71BB-4645-BB8C-725323056BAD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364EFF6E-B3F4-4450-A6CE-DB36ADCAFF4D}" type="pres">
      <dgm:prSet presAssocID="{EBD075F8-71BB-4645-BB8C-725323056BAD}" presName="connTx" presStyleLbl="parChTrans1D3" presStyleIdx="1" presStyleCnt="2"/>
      <dgm:spPr/>
      <dgm:t>
        <a:bodyPr/>
        <a:lstStyle/>
        <a:p>
          <a:endParaRPr lang="en-US"/>
        </a:p>
      </dgm:t>
    </dgm:pt>
    <dgm:pt modelId="{70867843-E361-46C6-9306-E312B9029568}" type="pres">
      <dgm:prSet presAssocID="{E514B02E-5D06-4523-9AD6-8D63D8F8F21D}" presName="root2" presStyleCnt="0"/>
      <dgm:spPr/>
      <dgm:t>
        <a:bodyPr/>
        <a:lstStyle/>
        <a:p>
          <a:endParaRPr lang="en-US"/>
        </a:p>
      </dgm:t>
    </dgm:pt>
    <dgm:pt modelId="{463A73DB-2883-4216-AA03-433E63DE135B}" type="pres">
      <dgm:prSet presAssocID="{E514B02E-5D06-4523-9AD6-8D63D8F8F21D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9CAF30-B17E-4EC1-8C89-4BA39B0A06C3}" type="pres">
      <dgm:prSet presAssocID="{E514B02E-5D06-4523-9AD6-8D63D8F8F21D}" presName="level3hierChild" presStyleCnt="0"/>
      <dgm:spPr/>
      <dgm:t>
        <a:bodyPr/>
        <a:lstStyle/>
        <a:p>
          <a:endParaRPr lang="en-US"/>
        </a:p>
      </dgm:t>
    </dgm:pt>
    <dgm:pt modelId="{C8B0216C-F920-497E-887B-B4FA14F6D02B}" type="pres">
      <dgm:prSet presAssocID="{D2D25E41-111B-4D28-810F-7B3714D97C45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E4FD5906-78E6-4EEE-8A6C-3C896160C80E}" type="pres">
      <dgm:prSet presAssocID="{D2D25E41-111B-4D28-810F-7B3714D97C45}" presName="connTx" presStyleLbl="parChTrans1D2" presStyleIdx="2" presStyleCnt="3"/>
      <dgm:spPr/>
      <dgm:t>
        <a:bodyPr/>
        <a:lstStyle/>
        <a:p>
          <a:endParaRPr lang="en-US"/>
        </a:p>
      </dgm:t>
    </dgm:pt>
    <dgm:pt modelId="{4097714C-F580-4361-AD6D-ACD639673646}" type="pres">
      <dgm:prSet presAssocID="{E58CA326-49FB-4B4D-AEF9-7095D24B10C8}" presName="root2" presStyleCnt="0"/>
      <dgm:spPr/>
      <dgm:t>
        <a:bodyPr/>
        <a:lstStyle/>
        <a:p>
          <a:endParaRPr lang="en-US"/>
        </a:p>
      </dgm:t>
    </dgm:pt>
    <dgm:pt modelId="{C91A1B14-8C78-4C91-AA2A-9DABB110DD88}" type="pres">
      <dgm:prSet presAssocID="{E58CA326-49FB-4B4D-AEF9-7095D24B10C8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30BFBB-A724-42B5-8270-B1D028ECDAB7}" type="pres">
      <dgm:prSet presAssocID="{E58CA326-49FB-4B4D-AEF9-7095D24B10C8}" presName="level3hierChild" presStyleCnt="0"/>
      <dgm:spPr/>
      <dgm:t>
        <a:bodyPr/>
        <a:lstStyle/>
        <a:p>
          <a:endParaRPr lang="en-US"/>
        </a:p>
      </dgm:t>
    </dgm:pt>
  </dgm:ptLst>
  <dgm:cxnLst>
    <dgm:cxn modelId="{5632DCAC-7473-4F29-BA2A-51C585B38BC4}" type="presOf" srcId="{D2D25E41-111B-4D28-810F-7B3714D97C45}" destId="{C8B0216C-F920-497E-887B-B4FA14F6D02B}" srcOrd="0" destOrd="0" presId="urn:microsoft.com/office/officeart/2005/8/layout/hierarchy2"/>
    <dgm:cxn modelId="{BAFE88D6-B88D-4B5D-B892-089F1F785B16}" type="presOf" srcId="{D2D25E41-111B-4D28-810F-7B3714D97C45}" destId="{E4FD5906-78E6-4EEE-8A6C-3C896160C80E}" srcOrd="1" destOrd="0" presId="urn:microsoft.com/office/officeart/2005/8/layout/hierarchy2"/>
    <dgm:cxn modelId="{F0FC8A38-B9A6-4738-8D48-A4173CCE1716}" type="presOf" srcId="{A00F8048-B7E8-445C-8693-706E59CA4581}" destId="{699308F9-4815-4832-BE86-EED8D5DCDB61}" srcOrd="0" destOrd="0" presId="urn:microsoft.com/office/officeart/2005/8/layout/hierarchy2"/>
    <dgm:cxn modelId="{C95CE708-9142-4840-BD59-6039FEFE9194}" srcId="{86CF4BBC-F6B2-4ED4-8231-D855CFD1B913}" destId="{E514B02E-5D06-4523-9AD6-8D63D8F8F21D}" srcOrd="1" destOrd="0" parTransId="{EBD075F8-71BB-4645-BB8C-725323056BAD}" sibTransId="{C609EB0F-E60A-42A1-AE85-08CFE1DA4634}"/>
    <dgm:cxn modelId="{1F1C040D-AE63-4B5E-8CA4-6BCC737E3626}" type="presOf" srcId="{EF95BB68-D070-4F90-A3EE-717A9CDCC40F}" destId="{A1FA6801-4ADE-4047-83CA-C9DE8B470BC6}" srcOrd="1" destOrd="0" presId="urn:microsoft.com/office/officeart/2005/8/layout/hierarchy2"/>
    <dgm:cxn modelId="{3CBFA1FC-D3B9-4AF6-A6B1-D81E9D453FE8}" type="presOf" srcId="{65388A3B-5FB7-4A9E-A751-FB966AC05580}" destId="{29735D2B-C9FC-48B0-A03E-059334943103}" srcOrd="0" destOrd="0" presId="urn:microsoft.com/office/officeart/2005/8/layout/hierarchy2"/>
    <dgm:cxn modelId="{B5B6719D-9879-4048-B749-35F9D4437891}" type="presOf" srcId="{EBD075F8-71BB-4645-BB8C-725323056BAD}" destId="{364EFF6E-B3F4-4450-A6CE-DB36ADCAFF4D}" srcOrd="1" destOrd="0" presId="urn:microsoft.com/office/officeart/2005/8/layout/hierarchy2"/>
    <dgm:cxn modelId="{15650461-1B6C-4A99-A277-160876400A53}" type="presOf" srcId="{7F3A8A37-7759-4F45-B868-F73C537216EB}" destId="{232495B1-2CA2-422C-BE60-1244A763C9F7}" srcOrd="0" destOrd="0" presId="urn:microsoft.com/office/officeart/2005/8/layout/hierarchy2"/>
    <dgm:cxn modelId="{FE2D938E-A4D2-4A43-804E-99C0446625CB}" type="presOf" srcId="{EF95BB68-D070-4F90-A3EE-717A9CDCC40F}" destId="{D29AABD4-F9E5-46EA-AC03-F453378A6162}" srcOrd="0" destOrd="0" presId="urn:microsoft.com/office/officeart/2005/8/layout/hierarchy2"/>
    <dgm:cxn modelId="{17A54EAF-F1C3-4DBB-81C7-67752E39CCCA}" type="presOf" srcId="{E58CA326-49FB-4B4D-AEF9-7095D24B10C8}" destId="{C91A1B14-8C78-4C91-AA2A-9DABB110DD88}" srcOrd="0" destOrd="0" presId="urn:microsoft.com/office/officeart/2005/8/layout/hierarchy2"/>
    <dgm:cxn modelId="{7468F3E2-8557-4CA9-BC78-8A64361D57C8}" type="presOf" srcId="{257DFB00-3250-434F-B2EF-297D3D107C14}" destId="{7EA8CB4A-B60D-4282-B1C3-355375B8E628}" srcOrd="1" destOrd="0" presId="urn:microsoft.com/office/officeart/2005/8/layout/hierarchy2"/>
    <dgm:cxn modelId="{CF142E32-0971-4EED-BB83-EE0FB87D79D6}" srcId="{7F3A8A37-7759-4F45-B868-F73C537216EB}" destId="{6064A6B1-8438-475D-992A-35E3C490DC1F}" srcOrd="0" destOrd="0" parTransId="{8E00A2E0-081D-4524-A958-F2A30FCA7C48}" sibTransId="{800E2C7E-5D34-4A28-BB9A-6D6A0AFC1392}"/>
    <dgm:cxn modelId="{049355B8-37CD-4661-8019-33457C66E6A2}" type="presOf" srcId="{E514B02E-5D06-4523-9AD6-8D63D8F8F21D}" destId="{463A73DB-2883-4216-AA03-433E63DE135B}" srcOrd="0" destOrd="0" presId="urn:microsoft.com/office/officeart/2005/8/layout/hierarchy2"/>
    <dgm:cxn modelId="{2ECFD62D-BFA6-4462-B068-A762E6D014FB}" type="presOf" srcId="{A00F8048-B7E8-445C-8693-706E59CA4581}" destId="{666A18B7-48EC-4A04-87AF-1D62715FDD44}" srcOrd="1" destOrd="0" presId="urn:microsoft.com/office/officeart/2005/8/layout/hierarchy2"/>
    <dgm:cxn modelId="{841BF2DC-2DE0-49E1-9176-110FF31E23D0}" srcId="{6064A6B1-8438-475D-992A-35E3C490DC1F}" destId="{86CF4BBC-F6B2-4ED4-8231-D855CFD1B913}" srcOrd="1" destOrd="0" parTransId="{257DFB00-3250-434F-B2EF-297D3D107C14}" sibTransId="{241AF58E-5AE5-4762-9CED-95A2D3C7750F}"/>
    <dgm:cxn modelId="{4E0C6AE5-5464-44A4-8425-96EEDB126C22}" type="presOf" srcId="{EBD075F8-71BB-4645-BB8C-725323056BAD}" destId="{3E8ED946-8603-424C-A211-036E57C1F704}" srcOrd="0" destOrd="0" presId="urn:microsoft.com/office/officeart/2005/8/layout/hierarchy2"/>
    <dgm:cxn modelId="{10ED516C-8856-4749-B672-729F5A18A766}" srcId="{86CF4BBC-F6B2-4ED4-8231-D855CFD1B913}" destId="{D0581639-EB66-4E89-A632-E6F3FBE9616E}" srcOrd="0" destOrd="0" parTransId="{EF95BB68-D070-4F90-A3EE-717A9CDCC40F}" sibTransId="{87AFBE15-1E2A-441E-88EC-0E1951154820}"/>
    <dgm:cxn modelId="{F5B24F11-8FD3-4B5B-9E51-8AD0FFBDF021}" type="presOf" srcId="{257DFB00-3250-434F-B2EF-297D3D107C14}" destId="{5F089988-1C0D-4CDE-9474-CB3D6B9778DA}" srcOrd="0" destOrd="0" presId="urn:microsoft.com/office/officeart/2005/8/layout/hierarchy2"/>
    <dgm:cxn modelId="{7AAB1CCE-0812-4F14-BBE9-FFDE3AD4022F}" srcId="{6064A6B1-8438-475D-992A-35E3C490DC1F}" destId="{E58CA326-49FB-4B4D-AEF9-7095D24B10C8}" srcOrd="2" destOrd="0" parTransId="{D2D25E41-111B-4D28-810F-7B3714D97C45}" sibTransId="{C168A061-8DEC-4356-BA05-92A289FDF5B2}"/>
    <dgm:cxn modelId="{102FC447-60C7-4251-982B-6306C2B708AC}" srcId="{6064A6B1-8438-475D-992A-35E3C490DC1F}" destId="{65388A3B-5FB7-4A9E-A751-FB966AC05580}" srcOrd="0" destOrd="0" parTransId="{A00F8048-B7E8-445C-8693-706E59CA4581}" sibTransId="{61A1FD7B-EE8A-455B-87ED-6BDC4AD59758}"/>
    <dgm:cxn modelId="{0392EBCC-A5DB-4CF1-87BA-EB83C7769CFD}" type="presOf" srcId="{D0581639-EB66-4E89-A632-E6F3FBE9616E}" destId="{90ECD4E2-57E7-4B44-B24B-E9604246F663}" srcOrd="0" destOrd="0" presId="urn:microsoft.com/office/officeart/2005/8/layout/hierarchy2"/>
    <dgm:cxn modelId="{66873AC0-7F22-4355-BD3C-CD917379A12E}" type="presOf" srcId="{6064A6B1-8438-475D-992A-35E3C490DC1F}" destId="{F3E66C72-6ADB-4A3F-A501-8CF68F5DB370}" srcOrd="0" destOrd="0" presId="urn:microsoft.com/office/officeart/2005/8/layout/hierarchy2"/>
    <dgm:cxn modelId="{3C2E109F-0D87-49A0-89F9-59F7609A083C}" type="presOf" srcId="{86CF4BBC-F6B2-4ED4-8231-D855CFD1B913}" destId="{60F26424-0714-4999-9529-ACFA5A5B9515}" srcOrd="0" destOrd="0" presId="urn:microsoft.com/office/officeart/2005/8/layout/hierarchy2"/>
    <dgm:cxn modelId="{71D56450-7126-45C3-AB34-EAB41750D7BB}" type="presParOf" srcId="{232495B1-2CA2-422C-BE60-1244A763C9F7}" destId="{F68296FA-26A8-423F-8D5A-084F29369F8E}" srcOrd="0" destOrd="0" presId="urn:microsoft.com/office/officeart/2005/8/layout/hierarchy2"/>
    <dgm:cxn modelId="{8F5BC77E-148C-4049-BAB5-D34ED9AC9C28}" type="presParOf" srcId="{F68296FA-26A8-423F-8D5A-084F29369F8E}" destId="{F3E66C72-6ADB-4A3F-A501-8CF68F5DB370}" srcOrd="0" destOrd="0" presId="urn:microsoft.com/office/officeart/2005/8/layout/hierarchy2"/>
    <dgm:cxn modelId="{DD8E4DDD-7E67-4F6A-93AB-A8E039222633}" type="presParOf" srcId="{F68296FA-26A8-423F-8D5A-084F29369F8E}" destId="{8ECE38C7-58A4-4516-B6B1-BAC89F338503}" srcOrd="1" destOrd="0" presId="urn:microsoft.com/office/officeart/2005/8/layout/hierarchy2"/>
    <dgm:cxn modelId="{56ECD1C4-8158-4077-8EBC-77564BE51804}" type="presParOf" srcId="{8ECE38C7-58A4-4516-B6B1-BAC89F338503}" destId="{699308F9-4815-4832-BE86-EED8D5DCDB61}" srcOrd="0" destOrd="0" presId="urn:microsoft.com/office/officeart/2005/8/layout/hierarchy2"/>
    <dgm:cxn modelId="{653ECBE5-1C7B-4B27-99CE-276101FE0A4C}" type="presParOf" srcId="{699308F9-4815-4832-BE86-EED8D5DCDB61}" destId="{666A18B7-48EC-4A04-87AF-1D62715FDD44}" srcOrd="0" destOrd="0" presId="urn:microsoft.com/office/officeart/2005/8/layout/hierarchy2"/>
    <dgm:cxn modelId="{8A3D5500-6BD1-4D90-B638-347A8A3DC86E}" type="presParOf" srcId="{8ECE38C7-58A4-4516-B6B1-BAC89F338503}" destId="{5CCC0CB6-E0AF-420D-BCE0-1D27B6D32703}" srcOrd="1" destOrd="0" presId="urn:microsoft.com/office/officeart/2005/8/layout/hierarchy2"/>
    <dgm:cxn modelId="{AD66E086-D492-4317-BB17-9772099DA7F4}" type="presParOf" srcId="{5CCC0CB6-E0AF-420D-BCE0-1D27B6D32703}" destId="{29735D2B-C9FC-48B0-A03E-059334943103}" srcOrd="0" destOrd="0" presId="urn:microsoft.com/office/officeart/2005/8/layout/hierarchy2"/>
    <dgm:cxn modelId="{FE4B89C5-0F6D-45B5-BC23-9788F287F130}" type="presParOf" srcId="{5CCC0CB6-E0AF-420D-BCE0-1D27B6D32703}" destId="{B4ADA20B-ED3C-4C26-B4BC-19E277B36BEB}" srcOrd="1" destOrd="0" presId="urn:microsoft.com/office/officeart/2005/8/layout/hierarchy2"/>
    <dgm:cxn modelId="{D381DEBD-3FEA-47EC-B8D8-3F63AA704B4D}" type="presParOf" srcId="{8ECE38C7-58A4-4516-B6B1-BAC89F338503}" destId="{5F089988-1C0D-4CDE-9474-CB3D6B9778DA}" srcOrd="2" destOrd="0" presId="urn:microsoft.com/office/officeart/2005/8/layout/hierarchy2"/>
    <dgm:cxn modelId="{0B258C4D-AA06-4E61-8DD8-35FACE7FBAC0}" type="presParOf" srcId="{5F089988-1C0D-4CDE-9474-CB3D6B9778DA}" destId="{7EA8CB4A-B60D-4282-B1C3-355375B8E628}" srcOrd="0" destOrd="0" presId="urn:microsoft.com/office/officeart/2005/8/layout/hierarchy2"/>
    <dgm:cxn modelId="{33BE5E21-0C7C-4173-A0CC-8FBBEA088F4A}" type="presParOf" srcId="{8ECE38C7-58A4-4516-B6B1-BAC89F338503}" destId="{E8CA171D-0BC3-4069-868A-94EB64F3A489}" srcOrd="3" destOrd="0" presId="urn:microsoft.com/office/officeart/2005/8/layout/hierarchy2"/>
    <dgm:cxn modelId="{3DB7172F-270D-41EB-890B-341100927015}" type="presParOf" srcId="{E8CA171D-0BC3-4069-868A-94EB64F3A489}" destId="{60F26424-0714-4999-9529-ACFA5A5B9515}" srcOrd="0" destOrd="0" presId="urn:microsoft.com/office/officeart/2005/8/layout/hierarchy2"/>
    <dgm:cxn modelId="{2BEFE70A-E21E-4634-8DFF-F400208E3412}" type="presParOf" srcId="{E8CA171D-0BC3-4069-868A-94EB64F3A489}" destId="{F89A31A6-36BA-4460-A295-4C037E9326AD}" srcOrd="1" destOrd="0" presId="urn:microsoft.com/office/officeart/2005/8/layout/hierarchy2"/>
    <dgm:cxn modelId="{FFA539FB-D15F-4BBB-A229-3B03F45A1818}" type="presParOf" srcId="{F89A31A6-36BA-4460-A295-4C037E9326AD}" destId="{D29AABD4-F9E5-46EA-AC03-F453378A6162}" srcOrd="0" destOrd="0" presId="urn:microsoft.com/office/officeart/2005/8/layout/hierarchy2"/>
    <dgm:cxn modelId="{21365332-5418-4224-8261-410AA178BD88}" type="presParOf" srcId="{D29AABD4-F9E5-46EA-AC03-F453378A6162}" destId="{A1FA6801-4ADE-4047-83CA-C9DE8B470BC6}" srcOrd="0" destOrd="0" presId="urn:microsoft.com/office/officeart/2005/8/layout/hierarchy2"/>
    <dgm:cxn modelId="{6E960DFB-55B4-4957-A766-7D3F4F98D766}" type="presParOf" srcId="{F89A31A6-36BA-4460-A295-4C037E9326AD}" destId="{7E350243-EF8F-41C9-8063-3237E10C40FC}" srcOrd="1" destOrd="0" presId="urn:microsoft.com/office/officeart/2005/8/layout/hierarchy2"/>
    <dgm:cxn modelId="{41F3FA78-BB21-46B1-9D2C-F7585EC1404F}" type="presParOf" srcId="{7E350243-EF8F-41C9-8063-3237E10C40FC}" destId="{90ECD4E2-57E7-4B44-B24B-E9604246F663}" srcOrd="0" destOrd="0" presId="urn:microsoft.com/office/officeart/2005/8/layout/hierarchy2"/>
    <dgm:cxn modelId="{A0322601-7A00-40E9-A36F-8B260F2C1B03}" type="presParOf" srcId="{7E350243-EF8F-41C9-8063-3237E10C40FC}" destId="{261A3911-117A-4086-9464-6B4FF056B681}" srcOrd="1" destOrd="0" presId="urn:microsoft.com/office/officeart/2005/8/layout/hierarchy2"/>
    <dgm:cxn modelId="{38E80DEB-50E8-462B-8D7C-C4D5B3465A72}" type="presParOf" srcId="{F89A31A6-36BA-4460-A295-4C037E9326AD}" destId="{3E8ED946-8603-424C-A211-036E57C1F704}" srcOrd="2" destOrd="0" presId="urn:microsoft.com/office/officeart/2005/8/layout/hierarchy2"/>
    <dgm:cxn modelId="{5B7BDC8F-C2EE-4593-92B2-1D264DAC87A8}" type="presParOf" srcId="{3E8ED946-8603-424C-A211-036E57C1F704}" destId="{364EFF6E-B3F4-4450-A6CE-DB36ADCAFF4D}" srcOrd="0" destOrd="0" presId="urn:microsoft.com/office/officeart/2005/8/layout/hierarchy2"/>
    <dgm:cxn modelId="{E51ABF20-A1DE-4A8A-8A55-C95CE1EBABDC}" type="presParOf" srcId="{F89A31A6-36BA-4460-A295-4C037E9326AD}" destId="{70867843-E361-46C6-9306-E312B9029568}" srcOrd="3" destOrd="0" presId="urn:microsoft.com/office/officeart/2005/8/layout/hierarchy2"/>
    <dgm:cxn modelId="{F7DB63D7-FBEB-4344-94C5-0745EFD759BA}" type="presParOf" srcId="{70867843-E361-46C6-9306-E312B9029568}" destId="{463A73DB-2883-4216-AA03-433E63DE135B}" srcOrd="0" destOrd="0" presId="urn:microsoft.com/office/officeart/2005/8/layout/hierarchy2"/>
    <dgm:cxn modelId="{8B4AEA0F-506D-4DC1-B5E9-F28D265AC12A}" type="presParOf" srcId="{70867843-E361-46C6-9306-E312B9029568}" destId="{A59CAF30-B17E-4EC1-8C89-4BA39B0A06C3}" srcOrd="1" destOrd="0" presId="urn:microsoft.com/office/officeart/2005/8/layout/hierarchy2"/>
    <dgm:cxn modelId="{E6D7590E-CE49-41A7-A0CC-32BA55ACE876}" type="presParOf" srcId="{8ECE38C7-58A4-4516-B6B1-BAC89F338503}" destId="{C8B0216C-F920-497E-887B-B4FA14F6D02B}" srcOrd="4" destOrd="0" presId="urn:microsoft.com/office/officeart/2005/8/layout/hierarchy2"/>
    <dgm:cxn modelId="{0E4C21FB-7664-46C2-9C8A-BC03EDE3AF1F}" type="presParOf" srcId="{C8B0216C-F920-497E-887B-B4FA14F6D02B}" destId="{E4FD5906-78E6-4EEE-8A6C-3C896160C80E}" srcOrd="0" destOrd="0" presId="urn:microsoft.com/office/officeart/2005/8/layout/hierarchy2"/>
    <dgm:cxn modelId="{D352B1FA-8F40-4A30-AA08-5574FBB8D640}" type="presParOf" srcId="{8ECE38C7-58A4-4516-B6B1-BAC89F338503}" destId="{4097714C-F580-4361-AD6D-ACD639673646}" srcOrd="5" destOrd="0" presId="urn:microsoft.com/office/officeart/2005/8/layout/hierarchy2"/>
    <dgm:cxn modelId="{5051774A-67EE-48AC-B2D1-1668FEADEE9F}" type="presParOf" srcId="{4097714C-F580-4361-AD6D-ACD639673646}" destId="{C91A1B14-8C78-4C91-AA2A-9DABB110DD88}" srcOrd="0" destOrd="0" presId="urn:microsoft.com/office/officeart/2005/8/layout/hierarchy2"/>
    <dgm:cxn modelId="{DE2456F4-5723-4ECC-9AC3-DFF7DA5950AB}" type="presParOf" srcId="{4097714C-F580-4361-AD6D-ACD639673646}" destId="{5530BFBB-A724-42B5-8270-B1D028ECDAB7}" srcOrd="1" destOrd="0" presId="urn:microsoft.com/office/officeart/2005/8/layout/hierarchy2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66C72-6ADB-4A3F-A501-8CF68F5DB370}">
      <dsp:nvSpPr>
        <dsp:cNvPr id="0" name=""/>
        <dsp:cNvSpPr/>
      </dsp:nvSpPr>
      <dsp:spPr>
        <a:xfrm>
          <a:off x="1741" y="1492572"/>
          <a:ext cx="1827639" cy="9138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/>
            </a:rPr>
            <a:t>Main menu</a:t>
          </a:r>
          <a:endParaRPr lang="bg-BG" sz="29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8506" y="1519337"/>
        <a:ext cx="1774109" cy="860289"/>
      </dsp:txXfrm>
    </dsp:sp>
    <dsp:sp modelId="{699308F9-4815-4832-BE86-EED8D5DCDB61}">
      <dsp:nvSpPr>
        <dsp:cNvPr id="0" name=""/>
        <dsp:cNvSpPr/>
      </dsp:nvSpPr>
      <dsp:spPr>
        <a:xfrm rot="18289469">
          <a:off x="1554827" y="1402942"/>
          <a:ext cx="1280163" cy="42187"/>
        </a:xfrm>
        <a:custGeom>
          <a:avLst/>
          <a:gdLst/>
          <a:ahLst/>
          <a:cxnLst/>
          <a:rect l="0" t="0" r="0" b="0"/>
          <a:pathLst>
            <a:path>
              <a:moveTo>
                <a:pt x="0" y="21093"/>
              </a:moveTo>
              <a:lnTo>
                <a:pt x="1280163" y="2109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bg-BG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162905" y="1392031"/>
        <a:ext cx="64008" cy="64008"/>
      </dsp:txXfrm>
    </dsp:sp>
    <dsp:sp modelId="{29735D2B-C9FC-48B0-A03E-059334943103}">
      <dsp:nvSpPr>
        <dsp:cNvPr id="0" name=""/>
        <dsp:cNvSpPr/>
      </dsp:nvSpPr>
      <dsp:spPr>
        <a:xfrm>
          <a:off x="2560437" y="441679"/>
          <a:ext cx="1827639" cy="9138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9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/>
            </a:rPr>
            <a:t>Test</a:t>
          </a:r>
          <a:endParaRPr lang="bg-BG" sz="29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587202" y="468444"/>
        <a:ext cx="1774109" cy="860289"/>
      </dsp:txXfrm>
    </dsp:sp>
    <dsp:sp modelId="{5F089988-1C0D-4CDE-9474-CB3D6B9778DA}">
      <dsp:nvSpPr>
        <dsp:cNvPr id="0" name=""/>
        <dsp:cNvSpPr/>
      </dsp:nvSpPr>
      <dsp:spPr>
        <a:xfrm>
          <a:off x="1829381" y="1928388"/>
          <a:ext cx="731055" cy="42187"/>
        </a:xfrm>
        <a:custGeom>
          <a:avLst/>
          <a:gdLst/>
          <a:ahLst/>
          <a:cxnLst/>
          <a:rect l="0" t="0" r="0" b="0"/>
          <a:pathLst>
            <a:path>
              <a:moveTo>
                <a:pt x="0" y="21093"/>
              </a:moveTo>
              <a:lnTo>
                <a:pt x="731055" y="2109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176632" y="1931206"/>
        <a:ext cx="36552" cy="36552"/>
      </dsp:txXfrm>
    </dsp:sp>
    <dsp:sp modelId="{60F26424-0714-4999-9529-ACFA5A5B9515}">
      <dsp:nvSpPr>
        <dsp:cNvPr id="0" name=""/>
        <dsp:cNvSpPr/>
      </dsp:nvSpPr>
      <dsp:spPr>
        <a:xfrm>
          <a:off x="2560437" y="1492572"/>
          <a:ext cx="1827639" cy="9138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9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/>
            </a:rPr>
            <a:t>Calculator</a:t>
          </a:r>
        </a:p>
      </dsp:txBody>
      <dsp:txXfrm>
        <a:off x="2587202" y="1519337"/>
        <a:ext cx="1774109" cy="860289"/>
      </dsp:txXfrm>
    </dsp:sp>
    <dsp:sp modelId="{D29AABD4-F9E5-46EA-AC03-F453378A6162}">
      <dsp:nvSpPr>
        <dsp:cNvPr id="0" name=""/>
        <dsp:cNvSpPr/>
      </dsp:nvSpPr>
      <dsp:spPr>
        <a:xfrm rot="19457599">
          <a:off x="4303455" y="1665665"/>
          <a:ext cx="900298" cy="42187"/>
        </a:xfrm>
        <a:custGeom>
          <a:avLst/>
          <a:gdLst/>
          <a:ahLst/>
          <a:cxnLst/>
          <a:rect l="0" t="0" r="0" b="0"/>
          <a:pathLst>
            <a:path>
              <a:moveTo>
                <a:pt x="0" y="21093"/>
              </a:moveTo>
              <a:lnTo>
                <a:pt x="900298" y="2109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731097" y="1664251"/>
        <a:ext cx="45014" cy="45014"/>
      </dsp:txXfrm>
    </dsp:sp>
    <dsp:sp modelId="{90ECD4E2-57E7-4B44-B24B-E9604246F663}">
      <dsp:nvSpPr>
        <dsp:cNvPr id="0" name=""/>
        <dsp:cNvSpPr/>
      </dsp:nvSpPr>
      <dsp:spPr>
        <a:xfrm>
          <a:off x="5119132" y="967126"/>
          <a:ext cx="1827639" cy="9138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9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/>
            </a:rPr>
            <a:t>Formulars</a:t>
          </a:r>
          <a:endParaRPr lang="bg-BG" sz="29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/>
          </a:endParaRPr>
        </a:p>
      </dsp:txBody>
      <dsp:txXfrm>
        <a:off x="5145897" y="993891"/>
        <a:ext cx="1774109" cy="860289"/>
      </dsp:txXfrm>
    </dsp:sp>
    <dsp:sp modelId="{3E8ED946-8603-424C-A211-036E57C1F704}">
      <dsp:nvSpPr>
        <dsp:cNvPr id="0" name=""/>
        <dsp:cNvSpPr/>
      </dsp:nvSpPr>
      <dsp:spPr>
        <a:xfrm rot="2142401">
          <a:off x="4303455" y="2191111"/>
          <a:ext cx="900298" cy="42187"/>
        </a:xfrm>
        <a:custGeom>
          <a:avLst/>
          <a:gdLst/>
          <a:ahLst/>
          <a:cxnLst/>
          <a:rect l="0" t="0" r="0" b="0"/>
          <a:pathLst>
            <a:path>
              <a:moveTo>
                <a:pt x="0" y="21093"/>
              </a:moveTo>
              <a:lnTo>
                <a:pt x="900298" y="2109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731097" y="2189698"/>
        <a:ext cx="45014" cy="45014"/>
      </dsp:txXfrm>
    </dsp:sp>
    <dsp:sp modelId="{463A73DB-2883-4216-AA03-433E63DE135B}">
      <dsp:nvSpPr>
        <dsp:cNvPr id="0" name=""/>
        <dsp:cNvSpPr/>
      </dsp:nvSpPr>
      <dsp:spPr>
        <a:xfrm>
          <a:off x="5119132" y="2018018"/>
          <a:ext cx="1827639" cy="9138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/>
            </a:rPr>
            <a:t>Converter</a:t>
          </a:r>
          <a:endParaRPr lang="bg-BG" sz="29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145897" y="2044783"/>
        <a:ext cx="1774109" cy="860289"/>
      </dsp:txXfrm>
    </dsp:sp>
    <dsp:sp modelId="{C8B0216C-F920-497E-887B-B4FA14F6D02B}">
      <dsp:nvSpPr>
        <dsp:cNvPr id="0" name=""/>
        <dsp:cNvSpPr/>
      </dsp:nvSpPr>
      <dsp:spPr>
        <a:xfrm rot="3310531">
          <a:off x="1554827" y="2453835"/>
          <a:ext cx="1280163" cy="42187"/>
        </a:xfrm>
        <a:custGeom>
          <a:avLst/>
          <a:gdLst/>
          <a:ahLst/>
          <a:cxnLst/>
          <a:rect l="0" t="0" r="0" b="0"/>
          <a:pathLst>
            <a:path>
              <a:moveTo>
                <a:pt x="0" y="21093"/>
              </a:moveTo>
              <a:lnTo>
                <a:pt x="1280163" y="2109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162905" y="2442924"/>
        <a:ext cx="64008" cy="64008"/>
      </dsp:txXfrm>
    </dsp:sp>
    <dsp:sp modelId="{C91A1B14-8C78-4C91-AA2A-9DABB110DD88}">
      <dsp:nvSpPr>
        <dsp:cNvPr id="0" name=""/>
        <dsp:cNvSpPr/>
      </dsp:nvSpPr>
      <dsp:spPr>
        <a:xfrm>
          <a:off x="2560437" y="2543465"/>
          <a:ext cx="1827639" cy="9138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/>
            </a:rPr>
            <a:t>Adventure story</a:t>
          </a:r>
        </a:p>
      </dsp:txBody>
      <dsp:txXfrm>
        <a:off x="2587202" y="2570230"/>
        <a:ext cx="1774109" cy="860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c2d948ccfb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c2d948ccfb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g79ebe86e17_0_1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" name="Google Shape;1981;g79ebe86e17_0_1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Google Shape;2502;g79ebe89aaa_2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3" name="Google Shape;2503;g79ebe89aaa_2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c2d948ccfb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c2d948ccfb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g79ebe86e17_0_1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3" name="Google Shape;1883;g79ebe86e17_0_1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g79ebe89aaa_2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9" name="Google Shape;2649;g79ebe89aaa_2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c2d948ccfb_0_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c2d948ccfb_0_7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960875" y="1594500"/>
            <a:ext cx="5222400" cy="17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21825" y="3166950"/>
            <a:ext cx="41004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925" y="4798225"/>
            <a:ext cx="9126782" cy="336502"/>
            <a:chOff x="-150" y="4806998"/>
            <a:chExt cx="9144156" cy="336502"/>
          </a:xfrm>
        </p:grpSpPr>
        <p:sp>
          <p:nvSpPr>
            <p:cNvPr id="13" name="Google Shape;13;p2"/>
            <p:cNvSpPr/>
            <p:nvPr/>
          </p:nvSpPr>
          <p:spPr>
            <a:xfrm>
              <a:off x="8399017" y="4994455"/>
              <a:ext cx="107745" cy="84635"/>
            </a:xfrm>
            <a:custGeom>
              <a:avLst/>
              <a:gdLst/>
              <a:ahLst/>
              <a:cxnLst/>
              <a:rect l="l" t="t" r="r" b="b"/>
              <a:pathLst>
                <a:path w="1795" h="1410" extrusionOk="0">
                  <a:moveTo>
                    <a:pt x="593" y="0"/>
                  </a:moveTo>
                  <a:cubicBezTo>
                    <a:pt x="465" y="0"/>
                    <a:pt x="321" y="80"/>
                    <a:pt x="257" y="144"/>
                  </a:cubicBezTo>
                  <a:cubicBezTo>
                    <a:pt x="1" y="401"/>
                    <a:pt x="1" y="673"/>
                    <a:pt x="129" y="945"/>
                  </a:cubicBezTo>
                  <a:cubicBezTo>
                    <a:pt x="193" y="1137"/>
                    <a:pt x="257" y="1281"/>
                    <a:pt x="257" y="1409"/>
                  </a:cubicBezTo>
                  <a:lnTo>
                    <a:pt x="865" y="1409"/>
                  </a:lnTo>
                  <a:cubicBezTo>
                    <a:pt x="865" y="1345"/>
                    <a:pt x="801" y="1201"/>
                    <a:pt x="721" y="1073"/>
                  </a:cubicBezTo>
                  <a:cubicBezTo>
                    <a:pt x="721" y="1073"/>
                    <a:pt x="657" y="1009"/>
                    <a:pt x="657" y="945"/>
                  </a:cubicBezTo>
                  <a:cubicBezTo>
                    <a:pt x="657" y="881"/>
                    <a:pt x="657" y="737"/>
                    <a:pt x="721" y="673"/>
                  </a:cubicBezTo>
                  <a:cubicBezTo>
                    <a:pt x="748" y="651"/>
                    <a:pt x="773" y="644"/>
                    <a:pt x="799" y="644"/>
                  </a:cubicBezTo>
                  <a:cubicBezTo>
                    <a:pt x="851" y="644"/>
                    <a:pt x="908" y="673"/>
                    <a:pt x="993" y="673"/>
                  </a:cubicBezTo>
                  <a:cubicBezTo>
                    <a:pt x="1057" y="737"/>
                    <a:pt x="1122" y="801"/>
                    <a:pt x="1122" y="881"/>
                  </a:cubicBezTo>
                  <a:cubicBezTo>
                    <a:pt x="1266" y="945"/>
                    <a:pt x="1394" y="1073"/>
                    <a:pt x="1522" y="1137"/>
                  </a:cubicBezTo>
                  <a:cubicBezTo>
                    <a:pt x="1666" y="1281"/>
                    <a:pt x="1730" y="1345"/>
                    <a:pt x="1794" y="1409"/>
                  </a:cubicBezTo>
                  <a:lnTo>
                    <a:pt x="1794" y="609"/>
                  </a:lnTo>
                  <a:cubicBezTo>
                    <a:pt x="1666" y="545"/>
                    <a:pt x="1522" y="481"/>
                    <a:pt x="1394" y="401"/>
                  </a:cubicBezTo>
                  <a:cubicBezTo>
                    <a:pt x="1266" y="272"/>
                    <a:pt x="1057" y="208"/>
                    <a:pt x="929" y="144"/>
                  </a:cubicBezTo>
                  <a:cubicBezTo>
                    <a:pt x="801" y="80"/>
                    <a:pt x="721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450940" y="4949256"/>
              <a:ext cx="55823" cy="45259"/>
            </a:xfrm>
            <a:custGeom>
              <a:avLst/>
              <a:gdLst/>
              <a:ahLst/>
              <a:cxnLst/>
              <a:rect l="l" t="t" r="r" b="b"/>
              <a:pathLst>
                <a:path w="930" h="754" extrusionOk="0">
                  <a:moveTo>
                    <a:pt x="310" y="1"/>
                  </a:moveTo>
                  <a:cubicBezTo>
                    <a:pt x="191" y="1"/>
                    <a:pt x="111" y="68"/>
                    <a:pt x="64" y="161"/>
                  </a:cubicBezTo>
                  <a:cubicBezTo>
                    <a:pt x="0" y="289"/>
                    <a:pt x="64" y="433"/>
                    <a:pt x="192" y="497"/>
                  </a:cubicBezTo>
                  <a:cubicBezTo>
                    <a:pt x="192" y="561"/>
                    <a:pt x="257" y="561"/>
                    <a:pt x="337" y="561"/>
                  </a:cubicBezTo>
                  <a:cubicBezTo>
                    <a:pt x="529" y="689"/>
                    <a:pt x="737" y="689"/>
                    <a:pt x="929" y="753"/>
                  </a:cubicBezTo>
                  <a:lnTo>
                    <a:pt x="929" y="161"/>
                  </a:lnTo>
                  <a:cubicBezTo>
                    <a:pt x="801" y="161"/>
                    <a:pt x="593" y="33"/>
                    <a:pt x="465" y="33"/>
                  </a:cubicBezTo>
                  <a:cubicBezTo>
                    <a:pt x="407" y="10"/>
                    <a:pt x="356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50" y="4807000"/>
              <a:ext cx="9144156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150" y="4894450"/>
              <a:ext cx="8085284" cy="160627"/>
            </a:xfrm>
            <a:custGeom>
              <a:avLst/>
              <a:gdLst/>
              <a:ahLst/>
              <a:cxnLst/>
              <a:rect l="l" t="t" r="r" b="b"/>
              <a:pathLst>
                <a:path w="128170" h="2676" extrusionOk="0">
                  <a:moveTo>
                    <a:pt x="0" y="1"/>
                  </a:moveTo>
                  <a:lnTo>
                    <a:pt x="0" y="2675"/>
                  </a:lnTo>
                  <a:lnTo>
                    <a:pt x="128170" y="2675"/>
                  </a:lnTo>
                  <a:lnTo>
                    <a:pt x="12817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56813" y="4806998"/>
              <a:ext cx="444061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>
              <a:off x="8381325" y="4885938"/>
              <a:ext cx="195064" cy="171900"/>
              <a:chOff x="8381325" y="4885938"/>
              <a:chExt cx="195064" cy="171900"/>
            </a:xfrm>
          </p:grpSpPr>
          <p:cxnSp>
            <p:nvCxnSpPr>
              <p:cNvPr id="19" name="Google Shape;19;p2"/>
              <p:cNvCxnSpPr/>
              <p:nvPr/>
            </p:nvCxnSpPr>
            <p:spPr>
              <a:xfrm>
                <a:off x="8381325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8478857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8576389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1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1"/>
          <p:cNvSpPr txBox="1">
            <a:spLocks noGrp="1"/>
          </p:cNvSpPr>
          <p:nvPr>
            <p:ph type="title" hasCustomPrompt="1"/>
          </p:nvPr>
        </p:nvSpPr>
        <p:spPr>
          <a:xfrm>
            <a:off x="2222275" y="1697253"/>
            <a:ext cx="4699500" cy="14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8" name="Google Shape;138;p11"/>
          <p:cNvSpPr txBox="1">
            <a:spLocks noGrp="1"/>
          </p:cNvSpPr>
          <p:nvPr>
            <p:ph type="subTitle" idx="1"/>
          </p:nvPr>
        </p:nvSpPr>
        <p:spPr>
          <a:xfrm>
            <a:off x="2016150" y="2873128"/>
            <a:ext cx="51117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9" name="Google Shape;139;p11"/>
          <p:cNvGrpSpPr/>
          <p:nvPr/>
        </p:nvGrpSpPr>
        <p:grpSpPr>
          <a:xfrm>
            <a:off x="8925" y="4798225"/>
            <a:ext cx="9126782" cy="336502"/>
            <a:chOff x="-150" y="4806998"/>
            <a:chExt cx="9144156" cy="336502"/>
          </a:xfrm>
        </p:grpSpPr>
        <p:sp>
          <p:nvSpPr>
            <p:cNvPr id="140" name="Google Shape;140;p11"/>
            <p:cNvSpPr/>
            <p:nvPr/>
          </p:nvSpPr>
          <p:spPr>
            <a:xfrm>
              <a:off x="8399017" y="4994455"/>
              <a:ext cx="107745" cy="84635"/>
            </a:xfrm>
            <a:custGeom>
              <a:avLst/>
              <a:gdLst/>
              <a:ahLst/>
              <a:cxnLst/>
              <a:rect l="l" t="t" r="r" b="b"/>
              <a:pathLst>
                <a:path w="1795" h="1410" extrusionOk="0">
                  <a:moveTo>
                    <a:pt x="593" y="0"/>
                  </a:moveTo>
                  <a:cubicBezTo>
                    <a:pt x="465" y="0"/>
                    <a:pt x="321" y="80"/>
                    <a:pt x="257" y="144"/>
                  </a:cubicBezTo>
                  <a:cubicBezTo>
                    <a:pt x="1" y="401"/>
                    <a:pt x="1" y="673"/>
                    <a:pt x="129" y="945"/>
                  </a:cubicBezTo>
                  <a:cubicBezTo>
                    <a:pt x="193" y="1137"/>
                    <a:pt x="257" y="1281"/>
                    <a:pt x="257" y="1409"/>
                  </a:cubicBezTo>
                  <a:lnTo>
                    <a:pt x="865" y="1409"/>
                  </a:lnTo>
                  <a:cubicBezTo>
                    <a:pt x="865" y="1345"/>
                    <a:pt x="801" y="1201"/>
                    <a:pt x="721" y="1073"/>
                  </a:cubicBezTo>
                  <a:cubicBezTo>
                    <a:pt x="721" y="1073"/>
                    <a:pt x="657" y="1009"/>
                    <a:pt x="657" y="945"/>
                  </a:cubicBezTo>
                  <a:cubicBezTo>
                    <a:pt x="657" y="881"/>
                    <a:pt x="657" y="737"/>
                    <a:pt x="721" y="673"/>
                  </a:cubicBezTo>
                  <a:cubicBezTo>
                    <a:pt x="748" y="651"/>
                    <a:pt x="773" y="644"/>
                    <a:pt x="799" y="644"/>
                  </a:cubicBezTo>
                  <a:cubicBezTo>
                    <a:pt x="851" y="644"/>
                    <a:pt x="908" y="673"/>
                    <a:pt x="993" y="673"/>
                  </a:cubicBezTo>
                  <a:cubicBezTo>
                    <a:pt x="1057" y="737"/>
                    <a:pt x="1122" y="801"/>
                    <a:pt x="1122" y="881"/>
                  </a:cubicBezTo>
                  <a:cubicBezTo>
                    <a:pt x="1266" y="945"/>
                    <a:pt x="1394" y="1073"/>
                    <a:pt x="1522" y="1137"/>
                  </a:cubicBezTo>
                  <a:cubicBezTo>
                    <a:pt x="1666" y="1281"/>
                    <a:pt x="1730" y="1345"/>
                    <a:pt x="1794" y="1409"/>
                  </a:cubicBezTo>
                  <a:lnTo>
                    <a:pt x="1794" y="609"/>
                  </a:lnTo>
                  <a:cubicBezTo>
                    <a:pt x="1666" y="545"/>
                    <a:pt x="1522" y="481"/>
                    <a:pt x="1394" y="401"/>
                  </a:cubicBezTo>
                  <a:cubicBezTo>
                    <a:pt x="1266" y="272"/>
                    <a:pt x="1057" y="208"/>
                    <a:pt x="929" y="144"/>
                  </a:cubicBezTo>
                  <a:cubicBezTo>
                    <a:pt x="801" y="80"/>
                    <a:pt x="721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8450940" y="4949256"/>
              <a:ext cx="55823" cy="45259"/>
            </a:xfrm>
            <a:custGeom>
              <a:avLst/>
              <a:gdLst/>
              <a:ahLst/>
              <a:cxnLst/>
              <a:rect l="l" t="t" r="r" b="b"/>
              <a:pathLst>
                <a:path w="930" h="754" extrusionOk="0">
                  <a:moveTo>
                    <a:pt x="310" y="1"/>
                  </a:moveTo>
                  <a:cubicBezTo>
                    <a:pt x="191" y="1"/>
                    <a:pt x="111" y="68"/>
                    <a:pt x="64" y="161"/>
                  </a:cubicBezTo>
                  <a:cubicBezTo>
                    <a:pt x="0" y="289"/>
                    <a:pt x="64" y="433"/>
                    <a:pt x="192" y="497"/>
                  </a:cubicBezTo>
                  <a:cubicBezTo>
                    <a:pt x="192" y="561"/>
                    <a:pt x="257" y="561"/>
                    <a:pt x="337" y="561"/>
                  </a:cubicBezTo>
                  <a:cubicBezTo>
                    <a:pt x="529" y="689"/>
                    <a:pt x="737" y="689"/>
                    <a:pt x="929" y="753"/>
                  </a:cubicBezTo>
                  <a:lnTo>
                    <a:pt x="929" y="161"/>
                  </a:lnTo>
                  <a:cubicBezTo>
                    <a:pt x="801" y="161"/>
                    <a:pt x="593" y="33"/>
                    <a:pt x="465" y="33"/>
                  </a:cubicBezTo>
                  <a:cubicBezTo>
                    <a:pt x="407" y="10"/>
                    <a:pt x="356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1"/>
            <p:cNvSpPr/>
            <p:nvPr/>
          </p:nvSpPr>
          <p:spPr>
            <a:xfrm>
              <a:off x="-150" y="4807000"/>
              <a:ext cx="9144156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84150" y="4894450"/>
              <a:ext cx="8085284" cy="160627"/>
            </a:xfrm>
            <a:custGeom>
              <a:avLst/>
              <a:gdLst/>
              <a:ahLst/>
              <a:cxnLst/>
              <a:rect l="l" t="t" r="r" b="b"/>
              <a:pathLst>
                <a:path w="128170" h="2676" extrusionOk="0">
                  <a:moveTo>
                    <a:pt x="0" y="1"/>
                  </a:moveTo>
                  <a:lnTo>
                    <a:pt x="0" y="2675"/>
                  </a:lnTo>
                  <a:lnTo>
                    <a:pt x="128170" y="2675"/>
                  </a:lnTo>
                  <a:lnTo>
                    <a:pt x="12817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8256813" y="4806998"/>
              <a:ext cx="444061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" name="Google Shape;145;p11"/>
            <p:cNvGrpSpPr/>
            <p:nvPr/>
          </p:nvGrpSpPr>
          <p:grpSpPr>
            <a:xfrm>
              <a:off x="8381325" y="4885938"/>
              <a:ext cx="195064" cy="171900"/>
              <a:chOff x="8381325" y="4885938"/>
              <a:chExt cx="195064" cy="171900"/>
            </a:xfrm>
          </p:grpSpPr>
          <p:cxnSp>
            <p:nvCxnSpPr>
              <p:cNvPr id="146" name="Google Shape;146;p11"/>
              <p:cNvCxnSpPr/>
              <p:nvPr/>
            </p:nvCxnSpPr>
            <p:spPr>
              <a:xfrm>
                <a:off x="8381325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147" name="Google Shape;147;p11"/>
              <p:cNvCxnSpPr/>
              <p:nvPr/>
            </p:nvCxnSpPr>
            <p:spPr>
              <a:xfrm>
                <a:off x="8478857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148" name="Google Shape;148;p11"/>
              <p:cNvCxnSpPr/>
              <p:nvPr/>
            </p:nvCxnSpPr>
            <p:spPr>
              <a:xfrm>
                <a:off x="8576389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3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3"/>
          <p:cNvSpPr txBox="1">
            <a:spLocks noGrp="1"/>
          </p:cNvSpPr>
          <p:nvPr>
            <p:ph type="title"/>
          </p:nvPr>
        </p:nvSpPr>
        <p:spPr>
          <a:xfrm>
            <a:off x="618299" y="349700"/>
            <a:ext cx="62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18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title" idx="2"/>
          </p:nvPr>
        </p:nvSpPr>
        <p:spPr>
          <a:xfrm>
            <a:off x="1572438" y="2019279"/>
            <a:ext cx="20283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3"/>
          </p:nvPr>
        </p:nvSpPr>
        <p:spPr>
          <a:xfrm>
            <a:off x="1572438" y="3039698"/>
            <a:ext cx="20283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 idx="4"/>
          </p:nvPr>
        </p:nvSpPr>
        <p:spPr>
          <a:xfrm>
            <a:off x="5769229" y="992756"/>
            <a:ext cx="20283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 idx="5"/>
          </p:nvPr>
        </p:nvSpPr>
        <p:spPr>
          <a:xfrm>
            <a:off x="5769229" y="2019279"/>
            <a:ext cx="20283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6"/>
          </p:nvPr>
        </p:nvSpPr>
        <p:spPr>
          <a:xfrm>
            <a:off x="5769229" y="3039698"/>
            <a:ext cx="20283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1"/>
          </p:nvPr>
        </p:nvSpPr>
        <p:spPr>
          <a:xfrm>
            <a:off x="1572448" y="2402604"/>
            <a:ext cx="2028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subTitle" idx="7"/>
          </p:nvPr>
        </p:nvSpPr>
        <p:spPr>
          <a:xfrm>
            <a:off x="1572459" y="3423032"/>
            <a:ext cx="2028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8"/>
          </p:nvPr>
        </p:nvSpPr>
        <p:spPr>
          <a:xfrm>
            <a:off x="5769226" y="1382554"/>
            <a:ext cx="2028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9"/>
          </p:nvPr>
        </p:nvSpPr>
        <p:spPr>
          <a:xfrm>
            <a:off x="5769229" y="3423032"/>
            <a:ext cx="2028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13"/>
          </p:nvPr>
        </p:nvSpPr>
        <p:spPr>
          <a:xfrm>
            <a:off x="5769226" y="2402604"/>
            <a:ext cx="2028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 idx="14" hasCustomPrompt="1"/>
          </p:nvPr>
        </p:nvSpPr>
        <p:spPr>
          <a:xfrm>
            <a:off x="973947" y="2120050"/>
            <a:ext cx="6315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15" hasCustomPrompt="1"/>
          </p:nvPr>
        </p:nvSpPr>
        <p:spPr>
          <a:xfrm>
            <a:off x="973959" y="3140469"/>
            <a:ext cx="6315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rgbClr val="D100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16" hasCustomPrompt="1"/>
          </p:nvPr>
        </p:nvSpPr>
        <p:spPr>
          <a:xfrm>
            <a:off x="5163250" y="992754"/>
            <a:ext cx="6060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17" hasCustomPrompt="1"/>
          </p:nvPr>
        </p:nvSpPr>
        <p:spPr>
          <a:xfrm>
            <a:off x="5163250" y="2019280"/>
            <a:ext cx="6060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rgbClr val="7900E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18" hasCustomPrompt="1"/>
          </p:nvPr>
        </p:nvSpPr>
        <p:spPr>
          <a:xfrm>
            <a:off x="5163250" y="3039703"/>
            <a:ext cx="6060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rgbClr val="460A7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68" name="Google Shape;168;p13"/>
          <p:cNvGrpSpPr/>
          <p:nvPr/>
        </p:nvGrpSpPr>
        <p:grpSpPr>
          <a:xfrm>
            <a:off x="8925" y="4798225"/>
            <a:ext cx="9126782" cy="336502"/>
            <a:chOff x="-150" y="4806998"/>
            <a:chExt cx="9144156" cy="336502"/>
          </a:xfrm>
        </p:grpSpPr>
        <p:sp>
          <p:nvSpPr>
            <p:cNvPr id="169" name="Google Shape;169;p13"/>
            <p:cNvSpPr/>
            <p:nvPr/>
          </p:nvSpPr>
          <p:spPr>
            <a:xfrm>
              <a:off x="8399017" y="4994455"/>
              <a:ext cx="107745" cy="84635"/>
            </a:xfrm>
            <a:custGeom>
              <a:avLst/>
              <a:gdLst/>
              <a:ahLst/>
              <a:cxnLst/>
              <a:rect l="l" t="t" r="r" b="b"/>
              <a:pathLst>
                <a:path w="1795" h="1410" extrusionOk="0">
                  <a:moveTo>
                    <a:pt x="593" y="0"/>
                  </a:moveTo>
                  <a:cubicBezTo>
                    <a:pt x="465" y="0"/>
                    <a:pt x="321" y="80"/>
                    <a:pt x="257" y="144"/>
                  </a:cubicBezTo>
                  <a:cubicBezTo>
                    <a:pt x="1" y="401"/>
                    <a:pt x="1" y="673"/>
                    <a:pt x="129" y="945"/>
                  </a:cubicBezTo>
                  <a:cubicBezTo>
                    <a:pt x="193" y="1137"/>
                    <a:pt x="257" y="1281"/>
                    <a:pt x="257" y="1409"/>
                  </a:cubicBezTo>
                  <a:lnTo>
                    <a:pt x="865" y="1409"/>
                  </a:lnTo>
                  <a:cubicBezTo>
                    <a:pt x="865" y="1345"/>
                    <a:pt x="801" y="1201"/>
                    <a:pt x="721" y="1073"/>
                  </a:cubicBezTo>
                  <a:cubicBezTo>
                    <a:pt x="721" y="1073"/>
                    <a:pt x="657" y="1009"/>
                    <a:pt x="657" y="945"/>
                  </a:cubicBezTo>
                  <a:cubicBezTo>
                    <a:pt x="657" y="881"/>
                    <a:pt x="657" y="737"/>
                    <a:pt x="721" y="673"/>
                  </a:cubicBezTo>
                  <a:cubicBezTo>
                    <a:pt x="748" y="651"/>
                    <a:pt x="773" y="644"/>
                    <a:pt x="799" y="644"/>
                  </a:cubicBezTo>
                  <a:cubicBezTo>
                    <a:pt x="851" y="644"/>
                    <a:pt x="908" y="673"/>
                    <a:pt x="993" y="673"/>
                  </a:cubicBezTo>
                  <a:cubicBezTo>
                    <a:pt x="1057" y="737"/>
                    <a:pt x="1122" y="801"/>
                    <a:pt x="1122" y="881"/>
                  </a:cubicBezTo>
                  <a:cubicBezTo>
                    <a:pt x="1266" y="945"/>
                    <a:pt x="1394" y="1073"/>
                    <a:pt x="1522" y="1137"/>
                  </a:cubicBezTo>
                  <a:cubicBezTo>
                    <a:pt x="1666" y="1281"/>
                    <a:pt x="1730" y="1345"/>
                    <a:pt x="1794" y="1409"/>
                  </a:cubicBezTo>
                  <a:lnTo>
                    <a:pt x="1794" y="609"/>
                  </a:lnTo>
                  <a:cubicBezTo>
                    <a:pt x="1666" y="545"/>
                    <a:pt x="1522" y="481"/>
                    <a:pt x="1394" y="401"/>
                  </a:cubicBezTo>
                  <a:cubicBezTo>
                    <a:pt x="1266" y="272"/>
                    <a:pt x="1057" y="208"/>
                    <a:pt x="929" y="144"/>
                  </a:cubicBezTo>
                  <a:cubicBezTo>
                    <a:pt x="801" y="80"/>
                    <a:pt x="721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8450940" y="4949256"/>
              <a:ext cx="55823" cy="45259"/>
            </a:xfrm>
            <a:custGeom>
              <a:avLst/>
              <a:gdLst/>
              <a:ahLst/>
              <a:cxnLst/>
              <a:rect l="l" t="t" r="r" b="b"/>
              <a:pathLst>
                <a:path w="930" h="754" extrusionOk="0">
                  <a:moveTo>
                    <a:pt x="310" y="1"/>
                  </a:moveTo>
                  <a:cubicBezTo>
                    <a:pt x="191" y="1"/>
                    <a:pt x="111" y="68"/>
                    <a:pt x="64" y="161"/>
                  </a:cubicBezTo>
                  <a:cubicBezTo>
                    <a:pt x="0" y="289"/>
                    <a:pt x="64" y="433"/>
                    <a:pt x="192" y="497"/>
                  </a:cubicBezTo>
                  <a:cubicBezTo>
                    <a:pt x="192" y="561"/>
                    <a:pt x="257" y="561"/>
                    <a:pt x="337" y="561"/>
                  </a:cubicBezTo>
                  <a:cubicBezTo>
                    <a:pt x="529" y="689"/>
                    <a:pt x="737" y="689"/>
                    <a:pt x="929" y="753"/>
                  </a:cubicBezTo>
                  <a:lnTo>
                    <a:pt x="929" y="161"/>
                  </a:lnTo>
                  <a:cubicBezTo>
                    <a:pt x="801" y="161"/>
                    <a:pt x="593" y="33"/>
                    <a:pt x="465" y="33"/>
                  </a:cubicBezTo>
                  <a:cubicBezTo>
                    <a:pt x="407" y="10"/>
                    <a:pt x="356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-150" y="4807000"/>
              <a:ext cx="9144156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84150" y="4894450"/>
              <a:ext cx="8085284" cy="160627"/>
            </a:xfrm>
            <a:custGeom>
              <a:avLst/>
              <a:gdLst/>
              <a:ahLst/>
              <a:cxnLst/>
              <a:rect l="l" t="t" r="r" b="b"/>
              <a:pathLst>
                <a:path w="128170" h="2676" extrusionOk="0">
                  <a:moveTo>
                    <a:pt x="0" y="1"/>
                  </a:moveTo>
                  <a:lnTo>
                    <a:pt x="0" y="2675"/>
                  </a:lnTo>
                  <a:lnTo>
                    <a:pt x="128170" y="2675"/>
                  </a:lnTo>
                  <a:lnTo>
                    <a:pt x="12817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8256813" y="4806998"/>
              <a:ext cx="444061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3"/>
            <p:cNvGrpSpPr/>
            <p:nvPr/>
          </p:nvGrpSpPr>
          <p:grpSpPr>
            <a:xfrm>
              <a:off x="8381325" y="4885938"/>
              <a:ext cx="195064" cy="171900"/>
              <a:chOff x="8381325" y="4885938"/>
              <a:chExt cx="195064" cy="171900"/>
            </a:xfrm>
          </p:grpSpPr>
          <p:cxnSp>
            <p:nvCxnSpPr>
              <p:cNvPr id="175" name="Google Shape;175;p13"/>
              <p:cNvCxnSpPr/>
              <p:nvPr/>
            </p:nvCxnSpPr>
            <p:spPr>
              <a:xfrm>
                <a:off x="8381325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13"/>
              <p:cNvCxnSpPr/>
              <p:nvPr/>
            </p:nvCxnSpPr>
            <p:spPr>
              <a:xfrm>
                <a:off x="8478857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13"/>
              <p:cNvCxnSpPr/>
              <p:nvPr/>
            </p:nvCxnSpPr>
            <p:spPr>
              <a:xfrm>
                <a:off x="8576389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0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4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4"/>
          <p:cNvSpPr txBox="1">
            <a:spLocks noGrp="1"/>
          </p:cNvSpPr>
          <p:nvPr>
            <p:ph type="title"/>
          </p:nvPr>
        </p:nvSpPr>
        <p:spPr>
          <a:xfrm>
            <a:off x="1172725" y="2045932"/>
            <a:ext cx="3492900" cy="11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Oswald Light"/>
                <a:ea typeface="Oswald Light"/>
                <a:cs typeface="Oswald Light"/>
                <a:sym typeface="Oswal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181" name="Google Shape;181;p14"/>
          <p:cNvSpPr txBox="1">
            <a:spLocks noGrp="1"/>
          </p:cNvSpPr>
          <p:nvPr>
            <p:ph type="subTitle" idx="1"/>
          </p:nvPr>
        </p:nvSpPr>
        <p:spPr>
          <a:xfrm>
            <a:off x="1172725" y="3078425"/>
            <a:ext cx="34929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2" name="Google Shape;182;p14"/>
          <p:cNvGrpSpPr/>
          <p:nvPr/>
        </p:nvGrpSpPr>
        <p:grpSpPr>
          <a:xfrm>
            <a:off x="8925" y="4798225"/>
            <a:ext cx="9126782" cy="336502"/>
            <a:chOff x="-150" y="4806998"/>
            <a:chExt cx="9144156" cy="336502"/>
          </a:xfrm>
        </p:grpSpPr>
        <p:sp>
          <p:nvSpPr>
            <p:cNvPr id="183" name="Google Shape;183;p14"/>
            <p:cNvSpPr/>
            <p:nvPr/>
          </p:nvSpPr>
          <p:spPr>
            <a:xfrm>
              <a:off x="8399017" y="4994455"/>
              <a:ext cx="107745" cy="84635"/>
            </a:xfrm>
            <a:custGeom>
              <a:avLst/>
              <a:gdLst/>
              <a:ahLst/>
              <a:cxnLst/>
              <a:rect l="l" t="t" r="r" b="b"/>
              <a:pathLst>
                <a:path w="1795" h="1410" extrusionOk="0">
                  <a:moveTo>
                    <a:pt x="593" y="0"/>
                  </a:moveTo>
                  <a:cubicBezTo>
                    <a:pt x="465" y="0"/>
                    <a:pt x="321" y="80"/>
                    <a:pt x="257" y="144"/>
                  </a:cubicBezTo>
                  <a:cubicBezTo>
                    <a:pt x="1" y="401"/>
                    <a:pt x="1" y="673"/>
                    <a:pt x="129" y="945"/>
                  </a:cubicBezTo>
                  <a:cubicBezTo>
                    <a:pt x="193" y="1137"/>
                    <a:pt x="257" y="1281"/>
                    <a:pt x="257" y="1409"/>
                  </a:cubicBezTo>
                  <a:lnTo>
                    <a:pt x="865" y="1409"/>
                  </a:lnTo>
                  <a:cubicBezTo>
                    <a:pt x="865" y="1345"/>
                    <a:pt x="801" y="1201"/>
                    <a:pt x="721" y="1073"/>
                  </a:cubicBezTo>
                  <a:cubicBezTo>
                    <a:pt x="721" y="1073"/>
                    <a:pt x="657" y="1009"/>
                    <a:pt x="657" y="945"/>
                  </a:cubicBezTo>
                  <a:cubicBezTo>
                    <a:pt x="657" y="881"/>
                    <a:pt x="657" y="737"/>
                    <a:pt x="721" y="673"/>
                  </a:cubicBezTo>
                  <a:cubicBezTo>
                    <a:pt x="748" y="651"/>
                    <a:pt x="773" y="644"/>
                    <a:pt x="799" y="644"/>
                  </a:cubicBezTo>
                  <a:cubicBezTo>
                    <a:pt x="851" y="644"/>
                    <a:pt x="908" y="673"/>
                    <a:pt x="993" y="673"/>
                  </a:cubicBezTo>
                  <a:cubicBezTo>
                    <a:pt x="1057" y="737"/>
                    <a:pt x="1122" y="801"/>
                    <a:pt x="1122" y="881"/>
                  </a:cubicBezTo>
                  <a:cubicBezTo>
                    <a:pt x="1266" y="945"/>
                    <a:pt x="1394" y="1073"/>
                    <a:pt x="1522" y="1137"/>
                  </a:cubicBezTo>
                  <a:cubicBezTo>
                    <a:pt x="1666" y="1281"/>
                    <a:pt x="1730" y="1345"/>
                    <a:pt x="1794" y="1409"/>
                  </a:cubicBezTo>
                  <a:lnTo>
                    <a:pt x="1794" y="609"/>
                  </a:lnTo>
                  <a:cubicBezTo>
                    <a:pt x="1666" y="545"/>
                    <a:pt x="1522" y="481"/>
                    <a:pt x="1394" y="401"/>
                  </a:cubicBezTo>
                  <a:cubicBezTo>
                    <a:pt x="1266" y="272"/>
                    <a:pt x="1057" y="208"/>
                    <a:pt x="929" y="144"/>
                  </a:cubicBezTo>
                  <a:cubicBezTo>
                    <a:pt x="801" y="80"/>
                    <a:pt x="721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8450940" y="4949256"/>
              <a:ext cx="55823" cy="45259"/>
            </a:xfrm>
            <a:custGeom>
              <a:avLst/>
              <a:gdLst/>
              <a:ahLst/>
              <a:cxnLst/>
              <a:rect l="l" t="t" r="r" b="b"/>
              <a:pathLst>
                <a:path w="930" h="754" extrusionOk="0">
                  <a:moveTo>
                    <a:pt x="310" y="1"/>
                  </a:moveTo>
                  <a:cubicBezTo>
                    <a:pt x="191" y="1"/>
                    <a:pt x="111" y="68"/>
                    <a:pt x="64" y="161"/>
                  </a:cubicBezTo>
                  <a:cubicBezTo>
                    <a:pt x="0" y="289"/>
                    <a:pt x="64" y="433"/>
                    <a:pt x="192" y="497"/>
                  </a:cubicBezTo>
                  <a:cubicBezTo>
                    <a:pt x="192" y="561"/>
                    <a:pt x="257" y="561"/>
                    <a:pt x="337" y="561"/>
                  </a:cubicBezTo>
                  <a:cubicBezTo>
                    <a:pt x="529" y="689"/>
                    <a:pt x="737" y="689"/>
                    <a:pt x="929" y="753"/>
                  </a:cubicBezTo>
                  <a:lnTo>
                    <a:pt x="929" y="161"/>
                  </a:lnTo>
                  <a:cubicBezTo>
                    <a:pt x="801" y="161"/>
                    <a:pt x="593" y="33"/>
                    <a:pt x="465" y="33"/>
                  </a:cubicBezTo>
                  <a:cubicBezTo>
                    <a:pt x="407" y="10"/>
                    <a:pt x="356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-150" y="4807000"/>
              <a:ext cx="9144156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84150" y="4894450"/>
              <a:ext cx="8085284" cy="160627"/>
            </a:xfrm>
            <a:custGeom>
              <a:avLst/>
              <a:gdLst/>
              <a:ahLst/>
              <a:cxnLst/>
              <a:rect l="l" t="t" r="r" b="b"/>
              <a:pathLst>
                <a:path w="128170" h="2676" extrusionOk="0">
                  <a:moveTo>
                    <a:pt x="0" y="1"/>
                  </a:moveTo>
                  <a:lnTo>
                    <a:pt x="0" y="2675"/>
                  </a:lnTo>
                  <a:lnTo>
                    <a:pt x="128170" y="2675"/>
                  </a:lnTo>
                  <a:lnTo>
                    <a:pt x="12817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8256813" y="4806998"/>
              <a:ext cx="444061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" name="Google Shape;188;p14"/>
            <p:cNvGrpSpPr/>
            <p:nvPr/>
          </p:nvGrpSpPr>
          <p:grpSpPr>
            <a:xfrm>
              <a:off x="8381325" y="4885938"/>
              <a:ext cx="195064" cy="171900"/>
              <a:chOff x="8381325" y="4885938"/>
              <a:chExt cx="195064" cy="171900"/>
            </a:xfrm>
          </p:grpSpPr>
          <p:cxnSp>
            <p:nvCxnSpPr>
              <p:cNvPr id="189" name="Google Shape;189;p14"/>
              <p:cNvCxnSpPr/>
              <p:nvPr/>
            </p:nvCxnSpPr>
            <p:spPr>
              <a:xfrm>
                <a:off x="8381325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14"/>
              <p:cNvCxnSpPr/>
              <p:nvPr/>
            </p:nvCxnSpPr>
            <p:spPr>
              <a:xfrm>
                <a:off x="8478857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14"/>
              <p:cNvCxnSpPr/>
              <p:nvPr/>
            </p:nvCxnSpPr>
            <p:spPr>
              <a:xfrm>
                <a:off x="8576389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9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5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5"/>
          <p:cNvSpPr txBox="1">
            <a:spLocks noGrp="1"/>
          </p:cNvSpPr>
          <p:nvPr>
            <p:ph type="title" hasCustomPrompt="1"/>
          </p:nvPr>
        </p:nvSpPr>
        <p:spPr>
          <a:xfrm>
            <a:off x="819563" y="2154588"/>
            <a:ext cx="22674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5" name="Google Shape;195;p15"/>
          <p:cNvSpPr txBox="1">
            <a:spLocks noGrp="1"/>
          </p:cNvSpPr>
          <p:nvPr>
            <p:ph type="subTitle" idx="1"/>
          </p:nvPr>
        </p:nvSpPr>
        <p:spPr>
          <a:xfrm>
            <a:off x="720000" y="2794213"/>
            <a:ext cx="24666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title" idx="2" hasCustomPrompt="1"/>
          </p:nvPr>
        </p:nvSpPr>
        <p:spPr>
          <a:xfrm>
            <a:off x="3370681" y="2154588"/>
            <a:ext cx="22674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15"/>
          <p:cNvSpPr txBox="1">
            <a:spLocks noGrp="1"/>
          </p:cNvSpPr>
          <p:nvPr>
            <p:ph type="subTitle" idx="3"/>
          </p:nvPr>
        </p:nvSpPr>
        <p:spPr>
          <a:xfrm>
            <a:off x="3271100" y="2794210"/>
            <a:ext cx="24666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title" idx="4" hasCustomPrompt="1"/>
          </p:nvPr>
        </p:nvSpPr>
        <p:spPr>
          <a:xfrm>
            <a:off x="5921800" y="2154588"/>
            <a:ext cx="22674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9" name="Google Shape;199;p15"/>
          <p:cNvSpPr txBox="1">
            <a:spLocks noGrp="1"/>
          </p:cNvSpPr>
          <p:nvPr>
            <p:ph type="subTitle" idx="5"/>
          </p:nvPr>
        </p:nvSpPr>
        <p:spPr>
          <a:xfrm>
            <a:off x="5822200" y="2794213"/>
            <a:ext cx="24666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0" name="Google Shape;200;p15"/>
          <p:cNvGrpSpPr/>
          <p:nvPr/>
        </p:nvGrpSpPr>
        <p:grpSpPr>
          <a:xfrm>
            <a:off x="8925" y="4798225"/>
            <a:ext cx="9126782" cy="336502"/>
            <a:chOff x="-150" y="4806998"/>
            <a:chExt cx="9144156" cy="336502"/>
          </a:xfrm>
        </p:grpSpPr>
        <p:sp>
          <p:nvSpPr>
            <p:cNvPr id="201" name="Google Shape;201;p15"/>
            <p:cNvSpPr/>
            <p:nvPr/>
          </p:nvSpPr>
          <p:spPr>
            <a:xfrm>
              <a:off x="8399017" y="4994455"/>
              <a:ext cx="107745" cy="84635"/>
            </a:xfrm>
            <a:custGeom>
              <a:avLst/>
              <a:gdLst/>
              <a:ahLst/>
              <a:cxnLst/>
              <a:rect l="l" t="t" r="r" b="b"/>
              <a:pathLst>
                <a:path w="1795" h="1410" extrusionOk="0">
                  <a:moveTo>
                    <a:pt x="593" y="0"/>
                  </a:moveTo>
                  <a:cubicBezTo>
                    <a:pt x="465" y="0"/>
                    <a:pt x="321" y="80"/>
                    <a:pt x="257" y="144"/>
                  </a:cubicBezTo>
                  <a:cubicBezTo>
                    <a:pt x="1" y="401"/>
                    <a:pt x="1" y="673"/>
                    <a:pt x="129" y="945"/>
                  </a:cubicBezTo>
                  <a:cubicBezTo>
                    <a:pt x="193" y="1137"/>
                    <a:pt x="257" y="1281"/>
                    <a:pt x="257" y="1409"/>
                  </a:cubicBezTo>
                  <a:lnTo>
                    <a:pt x="865" y="1409"/>
                  </a:lnTo>
                  <a:cubicBezTo>
                    <a:pt x="865" y="1345"/>
                    <a:pt x="801" y="1201"/>
                    <a:pt x="721" y="1073"/>
                  </a:cubicBezTo>
                  <a:cubicBezTo>
                    <a:pt x="721" y="1073"/>
                    <a:pt x="657" y="1009"/>
                    <a:pt x="657" y="945"/>
                  </a:cubicBezTo>
                  <a:cubicBezTo>
                    <a:pt x="657" y="881"/>
                    <a:pt x="657" y="737"/>
                    <a:pt x="721" y="673"/>
                  </a:cubicBezTo>
                  <a:cubicBezTo>
                    <a:pt x="748" y="651"/>
                    <a:pt x="773" y="644"/>
                    <a:pt x="799" y="644"/>
                  </a:cubicBezTo>
                  <a:cubicBezTo>
                    <a:pt x="851" y="644"/>
                    <a:pt x="908" y="673"/>
                    <a:pt x="993" y="673"/>
                  </a:cubicBezTo>
                  <a:cubicBezTo>
                    <a:pt x="1057" y="737"/>
                    <a:pt x="1122" y="801"/>
                    <a:pt x="1122" y="881"/>
                  </a:cubicBezTo>
                  <a:cubicBezTo>
                    <a:pt x="1266" y="945"/>
                    <a:pt x="1394" y="1073"/>
                    <a:pt x="1522" y="1137"/>
                  </a:cubicBezTo>
                  <a:cubicBezTo>
                    <a:pt x="1666" y="1281"/>
                    <a:pt x="1730" y="1345"/>
                    <a:pt x="1794" y="1409"/>
                  </a:cubicBezTo>
                  <a:lnTo>
                    <a:pt x="1794" y="609"/>
                  </a:lnTo>
                  <a:cubicBezTo>
                    <a:pt x="1666" y="545"/>
                    <a:pt x="1522" y="481"/>
                    <a:pt x="1394" y="401"/>
                  </a:cubicBezTo>
                  <a:cubicBezTo>
                    <a:pt x="1266" y="272"/>
                    <a:pt x="1057" y="208"/>
                    <a:pt x="929" y="144"/>
                  </a:cubicBezTo>
                  <a:cubicBezTo>
                    <a:pt x="801" y="80"/>
                    <a:pt x="721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8450940" y="4949256"/>
              <a:ext cx="55823" cy="45259"/>
            </a:xfrm>
            <a:custGeom>
              <a:avLst/>
              <a:gdLst/>
              <a:ahLst/>
              <a:cxnLst/>
              <a:rect l="l" t="t" r="r" b="b"/>
              <a:pathLst>
                <a:path w="930" h="754" extrusionOk="0">
                  <a:moveTo>
                    <a:pt x="310" y="1"/>
                  </a:moveTo>
                  <a:cubicBezTo>
                    <a:pt x="191" y="1"/>
                    <a:pt x="111" y="68"/>
                    <a:pt x="64" y="161"/>
                  </a:cubicBezTo>
                  <a:cubicBezTo>
                    <a:pt x="0" y="289"/>
                    <a:pt x="64" y="433"/>
                    <a:pt x="192" y="497"/>
                  </a:cubicBezTo>
                  <a:cubicBezTo>
                    <a:pt x="192" y="561"/>
                    <a:pt x="257" y="561"/>
                    <a:pt x="337" y="561"/>
                  </a:cubicBezTo>
                  <a:cubicBezTo>
                    <a:pt x="529" y="689"/>
                    <a:pt x="737" y="689"/>
                    <a:pt x="929" y="753"/>
                  </a:cubicBezTo>
                  <a:lnTo>
                    <a:pt x="929" y="161"/>
                  </a:lnTo>
                  <a:cubicBezTo>
                    <a:pt x="801" y="161"/>
                    <a:pt x="593" y="33"/>
                    <a:pt x="465" y="33"/>
                  </a:cubicBezTo>
                  <a:cubicBezTo>
                    <a:pt x="407" y="10"/>
                    <a:pt x="356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-150" y="4807000"/>
              <a:ext cx="9144156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84150" y="4894450"/>
              <a:ext cx="8085284" cy="160627"/>
            </a:xfrm>
            <a:custGeom>
              <a:avLst/>
              <a:gdLst/>
              <a:ahLst/>
              <a:cxnLst/>
              <a:rect l="l" t="t" r="r" b="b"/>
              <a:pathLst>
                <a:path w="128170" h="2676" extrusionOk="0">
                  <a:moveTo>
                    <a:pt x="0" y="1"/>
                  </a:moveTo>
                  <a:lnTo>
                    <a:pt x="0" y="2675"/>
                  </a:lnTo>
                  <a:lnTo>
                    <a:pt x="128170" y="2675"/>
                  </a:lnTo>
                  <a:lnTo>
                    <a:pt x="12817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8256813" y="4806998"/>
              <a:ext cx="444061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15"/>
            <p:cNvGrpSpPr/>
            <p:nvPr/>
          </p:nvGrpSpPr>
          <p:grpSpPr>
            <a:xfrm>
              <a:off x="8381325" y="4885938"/>
              <a:ext cx="195064" cy="171900"/>
              <a:chOff x="8381325" y="4885938"/>
              <a:chExt cx="195064" cy="171900"/>
            </a:xfrm>
          </p:grpSpPr>
          <p:cxnSp>
            <p:nvCxnSpPr>
              <p:cNvPr id="207" name="Google Shape;207;p15"/>
              <p:cNvCxnSpPr/>
              <p:nvPr/>
            </p:nvCxnSpPr>
            <p:spPr>
              <a:xfrm>
                <a:off x="8381325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15"/>
              <p:cNvCxnSpPr/>
              <p:nvPr/>
            </p:nvCxnSpPr>
            <p:spPr>
              <a:xfrm>
                <a:off x="8478857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15"/>
              <p:cNvCxnSpPr/>
              <p:nvPr/>
            </p:nvCxnSpPr>
            <p:spPr>
              <a:xfrm>
                <a:off x="8576389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6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6"/>
          <p:cNvSpPr txBox="1">
            <a:spLocks noGrp="1"/>
          </p:cNvSpPr>
          <p:nvPr>
            <p:ph type="title"/>
          </p:nvPr>
        </p:nvSpPr>
        <p:spPr>
          <a:xfrm>
            <a:off x="618299" y="349700"/>
            <a:ext cx="62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14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title" idx="2"/>
          </p:nvPr>
        </p:nvSpPr>
        <p:spPr>
          <a:xfrm>
            <a:off x="720000" y="2756275"/>
            <a:ext cx="20916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title" idx="3"/>
          </p:nvPr>
        </p:nvSpPr>
        <p:spPr>
          <a:xfrm>
            <a:off x="3494575" y="2756250"/>
            <a:ext cx="20916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4"/>
          </p:nvPr>
        </p:nvSpPr>
        <p:spPr>
          <a:xfrm>
            <a:off x="6270603" y="2756275"/>
            <a:ext cx="20916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1"/>
          </p:nvPr>
        </p:nvSpPr>
        <p:spPr>
          <a:xfrm>
            <a:off x="720000" y="3007675"/>
            <a:ext cx="2091600" cy="104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6"/>
          <p:cNvSpPr txBox="1">
            <a:spLocks noGrp="1"/>
          </p:cNvSpPr>
          <p:nvPr>
            <p:ph type="subTitle" idx="5"/>
          </p:nvPr>
        </p:nvSpPr>
        <p:spPr>
          <a:xfrm>
            <a:off x="3494550" y="3007650"/>
            <a:ext cx="2091600" cy="104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6"/>
          <p:cNvSpPr txBox="1">
            <a:spLocks noGrp="1"/>
          </p:cNvSpPr>
          <p:nvPr>
            <p:ph type="subTitle" idx="6"/>
          </p:nvPr>
        </p:nvSpPr>
        <p:spPr>
          <a:xfrm>
            <a:off x="6270600" y="3007679"/>
            <a:ext cx="2091600" cy="104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9" name="Google Shape;219;p16"/>
          <p:cNvGrpSpPr/>
          <p:nvPr/>
        </p:nvGrpSpPr>
        <p:grpSpPr>
          <a:xfrm>
            <a:off x="8925" y="4798225"/>
            <a:ext cx="9126782" cy="336502"/>
            <a:chOff x="-150" y="4806998"/>
            <a:chExt cx="9144156" cy="336502"/>
          </a:xfrm>
        </p:grpSpPr>
        <p:sp>
          <p:nvSpPr>
            <p:cNvPr id="220" name="Google Shape;220;p16"/>
            <p:cNvSpPr/>
            <p:nvPr/>
          </p:nvSpPr>
          <p:spPr>
            <a:xfrm>
              <a:off x="8399017" y="4994455"/>
              <a:ext cx="107745" cy="84635"/>
            </a:xfrm>
            <a:custGeom>
              <a:avLst/>
              <a:gdLst/>
              <a:ahLst/>
              <a:cxnLst/>
              <a:rect l="l" t="t" r="r" b="b"/>
              <a:pathLst>
                <a:path w="1795" h="1410" extrusionOk="0">
                  <a:moveTo>
                    <a:pt x="593" y="0"/>
                  </a:moveTo>
                  <a:cubicBezTo>
                    <a:pt x="465" y="0"/>
                    <a:pt x="321" y="80"/>
                    <a:pt x="257" y="144"/>
                  </a:cubicBezTo>
                  <a:cubicBezTo>
                    <a:pt x="1" y="401"/>
                    <a:pt x="1" y="673"/>
                    <a:pt x="129" y="945"/>
                  </a:cubicBezTo>
                  <a:cubicBezTo>
                    <a:pt x="193" y="1137"/>
                    <a:pt x="257" y="1281"/>
                    <a:pt x="257" y="1409"/>
                  </a:cubicBezTo>
                  <a:lnTo>
                    <a:pt x="865" y="1409"/>
                  </a:lnTo>
                  <a:cubicBezTo>
                    <a:pt x="865" y="1345"/>
                    <a:pt x="801" y="1201"/>
                    <a:pt x="721" y="1073"/>
                  </a:cubicBezTo>
                  <a:cubicBezTo>
                    <a:pt x="721" y="1073"/>
                    <a:pt x="657" y="1009"/>
                    <a:pt x="657" y="945"/>
                  </a:cubicBezTo>
                  <a:cubicBezTo>
                    <a:pt x="657" y="881"/>
                    <a:pt x="657" y="737"/>
                    <a:pt x="721" y="673"/>
                  </a:cubicBezTo>
                  <a:cubicBezTo>
                    <a:pt x="748" y="651"/>
                    <a:pt x="773" y="644"/>
                    <a:pt x="799" y="644"/>
                  </a:cubicBezTo>
                  <a:cubicBezTo>
                    <a:pt x="851" y="644"/>
                    <a:pt x="908" y="673"/>
                    <a:pt x="993" y="673"/>
                  </a:cubicBezTo>
                  <a:cubicBezTo>
                    <a:pt x="1057" y="737"/>
                    <a:pt x="1122" y="801"/>
                    <a:pt x="1122" y="881"/>
                  </a:cubicBezTo>
                  <a:cubicBezTo>
                    <a:pt x="1266" y="945"/>
                    <a:pt x="1394" y="1073"/>
                    <a:pt x="1522" y="1137"/>
                  </a:cubicBezTo>
                  <a:cubicBezTo>
                    <a:pt x="1666" y="1281"/>
                    <a:pt x="1730" y="1345"/>
                    <a:pt x="1794" y="1409"/>
                  </a:cubicBezTo>
                  <a:lnTo>
                    <a:pt x="1794" y="609"/>
                  </a:lnTo>
                  <a:cubicBezTo>
                    <a:pt x="1666" y="545"/>
                    <a:pt x="1522" y="481"/>
                    <a:pt x="1394" y="401"/>
                  </a:cubicBezTo>
                  <a:cubicBezTo>
                    <a:pt x="1266" y="272"/>
                    <a:pt x="1057" y="208"/>
                    <a:pt x="929" y="144"/>
                  </a:cubicBezTo>
                  <a:cubicBezTo>
                    <a:pt x="801" y="80"/>
                    <a:pt x="721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8450940" y="4949256"/>
              <a:ext cx="55823" cy="45259"/>
            </a:xfrm>
            <a:custGeom>
              <a:avLst/>
              <a:gdLst/>
              <a:ahLst/>
              <a:cxnLst/>
              <a:rect l="l" t="t" r="r" b="b"/>
              <a:pathLst>
                <a:path w="930" h="754" extrusionOk="0">
                  <a:moveTo>
                    <a:pt x="310" y="1"/>
                  </a:moveTo>
                  <a:cubicBezTo>
                    <a:pt x="191" y="1"/>
                    <a:pt x="111" y="68"/>
                    <a:pt x="64" y="161"/>
                  </a:cubicBezTo>
                  <a:cubicBezTo>
                    <a:pt x="0" y="289"/>
                    <a:pt x="64" y="433"/>
                    <a:pt x="192" y="497"/>
                  </a:cubicBezTo>
                  <a:cubicBezTo>
                    <a:pt x="192" y="561"/>
                    <a:pt x="257" y="561"/>
                    <a:pt x="337" y="561"/>
                  </a:cubicBezTo>
                  <a:cubicBezTo>
                    <a:pt x="529" y="689"/>
                    <a:pt x="737" y="689"/>
                    <a:pt x="929" y="753"/>
                  </a:cubicBezTo>
                  <a:lnTo>
                    <a:pt x="929" y="161"/>
                  </a:lnTo>
                  <a:cubicBezTo>
                    <a:pt x="801" y="161"/>
                    <a:pt x="593" y="33"/>
                    <a:pt x="465" y="33"/>
                  </a:cubicBezTo>
                  <a:cubicBezTo>
                    <a:pt x="407" y="10"/>
                    <a:pt x="356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-150" y="4807000"/>
              <a:ext cx="9144156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84150" y="4894450"/>
              <a:ext cx="8085284" cy="160627"/>
            </a:xfrm>
            <a:custGeom>
              <a:avLst/>
              <a:gdLst/>
              <a:ahLst/>
              <a:cxnLst/>
              <a:rect l="l" t="t" r="r" b="b"/>
              <a:pathLst>
                <a:path w="128170" h="2676" extrusionOk="0">
                  <a:moveTo>
                    <a:pt x="0" y="1"/>
                  </a:moveTo>
                  <a:lnTo>
                    <a:pt x="0" y="2675"/>
                  </a:lnTo>
                  <a:lnTo>
                    <a:pt x="128170" y="2675"/>
                  </a:lnTo>
                  <a:lnTo>
                    <a:pt x="12817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8256813" y="4806998"/>
              <a:ext cx="444061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5" name="Google Shape;225;p16"/>
            <p:cNvGrpSpPr/>
            <p:nvPr/>
          </p:nvGrpSpPr>
          <p:grpSpPr>
            <a:xfrm>
              <a:off x="8381325" y="4885938"/>
              <a:ext cx="195064" cy="171900"/>
              <a:chOff x="8381325" y="4885938"/>
              <a:chExt cx="195064" cy="171900"/>
            </a:xfrm>
          </p:grpSpPr>
          <p:cxnSp>
            <p:nvCxnSpPr>
              <p:cNvPr id="226" name="Google Shape;226;p16"/>
              <p:cNvCxnSpPr/>
              <p:nvPr/>
            </p:nvCxnSpPr>
            <p:spPr>
              <a:xfrm>
                <a:off x="8381325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16"/>
              <p:cNvCxnSpPr/>
              <p:nvPr/>
            </p:nvCxnSpPr>
            <p:spPr>
              <a:xfrm>
                <a:off x="8478857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16"/>
              <p:cNvCxnSpPr/>
              <p:nvPr/>
            </p:nvCxnSpPr>
            <p:spPr>
              <a:xfrm>
                <a:off x="8576389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17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7"/>
          <p:cNvSpPr txBox="1">
            <a:spLocks noGrp="1"/>
          </p:cNvSpPr>
          <p:nvPr>
            <p:ph type="title"/>
          </p:nvPr>
        </p:nvSpPr>
        <p:spPr>
          <a:xfrm>
            <a:off x="5472250" y="463800"/>
            <a:ext cx="2951700" cy="26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232" name="Google Shape;232;p17"/>
          <p:cNvSpPr txBox="1">
            <a:spLocks noGrp="1"/>
          </p:cNvSpPr>
          <p:nvPr>
            <p:ph type="subTitle" idx="1"/>
          </p:nvPr>
        </p:nvSpPr>
        <p:spPr>
          <a:xfrm>
            <a:off x="4684600" y="3327025"/>
            <a:ext cx="3607500" cy="1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2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3" name="Google Shape;233;p17"/>
          <p:cNvGrpSpPr/>
          <p:nvPr/>
        </p:nvGrpSpPr>
        <p:grpSpPr>
          <a:xfrm>
            <a:off x="8925" y="4798225"/>
            <a:ext cx="9126782" cy="336502"/>
            <a:chOff x="-150" y="4806998"/>
            <a:chExt cx="9144156" cy="336502"/>
          </a:xfrm>
        </p:grpSpPr>
        <p:sp>
          <p:nvSpPr>
            <p:cNvPr id="234" name="Google Shape;234;p17"/>
            <p:cNvSpPr/>
            <p:nvPr/>
          </p:nvSpPr>
          <p:spPr>
            <a:xfrm>
              <a:off x="8399017" y="4994455"/>
              <a:ext cx="107745" cy="84635"/>
            </a:xfrm>
            <a:custGeom>
              <a:avLst/>
              <a:gdLst/>
              <a:ahLst/>
              <a:cxnLst/>
              <a:rect l="l" t="t" r="r" b="b"/>
              <a:pathLst>
                <a:path w="1795" h="1410" extrusionOk="0">
                  <a:moveTo>
                    <a:pt x="593" y="0"/>
                  </a:moveTo>
                  <a:cubicBezTo>
                    <a:pt x="465" y="0"/>
                    <a:pt x="321" y="80"/>
                    <a:pt x="257" y="144"/>
                  </a:cubicBezTo>
                  <a:cubicBezTo>
                    <a:pt x="1" y="401"/>
                    <a:pt x="1" y="673"/>
                    <a:pt x="129" y="945"/>
                  </a:cubicBezTo>
                  <a:cubicBezTo>
                    <a:pt x="193" y="1137"/>
                    <a:pt x="257" y="1281"/>
                    <a:pt x="257" y="1409"/>
                  </a:cubicBezTo>
                  <a:lnTo>
                    <a:pt x="865" y="1409"/>
                  </a:lnTo>
                  <a:cubicBezTo>
                    <a:pt x="865" y="1345"/>
                    <a:pt x="801" y="1201"/>
                    <a:pt x="721" y="1073"/>
                  </a:cubicBezTo>
                  <a:cubicBezTo>
                    <a:pt x="721" y="1073"/>
                    <a:pt x="657" y="1009"/>
                    <a:pt x="657" y="945"/>
                  </a:cubicBezTo>
                  <a:cubicBezTo>
                    <a:pt x="657" y="881"/>
                    <a:pt x="657" y="737"/>
                    <a:pt x="721" y="673"/>
                  </a:cubicBezTo>
                  <a:cubicBezTo>
                    <a:pt x="748" y="651"/>
                    <a:pt x="773" y="644"/>
                    <a:pt x="799" y="644"/>
                  </a:cubicBezTo>
                  <a:cubicBezTo>
                    <a:pt x="851" y="644"/>
                    <a:pt x="908" y="673"/>
                    <a:pt x="993" y="673"/>
                  </a:cubicBezTo>
                  <a:cubicBezTo>
                    <a:pt x="1057" y="737"/>
                    <a:pt x="1122" y="801"/>
                    <a:pt x="1122" y="881"/>
                  </a:cubicBezTo>
                  <a:cubicBezTo>
                    <a:pt x="1266" y="945"/>
                    <a:pt x="1394" y="1073"/>
                    <a:pt x="1522" y="1137"/>
                  </a:cubicBezTo>
                  <a:cubicBezTo>
                    <a:pt x="1666" y="1281"/>
                    <a:pt x="1730" y="1345"/>
                    <a:pt x="1794" y="1409"/>
                  </a:cubicBezTo>
                  <a:lnTo>
                    <a:pt x="1794" y="609"/>
                  </a:lnTo>
                  <a:cubicBezTo>
                    <a:pt x="1666" y="545"/>
                    <a:pt x="1522" y="481"/>
                    <a:pt x="1394" y="401"/>
                  </a:cubicBezTo>
                  <a:cubicBezTo>
                    <a:pt x="1266" y="272"/>
                    <a:pt x="1057" y="208"/>
                    <a:pt x="929" y="144"/>
                  </a:cubicBezTo>
                  <a:cubicBezTo>
                    <a:pt x="801" y="80"/>
                    <a:pt x="721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8450940" y="4949256"/>
              <a:ext cx="55823" cy="45259"/>
            </a:xfrm>
            <a:custGeom>
              <a:avLst/>
              <a:gdLst/>
              <a:ahLst/>
              <a:cxnLst/>
              <a:rect l="l" t="t" r="r" b="b"/>
              <a:pathLst>
                <a:path w="930" h="754" extrusionOk="0">
                  <a:moveTo>
                    <a:pt x="310" y="1"/>
                  </a:moveTo>
                  <a:cubicBezTo>
                    <a:pt x="191" y="1"/>
                    <a:pt x="111" y="68"/>
                    <a:pt x="64" y="161"/>
                  </a:cubicBezTo>
                  <a:cubicBezTo>
                    <a:pt x="0" y="289"/>
                    <a:pt x="64" y="433"/>
                    <a:pt x="192" y="497"/>
                  </a:cubicBezTo>
                  <a:cubicBezTo>
                    <a:pt x="192" y="561"/>
                    <a:pt x="257" y="561"/>
                    <a:pt x="337" y="561"/>
                  </a:cubicBezTo>
                  <a:cubicBezTo>
                    <a:pt x="529" y="689"/>
                    <a:pt x="737" y="689"/>
                    <a:pt x="929" y="753"/>
                  </a:cubicBezTo>
                  <a:lnTo>
                    <a:pt x="929" y="161"/>
                  </a:lnTo>
                  <a:cubicBezTo>
                    <a:pt x="801" y="161"/>
                    <a:pt x="593" y="33"/>
                    <a:pt x="465" y="33"/>
                  </a:cubicBezTo>
                  <a:cubicBezTo>
                    <a:pt x="407" y="10"/>
                    <a:pt x="356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-150" y="4807000"/>
              <a:ext cx="9144156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84150" y="4894450"/>
              <a:ext cx="8085284" cy="160627"/>
            </a:xfrm>
            <a:custGeom>
              <a:avLst/>
              <a:gdLst/>
              <a:ahLst/>
              <a:cxnLst/>
              <a:rect l="l" t="t" r="r" b="b"/>
              <a:pathLst>
                <a:path w="128170" h="2676" extrusionOk="0">
                  <a:moveTo>
                    <a:pt x="0" y="1"/>
                  </a:moveTo>
                  <a:lnTo>
                    <a:pt x="0" y="2675"/>
                  </a:lnTo>
                  <a:lnTo>
                    <a:pt x="128170" y="2675"/>
                  </a:lnTo>
                  <a:lnTo>
                    <a:pt x="12817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8256813" y="4806998"/>
              <a:ext cx="444061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17"/>
            <p:cNvGrpSpPr/>
            <p:nvPr/>
          </p:nvGrpSpPr>
          <p:grpSpPr>
            <a:xfrm>
              <a:off x="8381325" y="4885938"/>
              <a:ext cx="195064" cy="171900"/>
              <a:chOff x="8381325" y="4885938"/>
              <a:chExt cx="195064" cy="171900"/>
            </a:xfrm>
          </p:grpSpPr>
          <p:cxnSp>
            <p:nvCxnSpPr>
              <p:cNvPr id="240" name="Google Shape;240;p17"/>
              <p:cNvCxnSpPr/>
              <p:nvPr/>
            </p:nvCxnSpPr>
            <p:spPr>
              <a:xfrm>
                <a:off x="8381325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241" name="Google Shape;241;p17"/>
              <p:cNvCxnSpPr/>
              <p:nvPr/>
            </p:nvCxnSpPr>
            <p:spPr>
              <a:xfrm>
                <a:off x="8478857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242" name="Google Shape;242;p17"/>
              <p:cNvCxnSpPr/>
              <p:nvPr/>
            </p:nvCxnSpPr>
            <p:spPr>
              <a:xfrm>
                <a:off x="8576389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18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8"/>
          <p:cNvSpPr txBox="1">
            <a:spLocks noGrp="1"/>
          </p:cNvSpPr>
          <p:nvPr>
            <p:ph type="subTitle" idx="1"/>
          </p:nvPr>
        </p:nvSpPr>
        <p:spPr>
          <a:xfrm>
            <a:off x="1903225" y="2205000"/>
            <a:ext cx="2405100" cy="80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8"/>
          <p:cNvSpPr txBox="1">
            <a:spLocks noGrp="1"/>
          </p:cNvSpPr>
          <p:nvPr>
            <p:ph type="subTitle" idx="2"/>
          </p:nvPr>
        </p:nvSpPr>
        <p:spPr>
          <a:xfrm>
            <a:off x="5492700" y="2205000"/>
            <a:ext cx="2405100" cy="80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8"/>
          <p:cNvSpPr txBox="1">
            <a:spLocks noGrp="1"/>
          </p:cNvSpPr>
          <p:nvPr>
            <p:ph type="title"/>
          </p:nvPr>
        </p:nvSpPr>
        <p:spPr>
          <a:xfrm>
            <a:off x="5492702" y="1799850"/>
            <a:ext cx="22053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248" name="Google Shape;248;p18"/>
          <p:cNvSpPr txBox="1">
            <a:spLocks noGrp="1"/>
          </p:cNvSpPr>
          <p:nvPr>
            <p:ph type="title" idx="3"/>
          </p:nvPr>
        </p:nvSpPr>
        <p:spPr>
          <a:xfrm>
            <a:off x="1903225" y="1799850"/>
            <a:ext cx="22053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249" name="Google Shape;249;p18"/>
          <p:cNvSpPr txBox="1">
            <a:spLocks noGrp="1"/>
          </p:cNvSpPr>
          <p:nvPr>
            <p:ph type="title" idx="4"/>
          </p:nvPr>
        </p:nvSpPr>
        <p:spPr>
          <a:xfrm>
            <a:off x="618299" y="349700"/>
            <a:ext cx="62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18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8"/>
          <p:cNvSpPr txBox="1">
            <a:spLocks noGrp="1"/>
          </p:cNvSpPr>
          <p:nvPr>
            <p:ph type="subTitle" idx="5"/>
          </p:nvPr>
        </p:nvSpPr>
        <p:spPr>
          <a:xfrm>
            <a:off x="1903225" y="3455325"/>
            <a:ext cx="2405100" cy="80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8"/>
          <p:cNvSpPr txBox="1">
            <a:spLocks noGrp="1"/>
          </p:cNvSpPr>
          <p:nvPr>
            <p:ph type="subTitle" idx="6"/>
          </p:nvPr>
        </p:nvSpPr>
        <p:spPr>
          <a:xfrm>
            <a:off x="5492700" y="3455325"/>
            <a:ext cx="2405100" cy="80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8"/>
          <p:cNvSpPr txBox="1">
            <a:spLocks noGrp="1"/>
          </p:cNvSpPr>
          <p:nvPr>
            <p:ph type="title" idx="7"/>
          </p:nvPr>
        </p:nvSpPr>
        <p:spPr>
          <a:xfrm>
            <a:off x="5492702" y="3050200"/>
            <a:ext cx="22053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253" name="Google Shape;253;p18"/>
          <p:cNvSpPr txBox="1">
            <a:spLocks noGrp="1"/>
          </p:cNvSpPr>
          <p:nvPr>
            <p:ph type="title" idx="8"/>
          </p:nvPr>
        </p:nvSpPr>
        <p:spPr>
          <a:xfrm>
            <a:off x="1903225" y="3050200"/>
            <a:ext cx="22053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grpSp>
        <p:nvGrpSpPr>
          <p:cNvPr id="254" name="Google Shape;254;p18"/>
          <p:cNvGrpSpPr/>
          <p:nvPr/>
        </p:nvGrpSpPr>
        <p:grpSpPr>
          <a:xfrm>
            <a:off x="8925" y="4798225"/>
            <a:ext cx="9126782" cy="336502"/>
            <a:chOff x="-150" y="4806998"/>
            <a:chExt cx="9144156" cy="336502"/>
          </a:xfrm>
        </p:grpSpPr>
        <p:sp>
          <p:nvSpPr>
            <p:cNvPr id="255" name="Google Shape;255;p18"/>
            <p:cNvSpPr/>
            <p:nvPr/>
          </p:nvSpPr>
          <p:spPr>
            <a:xfrm>
              <a:off x="8399017" y="4994455"/>
              <a:ext cx="107745" cy="84635"/>
            </a:xfrm>
            <a:custGeom>
              <a:avLst/>
              <a:gdLst/>
              <a:ahLst/>
              <a:cxnLst/>
              <a:rect l="l" t="t" r="r" b="b"/>
              <a:pathLst>
                <a:path w="1795" h="1410" extrusionOk="0">
                  <a:moveTo>
                    <a:pt x="593" y="0"/>
                  </a:moveTo>
                  <a:cubicBezTo>
                    <a:pt x="465" y="0"/>
                    <a:pt x="321" y="80"/>
                    <a:pt x="257" y="144"/>
                  </a:cubicBezTo>
                  <a:cubicBezTo>
                    <a:pt x="1" y="401"/>
                    <a:pt x="1" y="673"/>
                    <a:pt x="129" y="945"/>
                  </a:cubicBezTo>
                  <a:cubicBezTo>
                    <a:pt x="193" y="1137"/>
                    <a:pt x="257" y="1281"/>
                    <a:pt x="257" y="1409"/>
                  </a:cubicBezTo>
                  <a:lnTo>
                    <a:pt x="865" y="1409"/>
                  </a:lnTo>
                  <a:cubicBezTo>
                    <a:pt x="865" y="1345"/>
                    <a:pt x="801" y="1201"/>
                    <a:pt x="721" y="1073"/>
                  </a:cubicBezTo>
                  <a:cubicBezTo>
                    <a:pt x="721" y="1073"/>
                    <a:pt x="657" y="1009"/>
                    <a:pt x="657" y="945"/>
                  </a:cubicBezTo>
                  <a:cubicBezTo>
                    <a:pt x="657" y="881"/>
                    <a:pt x="657" y="737"/>
                    <a:pt x="721" y="673"/>
                  </a:cubicBezTo>
                  <a:cubicBezTo>
                    <a:pt x="748" y="651"/>
                    <a:pt x="773" y="644"/>
                    <a:pt x="799" y="644"/>
                  </a:cubicBezTo>
                  <a:cubicBezTo>
                    <a:pt x="851" y="644"/>
                    <a:pt x="908" y="673"/>
                    <a:pt x="993" y="673"/>
                  </a:cubicBezTo>
                  <a:cubicBezTo>
                    <a:pt x="1057" y="737"/>
                    <a:pt x="1122" y="801"/>
                    <a:pt x="1122" y="881"/>
                  </a:cubicBezTo>
                  <a:cubicBezTo>
                    <a:pt x="1266" y="945"/>
                    <a:pt x="1394" y="1073"/>
                    <a:pt x="1522" y="1137"/>
                  </a:cubicBezTo>
                  <a:cubicBezTo>
                    <a:pt x="1666" y="1281"/>
                    <a:pt x="1730" y="1345"/>
                    <a:pt x="1794" y="1409"/>
                  </a:cubicBezTo>
                  <a:lnTo>
                    <a:pt x="1794" y="609"/>
                  </a:lnTo>
                  <a:cubicBezTo>
                    <a:pt x="1666" y="545"/>
                    <a:pt x="1522" y="481"/>
                    <a:pt x="1394" y="401"/>
                  </a:cubicBezTo>
                  <a:cubicBezTo>
                    <a:pt x="1266" y="272"/>
                    <a:pt x="1057" y="208"/>
                    <a:pt x="929" y="144"/>
                  </a:cubicBezTo>
                  <a:cubicBezTo>
                    <a:pt x="801" y="80"/>
                    <a:pt x="721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8450940" y="4949256"/>
              <a:ext cx="55823" cy="45259"/>
            </a:xfrm>
            <a:custGeom>
              <a:avLst/>
              <a:gdLst/>
              <a:ahLst/>
              <a:cxnLst/>
              <a:rect l="l" t="t" r="r" b="b"/>
              <a:pathLst>
                <a:path w="930" h="754" extrusionOk="0">
                  <a:moveTo>
                    <a:pt x="310" y="1"/>
                  </a:moveTo>
                  <a:cubicBezTo>
                    <a:pt x="191" y="1"/>
                    <a:pt x="111" y="68"/>
                    <a:pt x="64" y="161"/>
                  </a:cubicBezTo>
                  <a:cubicBezTo>
                    <a:pt x="0" y="289"/>
                    <a:pt x="64" y="433"/>
                    <a:pt x="192" y="497"/>
                  </a:cubicBezTo>
                  <a:cubicBezTo>
                    <a:pt x="192" y="561"/>
                    <a:pt x="257" y="561"/>
                    <a:pt x="337" y="561"/>
                  </a:cubicBezTo>
                  <a:cubicBezTo>
                    <a:pt x="529" y="689"/>
                    <a:pt x="737" y="689"/>
                    <a:pt x="929" y="753"/>
                  </a:cubicBezTo>
                  <a:lnTo>
                    <a:pt x="929" y="161"/>
                  </a:lnTo>
                  <a:cubicBezTo>
                    <a:pt x="801" y="161"/>
                    <a:pt x="593" y="33"/>
                    <a:pt x="465" y="33"/>
                  </a:cubicBezTo>
                  <a:cubicBezTo>
                    <a:pt x="407" y="10"/>
                    <a:pt x="356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-150" y="4807000"/>
              <a:ext cx="9144156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84150" y="4894450"/>
              <a:ext cx="8085284" cy="160627"/>
            </a:xfrm>
            <a:custGeom>
              <a:avLst/>
              <a:gdLst/>
              <a:ahLst/>
              <a:cxnLst/>
              <a:rect l="l" t="t" r="r" b="b"/>
              <a:pathLst>
                <a:path w="128170" h="2676" extrusionOk="0">
                  <a:moveTo>
                    <a:pt x="0" y="1"/>
                  </a:moveTo>
                  <a:lnTo>
                    <a:pt x="0" y="2675"/>
                  </a:lnTo>
                  <a:lnTo>
                    <a:pt x="128170" y="2675"/>
                  </a:lnTo>
                  <a:lnTo>
                    <a:pt x="12817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8256813" y="4806998"/>
              <a:ext cx="444061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0" name="Google Shape;260;p18"/>
            <p:cNvGrpSpPr/>
            <p:nvPr/>
          </p:nvGrpSpPr>
          <p:grpSpPr>
            <a:xfrm>
              <a:off x="8381325" y="4885938"/>
              <a:ext cx="195064" cy="171900"/>
              <a:chOff x="8381325" y="4885938"/>
              <a:chExt cx="195064" cy="171900"/>
            </a:xfrm>
          </p:grpSpPr>
          <p:cxnSp>
            <p:nvCxnSpPr>
              <p:cNvPr id="261" name="Google Shape;261;p18"/>
              <p:cNvCxnSpPr/>
              <p:nvPr/>
            </p:nvCxnSpPr>
            <p:spPr>
              <a:xfrm>
                <a:off x="8381325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18"/>
              <p:cNvCxnSpPr/>
              <p:nvPr/>
            </p:nvCxnSpPr>
            <p:spPr>
              <a:xfrm>
                <a:off x="8478857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18"/>
              <p:cNvCxnSpPr/>
              <p:nvPr/>
            </p:nvCxnSpPr>
            <p:spPr>
              <a:xfrm>
                <a:off x="8576389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4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19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9"/>
          <p:cNvSpPr txBox="1">
            <a:spLocks noGrp="1"/>
          </p:cNvSpPr>
          <p:nvPr>
            <p:ph type="subTitle" idx="1"/>
          </p:nvPr>
        </p:nvSpPr>
        <p:spPr>
          <a:xfrm>
            <a:off x="837824" y="2362794"/>
            <a:ext cx="2919600" cy="2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9"/>
          <p:cNvSpPr txBox="1">
            <a:spLocks noGrp="1"/>
          </p:cNvSpPr>
          <p:nvPr>
            <p:ph type="subTitle" idx="2"/>
          </p:nvPr>
        </p:nvSpPr>
        <p:spPr>
          <a:xfrm>
            <a:off x="837800" y="3899670"/>
            <a:ext cx="2919600" cy="2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9"/>
          <p:cNvSpPr txBox="1">
            <a:spLocks noGrp="1"/>
          </p:cNvSpPr>
          <p:nvPr>
            <p:ph type="title"/>
          </p:nvPr>
        </p:nvSpPr>
        <p:spPr>
          <a:xfrm>
            <a:off x="837800" y="3379973"/>
            <a:ext cx="3047100" cy="5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269" name="Google Shape;269;p19"/>
          <p:cNvSpPr txBox="1">
            <a:spLocks noGrp="1"/>
          </p:cNvSpPr>
          <p:nvPr>
            <p:ph type="title" idx="3"/>
          </p:nvPr>
        </p:nvSpPr>
        <p:spPr>
          <a:xfrm>
            <a:off x="837826" y="1837811"/>
            <a:ext cx="3047100" cy="5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270" name="Google Shape;270;p19"/>
          <p:cNvSpPr txBox="1">
            <a:spLocks noGrp="1"/>
          </p:cNvSpPr>
          <p:nvPr>
            <p:ph type="title" idx="4"/>
          </p:nvPr>
        </p:nvSpPr>
        <p:spPr>
          <a:xfrm>
            <a:off x="618299" y="349700"/>
            <a:ext cx="62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16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9"/>
          <p:cNvSpPr txBox="1">
            <a:spLocks noGrp="1"/>
          </p:cNvSpPr>
          <p:nvPr>
            <p:ph type="subTitle" idx="5"/>
          </p:nvPr>
        </p:nvSpPr>
        <p:spPr>
          <a:xfrm>
            <a:off x="5115919" y="2362794"/>
            <a:ext cx="2919600" cy="2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9"/>
          <p:cNvSpPr txBox="1">
            <a:spLocks noGrp="1"/>
          </p:cNvSpPr>
          <p:nvPr>
            <p:ph type="subTitle" idx="6"/>
          </p:nvPr>
        </p:nvSpPr>
        <p:spPr>
          <a:xfrm>
            <a:off x="5115894" y="3899670"/>
            <a:ext cx="2919600" cy="2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title" idx="7"/>
          </p:nvPr>
        </p:nvSpPr>
        <p:spPr>
          <a:xfrm>
            <a:off x="5115900" y="3379973"/>
            <a:ext cx="3047100" cy="5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title" idx="8"/>
          </p:nvPr>
        </p:nvSpPr>
        <p:spPr>
          <a:xfrm>
            <a:off x="5115926" y="1837811"/>
            <a:ext cx="3047100" cy="5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grpSp>
        <p:nvGrpSpPr>
          <p:cNvPr id="275" name="Google Shape;275;p19"/>
          <p:cNvGrpSpPr/>
          <p:nvPr/>
        </p:nvGrpSpPr>
        <p:grpSpPr>
          <a:xfrm>
            <a:off x="8925" y="4798225"/>
            <a:ext cx="9126782" cy="336502"/>
            <a:chOff x="-150" y="4806998"/>
            <a:chExt cx="9144156" cy="336502"/>
          </a:xfrm>
        </p:grpSpPr>
        <p:sp>
          <p:nvSpPr>
            <p:cNvPr id="276" name="Google Shape;276;p19"/>
            <p:cNvSpPr/>
            <p:nvPr/>
          </p:nvSpPr>
          <p:spPr>
            <a:xfrm>
              <a:off x="8399017" y="4994455"/>
              <a:ext cx="107745" cy="84635"/>
            </a:xfrm>
            <a:custGeom>
              <a:avLst/>
              <a:gdLst/>
              <a:ahLst/>
              <a:cxnLst/>
              <a:rect l="l" t="t" r="r" b="b"/>
              <a:pathLst>
                <a:path w="1795" h="1410" extrusionOk="0">
                  <a:moveTo>
                    <a:pt x="593" y="0"/>
                  </a:moveTo>
                  <a:cubicBezTo>
                    <a:pt x="465" y="0"/>
                    <a:pt x="321" y="80"/>
                    <a:pt x="257" y="144"/>
                  </a:cubicBezTo>
                  <a:cubicBezTo>
                    <a:pt x="1" y="401"/>
                    <a:pt x="1" y="673"/>
                    <a:pt x="129" y="945"/>
                  </a:cubicBezTo>
                  <a:cubicBezTo>
                    <a:pt x="193" y="1137"/>
                    <a:pt x="257" y="1281"/>
                    <a:pt x="257" y="1409"/>
                  </a:cubicBezTo>
                  <a:lnTo>
                    <a:pt x="865" y="1409"/>
                  </a:lnTo>
                  <a:cubicBezTo>
                    <a:pt x="865" y="1345"/>
                    <a:pt x="801" y="1201"/>
                    <a:pt x="721" y="1073"/>
                  </a:cubicBezTo>
                  <a:cubicBezTo>
                    <a:pt x="721" y="1073"/>
                    <a:pt x="657" y="1009"/>
                    <a:pt x="657" y="945"/>
                  </a:cubicBezTo>
                  <a:cubicBezTo>
                    <a:pt x="657" y="881"/>
                    <a:pt x="657" y="737"/>
                    <a:pt x="721" y="673"/>
                  </a:cubicBezTo>
                  <a:cubicBezTo>
                    <a:pt x="748" y="651"/>
                    <a:pt x="773" y="644"/>
                    <a:pt x="799" y="644"/>
                  </a:cubicBezTo>
                  <a:cubicBezTo>
                    <a:pt x="851" y="644"/>
                    <a:pt x="908" y="673"/>
                    <a:pt x="993" y="673"/>
                  </a:cubicBezTo>
                  <a:cubicBezTo>
                    <a:pt x="1057" y="737"/>
                    <a:pt x="1122" y="801"/>
                    <a:pt x="1122" y="881"/>
                  </a:cubicBezTo>
                  <a:cubicBezTo>
                    <a:pt x="1266" y="945"/>
                    <a:pt x="1394" y="1073"/>
                    <a:pt x="1522" y="1137"/>
                  </a:cubicBezTo>
                  <a:cubicBezTo>
                    <a:pt x="1666" y="1281"/>
                    <a:pt x="1730" y="1345"/>
                    <a:pt x="1794" y="1409"/>
                  </a:cubicBezTo>
                  <a:lnTo>
                    <a:pt x="1794" y="609"/>
                  </a:lnTo>
                  <a:cubicBezTo>
                    <a:pt x="1666" y="545"/>
                    <a:pt x="1522" y="481"/>
                    <a:pt x="1394" y="401"/>
                  </a:cubicBezTo>
                  <a:cubicBezTo>
                    <a:pt x="1266" y="272"/>
                    <a:pt x="1057" y="208"/>
                    <a:pt x="929" y="144"/>
                  </a:cubicBezTo>
                  <a:cubicBezTo>
                    <a:pt x="801" y="80"/>
                    <a:pt x="721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8450940" y="4949256"/>
              <a:ext cx="55823" cy="45259"/>
            </a:xfrm>
            <a:custGeom>
              <a:avLst/>
              <a:gdLst/>
              <a:ahLst/>
              <a:cxnLst/>
              <a:rect l="l" t="t" r="r" b="b"/>
              <a:pathLst>
                <a:path w="930" h="754" extrusionOk="0">
                  <a:moveTo>
                    <a:pt x="310" y="1"/>
                  </a:moveTo>
                  <a:cubicBezTo>
                    <a:pt x="191" y="1"/>
                    <a:pt x="111" y="68"/>
                    <a:pt x="64" y="161"/>
                  </a:cubicBezTo>
                  <a:cubicBezTo>
                    <a:pt x="0" y="289"/>
                    <a:pt x="64" y="433"/>
                    <a:pt x="192" y="497"/>
                  </a:cubicBezTo>
                  <a:cubicBezTo>
                    <a:pt x="192" y="561"/>
                    <a:pt x="257" y="561"/>
                    <a:pt x="337" y="561"/>
                  </a:cubicBezTo>
                  <a:cubicBezTo>
                    <a:pt x="529" y="689"/>
                    <a:pt x="737" y="689"/>
                    <a:pt x="929" y="753"/>
                  </a:cubicBezTo>
                  <a:lnTo>
                    <a:pt x="929" y="161"/>
                  </a:lnTo>
                  <a:cubicBezTo>
                    <a:pt x="801" y="161"/>
                    <a:pt x="593" y="33"/>
                    <a:pt x="465" y="33"/>
                  </a:cubicBezTo>
                  <a:cubicBezTo>
                    <a:pt x="407" y="10"/>
                    <a:pt x="356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-150" y="4807000"/>
              <a:ext cx="9144156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84150" y="4894450"/>
              <a:ext cx="8085284" cy="160627"/>
            </a:xfrm>
            <a:custGeom>
              <a:avLst/>
              <a:gdLst/>
              <a:ahLst/>
              <a:cxnLst/>
              <a:rect l="l" t="t" r="r" b="b"/>
              <a:pathLst>
                <a:path w="128170" h="2676" extrusionOk="0">
                  <a:moveTo>
                    <a:pt x="0" y="1"/>
                  </a:moveTo>
                  <a:lnTo>
                    <a:pt x="0" y="2675"/>
                  </a:lnTo>
                  <a:lnTo>
                    <a:pt x="128170" y="2675"/>
                  </a:lnTo>
                  <a:lnTo>
                    <a:pt x="12817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8256813" y="4806998"/>
              <a:ext cx="444061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1" name="Google Shape;281;p19"/>
            <p:cNvGrpSpPr/>
            <p:nvPr/>
          </p:nvGrpSpPr>
          <p:grpSpPr>
            <a:xfrm>
              <a:off x="8381325" y="4885938"/>
              <a:ext cx="195064" cy="171900"/>
              <a:chOff x="8381325" y="4885938"/>
              <a:chExt cx="195064" cy="171900"/>
            </a:xfrm>
          </p:grpSpPr>
          <p:cxnSp>
            <p:nvCxnSpPr>
              <p:cNvPr id="282" name="Google Shape;282;p19"/>
              <p:cNvCxnSpPr/>
              <p:nvPr/>
            </p:nvCxnSpPr>
            <p:spPr>
              <a:xfrm>
                <a:off x="8381325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19"/>
              <p:cNvCxnSpPr/>
              <p:nvPr/>
            </p:nvCxnSpPr>
            <p:spPr>
              <a:xfrm>
                <a:off x="8478857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19"/>
              <p:cNvCxnSpPr/>
              <p:nvPr/>
            </p:nvCxnSpPr>
            <p:spPr>
              <a:xfrm>
                <a:off x="8576389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0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0"/>
          <p:cNvSpPr txBox="1">
            <a:spLocks noGrp="1"/>
          </p:cNvSpPr>
          <p:nvPr>
            <p:ph type="title"/>
          </p:nvPr>
        </p:nvSpPr>
        <p:spPr>
          <a:xfrm>
            <a:off x="4983083" y="2145713"/>
            <a:ext cx="32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subTitle" idx="1"/>
          </p:nvPr>
        </p:nvSpPr>
        <p:spPr>
          <a:xfrm>
            <a:off x="5381008" y="2962918"/>
            <a:ext cx="24939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0"/>
          <p:cNvSpPr txBox="1">
            <a:spLocks noGrp="1"/>
          </p:cNvSpPr>
          <p:nvPr>
            <p:ph type="title" idx="2" hasCustomPrompt="1"/>
          </p:nvPr>
        </p:nvSpPr>
        <p:spPr>
          <a:xfrm>
            <a:off x="5999208" y="1112425"/>
            <a:ext cx="1257600" cy="10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5000">
                <a:solidFill>
                  <a:srgbClr val="D100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90" name="Google Shape;290;p20"/>
          <p:cNvGrpSpPr/>
          <p:nvPr/>
        </p:nvGrpSpPr>
        <p:grpSpPr>
          <a:xfrm>
            <a:off x="8925" y="4798225"/>
            <a:ext cx="9126782" cy="336502"/>
            <a:chOff x="-150" y="4806998"/>
            <a:chExt cx="9144156" cy="336502"/>
          </a:xfrm>
        </p:grpSpPr>
        <p:sp>
          <p:nvSpPr>
            <p:cNvPr id="291" name="Google Shape;291;p20"/>
            <p:cNvSpPr/>
            <p:nvPr/>
          </p:nvSpPr>
          <p:spPr>
            <a:xfrm>
              <a:off x="8399017" y="4994455"/>
              <a:ext cx="107745" cy="84635"/>
            </a:xfrm>
            <a:custGeom>
              <a:avLst/>
              <a:gdLst/>
              <a:ahLst/>
              <a:cxnLst/>
              <a:rect l="l" t="t" r="r" b="b"/>
              <a:pathLst>
                <a:path w="1795" h="1410" extrusionOk="0">
                  <a:moveTo>
                    <a:pt x="593" y="0"/>
                  </a:moveTo>
                  <a:cubicBezTo>
                    <a:pt x="465" y="0"/>
                    <a:pt x="321" y="80"/>
                    <a:pt x="257" y="144"/>
                  </a:cubicBezTo>
                  <a:cubicBezTo>
                    <a:pt x="1" y="401"/>
                    <a:pt x="1" y="673"/>
                    <a:pt x="129" y="945"/>
                  </a:cubicBezTo>
                  <a:cubicBezTo>
                    <a:pt x="193" y="1137"/>
                    <a:pt x="257" y="1281"/>
                    <a:pt x="257" y="1409"/>
                  </a:cubicBezTo>
                  <a:lnTo>
                    <a:pt x="865" y="1409"/>
                  </a:lnTo>
                  <a:cubicBezTo>
                    <a:pt x="865" y="1345"/>
                    <a:pt x="801" y="1201"/>
                    <a:pt x="721" y="1073"/>
                  </a:cubicBezTo>
                  <a:cubicBezTo>
                    <a:pt x="721" y="1073"/>
                    <a:pt x="657" y="1009"/>
                    <a:pt x="657" y="945"/>
                  </a:cubicBezTo>
                  <a:cubicBezTo>
                    <a:pt x="657" y="881"/>
                    <a:pt x="657" y="737"/>
                    <a:pt x="721" y="673"/>
                  </a:cubicBezTo>
                  <a:cubicBezTo>
                    <a:pt x="748" y="651"/>
                    <a:pt x="773" y="644"/>
                    <a:pt x="799" y="644"/>
                  </a:cubicBezTo>
                  <a:cubicBezTo>
                    <a:pt x="851" y="644"/>
                    <a:pt x="908" y="673"/>
                    <a:pt x="993" y="673"/>
                  </a:cubicBezTo>
                  <a:cubicBezTo>
                    <a:pt x="1057" y="737"/>
                    <a:pt x="1122" y="801"/>
                    <a:pt x="1122" y="881"/>
                  </a:cubicBezTo>
                  <a:cubicBezTo>
                    <a:pt x="1266" y="945"/>
                    <a:pt x="1394" y="1073"/>
                    <a:pt x="1522" y="1137"/>
                  </a:cubicBezTo>
                  <a:cubicBezTo>
                    <a:pt x="1666" y="1281"/>
                    <a:pt x="1730" y="1345"/>
                    <a:pt x="1794" y="1409"/>
                  </a:cubicBezTo>
                  <a:lnTo>
                    <a:pt x="1794" y="609"/>
                  </a:lnTo>
                  <a:cubicBezTo>
                    <a:pt x="1666" y="545"/>
                    <a:pt x="1522" y="481"/>
                    <a:pt x="1394" y="401"/>
                  </a:cubicBezTo>
                  <a:cubicBezTo>
                    <a:pt x="1266" y="272"/>
                    <a:pt x="1057" y="208"/>
                    <a:pt x="929" y="144"/>
                  </a:cubicBezTo>
                  <a:cubicBezTo>
                    <a:pt x="801" y="80"/>
                    <a:pt x="721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8450940" y="4949256"/>
              <a:ext cx="55823" cy="45259"/>
            </a:xfrm>
            <a:custGeom>
              <a:avLst/>
              <a:gdLst/>
              <a:ahLst/>
              <a:cxnLst/>
              <a:rect l="l" t="t" r="r" b="b"/>
              <a:pathLst>
                <a:path w="930" h="754" extrusionOk="0">
                  <a:moveTo>
                    <a:pt x="310" y="1"/>
                  </a:moveTo>
                  <a:cubicBezTo>
                    <a:pt x="191" y="1"/>
                    <a:pt x="111" y="68"/>
                    <a:pt x="64" y="161"/>
                  </a:cubicBezTo>
                  <a:cubicBezTo>
                    <a:pt x="0" y="289"/>
                    <a:pt x="64" y="433"/>
                    <a:pt x="192" y="497"/>
                  </a:cubicBezTo>
                  <a:cubicBezTo>
                    <a:pt x="192" y="561"/>
                    <a:pt x="257" y="561"/>
                    <a:pt x="337" y="561"/>
                  </a:cubicBezTo>
                  <a:cubicBezTo>
                    <a:pt x="529" y="689"/>
                    <a:pt x="737" y="689"/>
                    <a:pt x="929" y="753"/>
                  </a:cubicBezTo>
                  <a:lnTo>
                    <a:pt x="929" y="161"/>
                  </a:lnTo>
                  <a:cubicBezTo>
                    <a:pt x="801" y="161"/>
                    <a:pt x="593" y="33"/>
                    <a:pt x="465" y="33"/>
                  </a:cubicBezTo>
                  <a:cubicBezTo>
                    <a:pt x="407" y="10"/>
                    <a:pt x="356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-150" y="4807000"/>
              <a:ext cx="9144156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84150" y="4894450"/>
              <a:ext cx="8085284" cy="160627"/>
            </a:xfrm>
            <a:custGeom>
              <a:avLst/>
              <a:gdLst/>
              <a:ahLst/>
              <a:cxnLst/>
              <a:rect l="l" t="t" r="r" b="b"/>
              <a:pathLst>
                <a:path w="128170" h="2676" extrusionOk="0">
                  <a:moveTo>
                    <a:pt x="0" y="1"/>
                  </a:moveTo>
                  <a:lnTo>
                    <a:pt x="0" y="2675"/>
                  </a:lnTo>
                  <a:lnTo>
                    <a:pt x="128170" y="2675"/>
                  </a:lnTo>
                  <a:lnTo>
                    <a:pt x="12817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8256813" y="4806998"/>
              <a:ext cx="444061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6" name="Google Shape;296;p20"/>
            <p:cNvGrpSpPr/>
            <p:nvPr/>
          </p:nvGrpSpPr>
          <p:grpSpPr>
            <a:xfrm>
              <a:off x="8381325" y="4885938"/>
              <a:ext cx="195064" cy="171900"/>
              <a:chOff x="8381325" y="4885938"/>
              <a:chExt cx="195064" cy="171900"/>
            </a:xfrm>
          </p:grpSpPr>
          <p:cxnSp>
            <p:nvCxnSpPr>
              <p:cNvPr id="297" name="Google Shape;297;p20"/>
              <p:cNvCxnSpPr/>
              <p:nvPr/>
            </p:nvCxnSpPr>
            <p:spPr>
              <a:xfrm>
                <a:off x="8381325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20"/>
              <p:cNvCxnSpPr/>
              <p:nvPr/>
            </p:nvCxnSpPr>
            <p:spPr>
              <a:xfrm>
                <a:off x="8478857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20"/>
              <p:cNvCxnSpPr/>
              <p:nvPr/>
            </p:nvCxnSpPr>
            <p:spPr>
              <a:xfrm>
                <a:off x="8576389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3228975" y="2028750"/>
            <a:ext cx="3565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2251725" y="2894875"/>
            <a:ext cx="4542600" cy="3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2251725" y="2028900"/>
            <a:ext cx="1026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7" name="Google Shape;27;p3"/>
          <p:cNvGrpSpPr/>
          <p:nvPr/>
        </p:nvGrpSpPr>
        <p:grpSpPr>
          <a:xfrm>
            <a:off x="8925" y="4798225"/>
            <a:ext cx="9126782" cy="336502"/>
            <a:chOff x="-150" y="4806998"/>
            <a:chExt cx="9144156" cy="336502"/>
          </a:xfrm>
        </p:grpSpPr>
        <p:sp>
          <p:nvSpPr>
            <p:cNvPr id="28" name="Google Shape;28;p3"/>
            <p:cNvSpPr/>
            <p:nvPr/>
          </p:nvSpPr>
          <p:spPr>
            <a:xfrm>
              <a:off x="8399017" y="4994455"/>
              <a:ext cx="107745" cy="84635"/>
            </a:xfrm>
            <a:custGeom>
              <a:avLst/>
              <a:gdLst/>
              <a:ahLst/>
              <a:cxnLst/>
              <a:rect l="l" t="t" r="r" b="b"/>
              <a:pathLst>
                <a:path w="1795" h="1410" extrusionOk="0">
                  <a:moveTo>
                    <a:pt x="593" y="0"/>
                  </a:moveTo>
                  <a:cubicBezTo>
                    <a:pt x="465" y="0"/>
                    <a:pt x="321" y="80"/>
                    <a:pt x="257" y="144"/>
                  </a:cubicBezTo>
                  <a:cubicBezTo>
                    <a:pt x="1" y="401"/>
                    <a:pt x="1" y="673"/>
                    <a:pt x="129" y="945"/>
                  </a:cubicBezTo>
                  <a:cubicBezTo>
                    <a:pt x="193" y="1137"/>
                    <a:pt x="257" y="1281"/>
                    <a:pt x="257" y="1409"/>
                  </a:cubicBezTo>
                  <a:lnTo>
                    <a:pt x="865" y="1409"/>
                  </a:lnTo>
                  <a:cubicBezTo>
                    <a:pt x="865" y="1345"/>
                    <a:pt x="801" y="1201"/>
                    <a:pt x="721" y="1073"/>
                  </a:cubicBezTo>
                  <a:cubicBezTo>
                    <a:pt x="721" y="1073"/>
                    <a:pt x="657" y="1009"/>
                    <a:pt x="657" y="945"/>
                  </a:cubicBezTo>
                  <a:cubicBezTo>
                    <a:pt x="657" y="881"/>
                    <a:pt x="657" y="737"/>
                    <a:pt x="721" y="673"/>
                  </a:cubicBezTo>
                  <a:cubicBezTo>
                    <a:pt x="748" y="651"/>
                    <a:pt x="773" y="644"/>
                    <a:pt x="799" y="644"/>
                  </a:cubicBezTo>
                  <a:cubicBezTo>
                    <a:pt x="851" y="644"/>
                    <a:pt x="908" y="673"/>
                    <a:pt x="993" y="673"/>
                  </a:cubicBezTo>
                  <a:cubicBezTo>
                    <a:pt x="1057" y="737"/>
                    <a:pt x="1122" y="801"/>
                    <a:pt x="1122" y="881"/>
                  </a:cubicBezTo>
                  <a:cubicBezTo>
                    <a:pt x="1266" y="945"/>
                    <a:pt x="1394" y="1073"/>
                    <a:pt x="1522" y="1137"/>
                  </a:cubicBezTo>
                  <a:cubicBezTo>
                    <a:pt x="1666" y="1281"/>
                    <a:pt x="1730" y="1345"/>
                    <a:pt x="1794" y="1409"/>
                  </a:cubicBezTo>
                  <a:lnTo>
                    <a:pt x="1794" y="609"/>
                  </a:lnTo>
                  <a:cubicBezTo>
                    <a:pt x="1666" y="545"/>
                    <a:pt x="1522" y="481"/>
                    <a:pt x="1394" y="401"/>
                  </a:cubicBezTo>
                  <a:cubicBezTo>
                    <a:pt x="1266" y="272"/>
                    <a:pt x="1057" y="208"/>
                    <a:pt x="929" y="144"/>
                  </a:cubicBezTo>
                  <a:cubicBezTo>
                    <a:pt x="801" y="80"/>
                    <a:pt x="721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450940" y="4949256"/>
              <a:ext cx="55823" cy="45259"/>
            </a:xfrm>
            <a:custGeom>
              <a:avLst/>
              <a:gdLst/>
              <a:ahLst/>
              <a:cxnLst/>
              <a:rect l="l" t="t" r="r" b="b"/>
              <a:pathLst>
                <a:path w="930" h="754" extrusionOk="0">
                  <a:moveTo>
                    <a:pt x="310" y="1"/>
                  </a:moveTo>
                  <a:cubicBezTo>
                    <a:pt x="191" y="1"/>
                    <a:pt x="111" y="68"/>
                    <a:pt x="64" y="161"/>
                  </a:cubicBezTo>
                  <a:cubicBezTo>
                    <a:pt x="0" y="289"/>
                    <a:pt x="64" y="433"/>
                    <a:pt x="192" y="497"/>
                  </a:cubicBezTo>
                  <a:cubicBezTo>
                    <a:pt x="192" y="561"/>
                    <a:pt x="257" y="561"/>
                    <a:pt x="337" y="561"/>
                  </a:cubicBezTo>
                  <a:cubicBezTo>
                    <a:pt x="529" y="689"/>
                    <a:pt x="737" y="689"/>
                    <a:pt x="929" y="753"/>
                  </a:cubicBezTo>
                  <a:lnTo>
                    <a:pt x="929" y="161"/>
                  </a:lnTo>
                  <a:cubicBezTo>
                    <a:pt x="801" y="161"/>
                    <a:pt x="593" y="33"/>
                    <a:pt x="465" y="33"/>
                  </a:cubicBezTo>
                  <a:cubicBezTo>
                    <a:pt x="407" y="10"/>
                    <a:pt x="356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-150" y="4807000"/>
              <a:ext cx="9144156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84150" y="4894450"/>
              <a:ext cx="8085284" cy="160627"/>
            </a:xfrm>
            <a:custGeom>
              <a:avLst/>
              <a:gdLst/>
              <a:ahLst/>
              <a:cxnLst/>
              <a:rect l="l" t="t" r="r" b="b"/>
              <a:pathLst>
                <a:path w="128170" h="2676" extrusionOk="0">
                  <a:moveTo>
                    <a:pt x="0" y="1"/>
                  </a:moveTo>
                  <a:lnTo>
                    <a:pt x="0" y="2675"/>
                  </a:lnTo>
                  <a:lnTo>
                    <a:pt x="128170" y="2675"/>
                  </a:lnTo>
                  <a:lnTo>
                    <a:pt x="12817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8256813" y="4806998"/>
              <a:ext cx="444061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>
              <a:off x="8381325" y="4885938"/>
              <a:ext cx="195064" cy="171900"/>
              <a:chOff x="8381325" y="4885938"/>
              <a:chExt cx="195064" cy="171900"/>
            </a:xfrm>
          </p:grpSpPr>
          <p:cxnSp>
            <p:nvCxnSpPr>
              <p:cNvPr id="34" name="Google Shape;34;p3"/>
              <p:cNvCxnSpPr/>
              <p:nvPr/>
            </p:nvCxnSpPr>
            <p:spPr>
              <a:xfrm>
                <a:off x="8381325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3"/>
              <p:cNvCxnSpPr/>
              <p:nvPr/>
            </p:nvCxnSpPr>
            <p:spPr>
              <a:xfrm>
                <a:off x="8478857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3"/>
              <p:cNvCxnSpPr/>
              <p:nvPr/>
            </p:nvCxnSpPr>
            <p:spPr>
              <a:xfrm>
                <a:off x="8576389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6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21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1"/>
          <p:cNvSpPr txBox="1">
            <a:spLocks noGrp="1"/>
          </p:cNvSpPr>
          <p:nvPr>
            <p:ph type="subTitle" idx="1"/>
          </p:nvPr>
        </p:nvSpPr>
        <p:spPr>
          <a:xfrm>
            <a:off x="3416875" y="2039446"/>
            <a:ext cx="3947400" cy="6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21"/>
          <p:cNvSpPr txBox="1">
            <a:spLocks noGrp="1"/>
          </p:cNvSpPr>
          <p:nvPr>
            <p:ph type="title"/>
          </p:nvPr>
        </p:nvSpPr>
        <p:spPr>
          <a:xfrm>
            <a:off x="3416878" y="1702657"/>
            <a:ext cx="3619500" cy="3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304" name="Google Shape;304;p21"/>
          <p:cNvSpPr txBox="1">
            <a:spLocks noGrp="1"/>
          </p:cNvSpPr>
          <p:nvPr>
            <p:ph type="subTitle" idx="2"/>
          </p:nvPr>
        </p:nvSpPr>
        <p:spPr>
          <a:xfrm>
            <a:off x="3416875" y="3721959"/>
            <a:ext cx="40740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21"/>
          <p:cNvSpPr txBox="1">
            <a:spLocks noGrp="1"/>
          </p:cNvSpPr>
          <p:nvPr>
            <p:ph type="title" idx="3"/>
          </p:nvPr>
        </p:nvSpPr>
        <p:spPr>
          <a:xfrm>
            <a:off x="3416878" y="3384385"/>
            <a:ext cx="37356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306" name="Google Shape;306;p21"/>
          <p:cNvSpPr txBox="1">
            <a:spLocks noGrp="1"/>
          </p:cNvSpPr>
          <p:nvPr>
            <p:ph type="title" idx="4"/>
          </p:nvPr>
        </p:nvSpPr>
        <p:spPr>
          <a:xfrm>
            <a:off x="618299" y="349700"/>
            <a:ext cx="62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16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07" name="Google Shape;307;p21"/>
          <p:cNvGrpSpPr/>
          <p:nvPr/>
        </p:nvGrpSpPr>
        <p:grpSpPr>
          <a:xfrm>
            <a:off x="8925" y="4798225"/>
            <a:ext cx="9126782" cy="336502"/>
            <a:chOff x="-150" y="4806998"/>
            <a:chExt cx="9144156" cy="336502"/>
          </a:xfrm>
        </p:grpSpPr>
        <p:sp>
          <p:nvSpPr>
            <p:cNvPr id="308" name="Google Shape;308;p21"/>
            <p:cNvSpPr/>
            <p:nvPr/>
          </p:nvSpPr>
          <p:spPr>
            <a:xfrm>
              <a:off x="8399017" y="4994455"/>
              <a:ext cx="107745" cy="84635"/>
            </a:xfrm>
            <a:custGeom>
              <a:avLst/>
              <a:gdLst/>
              <a:ahLst/>
              <a:cxnLst/>
              <a:rect l="l" t="t" r="r" b="b"/>
              <a:pathLst>
                <a:path w="1795" h="1410" extrusionOk="0">
                  <a:moveTo>
                    <a:pt x="593" y="0"/>
                  </a:moveTo>
                  <a:cubicBezTo>
                    <a:pt x="465" y="0"/>
                    <a:pt x="321" y="80"/>
                    <a:pt x="257" y="144"/>
                  </a:cubicBezTo>
                  <a:cubicBezTo>
                    <a:pt x="1" y="401"/>
                    <a:pt x="1" y="673"/>
                    <a:pt x="129" y="945"/>
                  </a:cubicBezTo>
                  <a:cubicBezTo>
                    <a:pt x="193" y="1137"/>
                    <a:pt x="257" y="1281"/>
                    <a:pt x="257" y="1409"/>
                  </a:cubicBezTo>
                  <a:lnTo>
                    <a:pt x="865" y="1409"/>
                  </a:lnTo>
                  <a:cubicBezTo>
                    <a:pt x="865" y="1345"/>
                    <a:pt x="801" y="1201"/>
                    <a:pt x="721" y="1073"/>
                  </a:cubicBezTo>
                  <a:cubicBezTo>
                    <a:pt x="721" y="1073"/>
                    <a:pt x="657" y="1009"/>
                    <a:pt x="657" y="945"/>
                  </a:cubicBezTo>
                  <a:cubicBezTo>
                    <a:pt x="657" y="881"/>
                    <a:pt x="657" y="737"/>
                    <a:pt x="721" y="673"/>
                  </a:cubicBezTo>
                  <a:cubicBezTo>
                    <a:pt x="748" y="651"/>
                    <a:pt x="773" y="644"/>
                    <a:pt x="799" y="644"/>
                  </a:cubicBezTo>
                  <a:cubicBezTo>
                    <a:pt x="851" y="644"/>
                    <a:pt x="908" y="673"/>
                    <a:pt x="993" y="673"/>
                  </a:cubicBezTo>
                  <a:cubicBezTo>
                    <a:pt x="1057" y="737"/>
                    <a:pt x="1122" y="801"/>
                    <a:pt x="1122" y="881"/>
                  </a:cubicBezTo>
                  <a:cubicBezTo>
                    <a:pt x="1266" y="945"/>
                    <a:pt x="1394" y="1073"/>
                    <a:pt x="1522" y="1137"/>
                  </a:cubicBezTo>
                  <a:cubicBezTo>
                    <a:pt x="1666" y="1281"/>
                    <a:pt x="1730" y="1345"/>
                    <a:pt x="1794" y="1409"/>
                  </a:cubicBezTo>
                  <a:lnTo>
                    <a:pt x="1794" y="609"/>
                  </a:lnTo>
                  <a:cubicBezTo>
                    <a:pt x="1666" y="545"/>
                    <a:pt x="1522" y="481"/>
                    <a:pt x="1394" y="401"/>
                  </a:cubicBezTo>
                  <a:cubicBezTo>
                    <a:pt x="1266" y="272"/>
                    <a:pt x="1057" y="208"/>
                    <a:pt x="929" y="144"/>
                  </a:cubicBezTo>
                  <a:cubicBezTo>
                    <a:pt x="801" y="80"/>
                    <a:pt x="721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8450940" y="4949256"/>
              <a:ext cx="55823" cy="45259"/>
            </a:xfrm>
            <a:custGeom>
              <a:avLst/>
              <a:gdLst/>
              <a:ahLst/>
              <a:cxnLst/>
              <a:rect l="l" t="t" r="r" b="b"/>
              <a:pathLst>
                <a:path w="930" h="754" extrusionOk="0">
                  <a:moveTo>
                    <a:pt x="310" y="1"/>
                  </a:moveTo>
                  <a:cubicBezTo>
                    <a:pt x="191" y="1"/>
                    <a:pt x="111" y="68"/>
                    <a:pt x="64" y="161"/>
                  </a:cubicBezTo>
                  <a:cubicBezTo>
                    <a:pt x="0" y="289"/>
                    <a:pt x="64" y="433"/>
                    <a:pt x="192" y="497"/>
                  </a:cubicBezTo>
                  <a:cubicBezTo>
                    <a:pt x="192" y="561"/>
                    <a:pt x="257" y="561"/>
                    <a:pt x="337" y="561"/>
                  </a:cubicBezTo>
                  <a:cubicBezTo>
                    <a:pt x="529" y="689"/>
                    <a:pt x="737" y="689"/>
                    <a:pt x="929" y="753"/>
                  </a:cubicBezTo>
                  <a:lnTo>
                    <a:pt x="929" y="161"/>
                  </a:lnTo>
                  <a:cubicBezTo>
                    <a:pt x="801" y="161"/>
                    <a:pt x="593" y="33"/>
                    <a:pt x="465" y="33"/>
                  </a:cubicBezTo>
                  <a:cubicBezTo>
                    <a:pt x="407" y="10"/>
                    <a:pt x="356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-150" y="4807000"/>
              <a:ext cx="9144156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84150" y="4894450"/>
              <a:ext cx="8085284" cy="160627"/>
            </a:xfrm>
            <a:custGeom>
              <a:avLst/>
              <a:gdLst/>
              <a:ahLst/>
              <a:cxnLst/>
              <a:rect l="l" t="t" r="r" b="b"/>
              <a:pathLst>
                <a:path w="128170" h="2676" extrusionOk="0">
                  <a:moveTo>
                    <a:pt x="0" y="1"/>
                  </a:moveTo>
                  <a:lnTo>
                    <a:pt x="0" y="2675"/>
                  </a:lnTo>
                  <a:lnTo>
                    <a:pt x="128170" y="2675"/>
                  </a:lnTo>
                  <a:lnTo>
                    <a:pt x="12817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8256813" y="4806998"/>
              <a:ext cx="444061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3" name="Google Shape;313;p21"/>
            <p:cNvGrpSpPr/>
            <p:nvPr/>
          </p:nvGrpSpPr>
          <p:grpSpPr>
            <a:xfrm>
              <a:off x="8381325" y="4885938"/>
              <a:ext cx="195064" cy="171900"/>
              <a:chOff x="8381325" y="4885938"/>
              <a:chExt cx="195064" cy="171900"/>
            </a:xfrm>
          </p:grpSpPr>
          <p:cxnSp>
            <p:nvCxnSpPr>
              <p:cNvPr id="314" name="Google Shape;314;p21"/>
              <p:cNvCxnSpPr/>
              <p:nvPr/>
            </p:nvCxnSpPr>
            <p:spPr>
              <a:xfrm>
                <a:off x="8381325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315" name="Google Shape;315;p21"/>
              <p:cNvCxnSpPr/>
              <p:nvPr/>
            </p:nvCxnSpPr>
            <p:spPr>
              <a:xfrm>
                <a:off x="8478857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21"/>
              <p:cNvCxnSpPr/>
              <p:nvPr/>
            </p:nvCxnSpPr>
            <p:spPr>
              <a:xfrm>
                <a:off x="8576389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2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2"/>
          <p:cNvSpPr txBox="1">
            <a:spLocks noGrp="1"/>
          </p:cNvSpPr>
          <p:nvPr>
            <p:ph type="subTitle" idx="1"/>
          </p:nvPr>
        </p:nvSpPr>
        <p:spPr>
          <a:xfrm>
            <a:off x="948600" y="2492036"/>
            <a:ext cx="24051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2"/>
          <p:cNvSpPr txBox="1">
            <a:spLocks noGrp="1"/>
          </p:cNvSpPr>
          <p:nvPr>
            <p:ph type="subTitle" idx="2"/>
          </p:nvPr>
        </p:nvSpPr>
        <p:spPr>
          <a:xfrm>
            <a:off x="5790300" y="2492036"/>
            <a:ext cx="24051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2"/>
          <p:cNvSpPr txBox="1">
            <a:spLocks noGrp="1"/>
          </p:cNvSpPr>
          <p:nvPr>
            <p:ph type="title"/>
          </p:nvPr>
        </p:nvSpPr>
        <p:spPr>
          <a:xfrm>
            <a:off x="5890200" y="2136235"/>
            <a:ext cx="22053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322" name="Google Shape;322;p22"/>
          <p:cNvSpPr txBox="1">
            <a:spLocks noGrp="1"/>
          </p:cNvSpPr>
          <p:nvPr>
            <p:ph type="title" idx="3"/>
          </p:nvPr>
        </p:nvSpPr>
        <p:spPr>
          <a:xfrm>
            <a:off x="1048500" y="2136235"/>
            <a:ext cx="22053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323" name="Google Shape;323;p22"/>
          <p:cNvSpPr txBox="1">
            <a:spLocks noGrp="1"/>
          </p:cNvSpPr>
          <p:nvPr>
            <p:ph type="title" idx="4"/>
          </p:nvPr>
        </p:nvSpPr>
        <p:spPr>
          <a:xfrm>
            <a:off x="618299" y="349700"/>
            <a:ext cx="62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16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2"/>
          <p:cNvSpPr txBox="1">
            <a:spLocks noGrp="1"/>
          </p:cNvSpPr>
          <p:nvPr>
            <p:ph type="subTitle" idx="5"/>
          </p:nvPr>
        </p:nvSpPr>
        <p:spPr>
          <a:xfrm>
            <a:off x="948600" y="3818560"/>
            <a:ext cx="24051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2"/>
          <p:cNvSpPr txBox="1">
            <a:spLocks noGrp="1"/>
          </p:cNvSpPr>
          <p:nvPr>
            <p:ph type="subTitle" idx="6"/>
          </p:nvPr>
        </p:nvSpPr>
        <p:spPr>
          <a:xfrm>
            <a:off x="5790300" y="3818560"/>
            <a:ext cx="24051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2"/>
          <p:cNvSpPr txBox="1">
            <a:spLocks noGrp="1"/>
          </p:cNvSpPr>
          <p:nvPr>
            <p:ph type="title" idx="7"/>
          </p:nvPr>
        </p:nvSpPr>
        <p:spPr>
          <a:xfrm>
            <a:off x="5890200" y="3462785"/>
            <a:ext cx="22053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327" name="Google Shape;327;p22"/>
          <p:cNvSpPr txBox="1">
            <a:spLocks noGrp="1"/>
          </p:cNvSpPr>
          <p:nvPr>
            <p:ph type="title" idx="8"/>
          </p:nvPr>
        </p:nvSpPr>
        <p:spPr>
          <a:xfrm>
            <a:off x="1048500" y="3462785"/>
            <a:ext cx="22053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328" name="Google Shape;328;p22"/>
          <p:cNvSpPr txBox="1">
            <a:spLocks noGrp="1"/>
          </p:cNvSpPr>
          <p:nvPr>
            <p:ph type="subTitle" idx="9"/>
          </p:nvPr>
        </p:nvSpPr>
        <p:spPr>
          <a:xfrm>
            <a:off x="3369438" y="2492022"/>
            <a:ext cx="24051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2"/>
          <p:cNvSpPr txBox="1">
            <a:spLocks noGrp="1"/>
          </p:cNvSpPr>
          <p:nvPr>
            <p:ph type="subTitle" idx="13"/>
          </p:nvPr>
        </p:nvSpPr>
        <p:spPr>
          <a:xfrm>
            <a:off x="3369438" y="3818560"/>
            <a:ext cx="24051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2"/>
          <p:cNvSpPr txBox="1">
            <a:spLocks noGrp="1"/>
          </p:cNvSpPr>
          <p:nvPr>
            <p:ph type="title" idx="14"/>
          </p:nvPr>
        </p:nvSpPr>
        <p:spPr>
          <a:xfrm>
            <a:off x="3469338" y="3462785"/>
            <a:ext cx="22053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331" name="Google Shape;331;p22"/>
          <p:cNvSpPr txBox="1">
            <a:spLocks noGrp="1"/>
          </p:cNvSpPr>
          <p:nvPr>
            <p:ph type="title" idx="15"/>
          </p:nvPr>
        </p:nvSpPr>
        <p:spPr>
          <a:xfrm>
            <a:off x="3469338" y="2136235"/>
            <a:ext cx="22053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grpSp>
        <p:nvGrpSpPr>
          <p:cNvPr id="332" name="Google Shape;332;p22"/>
          <p:cNvGrpSpPr/>
          <p:nvPr/>
        </p:nvGrpSpPr>
        <p:grpSpPr>
          <a:xfrm>
            <a:off x="8925" y="4798225"/>
            <a:ext cx="9126782" cy="336502"/>
            <a:chOff x="-150" y="4806998"/>
            <a:chExt cx="9144156" cy="336502"/>
          </a:xfrm>
        </p:grpSpPr>
        <p:sp>
          <p:nvSpPr>
            <p:cNvPr id="333" name="Google Shape;333;p22"/>
            <p:cNvSpPr/>
            <p:nvPr/>
          </p:nvSpPr>
          <p:spPr>
            <a:xfrm>
              <a:off x="8399017" y="4994455"/>
              <a:ext cx="107745" cy="84635"/>
            </a:xfrm>
            <a:custGeom>
              <a:avLst/>
              <a:gdLst/>
              <a:ahLst/>
              <a:cxnLst/>
              <a:rect l="l" t="t" r="r" b="b"/>
              <a:pathLst>
                <a:path w="1795" h="1410" extrusionOk="0">
                  <a:moveTo>
                    <a:pt x="593" y="0"/>
                  </a:moveTo>
                  <a:cubicBezTo>
                    <a:pt x="465" y="0"/>
                    <a:pt x="321" y="80"/>
                    <a:pt x="257" y="144"/>
                  </a:cubicBezTo>
                  <a:cubicBezTo>
                    <a:pt x="1" y="401"/>
                    <a:pt x="1" y="673"/>
                    <a:pt x="129" y="945"/>
                  </a:cubicBezTo>
                  <a:cubicBezTo>
                    <a:pt x="193" y="1137"/>
                    <a:pt x="257" y="1281"/>
                    <a:pt x="257" y="1409"/>
                  </a:cubicBezTo>
                  <a:lnTo>
                    <a:pt x="865" y="1409"/>
                  </a:lnTo>
                  <a:cubicBezTo>
                    <a:pt x="865" y="1345"/>
                    <a:pt x="801" y="1201"/>
                    <a:pt x="721" y="1073"/>
                  </a:cubicBezTo>
                  <a:cubicBezTo>
                    <a:pt x="721" y="1073"/>
                    <a:pt x="657" y="1009"/>
                    <a:pt x="657" y="945"/>
                  </a:cubicBezTo>
                  <a:cubicBezTo>
                    <a:pt x="657" y="881"/>
                    <a:pt x="657" y="737"/>
                    <a:pt x="721" y="673"/>
                  </a:cubicBezTo>
                  <a:cubicBezTo>
                    <a:pt x="748" y="651"/>
                    <a:pt x="773" y="644"/>
                    <a:pt x="799" y="644"/>
                  </a:cubicBezTo>
                  <a:cubicBezTo>
                    <a:pt x="851" y="644"/>
                    <a:pt x="908" y="673"/>
                    <a:pt x="993" y="673"/>
                  </a:cubicBezTo>
                  <a:cubicBezTo>
                    <a:pt x="1057" y="737"/>
                    <a:pt x="1122" y="801"/>
                    <a:pt x="1122" y="881"/>
                  </a:cubicBezTo>
                  <a:cubicBezTo>
                    <a:pt x="1266" y="945"/>
                    <a:pt x="1394" y="1073"/>
                    <a:pt x="1522" y="1137"/>
                  </a:cubicBezTo>
                  <a:cubicBezTo>
                    <a:pt x="1666" y="1281"/>
                    <a:pt x="1730" y="1345"/>
                    <a:pt x="1794" y="1409"/>
                  </a:cubicBezTo>
                  <a:lnTo>
                    <a:pt x="1794" y="609"/>
                  </a:lnTo>
                  <a:cubicBezTo>
                    <a:pt x="1666" y="545"/>
                    <a:pt x="1522" y="481"/>
                    <a:pt x="1394" y="401"/>
                  </a:cubicBezTo>
                  <a:cubicBezTo>
                    <a:pt x="1266" y="272"/>
                    <a:pt x="1057" y="208"/>
                    <a:pt x="929" y="144"/>
                  </a:cubicBezTo>
                  <a:cubicBezTo>
                    <a:pt x="801" y="80"/>
                    <a:pt x="721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8450940" y="4949256"/>
              <a:ext cx="55823" cy="45259"/>
            </a:xfrm>
            <a:custGeom>
              <a:avLst/>
              <a:gdLst/>
              <a:ahLst/>
              <a:cxnLst/>
              <a:rect l="l" t="t" r="r" b="b"/>
              <a:pathLst>
                <a:path w="930" h="754" extrusionOk="0">
                  <a:moveTo>
                    <a:pt x="310" y="1"/>
                  </a:moveTo>
                  <a:cubicBezTo>
                    <a:pt x="191" y="1"/>
                    <a:pt x="111" y="68"/>
                    <a:pt x="64" y="161"/>
                  </a:cubicBezTo>
                  <a:cubicBezTo>
                    <a:pt x="0" y="289"/>
                    <a:pt x="64" y="433"/>
                    <a:pt x="192" y="497"/>
                  </a:cubicBezTo>
                  <a:cubicBezTo>
                    <a:pt x="192" y="561"/>
                    <a:pt x="257" y="561"/>
                    <a:pt x="337" y="561"/>
                  </a:cubicBezTo>
                  <a:cubicBezTo>
                    <a:pt x="529" y="689"/>
                    <a:pt x="737" y="689"/>
                    <a:pt x="929" y="753"/>
                  </a:cubicBezTo>
                  <a:lnTo>
                    <a:pt x="929" y="161"/>
                  </a:lnTo>
                  <a:cubicBezTo>
                    <a:pt x="801" y="161"/>
                    <a:pt x="593" y="33"/>
                    <a:pt x="465" y="33"/>
                  </a:cubicBezTo>
                  <a:cubicBezTo>
                    <a:pt x="407" y="10"/>
                    <a:pt x="356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-150" y="4807000"/>
              <a:ext cx="9144156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84150" y="4894450"/>
              <a:ext cx="8085284" cy="160627"/>
            </a:xfrm>
            <a:custGeom>
              <a:avLst/>
              <a:gdLst/>
              <a:ahLst/>
              <a:cxnLst/>
              <a:rect l="l" t="t" r="r" b="b"/>
              <a:pathLst>
                <a:path w="128170" h="2676" extrusionOk="0">
                  <a:moveTo>
                    <a:pt x="0" y="1"/>
                  </a:moveTo>
                  <a:lnTo>
                    <a:pt x="0" y="2675"/>
                  </a:lnTo>
                  <a:lnTo>
                    <a:pt x="128170" y="2675"/>
                  </a:lnTo>
                  <a:lnTo>
                    <a:pt x="12817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8256813" y="4806998"/>
              <a:ext cx="444061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8" name="Google Shape;338;p22"/>
            <p:cNvGrpSpPr/>
            <p:nvPr/>
          </p:nvGrpSpPr>
          <p:grpSpPr>
            <a:xfrm>
              <a:off x="8381325" y="4885938"/>
              <a:ext cx="195064" cy="171900"/>
              <a:chOff x="8381325" y="4885938"/>
              <a:chExt cx="195064" cy="171900"/>
            </a:xfrm>
          </p:grpSpPr>
          <p:cxnSp>
            <p:nvCxnSpPr>
              <p:cNvPr id="339" name="Google Shape;339;p22"/>
              <p:cNvCxnSpPr/>
              <p:nvPr/>
            </p:nvCxnSpPr>
            <p:spPr>
              <a:xfrm>
                <a:off x="8381325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340" name="Google Shape;340;p22"/>
              <p:cNvCxnSpPr/>
              <p:nvPr/>
            </p:nvCxnSpPr>
            <p:spPr>
              <a:xfrm>
                <a:off x="8478857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341" name="Google Shape;341;p22"/>
              <p:cNvCxnSpPr/>
              <p:nvPr/>
            </p:nvCxnSpPr>
            <p:spPr>
              <a:xfrm>
                <a:off x="8576389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1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23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3"/>
          <p:cNvSpPr txBox="1">
            <a:spLocks noGrp="1"/>
          </p:cNvSpPr>
          <p:nvPr>
            <p:ph type="title"/>
          </p:nvPr>
        </p:nvSpPr>
        <p:spPr>
          <a:xfrm>
            <a:off x="618303" y="349700"/>
            <a:ext cx="423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18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23"/>
          <p:cNvSpPr txBox="1">
            <a:spLocks noGrp="1"/>
          </p:cNvSpPr>
          <p:nvPr>
            <p:ph type="body" idx="1"/>
          </p:nvPr>
        </p:nvSpPr>
        <p:spPr>
          <a:xfrm>
            <a:off x="891450" y="1551075"/>
            <a:ext cx="5354100" cy="295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2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24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4"/>
          <p:cNvSpPr txBox="1">
            <a:spLocks noGrp="1"/>
          </p:cNvSpPr>
          <p:nvPr>
            <p:ph type="title"/>
          </p:nvPr>
        </p:nvSpPr>
        <p:spPr>
          <a:xfrm>
            <a:off x="4095175" y="2118500"/>
            <a:ext cx="2675700" cy="6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9" name="Google Shape;349;p24"/>
          <p:cNvSpPr txBox="1">
            <a:spLocks noGrp="1"/>
          </p:cNvSpPr>
          <p:nvPr>
            <p:ph type="subTitle" idx="1"/>
          </p:nvPr>
        </p:nvSpPr>
        <p:spPr>
          <a:xfrm>
            <a:off x="2377200" y="2838149"/>
            <a:ext cx="4393500" cy="4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24"/>
          <p:cNvSpPr txBox="1">
            <a:spLocks noGrp="1"/>
          </p:cNvSpPr>
          <p:nvPr>
            <p:ph type="title" idx="2" hasCustomPrompt="1"/>
          </p:nvPr>
        </p:nvSpPr>
        <p:spPr>
          <a:xfrm>
            <a:off x="2377200" y="2118500"/>
            <a:ext cx="1647900" cy="6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5000">
                <a:solidFill>
                  <a:srgbClr val="D100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351" name="Google Shape;351;p24"/>
          <p:cNvGrpSpPr/>
          <p:nvPr/>
        </p:nvGrpSpPr>
        <p:grpSpPr>
          <a:xfrm>
            <a:off x="8925" y="4798225"/>
            <a:ext cx="9126782" cy="336502"/>
            <a:chOff x="-150" y="4806998"/>
            <a:chExt cx="9144156" cy="336502"/>
          </a:xfrm>
        </p:grpSpPr>
        <p:sp>
          <p:nvSpPr>
            <p:cNvPr id="352" name="Google Shape;352;p24"/>
            <p:cNvSpPr/>
            <p:nvPr/>
          </p:nvSpPr>
          <p:spPr>
            <a:xfrm>
              <a:off x="8399017" y="4994455"/>
              <a:ext cx="107745" cy="84635"/>
            </a:xfrm>
            <a:custGeom>
              <a:avLst/>
              <a:gdLst/>
              <a:ahLst/>
              <a:cxnLst/>
              <a:rect l="l" t="t" r="r" b="b"/>
              <a:pathLst>
                <a:path w="1795" h="1410" extrusionOk="0">
                  <a:moveTo>
                    <a:pt x="593" y="0"/>
                  </a:moveTo>
                  <a:cubicBezTo>
                    <a:pt x="465" y="0"/>
                    <a:pt x="321" y="80"/>
                    <a:pt x="257" y="144"/>
                  </a:cubicBezTo>
                  <a:cubicBezTo>
                    <a:pt x="1" y="401"/>
                    <a:pt x="1" y="673"/>
                    <a:pt x="129" y="945"/>
                  </a:cubicBezTo>
                  <a:cubicBezTo>
                    <a:pt x="193" y="1137"/>
                    <a:pt x="257" y="1281"/>
                    <a:pt x="257" y="1409"/>
                  </a:cubicBezTo>
                  <a:lnTo>
                    <a:pt x="865" y="1409"/>
                  </a:lnTo>
                  <a:cubicBezTo>
                    <a:pt x="865" y="1345"/>
                    <a:pt x="801" y="1201"/>
                    <a:pt x="721" y="1073"/>
                  </a:cubicBezTo>
                  <a:cubicBezTo>
                    <a:pt x="721" y="1073"/>
                    <a:pt x="657" y="1009"/>
                    <a:pt x="657" y="945"/>
                  </a:cubicBezTo>
                  <a:cubicBezTo>
                    <a:pt x="657" y="881"/>
                    <a:pt x="657" y="737"/>
                    <a:pt x="721" y="673"/>
                  </a:cubicBezTo>
                  <a:cubicBezTo>
                    <a:pt x="748" y="651"/>
                    <a:pt x="773" y="644"/>
                    <a:pt x="799" y="644"/>
                  </a:cubicBezTo>
                  <a:cubicBezTo>
                    <a:pt x="851" y="644"/>
                    <a:pt x="908" y="673"/>
                    <a:pt x="993" y="673"/>
                  </a:cubicBezTo>
                  <a:cubicBezTo>
                    <a:pt x="1057" y="737"/>
                    <a:pt x="1122" y="801"/>
                    <a:pt x="1122" y="881"/>
                  </a:cubicBezTo>
                  <a:cubicBezTo>
                    <a:pt x="1266" y="945"/>
                    <a:pt x="1394" y="1073"/>
                    <a:pt x="1522" y="1137"/>
                  </a:cubicBezTo>
                  <a:cubicBezTo>
                    <a:pt x="1666" y="1281"/>
                    <a:pt x="1730" y="1345"/>
                    <a:pt x="1794" y="1409"/>
                  </a:cubicBezTo>
                  <a:lnTo>
                    <a:pt x="1794" y="609"/>
                  </a:lnTo>
                  <a:cubicBezTo>
                    <a:pt x="1666" y="545"/>
                    <a:pt x="1522" y="481"/>
                    <a:pt x="1394" y="401"/>
                  </a:cubicBezTo>
                  <a:cubicBezTo>
                    <a:pt x="1266" y="272"/>
                    <a:pt x="1057" y="208"/>
                    <a:pt x="929" y="144"/>
                  </a:cubicBezTo>
                  <a:cubicBezTo>
                    <a:pt x="801" y="80"/>
                    <a:pt x="721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8450940" y="4949256"/>
              <a:ext cx="55823" cy="45259"/>
            </a:xfrm>
            <a:custGeom>
              <a:avLst/>
              <a:gdLst/>
              <a:ahLst/>
              <a:cxnLst/>
              <a:rect l="l" t="t" r="r" b="b"/>
              <a:pathLst>
                <a:path w="930" h="754" extrusionOk="0">
                  <a:moveTo>
                    <a:pt x="310" y="1"/>
                  </a:moveTo>
                  <a:cubicBezTo>
                    <a:pt x="191" y="1"/>
                    <a:pt x="111" y="68"/>
                    <a:pt x="64" y="161"/>
                  </a:cubicBezTo>
                  <a:cubicBezTo>
                    <a:pt x="0" y="289"/>
                    <a:pt x="64" y="433"/>
                    <a:pt x="192" y="497"/>
                  </a:cubicBezTo>
                  <a:cubicBezTo>
                    <a:pt x="192" y="561"/>
                    <a:pt x="257" y="561"/>
                    <a:pt x="337" y="561"/>
                  </a:cubicBezTo>
                  <a:cubicBezTo>
                    <a:pt x="529" y="689"/>
                    <a:pt x="737" y="689"/>
                    <a:pt x="929" y="753"/>
                  </a:cubicBezTo>
                  <a:lnTo>
                    <a:pt x="929" y="161"/>
                  </a:lnTo>
                  <a:cubicBezTo>
                    <a:pt x="801" y="161"/>
                    <a:pt x="593" y="33"/>
                    <a:pt x="465" y="33"/>
                  </a:cubicBezTo>
                  <a:cubicBezTo>
                    <a:pt x="407" y="10"/>
                    <a:pt x="356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-150" y="4807000"/>
              <a:ext cx="9144156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4"/>
            <p:cNvSpPr/>
            <p:nvPr/>
          </p:nvSpPr>
          <p:spPr>
            <a:xfrm>
              <a:off x="84150" y="4894450"/>
              <a:ext cx="8085284" cy="160627"/>
            </a:xfrm>
            <a:custGeom>
              <a:avLst/>
              <a:gdLst/>
              <a:ahLst/>
              <a:cxnLst/>
              <a:rect l="l" t="t" r="r" b="b"/>
              <a:pathLst>
                <a:path w="128170" h="2676" extrusionOk="0">
                  <a:moveTo>
                    <a:pt x="0" y="1"/>
                  </a:moveTo>
                  <a:lnTo>
                    <a:pt x="0" y="2675"/>
                  </a:lnTo>
                  <a:lnTo>
                    <a:pt x="128170" y="2675"/>
                  </a:lnTo>
                  <a:lnTo>
                    <a:pt x="12817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8256813" y="4806998"/>
              <a:ext cx="444061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24"/>
            <p:cNvGrpSpPr/>
            <p:nvPr/>
          </p:nvGrpSpPr>
          <p:grpSpPr>
            <a:xfrm>
              <a:off x="8381325" y="4885938"/>
              <a:ext cx="195064" cy="171900"/>
              <a:chOff x="8381325" y="4885938"/>
              <a:chExt cx="195064" cy="171900"/>
            </a:xfrm>
          </p:grpSpPr>
          <p:cxnSp>
            <p:nvCxnSpPr>
              <p:cNvPr id="358" name="Google Shape;358;p24"/>
              <p:cNvCxnSpPr/>
              <p:nvPr/>
            </p:nvCxnSpPr>
            <p:spPr>
              <a:xfrm>
                <a:off x="8381325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24"/>
              <p:cNvCxnSpPr/>
              <p:nvPr/>
            </p:nvCxnSpPr>
            <p:spPr>
              <a:xfrm>
                <a:off x="8478857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360" name="Google Shape;360;p24"/>
              <p:cNvCxnSpPr/>
              <p:nvPr/>
            </p:nvCxnSpPr>
            <p:spPr>
              <a:xfrm>
                <a:off x="8576389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25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3" name="Google Shape;363;p25"/>
          <p:cNvGrpSpPr/>
          <p:nvPr/>
        </p:nvGrpSpPr>
        <p:grpSpPr>
          <a:xfrm rot="10800000">
            <a:off x="8925" y="4798225"/>
            <a:ext cx="9126782" cy="336502"/>
            <a:chOff x="-150" y="4806998"/>
            <a:chExt cx="9144156" cy="336502"/>
          </a:xfrm>
        </p:grpSpPr>
        <p:sp>
          <p:nvSpPr>
            <p:cNvPr id="364" name="Google Shape;364;p25"/>
            <p:cNvSpPr/>
            <p:nvPr/>
          </p:nvSpPr>
          <p:spPr>
            <a:xfrm>
              <a:off x="8399017" y="4994455"/>
              <a:ext cx="107745" cy="84635"/>
            </a:xfrm>
            <a:custGeom>
              <a:avLst/>
              <a:gdLst/>
              <a:ahLst/>
              <a:cxnLst/>
              <a:rect l="l" t="t" r="r" b="b"/>
              <a:pathLst>
                <a:path w="1795" h="1410" extrusionOk="0">
                  <a:moveTo>
                    <a:pt x="593" y="0"/>
                  </a:moveTo>
                  <a:cubicBezTo>
                    <a:pt x="465" y="0"/>
                    <a:pt x="321" y="80"/>
                    <a:pt x="257" y="144"/>
                  </a:cubicBezTo>
                  <a:cubicBezTo>
                    <a:pt x="1" y="401"/>
                    <a:pt x="1" y="673"/>
                    <a:pt x="129" y="945"/>
                  </a:cubicBezTo>
                  <a:cubicBezTo>
                    <a:pt x="193" y="1137"/>
                    <a:pt x="257" y="1281"/>
                    <a:pt x="257" y="1409"/>
                  </a:cubicBezTo>
                  <a:lnTo>
                    <a:pt x="865" y="1409"/>
                  </a:lnTo>
                  <a:cubicBezTo>
                    <a:pt x="865" y="1345"/>
                    <a:pt x="801" y="1201"/>
                    <a:pt x="721" y="1073"/>
                  </a:cubicBezTo>
                  <a:cubicBezTo>
                    <a:pt x="721" y="1073"/>
                    <a:pt x="657" y="1009"/>
                    <a:pt x="657" y="945"/>
                  </a:cubicBezTo>
                  <a:cubicBezTo>
                    <a:pt x="657" y="881"/>
                    <a:pt x="657" y="737"/>
                    <a:pt x="721" y="673"/>
                  </a:cubicBezTo>
                  <a:cubicBezTo>
                    <a:pt x="748" y="651"/>
                    <a:pt x="773" y="644"/>
                    <a:pt x="799" y="644"/>
                  </a:cubicBezTo>
                  <a:cubicBezTo>
                    <a:pt x="851" y="644"/>
                    <a:pt x="908" y="673"/>
                    <a:pt x="993" y="673"/>
                  </a:cubicBezTo>
                  <a:cubicBezTo>
                    <a:pt x="1057" y="737"/>
                    <a:pt x="1122" y="801"/>
                    <a:pt x="1122" y="881"/>
                  </a:cubicBezTo>
                  <a:cubicBezTo>
                    <a:pt x="1266" y="945"/>
                    <a:pt x="1394" y="1073"/>
                    <a:pt x="1522" y="1137"/>
                  </a:cubicBezTo>
                  <a:cubicBezTo>
                    <a:pt x="1666" y="1281"/>
                    <a:pt x="1730" y="1345"/>
                    <a:pt x="1794" y="1409"/>
                  </a:cubicBezTo>
                  <a:lnTo>
                    <a:pt x="1794" y="609"/>
                  </a:lnTo>
                  <a:cubicBezTo>
                    <a:pt x="1666" y="545"/>
                    <a:pt x="1522" y="481"/>
                    <a:pt x="1394" y="401"/>
                  </a:cubicBezTo>
                  <a:cubicBezTo>
                    <a:pt x="1266" y="272"/>
                    <a:pt x="1057" y="208"/>
                    <a:pt x="929" y="144"/>
                  </a:cubicBezTo>
                  <a:cubicBezTo>
                    <a:pt x="801" y="80"/>
                    <a:pt x="721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5"/>
            <p:cNvSpPr/>
            <p:nvPr/>
          </p:nvSpPr>
          <p:spPr>
            <a:xfrm>
              <a:off x="8450940" y="4949256"/>
              <a:ext cx="55823" cy="45259"/>
            </a:xfrm>
            <a:custGeom>
              <a:avLst/>
              <a:gdLst/>
              <a:ahLst/>
              <a:cxnLst/>
              <a:rect l="l" t="t" r="r" b="b"/>
              <a:pathLst>
                <a:path w="930" h="754" extrusionOk="0">
                  <a:moveTo>
                    <a:pt x="310" y="1"/>
                  </a:moveTo>
                  <a:cubicBezTo>
                    <a:pt x="191" y="1"/>
                    <a:pt x="111" y="68"/>
                    <a:pt x="64" y="161"/>
                  </a:cubicBezTo>
                  <a:cubicBezTo>
                    <a:pt x="0" y="289"/>
                    <a:pt x="64" y="433"/>
                    <a:pt x="192" y="497"/>
                  </a:cubicBezTo>
                  <a:cubicBezTo>
                    <a:pt x="192" y="561"/>
                    <a:pt x="257" y="561"/>
                    <a:pt x="337" y="561"/>
                  </a:cubicBezTo>
                  <a:cubicBezTo>
                    <a:pt x="529" y="689"/>
                    <a:pt x="737" y="689"/>
                    <a:pt x="929" y="753"/>
                  </a:cubicBezTo>
                  <a:lnTo>
                    <a:pt x="929" y="161"/>
                  </a:lnTo>
                  <a:cubicBezTo>
                    <a:pt x="801" y="161"/>
                    <a:pt x="593" y="33"/>
                    <a:pt x="465" y="33"/>
                  </a:cubicBezTo>
                  <a:cubicBezTo>
                    <a:pt x="407" y="10"/>
                    <a:pt x="356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5"/>
            <p:cNvSpPr/>
            <p:nvPr/>
          </p:nvSpPr>
          <p:spPr>
            <a:xfrm>
              <a:off x="-150" y="4807000"/>
              <a:ext cx="9144156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5"/>
            <p:cNvSpPr/>
            <p:nvPr/>
          </p:nvSpPr>
          <p:spPr>
            <a:xfrm>
              <a:off x="84150" y="4894450"/>
              <a:ext cx="8085284" cy="160627"/>
            </a:xfrm>
            <a:custGeom>
              <a:avLst/>
              <a:gdLst/>
              <a:ahLst/>
              <a:cxnLst/>
              <a:rect l="l" t="t" r="r" b="b"/>
              <a:pathLst>
                <a:path w="128170" h="2676" extrusionOk="0">
                  <a:moveTo>
                    <a:pt x="0" y="1"/>
                  </a:moveTo>
                  <a:lnTo>
                    <a:pt x="0" y="2675"/>
                  </a:lnTo>
                  <a:lnTo>
                    <a:pt x="128170" y="2675"/>
                  </a:lnTo>
                  <a:lnTo>
                    <a:pt x="12817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5"/>
            <p:cNvSpPr/>
            <p:nvPr/>
          </p:nvSpPr>
          <p:spPr>
            <a:xfrm>
              <a:off x="8256813" y="4806998"/>
              <a:ext cx="444061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" name="Google Shape;369;p25"/>
            <p:cNvGrpSpPr/>
            <p:nvPr/>
          </p:nvGrpSpPr>
          <p:grpSpPr>
            <a:xfrm>
              <a:off x="8381325" y="4885938"/>
              <a:ext cx="195064" cy="171900"/>
              <a:chOff x="8381325" y="4885938"/>
              <a:chExt cx="195064" cy="171900"/>
            </a:xfrm>
          </p:grpSpPr>
          <p:cxnSp>
            <p:nvCxnSpPr>
              <p:cNvPr id="370" name="Google Shape;370;p25"/>
              <p:cNvCxnSpPr/>
              <p:nvPr/>
            </p:nvCxnSpPr>
            <p:spPr>
              <a:xfrm>
                <a:off x="8381325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25"/>
              <p:cNvCxnSpPr/>
              <p:nvPr/>
            </p:nvCxnSpPr>
            <p:spPr>
              <a:xfrm>
                <a:off x="8478857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25"/>
              <p:cNvCxnSpPr/>
              <p:nvPr/>
            </p:nvCxnSpPr>
            <p:spPr>
              <a:xfrm>
                <a:off x="8576389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73" name="Google Shape;373;p25"/>
          <p:cNvGrpSpPr/>
          <p:nvPr/>
        </p:nvGrpSpPr>
        <p:grpSpPr>
          <a:xfrm>
            <a:off x="720000" y="1646850"/>
            <a:ext cx="3991448" cy="2558801"/>
            <a:chOff x="720000" y="1646850"/>
            <a:chExt cx="3991448" cy="2558801"/>
          </a:xfrm>
        </p:grpSpPr>
        <p:sp>
          <p:nvSpPr>
            <p:cNvPr id="374" name="Google Shape;374;p25"/>
            <p:cNvSpPr/>
            <p:nvPr/>
          </p:nvSpPr>
          <p:spPr>
            <a:xfrm>
              <a:off x="828290" y="1723981"/>
              <a:ext cx="3883158" cy="2481670"/>
            </a:xfrm>
            <a:custGeom>
              <a:avLst/>
              <a:gdLst/>
              <a:ahLst/>
              <a:cxnLst/>
              <a:rect l="l" t="t" r="r" b="b"/>
              <a:pathLst>
                <a:path w="53245" h="23028" extrusionOk="0">
                  <a:moveTo>
                    <a:pt x="1" y="0"/>
                  </a:moveTo>
                  <a:lnTo>
                    <a:pt x="1" y="3603"/>
                  </a:lnTo>
                  <a:lnTo>
                    <a:pt x="1" y="23027"/>
                  </a:lnTo>
                  <a:lnTo>
                    <a:pt x="53245" y="23027"/>
                  </a:lnTo>
                  <a:lnTo>
                    <a:pt x="53245" y="3603"/>
                  </a:lnTo>
                  <a:lnTo>
                    <a:pt x="53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5"/>
            <p:cNvSpPr/>
            <p:nvPr/>
          </p:nvSpPr>
          <p:spPr>
            <a:xfrm>
              <a:off x="720000" y="1646850"/>
              <a:ext cx="3873600" cy="315900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5"/>
            <p:cNvSpPr/>
            <p:nvPr/>
          </p:nvSpPr>
          <p:spPr>
            <a:xfrm>
              <a:off x="720000" y="1957510"/>
              <a:ext cx="3873600" cy="21483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7" name="Google Shape;377;p25"/>
            <p:cNvGrpSpPr/>
            <p:nvPr/>
          </p:nvGrpSpPr>
          <p:grpSpPr>
            <a:xfrm>
              <a:off x="4150759" y="1743665"/>
              <a:ext cx="362469" cy="109061"/>
              <a:chOff x="4783842" y="1862081"/>
              <a:chExt cx="434720" cy="130800"/>
            </a:xfrm>
          </p:grpSpPr>
          <p:grpSp>
            <p:nvGrpSpPr>
              <p:cNvPr id="378" name="Google Shape;378;p25"/>
              <p:cNvGrpSpPr/>
              <p:nvPr/>
            </p:nvGrpSpPr>
            <p:grpSpPr>
              <a:xfrm>
                <a:off x="4958628" y="1868973"/>
                <a:ext cx="100661" cy="97664"/>
                <a:chOff x="-2887187" y="1674188"/>
                <a:chExt cx="193990" cy="188214"/>
              </a:xfrm>
            </p:grpSpPr>
            <p:sp>
              <p:nvSpPr>
                <p:cNvPr id="379" name="Google Shape;379;p25"/>
                <p:cNvSpPr/>
                <p:nvPr/>
              </p:nvSpPr>
              <p:spPr>
                <a:xfrm>
                  <a:off x="-2887187" y="1674188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25"/>
                <p:cNvSpPr/>
                <p:nvPr/>
              </p:nvSpPr>
              <p:spPr>
                <a:xfrm>
                  <a:off x="-2834797" y="1720802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1" name="Google Shape;381;p25"/>
              <p:cNvSpPr/>
              <p:nvPr/>
            </p:nvSpPr>
            <p:spPr>
              <a:xfrm>
                <a:off x="5087762" y="1862081"/>
                <a:ext cx="130800" cy="130800"/>
              </a:xfrm>
              <a:prstGeom prst="mathMultiply">
                <a:avLst>
                  <a:gd name="adj1" fmla="val 3921"/>
                </a:avLst>
              </a:pr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5"/>
              <p:cNvSpPr/>
              <p:nvPr/>
            </p:nvSpPr>
            <p:spPr>
              <a:xfrm rot="7760">
                <a:off x="4783842" y="1946151"/>
                <a:ext cx="132900" cy="28500"/>
              </a:xfrm>
              <a:prstGeom prst="mathMinus">
                <a:avLst>
                  <a:gd name="adj1" fmla="val 23520"/>
                </a:avLst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3" name="Google Shape;383;p25"/>
          <p:cNvSpPr txBox="1"/>
          <p:nvPr/>
        </p:nvSpPr>
        <p:spPr>
          <a:xfrm>
            <a:off x="817500" y="3265725"/>
            <a:ext cx="3305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84" name="Google Shape;384;p25"/>
          <p:cNvSpPr txBox="1">
            <a:spLocks noGrp="1"/>
          </p:cNvSpPr>
          <p:nvPr>
            <p:ph type="title"/>
          </p:nvPr>
        </p:nvSpPr>
        <p:spPr>
          <a:xfrm>
            <a:off x="720000" y="193750"/>
            <a:ext cx="4767900" cy="13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385" name="Google Shape;385;p25"/>
          <p:cNvSpPr txBox="1">
            <a:spLocks noGrp="1"/>
          </p:cNvSpPr>
          <p:nvPr>
            <p:ph type="subTitle" idx="1"/>
          </p:nvPr>
        </p:nvSpPr>
        <p:spPr>
          <a:xfrm>
            <a:off x="817500" y="1922900"/>
            <a:ext cx="2747400" cy="4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25"/>
          <p:cNvSpPr txBox="1">
            <a:spLocks noGrp="1"/>
          </p:cNvSpPr>
          <p:nvPr>
            <p:ph type="subTitle" idx="2"/>
          </p:nvPr>
        </p:nvSpPr>
        <p:spPr>
          <a:xfrm>
            <a:off x="817500" y="2236625"/>
            <a:ext cx="3613800" cy="8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25"/>
          <p:cNvSpPr txBox="1">
            <a:spLocks noGrp="1"/>
          </p:cNvSpPr>
          <p:nvPr>
            <p:ph type="subTitle" idx="3"/>
          </p:nvPr>
        </p:nvSpPr>
        <p:spPr>
          <a:xfrm>
            <a:off x="817500" y="3783750"/>
            <a:ext cx="2880900" cy="3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0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4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6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6"/>
          <p:cNvSpPr txBox="1">
            <a:spLocks noGrp="1"/>
          </p:cNvSpPr>
          <p:nvPr>
            <p:ph type="title"/>
          </p:nvPr>
        </p:nvSpPr>
        <p:spPr>
          <a:xfrm>
            <a:off x="618299" y="349700"/>
            <a:ext cx="62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16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27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3" name="Google Shape;393;p27"/>
          <p:cNvGrpSpPr/>
          <p:nvPr/>
        </p:nvGrpSpPr>
        <p:grpSpPr>
          <a:xfrm>
            <a:off x="8925" y="4798225"/>
            <a:ext cx="9126782" cy="336502"/>
            <a:chOff x="-150" y="4806998"/>
            <a:chExt cx="9144156" cy="336502"/>
          </a:xfrm>
        </p:grpSpPr>
        <p:sp>
          <p:nvSpPr>
            <p:cNvPr id="394" name="Google Shape;394;p27"/>
            <p:cNvSpPr/>
            <p:nvPr/>
          </p:nvSpPr>
          <p:spPr>
            <a:xfrm>
              <a:off x="8399017" y="4994455"/>
              <a:ext cx="107745" cy="84635"/>
            </a:xfrm>
            <a:custGeom>
              <a:avLst/>
              <a:gdLst/>
              <a:ahLst/>
              <a:cxnLst/>
              <a:rect l="l" t="t" r="r" b="b"/>
              <a:pathLst>
                <a:path w="1795" h="1410" extrusionOk="0">
                  <a:moveTo>
                    <a:pt x="593" y="0"/>
                  </a:moveTo>
                  <a:cubicBezTo>
                    <a:pt x="465" y="0"/>
                    <a:pt x="321" y="80"/>
                    <a:pt x="257" y="144"/>
                  </a:cubicBezTo>
                  <a:cubicBezTo>
                    <a:pt x="1" y="401"/>
                    <a:pt x="1" y="673"/>
                    <a:pt x="129" y="945"/>
                  </a:cubicBezTo>
                  <a:cubicBezTo>
                    <a:pt x="193" y="1137"/>
                    <a:pt x="257" y="1281"/>
                    <a:pt x="257" y="1409"/>
                  </a:cubicBezTo>
                  <a:lnTo>
                    <a:pt x="865" y="1409"/>
                  </a:lnTo>
                  <a:cubicBezTo>
                    <a:pt x="865" y="1345"/>
                    <a:pt x="801" y="1201"/>
                    <a:pt x="721" y="1073"/>
                  </a:cubicBezTo>
                  <a:cubicBezTo>
                    <a:pt x="721" y="1073"/>
                    <a:pt x="657" y="1009"/>
                    <a:pt x="657" y="945"/>
                  </a:cubicBezTo>
                  <a:cubicBezTo>
                    <a:pt x="657" y="881"/>
                    <a:pt x="657" y="737"/>
                    <a:pt x="721" y="673"/>
                  </a:cubicBezTo>
                  <a:cubicBezTo>
                    <a:pt x="748" y="651"/>
                    <a:pt x="773" y="644"/>
                    <a:pt x="799" y="644"/>
                  </a:cubicBezTo>
                  <a:cubicBezTo>
                    <a:pt x="851" y="644"/>
                    <a:pt x="908" y="673"/>
                    <a:pt x="993" y="673"/>
                  </a:cubicBezTo>
                  <a:cubicBezTo>
                    <a:pt x="1057" y="737"/>
                    <a:pt x="1122" y="801"/>
                    <a:pt x="1122" y="881"/>
                  </a:cubicBezTo>
                  <a:cubicBezTo>
                    <a:pt x="1266" y="945"/>
                    <a:pt x="1394" y="1073"/>
                    <a:pt x="1522" y="1137"/>
                  </a:cubicBezTo>
                  <a:cubicBezTo>
                    <a:pt x="1666" y="1281"/>
                    <a:pt x="1730" y="1345"/>
                    <a:pt x="1794" y="1409"/>
                  </a:cubicBezTo>
                  <a:lnTo>
                    <a:pt x="1794" y="609"/>
                  </a:lnTo>
                  <a:cubicBezTo>
                    <a:pt x="1666" y="545"/>
                    <a:pt x="1522" y="481"/>
                    <a:pt x="1394" y="401"/>
                  </a:cubicBezTo>
                  <a:cubicBezTo>
                    <a:pt x="1266" y="272"/>
                    <a:pt x="1057" y="208"/>
                    <a:pt x="929" y="144"/>
                  </a:cubicBezTo>
                  <a:cubicBezTo>
                    <a:pt x="801" y="80"/>
                    <a:pt x="721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8450940" y="4949256"/>
              <a:ext cx="55823" cy="45259"/>
            </a:xfrm>
            <a:custGeom>
              <a:avLst/>
              <a:gdLst/>
              <a:ahLst/>
              <a:cxnLst/>
              <a:rect l="l" t="t" r="r" b="b"/>
              <a:pathLst>
                <a:path w="930" h="754" extrusionOk="0">
                  <a:moveTo>
                    <a:pt x="310" y="1"/>
                  </a:moveTo>
                  <a:cubicBezTo>
                    <a:pt x="191" y="1"/>
                    <a:pt x="111" y="68"/>
                    <a:pt x="64" y="161"/>
                  </a:cubicBezTo>
                  <a:cubicBezTo>
                    <a:pt x="0" y="289"/>
                    <a:pt x="64" y="433"/>
                    <a:pt x="192" y="497"/>
                  </a:cubicBezTo>
                  <a:cubicBezTo>
                    <a:pt x="192" y="561"/>
                    <a:pt x="257" y="561"/>
                    <a:pt x="337" y="561"/>
                  </a:cubicBezTo>
                  <a:cubicBezTo>
                    <a:pt x="529" y="689"/>
                    <a:pt x="737" y="689"/>
                    <a:pt x="929" y="753"/>
                  </a:cubicBezTo>
                  <a:lnTo>
                    <a:pt x="929" y="161"/>
                  </a:lnTo>
                  <a:cubicBezTo>
                    <a:pt x="801" y="161"/>
                    <a:pt x="593" y="33"/>
                    <a:pt x="465" y="33"/>
                  </a:cubicBezTo>
                  <a:cubicBezTo>
                    <a:pt x="407" y="10"/>
                    <a:pt x="356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-150" y="4807000"/>
              <a:ext cx="9144156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84150" y="4894450"/>
              <a:ext cx="8085284" cy="160627"/>
            </a:xfrm>
            <a:custGeom>
              <a:avLst/>
              <a:gdLst/>
              <a:ahLst/>
              <a:cxnLst/>
              <a:rect l="l" t="t" r="r" b="b"/>
              <a:pathLst>
                <a:path w="128170" h="2676" extrusionOk="0">
                  <a:moveTo>
                    <a:pt x="0" y="1"/>
                  </a:moveTo>
                  <a:lnTo>
                    <a:pt x="0" y="2675"/>
                  </a:lnTo>
                  <a:lnTo>
                    <a:pt x="128170" y="2675"/>
                  </a:lnTo>
                  <a:lnTo>
                    <a:pt x="12817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8256813" y="4806998"/>
              <a:ext cx="444061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9" name="Google Shape;399;p27"/>
            <p:cNvGrpSpPr/>
            <p:nvPr/>
          </p:nvGrpSpPr>
          <p:grpSpPr>
            <a:xfrm>
              <a:off x="8381325" y="4885938"/>
              <a:ext cx="195064" cy="171900"/>
              <a:chOff x="8381325" y="4885938"/>
              <a:chExt cx="195064" cy="171900"/>
            </a:xfrm>
          </p:grpSpPr>
          <p:cxnSp>
            <p:nvCxnSpPr>
              <p:cNvPr id="400" name="Google Shape;400;p27"/>
              <p:cNvCxnSpPr/>
              <p:nvPr/>
            </p:nvCxnSpPr>
            <p:spPr>
              <a:xfrm>
                <a:off x="8381325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401" name="Google Shape;401;p27"/>
              <p:cNvCxnSpPr/>
              <p:nvPr/>
            </p:nvCxnSpPr>
            <p:spPr>
              <a:xfrm>
                <a:off x="8478857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402" name="Google Shape;402;p27"/>
              <p:cNvCxnSpPr/>
              <p:nvPr/>
            </p:nvCxnSpPr>
            <p:spPr>
              <a:xfrm>
                <a:off x="8576389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4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618303" y="349700"/>
            <a:ext cx="423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18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720025" y="1472575"/>
            <a:ext cx="7665900" cy="295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swald Medium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8925" y="4798225"/>
            <a:ext cx="9126782" cy="336502"/>
            <a:chOff x="-150" y="4806998"/>
            <a:chExt cx="9144156" cy="336502"/>
          </a:xfrm>
        </p:grpSpPr>
        <p:sp>
          <p:nvSpPr>
            <p:cNvPr id="42" name="Google Shape;42;p4"/>
            <p:cNvSpPr/>
            <p:nvPr/>
          </p:nvSpPr>
          <p:spPr>
            <a:xfrm>
              <a:off x="8399017" y="4994455"/>
              <a:ext cx="107745" cy="84635"/>
            </a:xfrm>
            <a:custGeom>
              <a:avLst/>
              <a:gdLst/>
              <a:ahLst/>
              <a:cxnLst/>
              <a:rect l="l" t="t" r="r" b="b"/>
              <a:pathLst>
                <a:path w="1795" h="1410" extrusionOk="0">
                  <a:moveTo>
                    <a:pt x="593" y="0"/>
                  </a:moveTo>
                  <a:cubicBezTo>
                    <a:pt x="465" y="0"/>
                    <a:pt x="321" y="80"/>
                    <a:pt x="257" y="144"/>
                  </a:cubicBezTo>
                  <a:cubicBezTo>
                    <a:pt x="1" y="401"/>
                    <a:pt x="1" y="673"/>
                    <a:pt x="129" y="945"/>
                  </a:cubicBezTo>
                  <a:cubicBezTo>
                    <a:pt x="193" y="1137"/>
                    <a:pt x="257" y="1281"/>
                    <a:pt x="257" y="1409"/>
                  </a:cubicBezTo>
                  <a:lnTo>
                    <a:pt x="865" y="1409"/>
                  </a:lnTo>
                  <a:cubicBezTo>
                    <a:pt x="865" y="1345"/>
                    <a:pt x="801" y="1201"/>
                    <a:pt x="721" y="1073"/>
                  </a:cubicBezTo>
                  <a:cubicBezTo>
                    <a:pt x="721" y="1073"/>
                    <a:pt x="657" y="1009"/>
                    <a:pt x="657" y="945"/>
                  </a:cubicBezTo>
                  <a:cubicBezTo>
                    <a:pt x="657" y="881"/>
                    <a:pt x="657" y="737"/>
                    <a:pt x="721" y="673"/>
                  </a:cubicBezTo>
                  <a:cubicBezTo>
                    <a:pt x="748" y="651"/>
                    <a:pt x="773" y="644"/>
                    <a:pt x="799" y="644"/>
                  </a:cubicBezTo>
                  <a:cubicBezTo>
                    <a:pt x="851" y="644"/>
                    <a:pt x="908" y="673"/>
                    <a:pt x="993" y="673"/>
                  </a:cubicBezTo>
                  <a:cubicBezTo>
                    <a:pt x="1057" y="737"/>
                    <a:pt x="1122" y="801"/>
                    <a:pt x="1122" y="881"/>
                  </a:cubicBezTo>
                  <a:cubicBezTo>
                    <a:pt x="1266" y="945"/>
                    <a:pt x="1394" y="1073"/>
                    <a:pt x="1522" y="1137"/>
                  </a:cubicBezTo>
                  <a:cubicBezTo>
                    <a:pt x="1666" y="1281"/>
                    <a:pt x="1730" y="1345"/>
                    <a:pt x="1794" y="1409"/>
                  </a:cubicBezTo>
                  <a:lnTo>
                    <a:pt x="1794" y="609"/>
                  </a:lnTo>
                  <a:cubicBezTo>
                    <a:pt x="1666" y="545"/>
                    <a:pt x="1522" y="481"/>
                    <a:pt x="1394" y="401"/>
                  </a:cubicBezTo>
                  <a:cubicBezTo>
                    <a:pt x="1266" y="272"/>
                    <a:pt x="1057" y="208"/>
                    <a:pt x="929" y="144"/>
                  </a:cubicBezTo>
                  <a:cubicBezTo>
                    <a:pt x="801" y="80"/>
                    <a:pt x="721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450940" y="4949256"/>
              <a:ext cx="55823" cy="45259"/>
            </a:xfrm>
            <a:custGeom>
              <a:avLst/>
              <a:gdLst/>
              <a:ahLst/>
              <a:cxnLst/>
              <a:rect l="l" t="t" r="r" b="b"/>
              <a:pathLst>
                <a:path w="930" h="754" extrusionOk="0">
                  <a:moveTo>
                    <a:pt x="310" y="1"/>
                  </a:moveTo>
                  <a:cubicBezTo>
                    <a:pt x="191" y="1"/>
                    <a:pt x="111" y="68"/>
                    <a:pt x="64" y="161"/>
                  </a:cubicBezTo>
                  <a:cubicBezTo>
                    <a:pt x="0" y="289"/>
                    <a:pt x="64" y="433"/>
                    <a:pt x="192" y="497"/>
                  </a:cubicBezTo>
                  <a:cubicBezTo>
                    <a:pt x="192" y="561"/>
                    <a:pt x="257" y="561"/>
                    <a:pt x="337" y="561"/>
                  </a:cubicBezTo>
                  <a:cubicBezTo>
                    <a:pt x="529" y="689"/>
                    <a:pt x="737" y="689"/>
                    <a:pt x="929" y="753"/>
                  </a:cubicBezTo>
                  <a:lnTo>
                    <a:pt x="929" y="161"/>
                  </a:lnTo>
                  <a:cubicBezTo>
                    <a:pt x="801" y="161"/>
                    <a:pt x="593" y="33"/>
                    <a:pt x="465" y="33"/>
                  </a:cubicBezTo>
                  <a:cubicBezTo>
                    <a:pt x="407" y="10"/>
                    <a:pt x="356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-150" y="4807000"/>
              <a:ext cx="9144156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84150" y="4894450"/>
              <a:ext cx="8085284" cy="160627"/>
            </a:xfrm>
            <a:custGeom>
              <a:avLst/>
              <a:gdLst/>
              <a:ahLst/>
              <a:cxnLst/>
              <a:rect l="l" t="t" r="r" b="b"/>
              <a:pathLst>
                <a:path w="128170" h="2676" extrusionOk="0">
                  <a:moveTo>
                    <a:pt x="0" y="1"/>
                  </a:moveTo>
                  <a:lnTo>
                    <a:pt x="0" y="2675"/>
                  </a:lnTo>
                  <a:lnTo>
                    <a:pt x="128170" y="2675"/>
                  </a:lnTo>
                  <a:lnTo>
                    <a:pt x="12817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56813" y="4806998"/>
              <a:ext cx="444061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47;p4"/>
            <p:cNvGrpSpPr/>
            <p:nvPr/>
          </p:nvGrpSpPr>
          <p:grpSpPr>
            <a:xfrm>
              <a:off x="8381325" y="4885938"/>
              <a:ext cx="195064" cy="171900"/>
              <a:chOff x="8381325" y="4885938"/>
              <a:chExt cx="195064" cy="171900"/>
            </a:xfrm>
          </p:grpSpPr>
          <p:cxnSp>
            <p:nvCxnSpPr>
              <p:cNvPr id="48" name="Google Shape;48;p4"/>
              <p:cNvCxnSpPr/>
              <p:nvPr/>
            </p:nvCxnSpPr>
            <p:spPr>
              <a:xfrm>
                <a:off x="8381325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4"/>
              <p:cNvCxnSpPr/>
              <p:nvPr/>
            </p:nvCxnSpPr>
            <p:spPr>
              <a:xfrm>
                <a:off x="8478857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4"/>
              <p:cNvCxnSpPr/>
              <p:nvPr/>
            </p:nvCxnSpPr>
            <p:spPr>
              <a:xfrm>
                <a:off x="8576389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5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2105175" y="2848725"/>
            <a:ext cx="1807800" cy="9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2"/>
          </p:nvPr>
        </p:nvSpPr>
        <p:spPr>
          <a:xfrm>
            <a:off x="5389754" y="2848725"/>
            <a:ext cx="1773900" cy="9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5717061" y="2527307"/>
            <a:ext cx="11193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title" idx="3"/>
          </p:nvPr>
        </p:nvSpPr>
        <p:spPr>
          <a:xfrm>
            <a:off x="2432463" y="2527294"/>
            <a:ext cx="11193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title" idx="4"/>
          </p:nvPr>
        </p:nvSpPr>
        <p:spPr>
          <a:xfrm>
            <a:off x="618299" y="349700"/>
            <a:ext cx="62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8" name="Google Shape;58;p5"/>
          <p:cNvGrpSpPr/>
          <p:nvPr/>
        </p:nvGrpSpPr>
        <p:grpSpPr>
          <a:xfrm>
            <a:off x="8925" y="4798225"/>
            <a:ext cx="9126782" cy="336502"/>
            <a:chOff x="-150" y="4806998"/>
            <a:chExt cx="9144156" cy="336502"/>
          </a:xfrm>
        </p:grpSpPr>
        <p:sp>
          <p:nvSpPr>
            <p:cNvPr id="59" name="Google Shape;59;p5"/>
            <p:cNvSpPr/>
            <p:nvPr/>
          </p:nvSpPr>
          <p:spPr>
            <a:xfrm>
              <a:off x="8399017" y="4994455"/>
              <a:ext cx="107745" cy="84635"/>
            </a:xfrm>
            <a:custGeom>
              <a:avLst/>
              <a:gdLst/>
              <a:ahLst/>
              <a:cxnLst/>
              <a:rect l="l" t="t" r="r" b="b"/>
              <a:pathLst>
                <a:path w="1795" h="1410" extrusionOk="0">
                  <a:moveTo>
                    <a:pt x="593" y="0"/>
                  </a:moveTo>
                  <a:cubicBezTo>
                    <a:pt x="465" y="0"/>
                    <a:pt x="321" y="80"/>
                    <a:pt x="257" y="144"/>
                  </a:cubicBezTo>
                  <a:cubicBezTo>
                    <a:pt x="1" y="401"/>
                    <a:pt x="1" y="673"/>
                    <a:pt x="129" y="945"/>
                  </a:cubicBezTo>
                  <a:cubicBezTo>
                    <a:pt x="193" y="1137"/>
                    <a:pt x="257" y="1281"/>
                    <a:pt x="257" y="1409"/>
                  </a:cubicBezTo>
                  <a:lnTo>
                    <a:pt x="865" y="1409"/>
                  </a:lnTo>
                  <a:cubicBezTo>
                    <a:pt x="865" y="1345"/>
                    <a:pt x="801" y="1201"/>
                    <a:pt x="721" y="1073"/>
                  </a:cubicBezTo>
                  <a:cubicBezTo>
                    <a:pt x="721" y="1073"/>
                    <a:pt x="657" y="1009"/>
                    <a:pt x="657" y="945"/>
                  </a:cubicBezTo>
                  <a:cubicBezTo>
                    <a:pt x="657" y="881"/>
                    <a:pt x="657" y="737"/>
                    <a:pt x="721" y="673"/>
                  </a:cubicBezTo>
                  <a:cubicBezTo>
                    <a:pt x="748" y="651"/>
                    <a:pt x="773" y="644"/>
                    <a:pt x="799" y="644"/>
                  </a:cubicBezTo>
                  <a:cubicBezTo>
                    <a:pt x="851" y="644"/>
                    <a:pt x="908" y="673"/>
                    <a:pt x="993" y="673"/>
                  </a:cubicBezTo>
                  <a:cubicBezTo>
                    <a:pt x="1057" y="737"/>
                    <a:pt x="1122" y="801"/>
                    <a:pt x="1122" y="881"/>
                  </a:cubicBezTo>
                  <a:cubicBezTo>
                    <a:pt x="1266" y="945"/>
                    <a:pt x="1394" y="1073"/>
                    <a:pt x="1522" y="1137"/>
                  </a:cubicBezTo>
                  <a:cubicBezTo>
                    <a:pt x="1666" y="1281"/>
                    <a:pt x="1730" y="1345"/>
                    <a:pt x="1794" y="1409"/>
                  </a:cubicBezTo>
                  <a:lnTo>
                    <a:pt x="1794" y="609"/>
                  </a:lnTo>
                  <a:cubicBezTo>
                    <a:pt x="1666" y="545"/>
                    <a:pt x="1522" y="481"/>
                    <a:pt x="1394" y="401"/>
                  </a:cubicBezTo>
                  <a:cubicBezTo>
                    <a:pt x="1266" y="272"/>
                    <a:pt x="1057" y="208"/>
                    <a:pt x="929" y="144"/>
                  </a:cubicBezTo>
                  <a:cubicBezTo>
                    <a:pt x="801" y="80"/>
                    <a:pt x="721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450940" y="4949256"/>
              <a:ext cx="55823" cy="45259"/>
            </a:xfrm>
            <a:custGeom>
              <a:avLst/>
              <a:gdLst/>
              <a:ahLst/>
              <a:cxnLst/>
              <a:rect l="l" t="t" r="r" b="b"/>
              <a:pathLst>
                <a:path w="930" h="754" extrusionOk="0">
                  <a:moveTo>
                    <a:pt x="310" y="1"/>
                  </a:moveTo>
                  <a:cubicBezTo>
                    <a:pt x="191" y="1"/>
                    <a:pt x="111" y="68"/>
                    <a:pt x="64" y="161"/>
                  </a:cubicBezTo>
                  <a:cubicBezTo>
                    <a:pt x="0" y="289"/>
                    <a:pt x="64" y="433"/>
                    <a:pt x="192" y="497"/>
                  </a:cubicBezTo>
                  <a:cubicBezTo>
                    <a:pt x="192" y="561"/>
                    <a:pt x="257" y="561"/>
                    <a:pt x="337" y="561"/>
                  </a:cubicBezTo>
                  <a:cubicBezTo>
                    <a:pt x="529" y="689"/>
                    <a:pt x="737" y="689"/>
                    <a:pt x="929" y="753"/>
                  </a:cubicBezTo>
                  <a:lnTo>
                    <a:pt x="929" y="161"/>
                  </a:lnTo>
                  <a:cubicBezTo>
                    <a:pt x="801" y="161"/>
                    <a:pt x="593" y="33"/>
                    <a:pt x="465" y="33"/>
                  </a:cubicBezTo>
                  <a:cubicBezTo>
                    <a:pt x="407" y="10"/>
                    <a:pt x="356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-150" y="4807000"/>
              <a:ext cx="9144156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84150" y="4894450"/>
              <a:ext cx="8085284" cy="160627"/>
            </a:xfrm>
            <a:custGeom>
              <a:avLst/>
              <a:gdLst/>
              <a:ahLst/>
              <a:cxnLst/>
              <a:rect l="l" t="t" r="r" b="b"/>
              <a:pathLst>
                <a:path w="128170" h="2676" extrusionOk="0">
                  <a:moveTo>
                    <a:pt x="0" y="1"/>
                  </a:moveTo>
                  <a:lnTo>
                    <a:pt x="0" y="2675"/>
                  </a:lnTo>
                  <a:lnTo>
                    <a:pt x="128170" y="2675"/>
                  </a:lnTo>
                  <a:lnTo>
                    <a:pt x="12817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8256813" y="4806998"/>
              <a:ext cx="444061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>
              <a:off x="8381325" y="4885938"/>
              <a:ext cx="195064" cy="171900"/>
              <a:chOff x="8381325" y="4885938"/>
              <a:chExt cx="195064" cy="171900"/>
            </a:xfrm>
          </p:grpSpPr>
          <p:cxnSp>
            <p:nvCxnSpPr>
              <p:cNvPr id="65" name="Google Shape;65;p5"/>
              <p:cNvCxnSpPr/>
              <p:nvPr/>
            </p:nvCxnSpPr>
            <p:spPr>
              <a:xfrm>
                <a:off x="8381325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5"/>
              <p:cNvCxnSpPr/>
              <p:nvPr/>
            </p:nvCxnSpPr>
            <p:spPr>
              <a:xfrm>
                <a:off x="8478857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5"/>
              <p:cNvCxnSpPr/>
              <p:nvPr/>
            </p:nvCxnSpPr>
            <p:spPr>
              <a:xfrm>
                <a:off x="8576389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6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6"/>
          <p:cNvSpPr txBox="1">
            <a:spLocks noGrp="1"/>
          </p:cNvSpPr>
          <p:nvPr>
            <p:ph type="title"/>
          </p:nvPr>
        </p:nvSpPr>
        <p:spPr>
          <a:xfrm>
            <a:off x="618299" y="349700"/>
            <a:ext cx="62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16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1" name="Google Shape;71;p6"/>
          <p:cNvGrpSpPr/>
          <p:nvPr/>
        </p:nvGrpSpPr>
        <p:grpSpPr>
          <a:xfrm>
            <a:off x="8925" y="4798225"/>
            <a:ext cx="9126782" cy="336502"/>
            <a:chOff x="-150" y="4806998"/>
            <a:chExt cx="9144156" cy="336502"/>
          </a:xfrm>
        </p:grpSpPr>
        <p:sp>
          <p:nvSpPr>
            <p:cNvPr id="72" name="Google Shape;72;p6"/>
            <p:cNvSpPr/>
            <p:nvPr/>
          </p:nvSpPr>
          <p:spPr>
            <a:xfrm>
              <a:off x="8399017" y="4994455"/>
              <a:ext cx="107745" cy="84635"/>
            </a:xfrm>
            <a:custGeom>
              <a:avLst/>
              <a:gdLst/>
              <a:ahLst/>
              <a:cxnLst/>
              <a:rect l="l" t="t" r="r" b="b"/>
              <a:pathLst>
                <a:path w="1795" h="1410" extrusionOk="0">
                  <a:moveTo>
                    <a:pt x="593" y="0"/>
                  </a:moveTo>
                  <a:cubicBezTo>
                    <a:pt x="465" y="0"/>
                    <a:pt x="321" y="80"/>
                    <a:pt x="257" y="144"/>
                  </a:cubicBezTo>
                  <a:cubicBezTo>
                    <a:pt x="1" y="401"/>
                    <a:pt x="1" y="673"/>
                    <a:pt x="129" y="945"/>
                  </a:cubicBezTo>
                  <a:cubicBezTo>
                    <a:pt x="193" y="1137"/>
                    <a:pt x="257" y="1281"/>
                    <a:pt x="257" y="1409"/>
                  </a:cubicBezTo>
                  <a:lnTo>
                    <a:pt x="865" y="1409"/>
                  </a:lnTo>
                  <a:cubicBezTo>
                    <a:pt x="865" y="1345"/>
                    <a:pt x="801" y="1201"/>
                    <a:pt x="721" y="1073"/>
                  </a:cubicBezTo>
                  <a:cubicBezTo>
                    <a:pt x="721" y="1073"/>
                    <a:pt x="657" y="1009"/>
                    <a:pt x="657" y="945"/>
                  </a:cubicBezTo>
                  <a:cubicBezTo>
                    <a:pt x="657" y="881"/>
                    <a:pt x="657" y="737"/>
                    <a:pt x="721" y="673"/>
                  </a:cubicBezTo>
                  <a:cubicBezTo>
                    <a:pt x="748" y="651"/>
                    <a:pt x="773" y="644"/>
                    <a:pt x="799" y="644"/>
                  </a:cubicBezTo>
                  <a:cubicBezTo>
                    <a:pt x="851" y="644"/>
                    <a:pt x="908" y="673"/>
                    <a:pt x="993" y="673"/>
                  </a:cubicBezTo>
                  <a:cubicBezTo>
                    <a:pt x="1057" y="737"/>
                    <a:pt x="1122" y="801"/>
                    <a:pt x="1122" y="881"/>
                  </a:cubicBezTo>
                  <a:cubicBezTo>
                    <a:pt x="1266" y="945"/>
                    <a:pt x="1394" y="1073"/>
                    <a:pt x="1522" y="1137"/>
                  </a:cubicBezTo>
                  <a:cubicBezTo>
                    <a:pt x="1666" y="1281"/>
                    <a:pt x="1730" y="1345"/>
                    <a:pt x="1794" y="1409"/>
                  </a:cubicBezTo>
                  <a:lnTo>
                    <a:pt x="1794" y="609"/>
                  </a:lnTo>
                  <a:cubicBezTo>
                    <a:pt x="1666" y="545"/>
                    <a:pt x="1522" y="481"/>
                    <a:pt x="1394" y="401"/>
                  </a:cubicBezTo>
                  <a:cubicBezTo>
                    <a:pt x="1266" y="272"/>
                    <a:pt x="1057" y="208"/>
                    <a:pt x="929" y="144"/>
                  </a:cubicBezTo>
                  <a:cubicBezTo>
                    <a:pt x="801" y="80"/>
                    <a:pt x="721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8450940" y="4949256"/>
              <a:ext cx="55823" cy="45259"/>
            </a:xfrm>
            <a:custGeom>
              <a:avLst/>
              <a:gdLst/>
              <a:ahLst/>
              <a:cxnLst/>
              <a:rect l="l" t="t" r="r" b="b"/>
              <a:pathLst>
                <a:path w="930" h="754" extrusionOk="0">
                  <a:moveTo>
                    <a:pt x="310" y="1"/>
                  </a:moveTo>
                  <a:cubicBezTo>
                    <a:pt x="191" y="1"/>
                    <a:pt x="111" y="68"/>
                    <a:pt x="64" y="161"/>
                  </a:cubicBezTo>
                  <a:cubicBezTo>
                    <a:pt x="0" y="289"/>
                    <a:pt x="64" y="433"/>
                    <a:pt x="192" y="497"/>
                  </a:cubicBezTo>
                  <a:cubicBezTo>
                    <a:pt x="192" y="561"/>
                    <a:pt x="257" y="561"/>
                    <a:pt x="337" y="561"/>
                  </a:cubicBezTo>
                  <a:cubicBezTo>
                    <a:pt x="529" y="689"/>
                    <a:pt x="737" y="689"/>
                    <a:pt x="929" y="753"/>
                  </a:cubicBezTo>
                  <a:lnTo>
                    <a:pt x="929" y="161"/>
                  </a:lnTo>
                  <a:cubicBezTo>
                    <a:pt x="801" y="161"/>
                    <a:pt x="593" y="33"/>
                    <a:pt x="465" y="33"/>
                  </a:cubicBezTo>
                  <a:cubicBezTo>
                    <a:pt x="407" y="10"/>
                    <a:pt x="356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-150" y="4807000"/>
              <a:ext cx="9144156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84150" y="4894450"/>
              <a:ext cx="8085284" cy="160627"/>
            </a:xfrm>
            <a:custGeom>
              <a:avLst/>
              <a:gdLst/>
              <a:ahLst/>
              <a:cxnLst/>
              <a:rect l="l" t="t" r="r" b="b"/>
              <a:pathLst>
                <a:path w="128170" h="2676" extrusionOk="0">
                  <a:moveTo>
                    <a:pt x="0" y="1"/>
                  </a:moveTo>
                  <a:lnTo>
                    <a:pt x="0" y="2675"/>
                  </a:lnTo>
                  <a:lnTo>
                    <a:pt x="128170" y="2675"/>
                  </a:lnTo>
                  <a:lnTo>
                    <a:pt x="12817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56813" y="4806998"/>
              <a:ext cx="444061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" name="Google Shape;77;p6"/>
            <p:cNvGrpSpPr/>
            <p:nvPr/>
          </p:nvGrpSpPr>
          <p:grpSpPr>
            <a:xfrm>
              <a:off x="8381325" y="4885938"/>
              <a:ext cx="195064" cy="171900"/>
              <a:chOff x="8381325" y="4885938"/>
              <a:chExt cx="195064" cy="171900"/>
            </a:xfrm>
          </p:grpSpPr>
          <p:cxnSp>
            <p:nvCxnSpPr>
              <p:cNvPr id="78" name="Google Shape;78;p6"/>
              <p:cNvCxnSpPr/>
              <p:nvPr/>
            </p:nvCxnSpPr>
            <p:spPr>
              <a:xfrm>
                <a:off x="8381325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6"/>
              <p:cNvCxnSpPr/>
              <p:nvPr/>
            </p:nvCxnSpPr>
            <p:spPr>
              <a:xfrm>
                <a:off x="8478857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6"/>
              <p:cNvCxnSpPr/>
              <p:nvPr/>
            </p:nvCxnSpPr>
            <p:spPr>
              <a:xfrm>
                <a:off x="8576389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7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7"/>
          <p:cNvSpPr txBox="1">
            <a:spLocks noGrp="1"/>
          </p:cNvSpPr>
          <p:nvPr>
            <p:ph type="subTitle" idx="1"/>
          </p:nvPr>
        </p:nvSpPr>
        <p:spPr>
          <a:xfrm>
            <a:off x="1128850" y="2281750"/>
            <a:ext cx="3492600" cy="15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title"/>
          </p:nvPr>
        </p:nvSpPr>
        <p:spPr>
          <a:xfrm>
            <a:off x="618299" y="349700"/>
            <a:ext cx="62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7"/>
          <p:cNvGrpSpPr/>
          <p:nvPr/>
        </p:nvGrpSpPr>
        <p:grpSpPr>
          <a:xfrm>
            <a:off x="8925" y="4798225"/>
            <a:ext cx="9126782" cy="336502"/>
            <a:chOff x="-150" y="4806998"/>
            <a:chExt cx="9144156" cy="336502"/>
          </a:xfrm>
        </p:grpSpPr>
        <p:sp>
          <p:nvSpPr>
            <p:cNvPr id="86" name="Google Shape;86;p7"/>
            <p:cNvSpPr/>
            <p:nvPr/>
          </p:nvSpPr>
          <p:spPr>
            <a:xfrm>
              <a:off x="8399017" y="4994455"/>
              <a:ext cx="107745" cy="84635"/>
            </a:xfrm>
            <a:custGeom>
              <a:avLst/>
              <a:gdLst/>
              <a:ahLst/>
              <a:cxnLst/>
              <a:rect l="l" t="t" r="r" b="b"/>
              <a:pathLst>
                <a:path w="1795" h="1410" extrusionOk="0">
                  <a:moveTo>
                    <a:pt x="593" y="0"/>
                  </a:moveTo>
                  <a:cubicBezTo>
                    <a:pt x="465" y="0"/>
                    <a:pt x="321" y="80"/>
                    <a:pt x="257" y="144"/>
                  </a:cubicBezTo>
                  <a:cubicBezTo>
                    <a:pt x="1" y="401"/>
                    <a:pt x="1" y="673"/>
                    <a:pt x="129" y="945"/>
                  </a:cubicBezTo>
                  <a:cubicBezTo>
                    <a:pt x="193" y="1137"/>
                    <a:pt x="257" y="1281"/>
                    <a:pt x="257" y="1409"/>
                  </a:cubicBezTo>
                  <a:lnTo>
                    <a:pt x="865" y="1409"/>
                  </a:lnTo>
                  <a:cubicBezTo>
                    <a:pt x="865" y="1345"/>
                    <a:pt x="801" y="1201"/>
                    <a:pt x="721" y="1073"/>
                  </a:cubicBezTo>
                  <a:cubicBezTo>
                    <a:pt x="721" y="1073"/>
                    <a:pt x="657" y="1009"/>
                    <a:pt x="657" y="945"/>
                  </a:cubicBezTo>
                  <a:cubicBezTo>
                    <a:pt x="657" y="881"/>
                    <a:pt x="657" y="737"/>
                    <a:pt x="721" y="673"/>
                  </a:cubicBezTo>
                  <a:cubicBezTo>
                    <a:pt x="748" y="651"/>
                    <a:pt x="773" y="644"/>
                    <a:pt x="799" y="644"/>
                  </a:cubicBezTo>
                  <a:cubicBezTo>
                    <a:pt x="851" y="644"/>
                    <a:pt x="908" y="673"/>
                    <a:pt x="993" y="673"/>
                  </a:cubicBezTo>
                  <a:cubicBezTo>
                    <a:pt x="1057" y="737"/>
                    <a:pt x="1122" y="801"/>
                    <a:pt x="1122" y="881"/>
                  </a:cubicBezTo>
                  <a:cubicBezTo>
                    <a:pt x="1266" y="945"/>
                    <a:pt x="1394" y="1073"/>
                    <a:pt x="1522" y="1137"/>
                  </a:cubicBezTo>
                  <a:cubicBezTo>
                    <a:pt x="1666" y="1281"/>
                    <a:pt x="1730" y="1345"/>
                    <a:pt x="1794" y="1409"/>
                  </a:cubicBezTo>
                  <a:lnTo>
                    <a:pt x="1794" y="609"/>
                  </a:lnTo>
                  <a:cubicBezTo>
                    <a:pt x="1666" y="545"/>
                    <a:pt x="1522" y="481"/>
                    <a:pt x="1394" y="401"/>
                  </a:cubicBezTo>
                  <a:cubicBezTo>
                    <a:pt x="1266" y="272"/>
                    <a:pt x="1057" y="208"/>
                    <a:pt x="929" y="144"/>
                  </a:cubicBezTo>
                  <a:cubicBezTo>
                    <a:pt x="801" y="80"/>
                    <a:pt x="721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8450940" y="4949256"/>
              <a:ext cx="55823" cy="45259"/>
            </a:xfrm>
            <a:custGeom>
              <a:avLst/>
              <a:gdLst/>
              <a:ahLst/>
              <a:cxnLst/>
              <a:rect l="l" t="t" r="r" b="b"/>
              <a:pathLst>
                <a:path w="930" h="754" extrusionOk="0">
                  <a:moveTo>
                    <a:pt x="310" y="1"/>
                  </a:moveTo>
                  <a:cubicBezTo>
                    <a:pt x="191" y="1"/>
                    <a:pt x="111" y="68"/>
                    <a:pt x="64" y="161"/>
                  </a:cubicBezTo>
                  <a:cubicBezTo>
                    <a:pt x="0" y="289"/>
                    <a:pt x="64" y="433"/>
                    <a:pt x="192" y="497"/>
                  </a:cubicBezTo>
                  <a:cubicBezTo>
                    <a:pt x="192" y="561"/>
                    <a:pt x="257" y="561"/>
                    <a:pt x="337" y="561"/>
                  </a:cubicBezTo>
                  <a:cubicBezTo>
                    <a:pt x="529" y="689"/>
                    <a:pt x="737" y="689"/>
                    <a:pt x="929" y="753"/>
                  </a:cubicBezTo>
                  <a:lnTo>
                    <a:pt x="929" y="161"/>
                  </a:lnTo>
                  <a:cubicBezTo>
                    <a:pt x="801" y="161"/>
                    <a:pt x="593" y="33"/>
                    <a:pt x="465" y="33"/>
                  </a:cubicBezTo>
                  <a:cubicBezTo>
                    <a:pt x="407" y="10"/>
                    <a:pt x="356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-150" y="4807000"/>
              <a:ext cx="9144156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84150" y="4894450"/>
              <a:ext cx="8085284" cy="160627"/>
            </a:xfrm>
            <a:custGeom>
              <a:avLst/>
              <a:gdLst/>
              <a:ahLst/>
              <a:cxnLst/>
              <a:rect l="l" t="t" r="r" b="b"/>
              <a:pathLst>
                <a:path w="128170" h="2676" extrusionOk="0">
                  <a:moveTo>
                    <a:pt x="0" y="1"/>
                  </a:moveTo>
                  <a:lnTo>
                    <a:pt x="0" y="2675"/>
                  </a:lnTo>
                  <a:lnTo>
                    <a:pt x="128170" y="2675"/>
                  </a:lnTo>
                  <a:lnTo>
                    <a:pt x="12817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8256813" y="4806998"/>
              <a:ext cx="444061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" name="Google Shape;91;p7"/>
            <p:cNvGrpSpPr/>
            <p:nvPr/>
          </p:nvGrpSpPr>
          <p:grpSpPr>
            <a:xfrm>
              <a:off x="8381325" y="4885938"/>
              <a:ext cx="195064" cy="171900"/>
              <a:chOff x="8381325" y="4885938"/>
              <a:chExt cx="195064" cy="171900"/>
            </a:xfrm>
          </p:grpSpPr>
          <p:cxnSp>
            <p:nvCxnSpPr>
              <p:cNvPr id="92" name="Google Shape;92;p7"/>
              <p:cNvCxnSpPr/>
              <p:nvPr/>
            </p:nvCxnSpPr>
            <p:spPr>
              <a:xfrm>
                <a:off x="8381325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93" name="Google Shape;93;p7"/>
              <p:cNvCxnSpPr/>
              <p:nvPr/>
            </p:nvCxnSpPr>
            <p:spPr>
              <a:xfrm>
                <a:off x="8478857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94" name="Google Shape;94;p7"/>
              <p:cNvCxnSpPr/>
              <p:nvPr/>
            </p:nvCxnSpPr>
            <p:spPr>
              <a:xfrm>
                <a:off x="8576389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8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98" name="Google Shape;98;p8"/>
          <p:cNvGrpSpPr/>
          <p:nvPr/>
        </p:nvGrpSpPr>
        <p:grpSpPr>
          <a:xfrm>
            <a:off x="8925" y="4798225"/>
            <a:ext cx="9126782" cy="336502"/>
            <a:chOff x="-150" y="4806998"/>
            <a:chExt cx="9144156" cy="336502"/>
          </a:xfrm>
        </p:grpSpPr>
        <p:sp>
          <p:nvSpPr>
            <p:cNvPr id="99" name="Google Shape;99;p8"/>
            <p:cNvSpPr/>
            <p:nvPr/>
          </p:nvSpPr>
          <p:spPr>
            <a:xfrm>
              <a:off x="8399017" y="4994455"/>
              <a:ext cx="107745" cy="84635"/>
            </a:xfrm>
            <a:custGeom>
              <a:avLst/>
              <a:gdLst/>
              <a:ahLst/>
              <a:cxnLst/>
              <a:rect l="l" t="t" r="r" b="b"/>
              <a:pathLst>
                <a:path w="1795" h="1410" extrusionOk="0">
                  <a:moveTo>
                    <a:pt x="593" y="0"/>
                  </a:moveTo>
                  <a:cubicBezTo>
                    <a:pt x="465" y="0"/>
                    <a:pt x="321" y="80"/>
                    <a:pt x="257" y="144"/>
                  </a:cubicBezTo>
                  <a:cubicBezTo>
                    <a:pt x="1" y="401"/>
                    <a:pt x="1" y="673"/>
                    <a:pt x="129" y="945"/>
                  </a:cubicBezTo>
                  <a:cubicBezTo>
                    <a:pt x="193" y="1137"/>
                    <a:pt x="257" y="1281"/>
                    <a:pt x="257" y="1409"/>
                  </a:cubicBezTo>
                  <a:lnTo>
                    <a:pt x="865" y="1409"/>
                  </a:lnTo>
                  <a:cubicBezTo>
                    <a:pt x="865" y="1345"/>
                    <a:pt x="801" y="1201"/>
                    <a:pt x="721" y="1073"/>
                  </a:cubicBezTo>
                  <a:cubicBezTo>
                    <a:pt x="721" y="1073"/>
                    <a:pt x="657" y="1009"/>
                    <a:pt x="657" y="945"/>
                  </a:cubicBezTo>
                  <a:cubicBezTo>
                    <a:pt x="657" y="881"/>
                    <a:pt x="657" y="737"/>
                    <a:pt x="721" y="673"/>
                  </a:cubicBezTo>
                  <a:cubicBezTo>
                    <a:pt x="748" y="651"/>
                    <a:pt x="773" y="644"/>
                    <a:pt x="799" y="644"/>
                  </a:cubicBezTo>
                  <a:cubicBezTo>
                    <a:pt x="851" y="644"/>
                    <a:pt x="908" y="673"/>
                    <a:pt x="993" y="673"/>
                  </a:cubicBezTo>
                  <a:cubicBezTo>
                    <a:pt x="1057" y="737"/>
                    <a:pt x="1122" y="801"/>
                    <a:pt x="1122" y="881"/>
                  </a:cubicBezTo>
                  <a:cubicBezTo>
                    <a:pt x="1266" y="945"/>
                    <a:pt x="1394" y="1073"/>
                    <a:pt x="1522" y="1137"/>
                  </a:cubicBezTo>
                  <a:cubicBezTo>
                    <a:pt x="1666" y="1281"/>
                    <a:pt x="1730" y="1345"/>
                    <a:pt x="1794" y="1409"/>
                  </a:cubicBezTo>
                  <a:lnTo>
                    <a:pt x="1794" y="609"/>
                  </a:lnTo>
                  <a:cubicBezTo>
                    <a:pt x="1666" y="545"/>
                    <a:pt x="1522" y="481"/>
                    <a:pt x="1394" y="401"/>
                  </a:cubicBezTo>
                  <a:cubicBezTo>
                    <a:pt x="1266" y="272"/>
                    <a:pt x="1057" y="208"/>
                    <a:pt x="929" y="144"/>
                  </a:cubicBezTo>
                  <a:cubicBezTo>
                    <a:pt x="801" y="80"/>
                    <a:pt x="721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8450940" y="4949256"/>
              <a:ext cx="55823" cy="45259"/>
            </a:xfrm>
            <a:custGeom>
              <a:avLst/>
              <a:gdLst/>
              <a:ahLst/>
              <a:cxnLst/>
              <a:rect l="l" t="t" r="r" b="b"/>
              <a:pathLst>
                <a:path w="930" h="754" extrusionOk="0">
                  <a:moveTo>
                    <a:pt x="310" y="1"/>
                  </a:moveTo>
                  <a:cubicBezTo>
                    <a:pt x="191" y="1"/>
                    <a:pt x="111" y="68"/>
                    <a:pt x="64" y="161"/>
                  </a:cubicBezTo>
                  <a:cubicBezTo>
                    <a:pt x="0" y="289"/>
                    <a:pt x="64" y="433"/>
                    <a:pt x="192" y="497"/>
                  </a:cubicBezTo>
                  <a:cubicBezTo>
                    <a:pt x="192" y="561"/>
                    <a:pt x="257" y="561"/>
                    <a:pt x="337" y="561"/>
                  </a:cubicBezTo>
                  <a:cubicBezTo>
                    <a:pt x="529" y="689"/>
                    <a:pt x="737" y="689"/>
                    <a:pt x="929" y="753"/>
                  </a:cubicBezTo>
                  <a:lnTo>
                    <a:pt x="929" y="161"/>
                  </a:lnTo>
                  <a:cubicBezTo>
                    <a:pt x="801" y="161"/>
                    <a:pt x="593" y="33"/>
                    <a:pt x="465" y="33"/>
                  </a:cubicBezTo>
                  <a:cubicBezTo>
                    <a:pt x="407" y="10"/>
                    <a:pt x="356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-150" y="4807000"/>
              <a:ext cx="9144156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84150" y="4894450"/>
              <a:ext cx="8085284" cy="160627"/>
            </a:xfrm>
            <a:custGeom>
              <a:avLst/>
              <a:gdLst/>
              <a:ahLst/>
              <a:cxnLst/>
              <a:rect l="l" t="t" r="r" b="b"/>
              <a:pathLst>
                <a:path w="128170" h="2676" extrusionOk="0">
                  <a:moveTo>
                    <a:pt x="0" y="1"/>
                  </a:moveTo>
                  <a:lnTo>
                    <a:pt x="0" y="2675"/>
                  </a:lnTo>
                  <a:lnTo>
                    <a:pt x="128170" y="2675"/>
                  </a:lnTo>
                  <a:lnTo>
                    <a:pt x="12817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8256813" y="4806998"/>
              <a:ext cx="444061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" name="Google Shape;104;p8"/>
            <p:cNvGrpSpPr/>
            <p:nvPr/>
          </p:nvGrpSpPr>
          <p:grpSpPr>
            <a:xfrm>
              <a:off x="8381325" y="4885938"/>
              <a:ext cx="195064" cy="171900"/>
              <a:chOff x="8381325" y="4885938"/>
              <a:chExt cx="195064" cy="171900"/>
            </a:xfrm>
          </p:grpSpPr>
          <p:cxnSp>
            <p:nvCxnSpPr>
              <p:cNvPr id="105" name="Google Shape;105;p8"/>
              <p:cNvCxnSpPr/>
              <p:nvPr/>
            </p:nvCxnSpPr>
            <p:spPr>
              <a:xfrm>
                <a:off x="8381325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8"/>
              <p:cNvCxnSpPr/>
              <p:nvPr/>
            </p:nvCxnSpPr>
            <p:spPr>
              <a:xfrm>
                <a:off x="8478857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8"/>
              <p:cNvCxnSpPr/>
              <p:nvPr/>
            </p:nvCxnSpPr>
            <p:spPr>
              <a:xfrm>
                <a:off x="8576389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9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9"/>
          <p:cNvSpPr txBox="1">
            <a:spLocks noGrp="1"/>
          </p:cNvSpPr>
          <p:nvPr>
            <p:ph type="title"/>
          </p:nvPr>
        </p:nvSpPr>
        <p:spPr>
          <a:xfrm>
            <a:off x="6959975" y="4219296"/>
            <a:ext cx="18036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000">
                <a:latin typeface="VT323"/>
                <a:ea typeface="VT323"/>
                <a:cs typeface="VT323"/>
                <a:sym typeface="VT323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1" name="Google Shape;111;p9"/>
          <p:cNvSpPr txBox="1">
            <a:spLocks noGrp="1"/>
          </p:cNvSpPr>
          <p:nvPr>
            <p:ph type="subTitle" idx="1"/>
          </p:nvPr>
        </p:nvSpPr>
        <p:spPr>
          <a:xfrm>
            <a:off x="989675" y="2887849"/>
            <a:ext cx="3596400" cy="8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2" name="Google Shape;112;p9"/>
          <p:cNvSpPr txBox="1">
            <a:spLocks noGrp="1"/>
          </p:cNvSpPr>
          <p:nvPr>
            <p:ph type="title" idx="2"/>
          </p:nvPr>
        </p:nvSpPr>
        <p:spPr>
          <a:xfrm>
            <a:off x="948600" y="1237900"/>
            <a:ext cx="3467400" cy="13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grpSp>
        <p:nvGrpSpPr>
          <p:cNvPr id="113" name="Google Shape;113;p9"/>
          <p:cNvGrpSpPr/>
          <p:nvPr/>
        </p:nvGrpSpPr>
        <p:grpSpPr>
          <a:xfrm>
            <a:off x="8925" y="4798225"/>
            <a:ext cx="9126782" cy="336502"/>
            <a:chOff x="-150" y="4806998"/>
            <a:chExt cx="9144156" cy="336502"/>
          </a:xfrm>
        </p:grpSpPr>
        <p:sp>
          <p:nvSpPr>
            <p:cNvPr id="114" name="Google Shape;114;p9"/>
            <p:cNvSpPr/>
            <p:nvPr/>
          </p:nvSpPr>
          <p:spPr>
            <a:xfrm>
              <a:off x="8399017" y="4994455"/>
              <a:ext cx="107745" cy="84635"/>
            </a:xfrm>
            <a:custGeom>
              <a:avLst/>
              <a:gdLst/>
              <a:ahLst/>
              <a:cxnLst/>
              <a:rect l="l" t="t" r="r" b="b"/>
              <a:pathLst>
                <a:path w="1795" h="1410" extrusionOk="0">
                  <a:moveTo>
                    <a:pt x="593" y="0"/>
                  </a:moveTo>
                  <a:cubicBezTo>
                    <a:pt x="465" y="0"/>
                    <a:pt x="321" y="80"/>
                    <a:pt x="257" y="144"/>
                  </a:cubicBezTo>
                  <a:cubicBezTo>
                    <a:pt x="1" y="401"/>
                    <a:pt x="1" y="673"/>
                    <a:pt x="129" y="945"/>
                  </a:cubicBezTo>
                  <a:cubicBezTo>
                    <a:pt x="193" y="1137"/>
                    <a:pt x="257" y="1281"/>
                    <a:pt x="257" y="1409"/>
                  </a:cubicBezTo>
                  <a:lnTo>
                    <a:pt x="865" y="1409"/>
                  </a:lnTo>
                  <a:cubicBezTo>
                    <a:pt x="865" y="1345"/>
                    <a:pt x="801" y="1201"/>
                    <a:pt x="721" y="1073"/>
                  </a:cubicBezTo>
                  <a:cubicBezTo>
                    <a:pt x="721" y="1073"/>
                    <a:pt x="657" y="1009"/>
                    <a:pt x="657" y="945"/>
                  </a:cubicBezTo>
                  <a:cubicBezTo>
                    <a:pt x="657" y="881"/>
                    <a:pt x="657" y="737"/>
                    <a:pt x="721" y="673"/>
                  </a:cubicBezTo>
                  <a:cubicBezTo>
                    <a:pt x="748" y="651"/>
                    <a:pt x="773" y="644"/>
                    <a:pt x="799" y="644"/>
                  </a:cubicBezTo>
                  <a:cubicBezTo>
                    <a:pt x="851" y="644"/>
                    <a:pt x="908" y="673"/>
                    <a:pt x="993" y="673"/>
                  </a:cubicBezTo>
                  <a:cubicBezTo>
                    <a:pt x="1057" y="737"/>
                    <a:pt x="1122" y="801"/>
                    <a:pt x="1122" y="881"/>
                  </a:cubicBezTo>
                  <a:cubicBezTo>
                    <a:pt x="1266" y="945"/>
                    <a:pt x="1394" y="1073"/>
                    <a:pt x="1522" y="1137"/>
                  </a:cubicBezTo>
                  <a:cubicBezTo>
                    <a:pt x="1666" y="1281"/>
                    <a:pt x="1730" y="1345"/>
                    <a:pt x="1794" y="1409"/>
                  </a:cubicBezTo>
                  <a:lnTo>
                    <a:pt x="1794" y="609"/>
                  </a:lnTo>
                  <a:cubicBezTo>
                    <a:pt x="1666" y="545"/>
                    <a:pt x="1522" y="481"/>
                    <a:pt x="1394" y="401"/>
                  </a:cubicBezTo>
                  <a:cubicBezTo>
                    <a:pt x="1266" y="272"/>
                    <a:pt x="1057" y="208"/>
                    <a:pt x="929" y="144"/>
                  </a:cubicBezTo>
                  <a:cubicBezTo>
                    <a:pt x="801" y="80"/>
                    <a:pt x="721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8450940" y="4949256"/>
              <a:ext cx="55823" cy="45259"/>
            </a:xfrm>
            <a:custGeom>
              <a:avLst/>
              <a:gdLst/>
              <a:ahLst/>
              <a:cxnLst/>
              <a:rect l="l" t="t" r="r" b="b"/>
              <a:pathLst>
                <a:path w="930" h="754" extrusionOk="0">
                  <a:moveTo>
                    <a:pt x="310" y="1"/>
                  </a:moveTo>
                  <a:cubicBezTo>
                    <a:pt x="191" y="1"/>
                    <a:pt x="111" y="68"/>
                    <a:pt x="64" y="161"/>
                  </a:cubicBezTo>
                  <a:cubicBezTo>
                    <a:pt x="0" y="289"/>
                    <a:pt x="64" y="433"/>
                    <a:pt x="192" y="497"/>
                  </a:cubicBezTo>
                  <a:cubicBezTo>
                    <a:pt x="192" y="561"/>
                    <a:pt x="257" y="561"/>
                    <a:pt x="337" y="561"/>
                  </a:cubicBezTo>
                  <a:cubicBezTo>
                    <a:pt x="529" y="689"/>
                    <a:pt x="737" y="689"/>
                    <a:pt x="929" y="753"/>
                  </a:cubicBezTo>
                  <a:lnTo>
                    <a:pt x="929" y="161"/>
                  </a:lnTo>
                  <a:cubicBezTo>
                    <a:pt x="801" y="161"/>
                    <a:pt x="593" y="33"/>
                    <a:pt x="465" y="33"/>
                  </a:cubicBezTo>
                  <a:cubicBezTo>
                    <a:pt x="407" y="10"/>
                    <a:pt x="356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-150" y="4807000"/>
              <a:ext cx="9144156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84150" y="4894450"/>
              <a:ext cx="8085284" cy="160627"/>
            </a:xfrm>
            <a:custGeom>
              <a:avLst/>
              <a:gdLst/>
              <a:ahLst/>
              <a:cxnLst/>
              <a:rect l="l" t="t" r="r" b="b"/>
              <a:pathLst>
                <a:path w="128170" h="2676" extrusionOk="0">
                  <a:moveTo>
                    <a:pt x="0" y="1"/>
                  </a:moveTo>
                  <a:lnTo>
                    <a:pt x="0" y="2675"/>
                  </a:lnTo>
                  <a:lnTo>
                    <a:pt x="128170" y="2675"/>
                  </a:lnTo>
                  <a:lnTo>
                    <a:pt x="12817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8256813" y="4806998"/>
              <a:ext cx="444061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Google Shape;119;p9"/>
            <p:cNvGrpSpPr/>
            <p:nvPr/>
          </p:nvGrpSpPr>
          <p:grpSpPr>
            <a:xfrm>
              <a:off x="8381325" y="4885938"/>
              <a:ext cx="195064" cy="171900"/>
              <a:chOff x="8381325" y="4885938"/>
              <a:chExt cx="195064" cy="171900"/>
            </a:xfrm>
          </p:grpSpPr>
          <p:cxnSp>
            <p:nvCxnSpPr>
              <p:cNvPr id="120" name="Google Shape;120;p9"/>
              <p:cNvCxnSpPr/>
              <p:nvPr/>
            </p:nvCxnSpPr>
            <p:spPr>
              <a:xfrm>
                <a:off x="8381325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9"/>
              <p:cNvCxnSpPr/>
              <p:nvPr/>
            </p:nvCxnSpPr>
            <p:spPr>
              <a:xfrm>
                <a:off x="8478857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9"/>
              <p:cNvCxnSpPr/>
              <p:nvPr/>
            </p:nvCxnSpPr>
            <p:spPr>
              <a:xfrm>
                <a:off x="8576389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 txBox="1">
            <a:spLocks noGrp="1"/>
          </p:cNvSpPr>
          <p:nvPr>
            <p:ph type="body" idx="1"/>
          </p:nvPr>
        </p:nvSpPr>
        <p:spPr>
          <a:xfrm>
            <a:off x="2719417" y="1975819"/>
            <a:ext cx="3781800" cy="13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endParaRPr/>
          </a:p>
        </p:txBody>
      </p:sp>
      <p:grpSp>
        <p:nvGrpSpPr>
          <p:cNvPr id="125" name="Google Shape;125;p10"/>
          <p:cNvGrpSpPr/>
          <p:nvPr/>
        </p:nvGrpSpPr>
        <p:grpSpPr>
          <a:xfrm>
            <a:off x="8925" y="4798225"/>
            <a:ext cx="9126782" cy="336502"/>
            <a:chOff x="-150" y="4806998"/>
            <a:chExt cx="9144156" cy="336502"/>
          </a:xfrm>
        </p:grpSpPr>
        <p:sp>
          <p:nvSpPr>
            <p:cNvPr id="126" name="Google Shape;126;p10"/>
            <p:cNvSpPr/>
            <p:nvPr/>
          </p:nvSpPr>
          <p:spPr>
            <a:xfrm>
              <a:off x="8399017" y="4994455"/>
              <a:ext cx="107745" cy="84635"/>
            </a:xfrm>
            <a:custGeom>
              <a:avLst/>
              <a:gdLst/>
              <a:ahLst/>
              <a:cxnLst/>
              <a:rect l="l" t="t" r="r" b="b"/>
              <a:pathLst>
                <a:path w="1795" h="1410" extrusionOk="0">
                  <a:moveTo>
                    <a:pt x="593" y="0"/>
                  </a:moveTo>
                  <a:cubicBezTo>
                    <a:pt x="465" y="0"/>
                    <a:pt x="321" y="80"/>
                    <a:pt x="257" y="144"/>
                  </a:cubicBezTo>
                  <a:cubicBezTo>
                    <a:pt x="1" y="401"/>
                    <a:pt x="1" y="673"/>
                    <a:pt x="129" y="945"/>
                  </a:cubicBezTo>
                  <a:cubicBezTo>
                    <a:pt x="193" y="1137"/>
                    <a:pt x="257" y="1281"/>
                    <a:pt x="257" y="1409"/>
                  </a:cubicBezTo>
                  <a:lnTo>
                    <a:pt x="865" y="1409"/>
                  </a:lnTo>
                  <a:cubicBezTo>
                    <a:pt x="865" y="1345"/>
                    <a:pt x="801" y="1201"/>
                    <a:pt x="721" y="1073"/>
                  </a:cubicBezTo>
                  <a:cubicBezTo>
                    <a:pt x="721" y="1073"/>
                    <a:pt x="657" y="1009"/>
                    <a:pt x="657" y="945"/>
                  </a:cubicBezTo>
                  <a:cubicBezTo>
                    <a:pt x="657" y="881"/>
                    <a:pt x="657" y="737"/>
                    <a:pt x="721" y="673"/>
                  </a:cubicBezTo>
                  <a:cubicBezTo>
                    <a:pt x="748" y="651"/>
                    <a:pt x="773" y="644"/>
                    <a:pt x="799" y="644"/>
                  </a:cubicBezTo>
                  <a:cubicBezTo>
                    <a:pt x="851" y="644"/>
                    <a:pt x="908" y="673"/>
                    <a:pt x="993" y="673"/>
                  </a:cubicBezTo>
                  <a:cubicBezTo>
                    <a:pt x="1057" y="737"/>
                    <a:pt x="1122" y="801"/>
                    <a:pt x="1122" y="881"/>
                  </a:cubicBezTo>
                  <a:cubicBezTo>
                    <a:pt x="1266" y="945"/>
                    <a:pt x="1394" y="1073"/>
                    <a:pt x="1522" y="1137"/>
                  </a:cubicBezTo>
                  <a:cubicBezTo>
                    <a:pt x="1666" y="1281"/>
                    <a:pt x="1730" y="1345"/>
                    <a:pt x="1794" y="1409"/>
                  </a:cubicBezTo>
                  <a:lnTo>
                    <a:pt x="1794" y="609"/>
                  </a:lnTo>
                  <a:cubicBezTo>
                    <a:pt x="1666" y="545"/>
                    <a:pt x="1522" y="481"/>
                    <a:pt x="1394" y="401"/>
                  </a:cubicBezTo>
                  <a:cubicBezTo>
                    <a:pt x="1266" y="272"/>
                    <a:pt x="1057" y="208"/>
                    <a:pt x="929" y="144"/>
                  </a:cubicBezTo>
                  <a:cubicBezTo>
                    <a:pt x="801" y="80"/>
                    <a:pt x="721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8450940" y="4949256"/>
              <a:ext cx="55823" cy="45259"/>
            </a:xfrm>
            <a:custGeom>
              <a:avLst/>
              <a:gdLst/>
              <a:ahLst/>
              <a:cxnLst/>
              <a:rect l="l" t="t" r="r" b="b"/>
              <a:pathLst>
                <a:path w="930" h="754" extrusionOk="0">
                  <a:moveTo>
                    <a:pt x="310" y="1"/>
                  </a:moveTo>
                  <a:cubicBezTo>
                    <a:pt x="191" y="1"/>
                    <a:pt x="111" y="68"/>
                    <a:pt x="64" y="161"/>
                  </a:cubicBezTo>
                  <a:cubicBezTo>
                    <a:pt x="0" y="289"/>
                    <a:pt x="64" y="433"/>
                    <a:pt x="192" y="497"/>
                  </a:cubicBezTo>
                  <a:cubicBezTo>
                    <a:pt x="192" y="561"/>
                    <a:pt x="257" y="561"/>
                    <a:pt x="337" y="561"/>
                  </a:cubicBezTo>
                  <a:cubicBezTo>
                    <a:pt x="529" y="689"/>
                    <a:pt x="737" y="689"/>
                    <a:pt x="929" y="753"/>
                  </a:cubicBezTo>
                  <a:lnTo>
                    <a:pt x="929" y="161"/>
                  </a:lnTo>
                  <a:cubicBezTo>
                    <a:pt x="801" y="161"/>
                    <a:pt x="593" y="33"/>
                    <a:pt x="465" y="33"/>
                  </a:cubicBezTo>
                  <a:cubicBezTo>
                    <a:pt x="407" y="10"/>
                    <a:pt x="356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-150" y="4807000"/>
              <a:ext cx="9144156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84150" y="4894450"/>
              <a:ext cx="8085284" cy="160627"/>
            </a:xfrm>
            <a:custGeom>
              <a:avLst/>
              <a:gdLst/>
              <a:ahLst/>
              <a:cxnLst/>
              <a:rect l="l" t="t" r="r" b="b"/>
              <a:pathLst>
                <a:path w="128170" h="2676" extrusionOk="0">
                  <a:moveTo>
                    <a:pt x="0" y="1"/>
                  </a:moveTo>
                  <a:lnTo>
                    <a:pt x="0" y="2675"/>
                  </a:lnTo>
                  <a:lnTo>
                    <a:pt x="128170" y="2675"/>
                  </a:lnTo>
                  <a:lnTo>
                    <a:pt x="12817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8256813" y="4806998"/>
              <a:ext cx="444061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" name="Google Shape;131;p10"/>
            <p:cNvGrpSpPr/>
            <p:nvPr/>
          </p:nvGrpSpPr>
          <p:grpSpPr>
            <a:xfrm>
              <a:off x="8381325" y="4885938"/>
              <a:ext cx="195064" cy="171900"/>
              <a:chOff x="8381325" y="4885938"/>
              <a:chExt cx="195064" cy="171900"/>
            </a:xfrm>
          </p:grpSpPr>
          <p:cxnSp>
            <p:nvCxnSpPr>
              <p:cNvPr id="132" name="Google Shape;132;p10"/>
              <p:cNvCxnSpPr/>
              <p:nvPr/>
            </p:nvCxnSpPr>
            <p:spPr>
              <a:xfrm>
                <a:off x="8381325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10"/>
              <p:cNvCxnSpPr/>
              <p:nvPr/>
            </p:nvCxnSpPr>
            <p:spPr>
              <a:xfrm>
                <a:off x="8478857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10"/>
              <p:cNvCxnSpPr/>
              <p:nvPr/>
            </p:nvCxnSpPr>
            <p:spPr>
              <a:xfrm>
                <a:off x="8576389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 Light"/>
              <a:buChar char="●"/>
              <a:defRPr sz="1800"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 Light"/>
              <a:buChar char="○"/>
              <a:defRPr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 Light"/>
              <a:buChar char="■"/>
              <a:defRPr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 Light"/>
              <a:buChar char="●"/>
              <a:defRPr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 Light"/>
              <a:buChar char="○"/>
              <a:defRPr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 Light"/>
              <a:buChar char="■"/>
              <a:defRPr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 Light"/>
              <a:buChar char="●"/>
              <a:defRPr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 Light"/>
              <a:buChar char="○"/>
              <a:defRPr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 Light"/>
              <a:buChar char="■"/>
              <a:defRPr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pngall.com/teacher-pn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it.abcdef.wiki/wiki/Microsoft_PowerPoint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3.png"/><Relationship Id="rId12" Type="http://schemas.openxmlformats.org/officeDocument/2006/relationships/hyperlink" Target="https://pngimg.com/download/73390" TargetMode="External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en.m.wikipedia.org/wiki/C%2B%2B" TargetMode="External"/><Relationship Id="rId1" Type="http://schemas.openxmlformats.org/officeDocument/2006/relationships/slideLayout" Target="../slideLayouts/slideLayout17.xml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5" Type="http://schemas.openxmlformats.org/officeDocument/2006/relationships/image" Target="../media/image8.png"/><Relationship Id="rId10" Type="http://schemas.openxmlformats.org/officeDocument/2006/relationships/hyperlink" Target="https://fr.vikidia.org/wiki/Microsoft_Office_Word" TargetMode="External"/><Relationship Id="rId4" Type="http://schemas.openxmlformats.org/officeDocument/2006/relationships/hyperlink" Target="https://lthub.ubc.ca/guides/microsoft-teams-instructor-guide/" TargetMode="External"/><Relationship Id="rId9" Type="http://schemas.openxmlformats.org/officeDocument/2006/relationships/image" Target="../media/image5.png"/><Relationship Id="rId14" Type="http://schemas.openxmlformats.org/officeDocument/2006/relationships/hyperlink" Target="https://schwabencode.com/blog/2019/10/18/Enable-CodeLens-in-Visual-Studio-201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30"/>
          <p:cNvGrpSpPr/>
          <p:nvPr/>
        </p:nvGrpSpPr>
        <p:grpSpPr>
          <a:xfrm>
            <a:off x="372722" y="-1119900"/>
            <a:ext cx="10048961" cy="5652321"/>
            <a:chOff x="372722" y="-1119900"/>
            <a:chExt cx="10048961" cy="5652321"/>
          </a:xfrm>
        </p:grpSpPr>
        <p:grpSp>
          <p:nvGrpSpPr>
            <p:cNvPr id="434" name="Google Shape;434;p30"/>
            <p:cNvGrpSpPr/>
            <p:nvPr/>
          </p:nvGrpSpPr>
          <p:grpSpPr>
            <a:xfrm>
              <a:off x="574800" y="3695649"/>
              <a:ext cx="684507" cy="684507"/>
              <a:chOff x="574800" y="3695649"/>
              <a:chExt cx="684507" cy="684507"/>
            </a:xfrm>
          </p:grpSpPr>
          <p:sp>
            <p:nvSpPr>
              <p:cNvPr id="435" name="Google Shape;435;p30"/>
              <p:cNvSpPr/>
              <p:nvPr/>
            </p:nvSpPr>
            <p:spPr>
              <a:xfrm>
                <a:off x="574800" y="3695649"/>
                <a:ext cx="684507" cy="684507"/>
              </a:xfrm>
              <a:custGeom>
                <a:avLst/>
                <a:gdLst/>
                <a:ahLst/>
                <a:cxnLst/>
                <a:rect l="l" t="t" r="r" b="b"/>
                <a:pathLst>
                  <a:path w="19409" h="19409" extrusionOk="0">
                    <a:moveTo>
                      <a:pt x="9736" y="1"/>
                    </a:moveTo>
                    <a:cubicBezTo>
                      <a:pt x="4340" y="1"/>
                      <a:pt x="0" y="4340"/>
                      <a:pt x="0" y="9673"/>
                    </a:cubicBezTo>
                    <a:cubicBezTo>
                      <a:pt x="0" y="15085"/>
                      <a:pt x="4340" y="19409"/>
                      <a:pt x="9736" y="19409"/>
                    </a:cubicBezTo>
                    <a:cubicBezTo>
                      <a:pt x="15069" y="19409"/>
                      <a:pt x="19408" y="15085"/>
                      <a:pt x="19408" y="9673"/>
                    </a:cubicBezTo>
                    <a:cubicBezTo>
                      <a:pt x="19408" y="4340"/>
                      <a:pt x="15069" y="1"/>
                      <a:pt x="9736" y="1"/>
                    </a:cubicBezTo>
                    <a:close/>
                  </a:path>
                </a:pathLst>
              </a:custGeom>
              <a:solidFill>
                <a:srgbClr val="FFFF0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0"/>
              <p:cNvSpPr/>
              <p:nvPr/>
            </p:nvSpPr>
            <p:spPr>
              <a:xfrm>
                <a:off x="993000" y="3813575"/>
                <a:ext cx="141675" cy="141675"/>
              </a:xfrm>
              <a:custGeom>
                <a:avLst/>
                <a:gdLst/>
                <a:ahLst/>
                <a:cxnLst/>
                <a:rect l="l" t="t" r="r" b="b"/>
                <a:pathLst>
                  <a:path w="5667" h="5667" extrusionOk="0">
                    <a:moveTo>
                      <a:pt x="0" y="2953"/>
                    </a:moveTo>
                    <a:lnTo>
                      <a:pt x="1905" y="1953"/>
                    </a:lnTo>
                    <a:lnTo>
                      <a:pt x="2810" y="0"/>
                    </a:lnTo>
                    <a:lnTo>
                      <a:pt x="3667" y="1905"/>
                    </a:lnTo>
                    <a:lnTo>
                      <a:pt x="5667" y="2905"/>
                    </a:lnTo>
                    <a:lnTo>
                      <a:pt x="3857" y="3810"/>
                    </a:lnTo>
                    <a:lnTo>
                      <a:pt x="2810" y="5667"/>
                    </a:lnTo>
                    <a:lnTo>
                      <a:pt x="1952" y="3953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38" name="Google Shape;438;p30"/>
            <p:cNvGrpSpPr/>
            <p:nvPr/>
          </p:nvGrpSpPr>
          <p:grpSpPr>
            <a:xfrm rot="5400000">
              <a:off x="3014900" y="4093488"/>
              <a:ext cx="193365" cy="684502"/>
              <a:chOff x="3301175" y="3649350"/>
              <a:chExt cx="193365" cy="684502"/>
            </a:xfrm>
          </p:grpSpPr>
          <p:sp>
            <p:nvSpPr>
              <p:cNvPr id="439" name="Google Shape;439;p30"/>
              <p:cNvSpPr/>
              <p:nvPr/>
            </p:nvSpPr>
            <p:spPr>
              <a:xfrm>
                <a:off x="3301175" y="3649350"/>
                <a:ext cx="193365" cy="193365"/>
              </a:xfrm>
              <a:custGeom>
                <a:avLst/>
                <a:gdLst/>
                <a:ahLst/>
                <a:cxnLst/>
                <a:rect l="l" t="t" r="r" b="b"/>
                <a:pathLst>
                  <a:path w="2339" h="2339" extrusionOk="0">
                    <a:moveTo>
                      <a:pt x="1137" y="0"/>
                    </a:moveTo>
                    <a:cubicBezTo>
                      <a:pt x="529" y="0"/>
                      <a:pt x="0" y="529"/>
                      <a:pt x="0" y="1137"/>
                    </a:cubicBezTo>
                    <a:cubicBezTo>
                      <a:pt x="0" y="1794"/>
                      <a:pt x="529" y="2338"/>
                      <a:pt x="1137" y="2338"/>
                    </a:cubicBezTo>
                    <a:cubicBezTo>
                      <a:pt x="1794" y="2338"/>
                      <a:pt x="2338" y="1794"/>
                      <a:pt x="2338" y="1137"/>
                    </a:cubicBezTo>
                    <a:cubicBezTo>
                      <a:pt x="2338" y="529"/>
                      <a:pt x="1794" y="0"/>
                      <a:pt x="11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0"/>
              <p:cNvSpPr/>
              <p:nvPr/>
            </p:nvSpPr>
            <p:spPr>
              <a:xfrm>
                <a:off x="3301175" y="3891570"/>
                <a:ext cx="193365" cy="193365"/>
              </a:xfrm>
              <a:custGeom>
                <a:avLst/>
                <a:gdLst/>
                <a:ahLst/>
                <a:cxnLst/>
                <a:rect l="l" t="t" r="r" b="b"/>
                <a:pathLst>
                  <a:path w="2339" h="2339" extrusionOk="0">
                    <a:moveTo>
                      <a:pt x="1137" y="1"/>
                    </a:moveTo>
                    <a:cubicBezTo>
                      <a:pt x="529" y="1"/>
                      <a:pt x="0" y="545"/>
                      <a:pt x="0" y="1202"/>
                    </a:cubicBezTo>
                    <a:cubicBezTo>
                      <a:pt x="0" y="1810"/>
                      <a:pt x="529" y="2339"/>
                      <a:pt x="1137" y="2339"/>
                    </a:cubicBezTo>
                    <a:cubicBezTo>
                      <a:pt x="1794" y="2339"/>
                      <a:pt x="2338" y="1810"/>
                      <a:pt x="2338" y="1202"/>
                    </a:cubicBezTo>
                    <a:cubicBezTo>
                      <a:pt x="2338" y="545"/>
                      <a:pt x="1794" y="1"/>
                      <a:pt x="11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0"/>
              <p:cNvSpPr/>
              <p:nvPr/>
            </p:nvSpPr>
            <p:spPr>
              <a:xfrm>
                <a:off x="3301175" y="4135196"/>
                <a:ext cx="193365" cy="198656"/>
              </a:xfrm>
              <a:custGeom>
                <a:avLst/>
                <a:gdLst/>
                <a:ahLst/>
                <a:cxnLst/>
                <a:rect l="l" t="t" r="r" b="b"/>
                <a:pathLst>
                  <a:path w="2339" h="2403" extrusionOk="0">
                    <a:moveTo>
                      <a:pt x="1137" y="0"/>
                    </a:moveTo>
                    <a:cubicBezTo>
                      <a:pt x="529" y="0"/>
                      <a:pt x="0" y="529"/>
                      <a:pt x="0" y="1201"/>
                    </a:cubicBezTo>
                    <a:cubicBezTo>
                      <a:pt x="0" y="1858"/>
                      <a:pt x="529" y="2402"/>
                      <a:pt x="1137" y="2402"/>
                    </a:cubicBezTo>
                    <a:cubicBezTo>
                      <a:pt x="1794" y="2402"/>
                      <a:pt x="2338" y="1858"/>
                      <a:pt x="2338" y="1201"/>
                    </a:cubicBezTo>
                    <a:cubicBezTo>
                      <a:pt x="2338" y="529"/>
                      <a:pt x="1794" y="0"/>
                      <a:pt x="11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5" name="Google Shape;455;p30"/>
            <p:cNvGrpSpPr/>
            <p:nvPr/>
          </p:nvGrpSpPr>
          <p:grpSpPr>
            <a:xfrm>
              <a:off x="372722" y="184891"/>
              <a:ext cx="1767690" cy="921858"/>
              <a:chOff x="-7867750" y="1566075"/>
              <a:chExt cx="5824349" cy="3037422"/>
            </a:xfrm>
          </p:grpSpPr>
          <p:sp>
            <p:nvSpPr>
              <p:cNvPr id="456" name="Google Shape;456;p30"/>
              <p:cNvSpPr/>
              <p:nvPr/>
            </p:nvSpPr>
            <p:spPr>
              <a:xfrm>
                <a:off x="-7709734" y="1692010"/>
                <a:ext cx="5666333" cy="2911488"/>
              </a:xfrm>
              <a:custGeom>
                <a:avLst/>
                <a:gdLst/>
                <a:ahLst/>
                <a:cxnLst/>
                <a:rect l="l" t="t" r="r" b="b"/>
                <a:pathLst>
                  <a:path w="53245" h="23028" extrusionOk="0">
                    <a:moveTo>
                      <a:pt x="1" y="0"/>
                    </a:moveTo>
                    <a:lnTo>
                      <a:pt x="1" y="3603"/>
                    </a:lnTo>
                    <a:lnTo>
                      <a:pt x="1" y="23027"/>
                    </a:lnTo>
                    <a:lnTo>
                      <a:pt x="53245" y="23027"/>
                    </a:lnTo>
                    <a:lnTo>
                      <a:pt x="53245" y="3603"/>
                    </a:lnTo>
                    <a:lnTo>
                      <a:pt x="532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0"/>
              <p:cNvSpPr/>
              <p:nvPr/>
            </p:nvSpPr>
            <p:spPr>
              <a:xfrm>
                <a:off x="-7867750" y="1566075"/>
                <a:ext cx="5652000" cy="399900"/>
              </a:xfrm>
              <a:prstGeom prst="rect">
                <a:avLst/>
              </a:pr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10800025" scaled="0"/>
              </a:gra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0"/>
              <p:cNvSpPr/>
              <p:nvPr/>
            </p:nvSpPr>
            <p:spPr>
              <a:xfrm>
                <a:off x="-7867750" y="1965975"/>
                <a:ext cx="5652000" cy="24318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9" name="Google Shape;459;p30"/>
              <p:cNvGrpSpPr/>
              <p:nvPr/>
            </p:nvGrpSpPr>
            <p:grpSpPr>
              <a:xfrm>
                <a:off x="-2810987" y="1674188"/>
                <a:ext cx="188214" cy="188214"/>
                <a:chOff x="-2887187" y="1674188"/>
                <a:chExt cx="188214" cy="188214"/>
              </a:xfrm>
            </p:grpSpPr>
            <p:sp>
              <p:nvSpPr>
                <p:cNvPr id="460" name="Google Shape;460;p30"/>
                <p:cNvSpPr/>
                <p:nvPr/>
              </p:nvSpPr>
              <p:spPr>
                <a:xfrm>
                  <a:off x="-2887187" y="1674188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0"/>
                <p:cNvSpPr/>
                <p:nvPr/>
              </p:nvSpPr>
              <p:spPr>
                <a:xfrm>
                  <a:off x="-2840573" y="1720802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62" name="Google Shape;462;p30"/>
              <p:cNvSpPr/>
              <p:nvPr/>
            </p:nvSpPr>
            <p:spPr>
              <a:xfrm>
                <a:off x="-2562125" y="1660906"/>
                <a:ext cx="252300" cy="252300"/>
              </a:xfrm>
              <a:prstGeom prst="mathMultiply">
                <a:avLst>
                  <a:gd name="adj1" fmla="val 4568"/>
                </a:avLst>
              </a:pr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0"/>
              <p:cNvSpPr/>
              <p:nvPr/>
            </p:nvSpPr>
            <p:spPr>
              <a:xfrm rot="4030">
                <a:off x="-3147825" y="1822782"/>
                <a:ext cx="255900" cy="55200"/>
              </a:xfrm>
              <a:prstGeom prst="mathMinus">
                <a:avLst>
                  <a:gd name="adj1" fmla="val 23520"/>
                </a:avLst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4" name="Google Shape;464;p30"/>
            <p:cNvGrpSpPr/>
            <p:nvPr/>
          </p:nvGrpSpPr>
          <p:grpSpPr>
            <a:xfrm>
              <a:off x="601322" y="413491"/>
              <a:ext cx="1767690" cy="921858"/>
              <a:chOff x="-7867750" y="1566075"/>
              <a:chExt cx="5824349" cy="3037422"/>
            </a:xfrm>
          </p:grpSpPr>
          <p:sp>
            <p:nvSpPr>
              <p:cNvPr id="465" name="Google Shape;465;p30"/>
              <p:cNvSpPr/>
              <p:nvPr/>
            </p:nvSpPr>
            <p:spPr>
              <a:xfrm>
                <a:off x="-7709734" y="1692010"/>
                <a:ext cx="5666333" cy="2911488"/>
              </a:xfrm>
              <a:custGeom>
                <a:avLst/>
                <a:gdLst/>
                <a:ahLst/>
                <a:cxnLst/>
                <a:rect l="l" t="t" r="r" b="b"/>
                <a:pathLst>
                  <a:path w="53245" h="23028" extrusionOk="0">
                    <a:moveTo>
                      <a:pt x="1" y="0"/>
                    </a:moveTo>
                    <a:lnTo>
                      <a:pt x="1" y="3603"/>
                    </a:lnTo>
                    <a:lnTo>
                      <a:pt x="1" y="23027"/>
                    </a:lnTo>
                    <a:lnTo>
                      <a:pt x="53245" y="23027"/>
                    </a:lnTo>
                    <a:lnTo>
                      <a:pt x="53245" y="3603"/>
                    </a:lnTo>
                    <a:lnTo>
                      <a:pt x="532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0"/>
              <p:cNvSpPr/>
              <p:nvPr/>
            </p:nvSpPr>
            <p:spPr>
              <a:xfrm>
                <a:off x="-7867750" y="1566075"/>
                <a:ext cx="5652000" cy="399900"/>
              </a:xfrm>
              <a:prstGeom prst="rect">
                <a:avLst/>
              </a:pr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10800025" scaled="0"/>
              </a:gra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0"/>
              <p:cNvSpPr/>
              <p:nvPr/>
            </p:nvSpPr>
            <p:spPr>
              <a:xfrm>
                <a:off x="-7867750" y="1965975"/>
                <a:ext cx="5652000" cy="24318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8" name="Google Shape;468;p30"/>
              <p:cNvGrpSpPr/>
              <p:nvPr/>
            </p:nvGrpSpPr>
            <p:grpSpPr>
              <a:xfrm>
                <a:off x="-2810987" y="1674188"/>
                <a:ext cx="193990" cy="188214"/>
                <a:chOff x="-2887187" y="1674188"/>
                <a:chExt cx="193990" cy="188214"/>
              </a:xfrm>
            </p:grpSpPr>
            <p:sp>
              <p:nvSpPr>
                <p:cNvPr id="469" name="Google Shape;469;p30"/>
                <p:cNvSpPr/>
                <p:nvPr/>
              </p:nvSpPr>
              <p:spPr>
                <a:xfrm>
                  <a:off x="-2887187" y="1674188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0"/>
                <p:cNvSpPr/>
                <p:nvPr/>
              </p:nvSpPr>
              <p:spPr>
                <a:xfrm>
                  <a:off x="-2834797" y="1720802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1" name="Google Shape;471;p30"/>
              <p:cNvSpPr/>
              <p:nvPr/>
            </p:nvSpPr>
            <p:spPr>
              <a:xfrm>
                <a:off x="-2562125" y="1660906"/>
                <a:ext cx="252300" cy="252300"/>
              </a:xfrm>
              <a:prstGeom prst="mathMultiply">
                <a:avLst>
                  <a:gd name="adj1" fmla="val 3921"/>
                </a:avLst>
              </a:pr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0"/>
              <p:cNvSpPr/>
              <p:nvPr/>
            </p:nvSpPr>
            <p:spPr>
              <a:xfrm rot="4030">
                <a:off x="-3147825" y="1822782"/>
                <a:ext cx="255900" cy="55200"/>
              </a:xfrm>
              <a:prstGeom prst="mathMinus">
                <a:avLst>
                  <a:gd name="adj1" fmla="val 23520"/>
                </a:avLst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3" name="Google Shape;473;p30"/>
            <p:cNvGrpSpPr/>
            <p:nvPr/>
          </p:nvGrpSpPr>
          <p:grpSpPr>
            <a:xfrm>
              <a:off x="7934425" y="-1119900"/>
              <a:ext cx="2487258" cy="2748209"/>
              <a:chOff x="7934425" y="-1119900"/>
              <a:chExt cx="2487258" cy="2748209"/>
            </a:xfrm>
          </p:grpSpPr>
          <p:sp>
            <p:nvSpPr>
              <p:cNvPr id="474" name="Google Shape;474;p30"/>
              <p:cNvSpPr/>
              <p:nvPr/>
            </p:nvSpPr>
            <p:spPr>
              <a:xfrm>
                <a:off x="8050600" y="125025"/>
                <a:ext cx="2371083" cy="1503284"/>
              </a:xfrm>
              <a:custGeom>
                <a:avLst/>
                <a:gdLst/>
                <a:ahLst/>
                <a:cxnLst/>
                <a:rect l="l" t="t" r="r" b="b"/>
                <a:pathLst>
                  <a:path w="113967" h="33757" extrusionOk="0">
                    <a:moveTo>
                      <a:pt x="0" y="1"/>
                    </a:moveTo>
                    <a:lnTo>
                      <a:pt x="0" y="33757"/>
                    </a:lnTo>
                    <a:lnTo>
                      <a:pt x="113966" y="33757"/>
                    </a:lnTo>
                    <a:lnTo>
                      <a:pt x="1139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0"/>
              <p:cNvSpPr/>
              <p:nvPr/>
            </p:nvSpPr>
            <p:spPr>
              <a:xfrm>
                <a:off x="7934425" y="-1119900"/>
                <a:ext cx="2311500" cy="263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6" name="Google Shape;476;p30"/>
              <p:cNvGrpSpPr/>
              <p:nvPr/>
            </p:nvGrpSpPr>
            <p:grpSpPr>
              <a:xfrm>
                <a:off x="7934425" y="-1119900"/>
                <a:ext cx="2311500" cy="2639025"/>
                <a:chOff x="3299275" y="-2782700"/>
                <a:chExt cx="2311500" cy="2639025"/>
              </a:xfrm>
            </p:grpSpPr>
            <p:sp>
              <p:nvSpPr>
                <p:cNvPr id="477" name="Google Shape;477;p30"/>
                <p:cNvSpPr/>
                <p:nvPr/>
              </p:nvSpPr>
              <p:spPr>
                <a:xfrm>
                  <a:off x="3299275" y="-2780375"/>
                  <a:ext cx="2311500" cy="2636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78" name="Google Shape;478;p30"/>
                <p:cNvCxnSpPr/>
                <p:nvPr/>
              </p:nvCxnSpPr>
              <p:spPr>
                <a:xfrm>
                  <a:off x="3459594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9" name="Google Shape;479;p30"/>
                <p:cNvCxnSpPr/>
                <p:nvPr/>
              </p:nvCxnSpPr>
              <p:spPr>
                <a:xfrm>
                  <a:off x="3613343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0" name="Google Shape;480;p30"/>
                <p:cNvCxnSpPr/>
                <p:nvPr/>
              </p:nvCxnSpPr>
              <p:spPr>
                <a:xfrm>
                  <a:off x="3767091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1" name="Google Shape;481;p30"/>
                <p:cNvCxnSpPr/>
                <p:nvPr/>
              </p:nvCxnSpPr>
              <p:spPr>
                <a:xfrm>
                  <a:off x="3920840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2" name="Google Shape;482;p30"/>
                <p:cNvCxnSpPr/>
                <p:nvPr/>
              </p:nvCxnSpPr>
              <p:spPr>
                <a:xfrm>
                  <a:off x="4074588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3" name="Google Shape;483;p30"/>
                <p:cNvCxnSpPr/>
                <p:nvPr/>
              </p:nvCxnSpPr>
              <p:spPr>
                <a:xfrm>
                  <a:off x="4228337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4" name="Google Shape;484;p30"/>
                <p:cNvCxnSpPr/>
                <p:nvPr/>
              </p:nvCxnSpPr>
              <p:spPr>
                <a:xfrm>
                  <a:off x="4382085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5" name="Google Shape;485;p30"/>
                <p:cNvCxnSpPr/>
                <p:nvPr/>
              </p:nvCxnSpPr>
              <p:spPr>
                <a:xfrm>
                  <a:off x="4535834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6" name="Google Shape;486;p30"/>
                <p:cNvCxnSpPr/>
                <p:nvPr/>
              </p:nvCxnSpPr>
              <p:spPr>
                <a:xfrm>
                  <a:off x="4689582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7" name="Google Shape;487;p30"/>
                <p:cNvCxnSpPr/>
                <p:nvPr/>
              </p:nvCxnSpPr>
              <p:spPr>
                <a:xfrm>
                  <a:off x="4843331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8" name="Google Shape;488;p30"/>
                <p:cNvCxnSpPr/>
                <p:nvPr/>
              </p:nvCxnSpPr>
              <p:spPr>
                <a:xfrm>
                  <a:off x="4997079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9" name="Google Shape;489;p30"/>
                <p:cNvCxnSpPr/>
                <p:nvPr/>
              </p:nvCxnSpPr>
              <p:spPr>
                <a:xfrm>
                  <a:off x="5150828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0" name="Google Shape;490;p30"/>
                <p:cNvCxnSpPr/>
                <p:nvPr/>
              </p:nvCxnSpPr>
              <p:spPr>
                <a:xfrm>
                  <a:off x="5304576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1" name="Google Shape;491;p30"/>
                <p:cNvCxnSpPr/>
                <p:nvPr/>
              </p:nvCxnSpPr>
              <p:spPr>
                <a:xfrm>
                  <a:off x="5458325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2" name="Google Shape;492;p30"/>
                <p:cNvCxnSpPr/>
                <p:nvPr/>
              </p:nvCxnSpPr>
              <p:spPr>
                <a:xfrm flipH="1">
                  <a:off x="3308825" y="-2629430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3" name="Google Shape;493;p30"/>
                <p:cNvCxnSpPr/>
                <p:nvPr/>
              </p:nvCxnSpPr>
              <p:spPr>
                <a:xfrm flipH="1">
                  <a:off x="3308825" y="-2474385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4" name="Google Shape;494;p30"/>
                <p:cNvCxnSpPr/>
                <p:nvPr/>
              </p:nvCxnSpPr>
              <p:spPr>
                <a:xfrm flipH="1">
                  <a:off x="3308825" y="-2319340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5" name="Google Shape;495;p30"/>
                <p:cNvCxnSpPr/>
                <p:nvPr/>
              </p:nvCxnSpPr>
              <p:spPr>
                <a:xfrm flipH="1">
                  <a:off x="3308825" y="-2164296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6" name="Google Shape;496;p30"/>
                <p:cNvCxnSpPr/>
                <p:nvPr/>
              </p:nvCxnSpPr>
              <p:spPr>
                <a:xfrm flipH="1">
                  <a:off x="3308825" y="-2009251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7" name="Google Shape;497;p30"/>
                <p:cNvCxnSpPr/>
                <p:nvPr/>
              </p:nvCxnSpPr>
              <p:spPr>
                <a:xfrm flipH="1">
                  <a:off x="3308825" y="-1854206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8" name="Google Shape;498;p30"/>
                <p:cNvCxnSpPr/>
                <p:nvPr/>
              </p:nvCxnSpPr>
              <p:spPr>
                <a:xfrm flipH="1">
                  <a:off x="3308825" y="-1699161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9" name="Google Shape;499;p30"/>
                <p:cNvCxnSpPr/>
                <p:nvPr/>
              </p:nvCxnSpPr>
              <p:spPr>
                <a:xfrm flipH="1">
                  <a:off x="3308825" y="-1544116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0" name="Google Shape;500;p30"/>
                <p:cNvCxnSpPr/>
                <p:nvPr/>
              </p:nvCxnSpPr>
              <p:spPr>
                <a:xfrm flipH="1">
                  <a:off x="3308825" y="-1389071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1" name="Google Shape;501;p30"/>
                <p:cNvCxnSpPr/>
                <p:nvPr/>
              </p:nvCxnSpPr>
              <p:spPr>
                <a:xfrm flipH="1">
                  <a:off x="3308825" y="-1234026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2" name="Google Shape;502;p30"/>
                <p:cNvCxnSpPr/>
                <p:nvPr/>
              </p:nvCxnSpPr>
              <p:spPr>
                <a:xfrm flipH="1">
                  <a:off x="3308825" y="-1078982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3" name="Google Shape;503;p30"/>
                <p:cNvCxnSpPr/>
                <p:nvPr/>
              </p:nvCxnSpPr>
              <p:spPr>
                <a:xfrm flipH="1">
                  <a:off x="3308825" y="-923937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4" name="Google Shape;504;p30"/>
                <p:cNvCxnSpPr/>
                <p:nvPr/>
              </p:nvCxnSpPr>
              <p:spPr>
                <a:xfrm flipH="1">
                  <a:off x="3308825" y="-768892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0"/>
                <p:cNvCxnSpPr/>
                <p:nvPr/>
              </p:nvCxnSpPr>
              <p:spPr>
                <a:xfrm flipH="1">
                  <a:off x="3308825" y="-613847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6" name="Google Shape;506;p30"/>
                <p:cNvCxnSpPr/>
                <p:nvPr/>
              </p:nvCxnSpPr>
              <p:spPr>
                <a:xfrm flipH="1">
                  <a:off x="3308825" y="-458802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7" name="Google Shape;507;p30"/>
                <p:cNvCxnSpPr/>
                <p:nvPr/>
              </p:nvCxnSpPr>
              <p:spPr>
                <a:xfrm flipH="1">
                  <a:off x="3308825" y="-303757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8" name="Google Shape;508;p30"/>
            <p:cNvGrpSpPr/>
            <p:nvPr/>
          </p:nvGrpSpPr>
          <p:grpSpPr>
            <a:xfrm>
              <a:off x="6485538" y="339000"/>
              <a:ext cx="1944850" cy="401975"/>
              <a:chOff x="6540288" y="4402500"/>
              <a:chExt cx="1944850" cy="401975"/>
            </a:xfrm>
          </p:grpSpPr>
          <p:sp>
            <p:nvSpPr>
              <p:cNvPr id="509" name="Google Shape;509;p30"/>
              <p:cNvSpPr/>
              <p:nvPr/>
            </p:nvSpPr>
            <p:spPr>
              <a:xfrm>
                <a:off x="6540288" y="4402500"/>
                <a:ext cx="1944850" cy="401975"/>
              </a:xfrm>
              <a:custGeom>
                <a:avLst/>
                <a:gdLst/>
                <a:ahLst/>
                <a:cxnLst/>
                <a:rect l="l" t="t" r="r" b="b"/>
                <a:pathLst>
                  <a:path w="77794" h="16079" extrusionOk="0">
                    <a:moveTo>
                      <a:pt x="4725" y="1"/>
                    </a:moveTo>
                    <a:cubicBezTo>
                      <a:pt x="2131" y="1"/>
                      <a:pt x="1" y="2066"/>
                      <a:pt x="1" y="4677"/>
                    </a:cubicBezTo>
                    <a:cubicBezTo>
                      <a:pt x="1" y="7271"/>
                      <a:pt x="2131" y="9416"/>
                      <a:pt x="4725" y="9416"/>
                    </a:cubicBezTo>
                    <a:cubicBezTo>
                      <a:pt x="6134" y="9416"/>
                      <a:pt x="6662" y="9881"/>
                      <a:pt x="8264" y="11418"/>
                    </a:cubicBezTo>
                    <a:cubicBezTo>
                      <a:pt x="10137" y="13276"/>
                      <a:pt x="13068" y="16078"/>
                      <a:pt x="18416" y="16078"/>
                    </a:cubicBezTo>
                    <a:cubicBezTo>
                      <a:pt x="23749" y="16078"/>
                      <a:pt x="26615" y="13276"/>
                      <a:pt x="28488" y="11418"/>
                    </a:cubicBezTo>
                    <a:cubicBezTo>
                      <a:pt x="30090" y="9881"/>
                      <a:pt x="30618" y="9416"/>
                      <a:pt x="32091" y="9416"/>
                    </a:cubicBezTo>
                    <a:cubicBezTo>
                      <a:pt x="33485" y="9416"/>
                      <a:pt x="34029" y="9881"/>
                      <a:pt x="35630" y="11418"/>
                    </a:cubicBezTo>
                    <a:cubicBezTo>
                      <a:pt x="37488" y="13276"/>
                      <a:pt x="40354" y="16078"/>
                      <a:pt x="45703" y="16078"/>
                    </a:cubicBezTo>
                    <a:cubicBezTo>
                      <a:pt x="51099" y="16078"/>
                      <a:pt x="53965" y="13276"/>
                      <a:pt x="55839" y="11418"/>
                    </a:cubicBezTo>
                    <a:cubicBezTo>
                      <a:pt x="57440" y="9881"/>
                      <a:pt x="57969" y="9416"/>
                      <a:pt x="59378" y="9416"/>
                    </a:cubicBezTo>
                    <a:cubicBezTo>
                      <a:pt x="60851" y="9416"/>
                      <a:pt x="61380" y="9881"/>
                      <a:pt x="62981" y="11418"/>
                    </a:cubicBezTo>
                    <a:cubicBezTo>
                      <a:pt x="64854" y="13276"/>
                      <a:pt x="67721" y="16078"/>
                      <a:pt x="73053" y="16078"/>
                    </a:cubicBezTo>
                    <a:cubicBezTo>
                      <a:pt x="75663" y="16078"/>
                      <a:pt x="77793" y="14012"/>
                      <a:pt x="77793" y="11418"/>
                    </a:cubicBezTo>
                    <a:cubicBezTo>
                      <a:pt x="77793" y="8808"/>
                      <a:pt x="75663" y="6678"/>
                      <a:pt x="73053" y="6678"/>
                    </a:cubicBezTo>
                    <a:cubicBezTo>
                      <a:pt x="71660" y="6678"/>
                      <a:pt x="71116" y="6214"/>
                      <a:pt x="69514" y="4677"/>
                    </a:cubicBezTo>
                    <a:cubicBezTo>
                      <a:pt x="67657" y="2803"/>
                      <a:pt x="64710" y="1"/>
                      <a:pt x="59378" y="1"/>
                    </a:cubicBezTo>
                    <a:cubicBezTo>
                      <a:pt x="54046" y="1"/>
                      <a:pt x="51163" y="2803"/>
                      <a:pt x="49306" y="4677"/>
                    </a:cubicBezTo>
                    <a:cubicBezTo>
                      <a:pt x="47704" y="6214"/>
                      <a:pt x="47160" y="6678"/>
                      <a:pt x="45703" y="6678"/>
                    </a:cubicBezTo>
                    <a:cubicBezTo>
                      <a:pt x="44293" y="6678"/>
                      <a:pt x="43765" y="6214"/>
                      <a:pt x="42164" y="4677"/>
                    </a:cubicBezTo>
                    <a:cubicBezTo>
                      <a:pt x="40290" y="2803"/>
                      <a:pt x="37424" y="1"/>
                      <a:pt x="32091" y="1"/>
                    </a:cubicBezTo>
                    <a:cubicBezTo>
                      <a:pt x="26743" y="1"/>
                      <a:pt x="23813" y="2803"/>
                      <a:pt x="21939" y="4677"/>
                    </a:cubicBezTo>
                    <a:cubicBezTo>
                      <a:pt x="20338" y="6214"/>
                      <a:pt x="19809" y="6678"/>
                      <a:pt x="18416" y="6678"/>
                    </a:cubicBezTo>
                    <a:cubicBezTo>
                      <a:pt x="16943" y="6678"/>
                      <a:pt x="16414" y="6214"/>
                      <a:pt x="14877" y="4677"/>
                    </a:cubicBezTo>
                    <a:cubicBezTo>
                      <a:pt x="12940" y="2803"/>
                      <a:pt x="10073" y="1"/>
                      <a:pt x="4725" y="1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0"/>
              <p:cNvSpPr/>
              <p:nvPr/>
            </p:nvSpPr>
            <p:spPr>
              <a:xfrm>
                <a:off x="7814538" y="4482070"/>
                <a:ext cx="588925" cy="240225"/>
              </a:xfrm>
              <a:custGeom>
                <a:avLst/>
                <a:gdLst/>
                <a:ahLst/>
                <a:cxnLst/>
                <a:rect l="l" t="t" r="r" b="b"/>
                <a:pathLst>
                  <a:path w="23557" h="9609" extrusionOk="0">
                    <a:moveTo>
                      <a:pt x="8408" y="1"/>
                    </a:moveTo>
                    <a:cubicBezTo>
                      <a:pt x="4405" y="1"/>
                      <a:pt x="2403" y="2003"/>
                      <a:pt x="593" y="3812"/>
                    </a:cubicBezTo>
                    <a:cubicBezTo>
                      <a:pt x="1" y="4341"/>
                      <a:pt x="1" y="5269"/>
                      <a:pt x="529" y="5878"/>
                    </a:cubicBezTo>
                    <a:cubicBezTo>
                      <a:pt x="842" y="6150"/>
                      <a:pt x="1240" y="6299"/>
                      <a:pt x="1624" y="6299"/>
                    </a:cubicBezTo>
                    <a:cubicBezTo>
                      <a:pt x="1987" y="6299"/>
                      <a:pt x="2338" y="6166"/>
                      <a:pt x="2595" y="5878"/>
                    </a:cubicBezTo>
                    <a:cubicBezTo>
                      <a:pt x="4277" y="4276"/>
                      <a:pt x="5606" y="2931"/>
                      <a:pt x="8408" y="2931"/>
                    </a:cubicBezTo>
                    <a:cubicBezTo>
                      <a:pt x="11274" y="2931"/>
                      <a:pt x="12603" y="4276"/>
                      <a:pt x="14285" y="5878"/>
                    </a:cubicBezTo>
                    <a:cubicBezTo>
                      <a:pt x="16078" y="7671"/>
                      <a:pt x="18080" y="9609"/>
                      <a:pt x="22083" y="9609"/>
                    </a:cubicBezTo>
                    <a:cubicBezTo>
                      <a:pt x="22884" y="9609"/>
                      <a:pt x="23556" y="9016"/>
                      <a:pt x="23556" y="8216"/>
                    </a:cubicBezTo>
                    <a:cubicBezTo>
                      <a:pt x="23556" y="7335"/>
                      <a:pt x="22884" y="6743"/>
                      <a:pt x="22083" y="6743"/>
                    </a:cubicBezTo>
                    <a:cubicBezTo>
                      <a:pt x="19281" y="6743"/>
                      <a:pt x="17952" y="5413"/>
                      <a:pt x="16286" y="3812"/>
                    </a:cubicBezTo>
                    <a:cubicBezTo>
                      <a:pt x="14477" y="2003"/>
                      <a:pt x="12475" y="1"/>
                      <a:pt x="84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1" name="Google Shape;511;p30"/>
            <p:cNvGrpSpPr/>
            <p:nvPr/>
          </p:nvGrpSpPr>
          <p:grpSpPr>
            <a:xfrm>
              <a:off x="1284002" y="673431"/>
              <a:ext cx="402322" cy="401989"/>
              <a:chOff x="3667875" y="746925"/>
              <a:chExt cx="484025" cy="483625"/>
            </a:xfrm>
          </p:grpSpPr>
          <p:sp>
            <p:nvSpPr>
              <p:cNvPr id="512" name="Google Shape;512;p30"/>
              <p:cNvSpPr/>
              <p:nvPr/>
            </p:nvSpPr>
            <p:spPr>
              <a:xfrm>
                <a:off x="3701500" y="848625"/>
                <a:ext cx="34850" cy="70075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2803" extrusionOk="0">
                    <a:moveTo>
                      <a:pt x="0" y="0"/>
                    </a:moveTo>
                    <a:lnTo>
                      <a:pt x="0" y="1409"/>
                    </a:lnTo>
                    <a:lnTo>
                      <a:pt x="0" y="2803"/>
                    </a:lnTo>
                    <a:lnTo>
                      <a:pt x="1394" y="2803"/>
                    </a:lnTo>
                    <a:lnTo>
                      <a:pt x="1394" y="1409"/>
                    </a:lnTo>
                    <a:lnTo>
                      <a:pt x="13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3" name="Google Shape;513;p30"/>
              <p:cNvGrpSpPr/>
              <p:nvPr/>
            </p:nvGrpSpPr>
            <p:grpSpPr>
              <a:xfrm>
                <a:off x="3667875" y="746925"/>
                <a:ext cx="484025" cy="483625"/>
                <a:chOff x="3667875" y="746925"/>
                <a:chExt cx="484025" cy="483625"/>
              </a:xfrm>
            </p:grpSpPr>
            <p:sp>
              <p:nvSpPr>
                <p:cNvPr id="514" name="Google Shape;514;p30"/>
                <p:cNvSpPr/>
                <p:nvPr/>
              </p:nvSpPr>
              <p:spPr>
                <a:xfrm>
                  <a:off x="3736325" y="815400"/>
                  <a:ext cx="35250" cy="3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0" h="1330" extrusionOk="0">
                      <a:moveTo>
                        <a:pt x="1" y="0"/>
                      </a:moveTo>
                      <a:lnTo>
                        <a:pt x="1" y="1329"/>
                      </a:lnTo>
                      <a:lnTo>
                        <a:pt x="1410" y="1329"/>
                      </a:lnTo>
                      <a:lnTo>
                        <a:pt x="141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30"/>
                <p:cNvSpPr/>
                <p:nvPr/>
              </p:nvSpPr>
              <p:spPr>
                <a:xfrm>
                  <a:off x="3828000" y="850225"/>
                  <a:ext cx="33650" cy="10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" h="4148" extrusionOk="0">
                      <a:moveTo>
                        <a:pt x="1" y="0"/>
                      </a:moveTo>
                      <a:lnTo>
                        <a:pt x="1" y="1410"/>
                      </a:lnTo>
                      <a:lnTo>
                        <a:pt x="1" y="2803"/>
                      </a:lnTo>
                      <a:lnTo>
                        <a:pt x="1" y="4148"/>
                      </a:lnTo>
                      <a:lnTo>
                        <a:pt x="1346" y="4148"/>
                      </a:lnTo>
                      <a:lnTo>
                        <a:pt x="1346" y="2803"/>
                      </a:lnTo>
                      <a:lnTo>
                        <a:pt x="1346" y="1410"/>
                      </a:lnTo>
                      <a:lnTo>
                        <a:pt x="13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30"/>
                <p:cNvSpPr/>
                <p:nvPr/>
              </p:nvSpPr>
              <p:spPr>
                <a:xfrm>
                  <a:off x="3950100" y="850225"/>
                  <a:ext cx="34850" cy="10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4" h="4148" extrusionOk="0">
                      <a:moveTo>
                        <a:pt x="1" y="0"/>
                      </a:moveTo>
                      <a:lnTo>
                        <a:pt x="1" y="1410"/>
                      </a:lnTo>
                      <a:lnTo>
                        <a:pt x="1" y="2803"/>
                      </a:lnTo>
                      <a:lnTo>
                        <a:pt x="1" y="4148"/>
                      </a:lnTo>
                      <a:lnTo>
                        <a:pt x="1394" y="4148"/>
                      </a:lnTo>
                      <a:lnTo>
                        <a:pt x="1394" y="2803"/>
                      </a:lnTo>
                      <a:lnTo>
                        <a:pt x="1394" y="1410"/>
                      </a:lnTo>
                      <a:lnTo>
                        <a:pt x="13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30"/>
                <p:cNvSpPr/>
                <p:nvPr/>
              </p:nvSpPr>
              <p:spPr>
                <a:xfrm>
                  <a:off x="3667875" y="918675"/>
                  <a:ext cx="68475" cy="20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9" h="8344" extrusionOk="0">
                      <a:moveTo>
                        <a:pt x="0" y="1"/>
                      </a:moveTo>
                      <a:lnTo>
                        <a:pt x="0" y="1410"/>
                      </a:lnTo>
                      <a:lnTo>
                        <a:pt x="0" y="2803"/>
                      </a:lnTo>
                      <a:lnTo>
                        <a:pt x="0" y="4212"/>
                      </a:lnTo>
                      <a:lnTo>
                        <a:pt x="0" y="5541"/>
                      </a:lnTo>
                      <a:lnTo>
                        <a:pt x="1345" y="5541"/>
                      </a:lnTo>
                      <a:lnTo>
                        <a:pt x="1345" y="4212"/>
                      </a:lnTo>
                      <a:lnTo>
                        <a:pt x="1345" y="2803"/>
                      </a:lnTo>
                      <a:lnTo>
                        <a:pt x="1345" y="1410"/>
                      </a:lnTo>
                      <a:lnTo>
                        <a:pt x="1345" y="1"/>
                      </a:lnTo>
                      <a:close/>
                      <a:moveTo>
                        <a:pt x="1345" y="5541"/>
                      </a:moveTo>
                      <a:lnTo>
                        <a:pt x="1345" y="6934"/>
                      </a:lnTo>
                      <a:lnTo>
                        <a:pt x="1345" y="8344"/>
                      </a:lnTo>
                      <a:lnTo>
                        <a:pt x="2739" y="8344"/>
                      </a:lnTo>
                      <a:lnTo>
                        <a:pt x="2739" y="6934"/>
                      </a:lnTo>
                      <a:lnTo>
                        <a:pt x="2739" y="554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30"/>
                <p:cNvSpPr/>
                <p:nvPr/>
              </p:nvSpPr>
              <p:spPr>
                <a:xfrm>
                  <a:off x="3736325" y="1127250"/>
                  <a:ext cx="35250" cy="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0" h="1394" extrusionOk="0">
                      <a:moveTo>
                        <a:pt x="1" y="1"/>
                      </a:moveTo>
                      <a:lnTo>
                        <a:pt x="1" y="1394"/>
                      </a:lnTo>
                      <a:lnTo>
                        <a:pt x="1410" y="1394"/>
                      </a:lnTo>
                      <a:lnTo>
                        <a:pt x="141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30"/>
                <p:cNvSpPr/>
                <p:nvPr/>
              </p:nvSpPr>
              <p:spPr>
                <a:xfrm>
                  <a:off x="3771550" y="1162075"/>
                  <a:ext cx="68475" cy="3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9" h="1346" extrusionOk="0">
                      <a:moveTo>
                        <a:pt x="1" y="1"/>
                      </a:moveTo>
                      <a:lnTo>
                        <a:pt x="1" y="1346"/>
                      </a:lnTo>
                      <a:lnTo>
                        <a:pt x="2739" y="1346"/>
                      </a:lnTo>
                      <a:lnTo>
                        <a:pt x="273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30"/>
                <p:cNvSpPr/>
                <p:nvPr/>
              </p:nvSpPr>
              <p:spPr>
                <a:xfrm>
                  <a:off x="3978125" y="1162075"/>
                  <a:ext cx="70075" cy="3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3" h="1346" extrusionOk="0">
                      <a:moveTo>
                        <a:pt x="1" y="1"/>
                      </a:moveTo>
                      <a:lnTo>
                        <a:pt x="1" y="1346"/>
                      </a:lnTo>
                      <a:lnTo>
                        <a:pt x="2803" y="1346"/>
                      </a:lnTo>
                      <a:lnTo>
                        <a:pt x="28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30"/>
                <p:cNvSpPr/>
                <p:nvPr/>
              </p:nvSpPr>
              <p:spPr>
                <a:xfrm>
                  <a:off x="4048175" y="1127250"/>
                  <a:ext cx="35275" cy="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1394" extrusionOk="0">
                      <a:moveTo>
                        <a:pt x="1" y="1"/>
                      </a:moveTo>
                      <a:lnTo>
                        <a:pt x="1" y="1394"/>
                      </a:lnTo>
                      <a:lnTo>
                        <a:pt x="1410" y="1394"/>
                      </a:lnTo>
                      <a:lnTo>
                        <a:pt x="141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30"/>
                <p:cNvSpPr/>
                <p:nvPr/>
              </p:nvSpPr>
              <p:spPr>
                <a:xfrm>
                  <a:off x="4083425" y="1057200"/>
                  <a:ext cx="33250" cy="7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" h="2803" extrusionOk="0">
                      <a:moveTo>
                        <a:pt x="0" y="0"/>
                      </a:moveTo>
                      <a:lnTo>
                        <a:pt x="0" y="1393"/>
                      </a:lnTo>
                      <a:lnTo>
                        <a:pt x="0" y="2803"/>
                      </a:lnTo>
                      <a:lnTo>
                        <a:pt x="1329" y="2803"/>
                      </a:lnTo>
                      <a:lnTo>
                        <a:pt x="1329" y="1393"/>
                      </a:lnTo>
                      <a:lnTo>
                        <a:pt x="13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30"/>
                <p:cNvSpPr/>
                <p:nvPr/>
              </p:nvSpPr>
              <p:spPr>
                <a:xfrm>
                  <a:off x="4116650" y="918675"/>
                  <a:ext cx="35250" cy="13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0" h="5542" extrusionOk="0">
                      <a:moveTo>
                        <a:pt x="0" y="1"/>
                      </a:moveTo>
                      <a:lnTo>
                        <a:pt x="0" y="1410"/>
                      </a:lnTo>
                      <a:lnTo>
                        <a:pt x="0" y="2803"/>
                      </a:lnTo>
                      <a:lnTo>
                        <a:pt x="0" y="4212"/>
                      </a:lnTo>
                      <a:lnTo>
                        <a:pt x="0" y="5541"/>
                      </a:lnTo>
                      <a:lnTo>
                        <a:pt x="1409" y="5541"/>
                      </a:lnTo>
                      <a:lnTo>
                        <a:pt x="1409" y="4212"/>
                      </a:lnTo>
                      <a:lnTo>
                        <a:pt x="1409" y="2803"/>
                      </a:lnTo>
                      <a:lnTo>
                        <a:pt x="1409" y="1410"/>
                      </a:lnTo>
                      <a:lnTo>
                        <a:pt x="14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524;p30"/>
                <p:cNvSpPr/>
                <p:nvPr/>
              </p:nvSpPr>
              <p:spPr>
                <a:xfrm>
                  <a:off x="4083425" y="850225"/>
                  <a:ext cx="33250" cy="6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" h="2739" extrusionOk="0">
                      <a:moveTo>
                        <a:pt x="0" y="0"/>
                      </a:moveTo>
                      <a:lnTo>
                        <a:pt x="0" y="1410"/>
                      </a:lnTo>
                      <a:lnTo>
                        <a:pt x="0" y="2739"/>
                      </a:lnTo>
                      <a:lnTo>
                        <a:pt x="1329" y="2739"/>
                      </a:lnTo>
                      <a:lnTo>
                        <a:pt x="1329" y="1410"/>
                      </a:lnTo>
                      <a:lnTo>
                        <a:pt x="13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525;p30"/>
                <p:cNvSpPr/>
                <p:nvPr/>
              </p:nvSpPr>
              <p:spPr>
                <a:xfrm>
                  <a:off x="4048175" y="815400"/>
                  <a:ext cx="35275" cy="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1394" extrusionOk="0">
                      <a:moveTo>
                        <a:pt x="1" y="0"/>
                      </a:moveTo>
                      <a:lnTo>
                        <a:pt x="1" y="1393"/>
                      </a:lnTo>
                      <a:lnTo>
                        <a:pt x="1410" y="1393"/>
                      </a:lnTo>
                      <a:lnTo>
                        <a:pt x="141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30"/>
                <p:cNvSpPr/>
                <p:nvPr/>
              </p:nvSpPr>
              <p:spPr>
                <a:xfrm>
                  <a:off x="3771550" y="746925"/>
                  <a:ext cx="276650" cy="6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66" h="2740" extrusionOk="0">
                      <a:moveTo>
                        <a:pt x="1394" y="1"/>
                      </a:moveTo>
                      <a:lnTo>
                        <a:pt x="1394" y="1330"/>
                      </a:lnTo>
                      <a:lnTo>
                        <a:pt x="9673" y="1330"/>
                      </a:lnTo>
                      <a:lnTo>
                        <a:pt x="9673" y="1"/>
                      </a:lnTo>
                      <a:close/>
                      <a:moveTo>
                        <a:pt x="1" y="1330"/>
                      </a:moveTo>
                      <a:lnTo>
                        <a:pt x="1" y="2739"/>
                      </a:lnTo>
                      <a:lnTo>
                        <a:pt x="1394" y="2739"/>
                      </a:lnTo>
                      <a:lnTo>
                        <a:pt x="1394" y="1330"/>
                      </a:lnTo>
                      <a:close/>
                      <a:moveTo>
                        <a:pt x="9673" y="1330"/>
                      </a:moveTo>
                      <a:lnTo>
                        <a:pt x="9673" y="2739"/>
                      </a:lnTo>
                      <a:lnTo>
                        <a:pt x="11066" y="2739"/>
                      </a:lnTo>
                      <a:lnTo>
                        <a:pt x="11066" y="13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30"/>
                <p:cNvSpPr/>
                <p:nvPr/>
              </p:nvSpPr>
              <p:spPr>
                <a:xfrm>
                  <a:off x="3840025" y="1195700"/>
                  <a:ext cx="138125" cy="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5" h="1394" extrusionOk="0">
                      <a:moveTo>
                        <a:pt x="0" y="1"/>
                      </a:moveTo>
                      <a:lnTo>
                        <a:pt x="0" y="1394"/>
                      </a:lnTo>
                      <a:lnTo>
                        <a:pt x="5525" y="1394"/>
                      </a:lnTo>
                      <a:lnTo>
                        <a:pt x="552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30"/>
                <p:cNvSpPr/>
                <p:nvPr/>
              </p:nvSpPr>
              <p:spPr>
                <a:xfrm>
                  <a:off x="3840025" y="1052000"/>
                  <a:ext cx="138125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5" h="1410" extrusionOk="0">
                      <a:moveTo>
                        <a:pt x="0" y="0"/>
                      </a:moveTo>
                      <a:lnTo>
                        <a:pt x="0" y="1409"/>
                      </a:lnTo>
                      <a:lnTo>
                        <a:pt x="5525" y="1409"/>
                      </a:lnTo>
                      <a:lnTo>
                        <a:pt x="552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30"/>
                <p:cNvSpPr/>
                <p:nvPr/>
              </p:nvSpPr>
              <p:spPr>
                <a:xfrm>
                  <a:off x="3978125" y="1017150"/>
                  <a:ext cx="35250" cy="3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0" h="1395" extrusionOk="0">
                      <a:moveTo>
                        <a:pt x="1" y="1"/>
                      </a:moveTo>
                      <a:lnTo>
                        <a:pt x="1" y="1394"/>
                      </a:lnTo>
                      <a:lnTo>
                        <a:pt x="1410" y="1394"/>
                      </a:lnTo>
                      <a:lnTo>
                        <a:pt x="141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30"/>
                <p:cNvSpPr/>
                <p:nvPr/>
              </p:nvSpPr>
              <p:spPr>
                <a:xfrm>
                  <a:off x="3806375" y="1017150"/>
                  <a:ext cx="33650" cy="3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" h="1395" extrusionOk="0">
                      <a:moveTo>
                        <a:pt x="1" y="1"/>
                      </a:moveTo>
                      <a:lnTo>
                        <a:pt x="1" y="1394"/>
                      </a:lnTo>
                      <a:lnTo>
                        <a:pt x="1346" y="1394"/>
                      </a:lnTo>
                      <a:lnTo>
                        <a:pt x="134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1" name="Google Shape;531;p30"/>
          <p:cNvGrpSpPr/>
          <p:nvPr/>
        </p:nvGrpSpPr>
        <p:grpSpPr>
          <a:xfrm>
            <a:off x="1745700" y="1131288"/>
            <a:ext cx="5824358" cy="2859072"/>
            <a:chOff x="-7867762" y="1566075"/>
            <a:chExt cx="5824358" cy="2859072"/>
          </a:xfrm>
        </p:grpSpPr>
        <p:sp>
          <p:nvSpPr>
            <p:cNvPr id="532" name="Google Shape;532;p30"/>
            <p:cNvSpPr/>
            <p:nvPr/>
          </p:nvSpPr>
          <p:spPr>
            <a:xfrm>
              <a:off x="-7709737" y="1759137"/>
              <a:ext cx="5666333" cy="2666009"/>
            </a:xfrm>
            <a:custGeom>
              <a:avLst/>
              <a:gdLst/>
              <a:ahLst/>
              <a:cxnLst/>
              <a:rect l="l" t="t" r="r" b="b"/>
              <a:pathLst>
                <a:path w="53245" h="23028" extrusionOk="0">
                  <a:moveTo>
                    <a:pt x="1" y="0"/>
                  </a:moveTo>
                  <a:lnTo>
                    <a:pt x="1" y="3603"/>
                  </a:lnTo>
                  <a:lnTo>
                    <a:pt x="1" y="23027"/>
                  </a:lnTo>
                  <a:lnTo>
                    <a:pt x="53245" y="23027"/>
                  </a:lnTo>
                  <a:lnTo>
                    <a:pt x="53245" y="3603"/>
                  </a:lnTo>
                  <a:lnTo>
                    <a:pt x="53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-7867750" y="1566075"/>
              <a:ext cx="5652000" cy="399900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-7867762" y="1965987"/>
              <a:ext cx="5652000" cy="22890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5" name="Google Shape;535;p30"/>
            <p:cNvGrpSpPr/>
            <p:nvPr/>
          </p:nvGrpSpPr>
          <p:grpSpPr>
            <a:xfrm>
              <a:off x="-2810987" y="1674188"/>
              <a:ext cx="183674" cy="176661"/>
              <a:chOff x="-2887187" y="1674188"/>
              <a:chExt cx="183674" cy="176661"/>
            </a:xfrm>
          </p:grpSpPr>
          <p:sp>
            <p:nvSpPr>
              <p:cNvPr id="536" name="Google Shape;536;p30"/>
              <p:cNvSpPr/>
              <p:nvPr/>
            </p:nvSpPr>
            <p:spPr>
              <a:xfrm>
                <a:off x="-2887187" y="1674188"/>
                <a:ext cx="141600" cy="141600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0"/>
              <p:cNvSpPr/>
              <p:nvPr/>
            </p:nvSpPr>
            <p:spPr>
              <a:xfrm>
                <a:off x="-2845113" y="1709250"/>
                <a:ext cx="141600" cy="141600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30"/>
            <p:cNvSpPr/>
            <p:nvPr/>
          </p:nvSpPr>
          <p:spPr>
            <a:xfrm>
              <a:off x="-2562125" y="1660906"/>
              <a:ext cx="252300" cy="252300"/>
            </a:xfrm>
            <a:prstGeom prst="mathMultiply">
              <a:avLst>
                <a:gd name="adj1" fmla="val 4568"/>
              </a:avLst>
            </a:pr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 rot="4030">
              <a:off x="-3147825" y="1822782"/>
              <a:ext cx="255900" cy="55200"/>
            </a:xfrm>
            <a:prstGeom prst="mathMinus">
              <a:avLst>
                <a:gd name="adj1" fmla="val 23520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0" name="Google Shape;540;p30"/>
          <p:cNvSpPr txBox="1">
            <a:spLocks noGrp="1"/>
          </p:cNvSpPr>
          <p:nvPr>
            <p:ph type="ctrTitle"/>
          </p:nvPr>
        </p:nvSpPr>
        <p:spPr>
          <a:xfrm>
            <a:off x="1929125" y="1753250"/>
            <a:ext cx="5222400" cy="17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r>
              <a:rPr lang="en"/>
              <a:t>epicobjective.ZIP</a:t>
            </a:r>
          </a:p>
        </p:txBody>
      </p:sp>
      <p:sp>
        <p:nvSpPr>
          <p:cNvPr id="542" name="Google Shape;542;p30">
            <a:hlinkClick r:id="" action="ppaction://hlinkshowjump?jump=nextslide"/>
          </p:cNvPr>
          <p:cNvSpPr/>
          <p:nvPr/>
        </p:nvSpPr>
        <p:spPr>
          <a:xfrm>
            <a:off x="8689175" y="4798250"/>
            <a:ext cx="454800" cy="336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0">
            <a:hlinkClick r:id="" action="ppaction://hlinkshowjump?jump=nextslide"/>
          </p:cNvPr>
          <p:cNvSpPr/>
          <p:nvPr/>
        </p:nvSpPr>
        <p:spPr>
          <a:xfrm rot="5400000">
            <a:off x="8851126" y="4941850"/>
            <a:ext cx="178200" cy="69600"/>
          </a:xfrm>
          <a:prstGeom prst="triangle">
            <a:avLst>
              <a:gd name="adj" fmla="val 53129"/>
            </a:avLst>
          </a:pr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p47"/>
          <p:cNvSpPr/>
          <p:nvPr/>
        </p:nvSpPr>
        <p:spPr>
          <a:xfrm>
            <a:off x="430675" y="449300"/>
            <a:ext cx="8273400" cy="430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4" name="Google Shape;1984;p47"/>
          <p:cNvGrpSpPr/>
          <p:nvPr/>
        </p:nvGrpSpPr>
        <p:grpSpPr>
          <a:xfrm>
            <a:off x="5030542" y="1599675"/>
            <a:ext cx="3358831" cy="1208567"/>
            <a:chOff x="-10484829" y="1566093"/>
            <a:chExt cx="8441394" cy="3037364"/>
          </a:xfrm>
        </p:grpSpPr>
        <p:sp>
          <p:nvSpPr>
            <p:cNvPr id="1985" name="Google Shape;1985;p47"/>
            <p:cNvSpPr/>
            <p:nvPr/>
          </p:nvSpPr>
          <p:spPr>
            <a:xfrm>
              <a:off x="-10255811" y="1692026"/>
              <a:ext cx="8212376" cy="2911430"/>
            </a:xfrm>
            <a:custGeom>
              <a:avLst/>
              <a:gdLst/>
              <a:ahLst/>
              <a:cxnLst/>
              <a:rect l="l" t="t" r="r" b="b"/>
              <a:pathLst>
                <a:path w="53245" h="23028" extrusionOk="0">
                  <a:moveTo>
                    <a:pt x="1" y="0"/>
                  </a:moveTo>
                  <a:lnTo>
                    <a:pt x="1" y="3603"/>
                  </a:lnTo>
                  <a:lnTo>
                    <a:pt x="1" y="23027"/>
                  </a:lnTo>
                  <a:lnTo>
                    <a:pt x="53245" y="23027"/>
                  </a:lnTo>
                  <a:lnTo>
                    <a:pt x="53245" y="3603"/>
                  </a:lnTo>
                  <a:lnTo>
                    <a:pt x="53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7"/>
            <p:cNvSpPr/>
            <p:nvPr/>
          </p:nvSpPr>
          <p:spPr>
            <a:xfrm>
              <a:off x="-10484829" y="1566093"/>
              <a:ext cx="8191500" cy="399900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7"/>
            <p:cNvSpPr/>
            <p:nvPr/>
          </p:nvSpPr>
          <p:spPr>
            <a:xfrm>
              <a:off x="-10484829" y="1965990"/>
              <a:ext cx="8191500" cy="2431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8" name="Google Shape;1988;p47"/>
            <p:cNvGrpSpPr/>
            <p:nvPr/>
          </p:nvGrpSpPr>
          <p:grpSpPr>
            <a:xfrm>
              <a:off x="-2810987" y="1674188"/>
              <a:ext cx="188214" cy="188214"/>
              <a:chOff x="-2887187" y="1674188"/>
              <a:chExt cx="188214" cy="188214"/>
            </a:xfrm>
          </p:grpSpPr>
          <p:sp>
            <p:nvSpPr>
              <p:cNvPr id="1989" name="Google Shape;1989;p47"/>
              <p:cNvSpPr/>
              <p:nvPr/>
            </p:nvSpPr>
            <p:spPr>
              <a:xfrm>
                <a:off x="-2887187" y="1674188"/>
                <a:ext cx="141600" cy="1416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47"/>
              <p:cNvSpPr/>
              <p:nvPr/>
            </p:nvSpPr>
            <p:spPr>
              <a:xfrm>
                <a:off x="-2840573" y="1720802"/>
                <a:ext cx="141600" cy="1416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91" name="Google Shape;1991;p47"/>
            <p:cNvSpPr/>
            <p:nvPr/>
          </p:nvSpPr>
          <p:spPr>
            <a:xfrm>
              <a:off x="-2562125" y="1660906"/>
              <a:ext cx="252300" cy="252300"/>
            </a:xfrm>
            <a:prstGeom prst="mathMultiply">
              <a:avLst>
                <a:gd name="adj1" fmla="val 4568"/>
              </a:avLst>
            </a:pr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7"/>
            <p:cNvSpPr/>
            <p:nvPr/>
          </p:nvSpPr>
          <p:spPr>
            <a:xfrm rot="4030">
              <a:off x="-3147825" y="1822782"/>
              <a:ext cx="255900" cy="55200"/>
            </a:xfrm>
            <a:prstGeom prst="mathMinus">
              <a:avLst>
                <a:gd name="adj1" fmla="val 23520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3" name="Google Shape;1993;p47"/>
          <p:cNvGrpSpPr/>
          <p:nvPr/>
        </p:nvGrpSpPr>
        <p:grpSpPr>
          <a:xfrm>
            <a:off x="5030567" y="3140400"/>
            <a:ext cx="3358830" cy="1208591"/>
            <a:chOff x="-10484766" y="1566045"/>
            <a:chExt cx="8441392" cy="3037424"/>
          </a:xfrm>
        </p:grpSpPr>
        <p:sp>
          <p:nvSpPr>
            <p:cNvPr id="1994" name="Google Shape;1994;p47"/>
            <p:cNvSpPr/>
            <p:nvPr/>
          </p:nvSpPr>
          <p:spPr>
            <a:xfrm>
              <a:off x="-10255750" y="1691982"/>
              <a:ext cx="8212376" cy="2911488"/>
            </a:xfrm>
            <a:custGeom>
              <a:avLst/>
              <a:gdLst/>
              <a:ahLst/>
              <a:cxnLst/>
              <a:rect l="l" t="t" r="r" b="b"/>
              <a:pathLst>
                <a:path w="53245" h="23028" extrusionOk="0">
                  <a:moveTo>
                    <a:pt x="1" y="0"/>
                  </a:moveTo>
                  <a:lnTo>
                    <a:pt x="1" y="3603"/>
                  </a:lnTo>
                  <a:lnTo>
                    <a:pt x="1" y="23027"/>
                  </a:lnTo>
                  <a:lnTo>
                    <a:pt x="53245" y="23027"/>
                  </a:lnTo>
                  <a:lnTo>
                    <a:pt x="53245" y="3603"/>
                  </a:lnTo>
                  <a:lnTo>
                    <a:pt x="53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7"/>
            <p:cNvSpPr/>
            <p:nvPr/>
          </p:nvSpPr>
          <p:spPr>
            <a:xfrm>
              <a:off x="-10484766" y="1566045"/>
              <a:ext cx="8191500" cy="399900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7"/>
            <p:cNvSpPr/>
            <p:nvPr/>
          </p:nvSpPr>
          <p:spPr>
            <a:xfrm>
              <a:off x="-10484766" y="1965952"/>
              <a:ext cx="8191500" cy="2431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97" name="Google Shape;1997;p47"/>
            <p:cNvGrpSpPr/>
            <p:nvPr/>
          </p:nvGrpSpPr>
          <p:grpSpPr>
            <a:xfrm>
              <a:off x="-2810987" y="1674188"/>
              <a:ext cx="193990" cy="188214"/>
              <a:chOff x="-2887187" y="1674188"/>
              <a:chExt cx="193990" cy="188214"/>
            </a:xfrm>
          </p:grpSpPr>
          <p:sp>
            <p:nvSpPr>
              <p:cNvPr id="1998" name="Google Shape;1998;p47"/>
              <p:cNvSpPr/>
              <p:nvPr/>
            </p:nvSpPr>
            <p:spPr>
              <a:xfrm>
                <a:off x="-2887187" y="1674188"/>
                <a:ext cx="141600" cy="1416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47"/>
              <p:cNvSpPr/>
              <p:nvPr/>
            </p:nvSpPr>
            <p:spPr>
              <a:xfrm>
                <a:off x="-2834797" y="1720802"/>
                <a:ext cx="141600" cy="1416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00" name="Google Shape;2000;p47"/>
            <p:cNvSpPr/>
            <p:nvPr/>
          </p:nvSpPr>
          <p:spPr>
            <a:xfrm>
              <a:off x="-2562125" y="1660906"/>
              <a:ext cx="252300" cy="252300"/>
            </a:xfrm>
            <a:prstGeom prst="mathMultiply">
              <a:avLst>
                <a:gd name="adj1" fmla="val 3921"/>
              </a:avLst>
            </a:pr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7"/>
            <p:cNvSpPr/>
            <p:nvPr/>
          </p:nvSpPr>
          <p:spPr>
            <a:xfrm rot="4030">
              <a:off x="-3147825" y="1822782"/>
              <a:ext cx="255900" cy="55200"/>
            </a:xfrm>
            <a:prstGeom prst="mathMinus">
              <a:avLst>
                <a:gd name="adj1" fmla="val 23520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2" name="Google Shape;2002;p47"/>
          <p:cNvGrpSpPr/>
          <p:nvPr/>
        </p:nvGrpSpPr>
        <p:grpSpPr>
          <a:xfrm>
            <a:off x="683154" y="1599675"/>
            <a:ext cx="3358831" cy="1208567"/>
            <a:chOff x="-10484829" y="1566093"/>
            <a:chExt cx="8441394" cy="3037364"/>
          </a:xfrm>
        </p:grpSpPr>
        <p:sp>
          <p:nvSpPr>
            <p:cNvPr id="2003" name="Google Shape;2003;p47"/>
            <p:cNvSpPr/>
            <p:nvPr/>
          </p:nvSpPr>
          <p:spPr>
            <a:xfrm>
              <a:off x="-10255811" y="1692026"/>
              <a:ext cx="8212376" cy="2911430"/>
            </a:xfrm>
            <a:custGeom>
              <a:avLst/>
              <a:gdLst/>
              <a:ahLst/>
              <a:cxnLst/>
              <a:rect l="l" t="t" r="r" b="b"/>
              <a:pathLst>
                <a:path w="53245" h="23028" extrusionOk="0">
                  <a:moveTo>
                    <a:pt x="1" y="0"/>
                  </a:moveTo>
                  <a:lnTo>
                    <a:pt x="1" y="3603"/>
                  </a:lnTo>
                  <a:lnTo>
                    <a:pt x="1" y="23027"/>
                  </a:lnTo>
                  <a:lnTo>
                    <a:pt x="53245" y="23027"/>
                  </a:lnTo>
                  <a:lnTo>
                    <a:pt x="53245" y="3603"/>
                  </a:lnTo>
                  <a:lnTo>
                    <a:pt x="53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7"/>
            <p:cNvSpPr/>
            <p:nvPr/>
          </p:nvSpPr>
          <p:spPr>
            <a:xfrm>
              <a:off x="-10484829" y="1566093"/>
              <a:ext cx="8191500" cy="399900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7"/>
            <p:cNvSpPr/>
            <p:nvPr/>
          </p:nvSpPr>
          <p:spPr>
            <a:xfrm>
              <a:off x="-10484829" y="1965990"/>
              <a:ext cx="8191500" cy="2431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6" name="Google Shape;2006;p47"/>
            <p:cNvGrpSpPr/>
            <p:nvPr/>
          </p:nvGrpSpPr>
          <p:grpSpPr>
            <a:xfrm>
              <a:off x="-2810987" y="1674188"/>
              <a:ext cx="188214" cy="188214"/>
              <a:chOff x="-2887187" y="1674188"/>
              <a:chExt cx="188214" cy="188214"/>
            </a:xfrm>
          </p:grpSpPr>
          <p:sp>
            <p:nvSpPr>
              <p:cNvPr id="2007" name="Google Shape;2007;p47"/>
              <p:cNvSpPr/>
              <p:nvPr/>
            </p:nvSpPr>
            <p:spPr>
              <a:xfrm>
                <a:off x="-2887187" y="1674188"/>
                <a:ext cx="141600" cy="1416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47"/>
              <p:cNvSpPr/>
              <p:nvPr/>
            </p:nvSpPr>
            <p:spPr>
              <a:xfrm>
                <a:off x="-2840573" y="1720802"/>
                <a:ext cx="141600" cy="1416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09" name="Google Shape;2009;p47"/>
            <p:cNvSpPr/>
            <p:nvPr/>
          </p:nvSpPr>
          <p:spPr>
            <a:xfrm>
              <a:off x="-2562125" y="1660906"/>
              <a:ext cx="252300" cy="252300"/>
            </a:xfrm>
            <a:prstGeom prst="mathMultiply">
              <a:avLst>
                <a:gd name="adj1" fmla="val 4568"/>
              </a:avLst>
            </a:pr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7"/>
            <p:cNvSpPr/>
            <p:nvPr/>
          </p:nvSpPr>
          <p:spPr>
            <a:xfrm rot="4030">
              <a:off x="-3147825" y="1822782"/>
              <a:ext cx="255900" cy="55200"/>
            </a:xfrm>
            <a:prstGeom prst="mathMinus">
              <a:avLst>
                <a:gd name="adj1" fmla="val 23520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1" name="Google Shape;2011;p47"/>
          <p:cNvGrpSpPr/>
          <p:nvPr/>
        </p:nvGrpSpPr>
        <p:grpSpPr>
          <a:xfrm>
            <a:off x="754592" y="3140400"/>
            <a:ext cx="3358830" cy="1208591"/>
            <a:chOff x="-10484766" y="1566045"/>
            <a:chExt cx="8441392" cy="3037424"/>
          </a:xfrm>
        </p:grpSpPr>
        <p:sp>
          <p:nvSpPr>
            <p:cNvPr id="2012" name="Google Shape;2012;p47"/>
            <p:cNvSpPr/>
            <p:nvPr/>
          </p:nvSpPr>
          <p:spPr>
            <a:xfrm>
              <a:off x="-10255750" y="1691982"/>
              <a:ext cx="8212376" cy="2911488"/>
            </a:xfrm>
            <a:custGeom>
              <a:avLst/>
              <a:gdLst/>
              <a:ahLst/>
              <a:cxnLst/>
              <a:rect l="l" t="t" r="r" b="b"/>
              <a:pathLst>
                <a:path w="53245" h="23028" extrusionOk="0">
                  <a:moveTo>
                    <a:pt x="1" y="0"/>
                  </a:moveTo>
                  <a:lnTo>
                    <a:pt x="1" y="3603"/>
                  </a:lnTo>
                  <a:lnTo>
                    <a:pt x="1" y="23027"/>
                  </a:lnTo>
                  <a:lnTo>
                    <a:pt x="53245" y="23027"/>
                  </a:lnTo>
                  <a:lnTo>
                    <a:pt x="53245" y="3603"/>
                  </a:lnTo>
                  <a:lnTo>
                    <a:pt x="53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7"/>
            <p:cNvSpPr/>
            <p:nvPr/>
          </p:nvSpPr>
          <p:spPr>
            <a:xfrm>
              <a:off x="-10484766" y="1566045"/>
              <a:ext cx="8191500" cy="399900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7"/>
            <p:cNvSpPr/>
            <p:nvPr/>
          </p:nvSpPr>
          <p:spPr>
            <a:xfrm>
              <a:off x="-10484766" y="1965952"/>
              <a:ext cx="8191500" cy="2431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15" name="Google Shape;2015;p47"/>
            <p:cNvGrpSpPr/>
            <p:nvPr/>
          </p:nvGrpSpPr>
          <p:grpSpPr>
            <a:xfrm>
              <a:off x="-2810987" y="1674188"/>
              <a:ext cx="193990" cy="188214"/>
              <a:chOff x="-2887187" y="1674188"/>
              <a:chExt cx="193990" cy="188214"/>
            </a:xfrm>
          </p:grpSpPr>
          <p:sp>
            <p:nvSpPr>
              <p:cNvPr id="2016" name="Google Shape;2016;p47"/>
              <p:cNvSpPr/>
              <p:nvPr/>
            </p:nvSpPr>
            <p:spPr>
              <a:xfrm>
                <a:off x="-2887187" y="1674188"/>
                <a:ext cx="141600" cy="1416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47"/>
              <p:cNvSpPr/>
              <p:nvPr/>
            </p:nvSpPr>
            <p:spPr>
              <a:xfrm>
                <a:off x="-2834797" y="1720802"/>
                <a:ext cx="141600" cy="1416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18" name="Google Shape;2018;p47"/>
            <p:cNvSpPr/>
            <p:nvPr/>
          </p:nvSpPr>
          <p:spPr>
            <a:xfrm>
              <a:off x="-2562125" y="1660906"/>
              <a:ext cx="252300" cy="252300"/>
            </a:xfrm>
            <a:prstGeom prst="mathMultiply">
              <a:avLst>
                <a:gd name="adj1" fmla="val 3921"/>
              </a:avLst>
            </a:pr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7"/>
            <p:cNvSpPr/>
            <p:nvPr/>
          </p:nvSpPr>
          <p:spPr>
            <a:xfrm rot="4030">
              <a:off x="-3147825" y="1822782"/>
              <a:ext cx="255900" cy="55200"/>
            </a:xfrm>
            <a:prstGeom prst="mathMinus">
              <a:avLst>
                <a:gd name="adj1" fmla="val 23520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0" name="Google Shape;2020;p47"/>
          <p:cNvSpPr txBox="1">
            <a:spLocks noGrp="1"/>
          </p:cNvSpPr>
          <p:nvPr>
            <p:ph type="subTitle" idx="1"/>
          </p:nvPr>
        </p:nvSpPr>
        <p:spPr>
          <a:xfrm>
            <a:off x="820879" y="1833848"/>
            <a:ext cx="2919600" cy="2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Konstantin Dinev – Scrum Trainer</a:t>
            </a:r>
            <a:endParaRPr/>
          </a:p>
        </p:txBody>
      </p:sp>
      <p:sp>
        <p:nvSpPr>
          <p:cNvPr id="2021" name="Google Shape;2021;p47"/>
          <p:cNvSpPr txBox="1">
            <a:spLocks noGrp="1"/>
          </p:cNvSpPr>
          <p:nvPr>
            <p:ph type="subTitle" idx="2"/>
          </p:nvPr>
        </p:nvSpPr>
        <p:spPr>
          <a:xfrm>
            <a:off x="837800" y="3181228"/>
            <a:ext cx="3116053" cy="5318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Alexandra </a:t>
            </a:r>
            <a:r>
              <a:rPr lang="en" dirty="0" err="1"/>
              <a:t>Staykova</a:t>
            </a:r>
            <a:r>
              <a:rPr lang="en" dirty="0"/>
              <a:t>- Mentor</a:t>
            </a:r>
            <a:endParaRPr dirty="0" err="1"/>
          </a:p>
        </p:txBody>
      </p:sp>
      <p:sp>
        <p:nvSpPr>
          <p:cNvPr id="2022" name="Google Shape;2022;p47"/>
          <p:cNvSpPr txBox="1">
            <a:spLocks noGrp="1"/>
          </p:cNvSpPr>
          <p:nvPr>
            <p:ph type="title"/>
          </p:nvPr>
        </p:nvSpPr>
        <p:spPr>
          <a:xfrm>
            <a:off x="837800" y="3480101"/>
            <a:ext cx="3077716" cy="5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Guides and helps the team by building trust and modeling positive behaviors.</a:t>
            </a:r>
          </a:p>
        </p:txBody>
      </p:sp>
      <p:sp>
        <p:nvSpPr>
          <p:cNvPr id="2023" name="Google Shape;2023;p47"/>
          <p:cNvSpPr txBox="1">
            <a:spLocks noGrp="1"/>
          </p:cNvSpPr>
          <p:nvPr>
            <p:ph type="title" idx="3"/>
          </p:nvPr>
        </p:nvSpPr>
        <p:spPr>
          <a:xfrm>
            <a:off x="756184" y="2133766"/>
            <a:ext cx="3047100" cy="5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/>
            </a:r>
            <a:br>
              <a:rPr lang="en"/>
            </a:br>
            <a:r>
              <a:rPr lang="en-US">
                <a:solidFill>
                  <a:schemeClr val="tx1"/>
                </a:solidFill>
              </a:rPr>
              <a:t>Organizes the work of the team. Makes the documentation and presentation.</a:t>
            </a:r>
            <a:endParaRPr lang="en">
              <a:solidFill>
                <a:schemeClr val="tx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</p:txBody>
      </p:sp>
      <p:sp>
        <p:nvSpPr>
          <p:cNvPr id="2024" name="Google Shape;2024;p47"/>
          <p:cNvSpPr txBox="1">
            <a:spLocks noGrp="1"/>
          </p:cNvSpPr>
          <p:nvPr>
            <p:ph type="title" idx="4"/>
          </p:nvPr>
        </p:nvSpPr>
        <p:spPr>
          <a:xfrm>
            <a:off x="1444933" y="380316"/>
            <a:ext cx="62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990"/>
            </a:pPr>
            <a:r>
              <a:rPr lang="en-US" sz="3000" dirty="0"/>
              <a:t>Our team </a:t>
            </a:r>
            <a:endParaRPr lang="bg-BG"/>
          </a:p>
        </p:txBody>
      </p:sp>
      <p:sp>
        <p:nvSpPr>
          <p:cNvPr id="2025" name="Google Shape;2025;p47"/>
          <p:cNvSpPr txBox="1">
            <a:spLocks noGrp="1"/>
          </p:cNvSpPr>
          <p:nvPr>
            <p:ph type="subTitle" idx="5"/>
          </p:nvPr>
        </p:nvSpPr>
        <p:spPr>
          <a:xfrm>
            <a:off x="5115919" y="1838609"/>
            <a:ext cx="2919600" cy="2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Plamen  </a:t>
            </a:r>
            <a:r>
              <a:rPr lang="en" dirty="0" err="1"/>
              <a:t>daylyanov</a:t>
            </a:r>
            <a:r>
              <a:rPr lang="en" dirty="0"/>
              <a:t> and Elena </a:t>
            </a:r>
            <a:r>
              <a:rPr lang="en" dirty="0" err="1"/>
              <a:t>keserdzhieva</a:t>
            </a:r>
            <a:r>
              <a:rPr lang="en" dirty="0"/>
              <a:t> – BACKEND </a:t>
            </a:r>
            <a:r>
              <a:rPr lang="en" dirty="0" err="1"/>
              <a:t>DEVELoper</a:t>
            </a:r>
            <a:endParaRPr lang="en" dirty="0"/>
          </a:p>
        </p:txBody>
      </p:sp>
      <p:sp>
        <p:nvSpPr>
          <p:cNvPr id="2026" name="Google Shape;2026;p47"/>
          <p:cNvSpPr txBox="1">
            <a:spLocks noGrp="1"/>
          </p:cNvSpPr>
          <p:nvPr>
            <p:ph type="subTitle" idx="6"/>
          </p:nvPr>
        </p:nvSpPr>
        <p:spPr>
          <a:xfrm>
            <a:off x="5115894" y="3379197"/>
            <a:ext cx="2919600" cy="2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Rumen Petkov - Q&amp;A Engineer</a:t>
            </a:r>
            <a:endParaRPr/>
          </a:p>
        </p:txBody>
      </p:sp>
      <p:sp>
        <p:nvSpPr>
          <p:cNvPr id="2027" name="Google Shape;2027;p47"/>
          <p:cNvSpPr txBox="1">
            <a:spLocks noGrp="1"/>
          </p:cNvSpPr>
          <p:nvPr>
            <p:ph type="title" idx="7"/>
          </p:nvPr>
        </p:nvSpPr>
        <p:spPr>
          <a:xfrm>
            <a:off x="5115900" y="3675929"/>
            <a:ext cx="3047100" cy="5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"/>
              <a:t/>
            </a:r>
            <a:br>
              <a:rPr lang="en"/>
            </a:br>
            <a:r>
              <a:rPr lang="en">
                <a:solidFill>
                  <a:schemeClr val="tx1"/>
                </a:solidFill>
              </a:rPr>
              <a:t>Checks if the program works and points out the issues.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"/>
          </a:p>
        </p:txBody>
      </p:sp>
      <p:sp>
        <p:nvSpPr>
          <p:cNvPr id="2028" name="Google Shape;2028;p47"/>
          <p:cNvSpPr txBox="1">
            <a:spLocks noGrp="1"/>
          </p:cNvSpPr>
          <p:nvPr>
            <p:ph type="title" idx="8"/>
          </p:nvPr>
        </p:nvSpPr>
        <p:spPr>
          <a:xfrm>
            <a:off x="5115926" y="2133767"/>
            <a:ext cx="3047100" cy="5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"/>
              <a:t/>
            </a:r>
            <a:br>
              <a:rPr lang="en"/>
            </a:br>
            <a:r>
              <a:rPr lang="en">
                <a:solidFill>
                  <a:schemeClr val="tx1"/>
                </a:solidFill>
              </a:rPr>
              <a:t>Works on the logical part of the program and the way it works.</a:t>
            </a:r>
          </a:p>
          <a:p>
            <a:endParaRPr lang="en"/>
          </a:p>
        </p:txBody>
      </p:sp>
      <p:sp>
        <p:nvSpPr>
          <p:cNvPr id="2038" name="Google Shape;2038;p47">
            <a:hlinkClick r:id="" action="ppaction://hlinkshowjump?jump=previousslide"/>
          </p:cNvPr>
          <p:cNvSpPr/>
          <p:nvPr/>
        </p:nvSpPr>
        <p:spPr>
          <a:xfrm>
            <a:off x="8925" y="4798250"/>
            <a:ext cx="442800" cy="336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" name="Google Shape;2039;p47">
            <a:hlinkClick r:id="" action="ppaction://hlinkshowjump?jump=nextslide"/>
          </p:cNvPr>
          <p:cNvSpPr/>
          <p:nvPr/>
        </p:nvSpPr>
        <p:spPr>
          <a:xfrm>
            <a:off x="8689175" y="4798250"/>
            <a:ext cx="454800" cy="336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0" name="Google Shape;2040;p47">
            <a:hlinkClick r:id="" action="ppaction://hlinkshowjump?jump=previousslide"/>
          </p:cNvPr>
          <p:cNvSpPr/>
          <p:nvPr/>
        </p:nvSpPr>
        <p:spPr>
          <a:xfrm rot="16200000">
            <a:off x="118710" y="4939763"/>
            <a:ext cx="178200" cy="69600"/>
          </a:xfrm>
          <a:prstGeom prst="triangle">
            <a:avLst>
              <a:gd name="adj" fmla="val 53129"/>
            </a:avLst>
          </a:pr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" name="Google Shape;2041;p47">
            <a:hlinkClick r:id="" action="ppaction://hlinkshowjump?jump=nextslide"/>
          </p:cNvPr>
          <p:cNvSpPr/>
          <p:nvPr/>
        </p:nvSpPr>
        <p:spPr>
          <a:xfrm rot="5400000">
            <a:off x="8851126" y="4941850"/>
            <a:ext cx="178200" cy="69600"/>
          </a:xfrm>
          <a:prstGeom prst="triangle">
            <a:avLst>
              <a:gd name="adj" fmla="val 53129"/>
            </a:avLst>
          </a:pr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147;p60">
            <a:extLst>
              <a:ext uri="{FF2B5EF4-FFF2-40B4-BE49-F238E27FC236}">
                <a16:creationId xmlns:a16="http://schemas.microsoft.com/office/drawing/2014/main" id="{2A18F1E5-A4CF-496E-A088-4AC15620CBE6}"/>
              </a:ext>
            </a:extLst>
          </p:cNvPr>
          <p:cNvSpPr/>
          <p:nvPr/>
        </p:nvSpPr>
        <p:spPr>
          <a:xfrm rot="5400000">
            <a:off x="6792600" y="-212562"/>
            <a:ext cx="2022135" cy="1122676"/>
          </a:xfrm>
          <a:custGeom>
            <a:avLst/>
            <a:gdLst/>
            <a:ahLst/>
            <a:cxnLst/>
            <a:rect l="l" t="t" r="r" b="b"/>
            <a:pathLst>
              <a:path w="50305" h="27929" extrusionOk="0">
                <a:moveTo>
                  <a:pt x="1" y="1"/>
                </a:moveTo>
                <a:lnTo>
                  <a:pt x="1" y="2837"/>
                </a:lnTo>
                <a:lnTo>
                  <a:pt x="36316" y="2837"/>
                </a:lnTo>
                <a:cubicBezTo>
                  <a:pt x="42474" y="2837"/>
                  <a:pt x="47420" y="7831"/>
                  <a:pt x="47420" y="13940"/>
                </a:cubicBezTo>
                <a:cubicBezTo>
                  <a:pt x="47420" y="20110"/>
                  <a:pt x="42474" y="25055"/>
                  <a:pt x="36316" y="25055"/>
                </a:cubicBezTo>
                <a:lnTo>
                  <a:pt x="1" y="25055"/>
                </a:lnTo>
                <a:lnTo>
                  <a:pt x="1" y="27928"/>
                </a:lnTo>
                <a:lnTo>
                  <a:pt x="36316" y="27928"/>
                </a:lnTo>
                <a:cubicBezTo>
                  <a:pt x="44038" y="27928"/>
                  <a:pt x="50305" y="21674"/>
                  <a:pt x="50305" y="13940"/>
                </a:cubicBezTo>
                <a:cubicBezTo>
                  <a:pt x="50305" y="6219"/>
                  <a:pt x="44038" y="1"/>
                  <a:pt x="3631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DEF08"/>
              </a:gs>
            </a:gsLst>
            <a:lin ang="18900044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p52"/>
          <p:cNvSpPr/>
          <p:nvPr/>
        </p:nvSpPr>
        <p:spPr>
          <a:xfrm>
            <a:off x="430675" y="449300"/>
            <a:ext cx="8273400" cy="430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06" name="Google Shape;2506;p52"/>
          <p:cNvCxnSpPr>
            <a:cxnSpLocks/>
          </p:cNvCxnSpPr>
          <p:nvPr/>
        </p:nvCxnSpPr>
        <p:spPr>
          <a:xfrm rot="10800000">
            <a:off x="1491281" y="2766078"/>
            <a:ext cx="0" cy="366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8" name="Google Shape;2508;p52"/>
          <p:cNvCxnSpPr/>
          <p:nvPr/>
        </p:nvCxnSpPr>
        <p:spPr>
          <a:xfrm flipV="1">
            <a:off x="5512503" y="2751630"/>
            <a:ext cx="0" cy="25884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9" name="Google Shape;2509;p52"/>
          <p:cNvCxnSpPr/>
          <p:nvPr/>
        </p:nvCxnSpPr>
        <p:spPr>
          <a:xfrm rot="10800000">
            <a:off x="7413963" y="2301202"/>
            <a:ext cx="0" cy="429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0" name="Google Shape;2510;p52"/>
          <p:cNvCxnSpPr/>
          <p:nvPr/>
        </p:nvCxnSpPr>
        <p:spPr>
          <a:xfrm rot="10800000">
            <a:off x="3271387" y="2342494"/>
            <a:ext cx="0" cy="366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1" name="Google Shape;2511;p52"/>
          <p:cNvSpPr/>
          <p:nvPr/>
        </p:nvSpPr>
        <p:spPr>
          <a:xfrm rot="10800000">
            <a:off x="-25500" y="2708725"/>
            <a:ext cx="8449500" cy="70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3" name="Google Shape;2513;p52"/>
          <p:cNvGrpSpPr/>
          <p:nvPr/>
        </p:nvGrpSpPr>
        <p:grpSpPr>
          <a:xfrm>
            <a:off x="582824" y="3132078"/>
            <a:ext cx="1919909" cy="1269387"/>
            <a:chOff x="720269" y="3355575"/>
            <a:chExt cx="1919909" cy="1269387"/>
          </a:xfrm>
        </p:grpSpPr>
        <p:sp>
          <p:nvSpPr>
            <p:cNvPr id="2514" name="Google Shape;2514;p52"/>
            <p:cNvSpPr/>
            <p:nvPr/>
          </p:nvSpPr>
          <p:spPr>
            <a:xfrm>
              <a:off x="772876" y="3413401"/>
              <a:ext cx="1867302" cy="1211561"/>
            </a:xfrm>
            <a:custGeom>
              <a:avLst/>
              <a:gdLst/>
              <a:ahLst/>
              <a:cxnLst/>
              <a:rect l="l" t="t" r="r" b="b"/>
              <a:pathLst>
                <a:path w="53245" h="23028" extrusionOk="0">
                  <a:moveTo>
                    <a:pt x="1" y="0"/>
                  </a:moveTo>
                  <a:lnTo>
                    <a:pt x="1" y="3603"/>
                  </a:lnTo>
                  <a:lnTo>
                    <a:pt x="1" y="23027"/>
                  </a:lnTo>
                  <a:lnTo>
                    <a:pt x="53245" y="23027"/>
                  </a:lnTo>
                  <a:lnTo>
                    <a:pt x="53245" y="3603"/>
                  </a:lnTo>
                  <a:lnTo>
                    <a:pt x="53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52"/>
            <p:cNvSpPr/>
            <p:nvPr/>
          </p:nvSpPr>
          <p:spPr>
            <a:xfrm>
              <a:off x="720275" y="3355575"/>
              <a:ext cx="1881600" cy="183600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720269" y="3531754"/>
              <a:ext cx="1881600" cy="10506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6" name="Google Shape;2516;p52"/>
            <p:cNvGrpSpPr/>
            <p:nvPr/>
          </p:nvGrpSpPr>
          <p:grpSpPr>
            <a:xfrm>
              <a:off x="2151273" y="3387454"/>
              <a:ext cx="393771" cy="118479"/>
              <a:chOff x="4783842" y="1862081"/>
              <a:chExt cx="434720" cy="130800"/>
            </a:xfrm>
          </p:grpSpPr>
          <p:grpSp>
            <p:nvGrpSpPr>
              <p:cNvPr id="2517" name="Google Shape;2517;p52"/>
              <p:cNvGrpSpPr/>
              <p:nvPr/>
            </p:nvGrpSpPr>
            <p:grpSpPr>
              <a:xfrm>
                <a:off x="4958628" y="1868973"/>
                <a:ext cx="100661" cy="97664"/>
                <a:chOff x="-2887187" y="1674188"/>
                <a:chExt cx="193990" cy="188214"/>
              </a:xfrm>
            </p:grpSpPr>
            <p:sp>
              <p:nvSpPr>
                <p:cNvPr id="2518" name="Google Shape;2518;p52"/>
                <p:cNvSpPr/>
                <p:nvPr/>
              </p:nvSpPr>
              <p:spPr>
                <a:xfrm>
                  <a:off x="-2887187" y="1674188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9" name="Google Shape;2519;p52"/>
                <p:cNvSpPr/>
                <p:nvPr/>
              </p:nvSpPr>
              <p:spPr>
                <a:xfrm>
                  <a:off x="-2834797" y="1720802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20" name="Google Shape;2520;p52"/>
              <p:cNvSpPr/>
              <p:nvPr/>
            </p:nvSpPr>
            <p:spPr>
              <a:xfrm>
                <a:off x="5087762" y="1862081"/>
                <a:ext cx="130800" cy="130800"/>
              </a:xfrm>
              <a:prstGeom prst="mathMultiply">
                <a:avLst>
                  <a:gd name="adj1" fmla="val 3921"/>
                </a:avLst>
              </a:pr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52"/>
              <p:cNvSpPr/>
              <p:nvPr/>
            </p:nvSpPr>
            <p:spPr>
              <a:xfrm rot="7760">
                <a:off x="4783842" y="1946151"/>
                <a:ext cx="132900" cy="28500"/>
              </a:xfrm>
              <a:prstGeom prst="mathMinus">
                <a:avLst>
                  <a:gd name="adj1" fmla="val 23520"/>
                </a:avLst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52"/>
          <p:cNvGrpSpPr/>
          <p:nvPr/>
        </p:nvGrpSpPr>
        <p:grpSpPr>
          <a:xfrm>
            <a:off x="2317021" y="1186108"/>
            <a:ext cx="1919909" cy="1269387"/>
            <a:chOff x="2589351" y="1187500"/>
            <a:chExt cx="1919909" cy="1269387"/>
          </a:xfrm>
        </p:grpSpPr>
        <p:sp>
          <p:nvSpPr>
            <p:cNvPr id="2525" name="Google Shape;2525;p52"/>
            <p:cNvSpPr/>
            <p:nvPr/>
          </p:nvSpPr>
          <p:spPr>
            <a:xfrm>
              <a:off x="2641958" y="1245326"/>
              <a:ext cx="1867302" cy="1211561"/>
            </a:xfrm>
            <a:custGeom>
              <a:avLst/>
              <a:gdLst/>
              <a:ahLst/>
              <a:cxnLst/>
              <a:rect l="l" t="t" r="r" b="b"/>
              <a:pathLst>
                <a:path w="53245" h="23028" extrusionOk="0">
                  <a:moveTo>
                    <a:pt x="1" y="0"/>
                  </a:moveTo>
                  <a:lnTo>
                    <a:pt x="1" y="3603"/>
                  </a:lnTo>
                  <a:lnTo>
                    <a:pt x="1" y="23027"/>
                  </a:lnTo>
                  <a:lnTo>
                    <a:pt x="53245" y="23027"/>
                  </a:lnTo>
                  <a:lnTo>
                    <a:pt x="53245" y="3603"/>
                  </a:lnTo>
                  <a:lnTo>
                    <a:pt x="53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589351" y="1187500"/>
              <a:ext cx="1881600" cy="183600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589351" y="1363679"/>
              <a:ext cx="1881600" cy="10506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8" name="Google Shape;2528;p52"/>
            <p:cNvGrpSpPr/>
            <p:nvPr/>
          </p:nvGrpSpPr>
          <p:grpSpPr>
            <a:xfrm>
              <a:off x="4020349" y="1219379"/>
              <a:ext cx="393771" cy="118479"/>
              <a:chOff x="4783842" y="1862081"/>
              <a:chExt cx="434720" cy="130800"/>
            </a:xfrm>
          </p:grpSpPr>
          <p:grpSp>
            <p:nvGrpSpPr>
              <p:cNvPr id="2529" name="Google Shape;2529;p52"/>
              <p:cNvGrpSpPr/>
              <p:nvPr/>
            </p:nvGrpSpPr>
            <p:grpSpPr>
              <a:xfrm>
                <a:off x="4958628" y="1868973"/>
                <a:ext cx="100661" cy="97664"/>
                <a:chOff x="-2887187" y="1674188"/>
                <a:chExt cx="193990" cy="188214"/>
              </a:xfrm>
            </p:grpSpPr>
            <p:sp>
              <p:nvSpPr>
                <p:cNvPr id="2530" name="Google Shape;2530;p52"/>
                <p:cNvSpPr/>
                <p:nvPr/>
              </p:nvSpPr>
              <p:spPr>
                <a:xfrm>
                  <a:off x="-2887187" y="1674188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1" name="Google Shape;2531;p52"/>
                <p:cNvSpPr/>
                <p:nvPr/>
              </p:nvSpPr>
              <p:spPr>
                <a:xfrm>
                  <a:off x="-2834797" y="1720802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32" name="Google Shape;2532;p52"/>
              <p:cNvSpPr/>
              <p:nvPr/>
            </p:nvSpPr>
            <p:spPr>
              <a:xfrm>
                <a:off x="5087762" y="1862081"/>
                <a:ext cx="130800" cy="130800"/>
              </a:xfrm>
              <a:prstGeom prst="mathMultiply">
                <a:avLst>
                  <a:gd name="adj1" fmla="val 3921"/>
                </a:avLst>
              </a:pr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52"/>
              <p:cNvSpPr/>
              <p:nvPr/>
            </p:nvSpPr>
            <p:spPr>
              <a:xfrm rot="7760">
                <a:off x="4783842" y="1946151"/>
                <a:ext cx="132900" cy="28500"/>
              </a:xfrm>
              <a:prstGeom prst="mathMinus">
                <a:avLst>
                  <a:gd name="adj1" fmla="val 23520"/>
                </a:avLst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8" name="Google Shape;2548;p52"/>
          <p:cNvGrpSpPr/>
          <p:nvPr/>
        </p:nvGrpSpPr>
        <p:grpSpPr>
          <a:xfrm>
            <a:off x="6255011" y="1209210"/>
            <a:ext cx="2186522" cy="1269387"/>
            <a:chOff x="6404201" y="1187183"/>
            <a:chExt cx="1919908" cy="1269387"/>
          </a:xfrm>
        </p:grpSpPr>
        <p:sp>
          <p:nvSpPr>
            <p:cNvPr id="2549" name="Google Shape;2549;p52"/>
            <p:cNvSpPr/>
            <p:nvPr/>
          </p:nvSpPr>
          <p:spPr>
            <a:xfrm>
              <a:off x="6456807" y="1245009"/>
              <a:ext cx="1867302" cy="1211561"/>
            </a:xfrm>
            <a:custGeom>
              <a:avLst/>
              <a:gdLst/>
              <a:ahLst/>
              <a:cxnLst/>
              <a:rect l="l" t="t" r="r" b="b"/>
              <a:pathLst>
                <a:path w="53245" h="23028" extrusionOk="0">
                  <a:moveTo>
                    <a:pt x="1" y="0"/>
                  </a:moveTo>
                  <a:lnTo>
                    <a:pt x="1" y="3603"/>
                  </a:lnTo>
                  <a:lnTo>
                    <a:pt x="1" y="23027"/>
                  </a:lnTo>
                  <a:lnTo>
                    <a:pt x="53245" y="23027"/>
                  </a:lnTo>
                  <a:lnTo>
                    <a:pt x="53245" y="3603"/>
                  </a:lnTo>
                  <a:lnTo>
                    <a:pt x="53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6404201" y="1187183"/>
              <a:ext cx="1881600" cy="183600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6404201" y="1363362"/>
              <a:ext cx="1881600" cy="10506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52" name="Google Shape;2552;p52"/>
            <p:cNvGrpSpPr/>
            <p:nvPr/>
          </p:nvGrpSpPr>
          <p:grpSpPr>
            <a:xfrm>
              <a:off x="7841551" y="1219062"/>
              <a:ext cx="393769" cy="118479"/>
              <a:chOff x="4783842" y="1862081"/>
              <a:chExt cx="434720" cy="130800"/>
            </a:xfrm>
          </p:grpSpPr>
          <p:grpSp>
            <p:nvGrpSpPr>
              <p:cNvPr id="2553" name="Google Shape;2553;p52"/>
              <p:cNvGrpSpPr/>
              <p:nvPr/>
            </p:nvGrpSpPr>
            <p:grpSpPr>
              <a:xfrm>
                <a:off x="4958628" y="1868973"/>
                <a:ext cx="100661" cy="97664"/>
                <a:chOff x="-2887187" y="1674188"/>
                <a:chExt cx="193990" cy="188214"/>
              </a:xfrm>
            </p:grpSpPr>
            <p:sp>
              <p:nvSpPr>
                <p:cNvPr id="2554" name="Google Shape;2554;p52"/>
                <p:cNvSpPr/>
                <p:nvPr/>
              </p:nvSpPr>
              <p:spPr>
                <a:xfrm>
                  <a:off x="-2887187" y="1674188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5" name="Google Shape;2555;p52"/>
                <p:cNvSpPr/>
                <p:nvPr/>
              </p:nvSpPr>
              <p:spPr>
                <a:xfrm>
                  <a:off x="-2834797" y="1720802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56" name="Google Shape;2556;p52"/>
              <p:cNvSpPr/>
              <p:nvPr/>
            </p:nvSpPr>
            <p:spPr>
              <a:xfrm>
                <a:off x="5087762" y="1862081"/>
                <a:ext cx="130800" cy="130800"/>
              </a:xfrm>
              <a:prstGeom prst="mathMultiply">
                <a:avLst>
                  <a:gd name="adj1" fmla="val 3921"/>
                </a:avLst>
              </a:pr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52"/>
              <p:cNvSpPr/>
              <p:nvPr/>
            </p:nvSpPr>
            <p:spPr>
              <a:xfrm rot="7760">
                <a:off x="4783842" y="1946151"/>
                <a:ext cx="132900" cy="28500"/>
              </a:xfrm>
              <a:prstGeom prst="mathMinus">
                <a:avLst>
                  <a:gd name="adj1" fmla="val 23520"/>
                </a:avLst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75" name="Google Shape;2575;p52">
            <a:hlinkClick r:id="" action="ppaction://hlinkshowjump?jump=previousslide"/>
          </p:cNvPr>
          <p:cNvSpPr/>
          <p:nvPr/>
        </p:nvSpPr>
        <p:spPr>
          <a:xfrm>
            <a:off x="8925" y="4798250"/>
            <a:ext cx="442800" cy="336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6" name="Google Shape;2576;p52">
            <a:hlinkClick r:id="" action="ppaction://hlinkshowjump?jump=nextslide"/>
          </p:cNvPr>
          <p:cNvSpPr/>
          <p:nvPr/>
        </p:nvSpPr>
        <p:spPr>
          <a:xfrm>
            <a:off x="8689175" y="4798250"/>
            <a:ext cx="454800" cy="336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7" name="Google Shape;2577;p52">
            <a:hlinkClick r:id="" action="ppaction://hlinkshowjump?jump=previousslide"/>
          </p:cNvPr>
          <p:cNvSpPr/>
          <p:nvPr/>
        </p:nvSpPr>
        <p:spPr>
          <a:xfrm rot="-5400000">
            <a:off x="118710" y="4939763"/>
            <a:ext cx="178200" cy="69600"/>
          </a:xfrm>
          <a:prstGeom prst="triangle">
            <a:avLst>
              <a:gd name="adj" fmla="val 53129"/>
            </a:avLst>
          </a:pr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8" name="Google Shape;2578;p52">
            <a:hlinkClick r:id="" action="ppaction://hlinkshowjump?jump=nextslide"/>
          </p:cNvPr>
          <p:cNvSpPr/>
          <p:nvPr/>
        </p:nvSpPr>
        <p:spPr>
          <a:xfrm rot="5400000">
            <a:off x="8851126" y="4941850"/>
            <a:ext cx="178200" cy="69600"/>
          </a:xfrm>
          <a:prstGeom prst="triangle">
            <a:avLst>
              <a:gd name="adj" fmla="val 53129"/>
            </a:avLst>
          </a:pr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559;p31">
            <a:extLst>
              <a:ext uri="{FF2B5EF4-FFF2-40B4-BE49-F238E27FC236}">
                <a16:creationId xmlns:a16="http://schemas.microsoft.com/office/drawing/2014/main" id="{84EB90A9-E250-4ED1-A6D5-6D8CDDEC2E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4482" y="371266"/>
            <a:ext cx="423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90"/>
            </a:pPr>
            <a:r>
              <a:rPr lang="en" sz="3000" err="1"/>
              <a:t>MAin</a:t>
            </a:r>
            <a:r>
              <a:rPr lang="en" sz="3000"/>
              <a:t> Stages of realization</a:t>
            </a:r>
            <a:endParaRPr/>
          </a:p>
        </p:txBody>
      </p:sp>
      <p:grpSp>
        <p:nvGrpSpPr>
          <p:cNvPr id="46" name="Google Shape;2548;p52">
            <a:extLst>
              <a:ext uri="{FF2B5EF4-FFF2-40B4-BE49-F238E27FC236}">
                <a16:creationId xmlns:a16="http://schemas.microsoft.com/office/drawing/2014/main" id="{A1A94919-D1FF-4D58-8D92-31A89A201836}"/>
              </a:ext>
            </a:extLst>
          </p:cNvPr>
          <p:cNvGrpSpPr/>
          <p:nvPr/>
        </p:nvGrpSpPr>
        <p:grpSpPr>
          <a:xfrm>
            <a:off x="4274401" y="3010047"/>
            <a:ext cx="2677126" cy="1483988"/>
            <a:chOff x="6404201" y="1187183"/>
            <a:chExt cx="1919909" cy="1269387"/>
          </a:xfrm>
        </p:grpSpPr>
        <p:sp>
          <p:nvSpPr>
            <p:cNvPr id="47" name="Google Shape;2549;p52">
              <a:extLst>
                <a:ext uri="{FF2B5EF4-FFF2-40B4-BE49-F238E27FC236}">
                  <a16:creationId xmlns:a16="http://schemas.microsoft.com/office/drawing/2014/main" id="{CAB5FF49-B4D5-49F5-BE30-187104DA9E3D}"/>
                </a:ext>
              </a:extLst>
            </p:cNvPr>
            <p:cNvSpPr/>
            <p:nvPr/>
          </p:nvSpPr>
          <p:spPr>
            <a:xfrm>
              <a:off x="6456808" y="1245009"/>
              <a:ext cx="1867302" cy="1211561"/>
            </a:xfrm>
            <a:custGeom>
              <a:avLst/>
              <a:gdLst/>
              <a:ahLst/>
              <a:cxnLst/>
              <a:rect l="l" t="t" r="r" b="b"/>
              <a:pathLst>
                <a:path w="53245" h="23028" extrusionOk="0">
                  <a:moveTo>
                    <a:pt x="1" y="0"/>
                  </a:moveTo>
                  <a:lnTo>
                    <a:pt x="1" y="3603"/>
                  </a:lnTo>
                  <a:lnTo>
                    <a:pt x="1" y="23027"/>
                  </a:lnTo>
                  <a:lnTo>
                    <a:pt x="53245" y="23027"/>
                  </a:lnTo>
                  <a:lnTo>
                    <a:pt x="53245" y="3603"/>
                  </a:lnTo>
                  <a:lnTo>
                    <a:pt x="53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550;p52">
              <a:extLst>
                <a:ext uri="{FF2B5EF4-FFF2-40B4-BE49-F238E27FC236}">
                  <a16:creationId xmlns:a16="http://schemas.microsoft.com/office/drawing/2014/main" id="{BA11324E-5C19-4324-ADE5-7288989D2533}"/>
                </a:ext>
              </a:extLst>
            </p:cNvPr>
            <p:cNvSpPr/>
            <p:nvPr/>
          </p:nvSpPr>
          <p:spPr>
            <a:xfrm>
              <a:off x="6404201" y="1187183"/>
              <a:ext cx="1881600" cy="183600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51;p52">
              <a:extLst>
                <a:ext uri="{FF2B5EF4-FFF2-40B4-BE49-F238E27FC236}">
                  <a16:creationId xmlns:a16="http://schemas.microsoft.com/office/drawing/2014/main" id="{8F3C2FB9-4212-4F71-AFDC-D8BD5BC95B32}"/>
                </a:ext>
              </a:extLst>
            </p:cNvPr>
            <p:cNvSpPr/>
            <p:nvPr/>
          </p:nvSpPr>
          <p:spPr>
            <a:xfrm>
              <a:off x="6404201" y="1363362"/>
              <a:ext cx="1881600" cy="10506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2552;p52">
              <a:extLst>
                <a:ext uri="{FF2B5EF4-FFF2-40B4-BE49-F238E27FC236}">
                  <a16:creationId xmlns:a16="http://schemas.microsoft.com/office/drawing/2014/main" id="{A830305C-925F-4419-913D-38BB0678AAF5}"/>
                </a:ext>
              </a:extLst>
            </p:cNvPr>
            <p:cNvGrpSpPr/>
            <p:nvPr/>
          </p:nvGrpSpPr>
          <p:grpSpPr>
            <a:xfrm>
              <a:off x="7841573" y="1219062"/>
              <a:ext cx="393771" cy="118479"/>
              <a:chOff x="4783842" y="1862081"/>
              <a:chExt cx="434720" cy="130800"/>
            </a:xfrm>
          </p:grpSpPr>
          <p:grpSp>
            <p:nvGrpSpPr>
              <p:cNvPr id="51" name="Google Shape;2553;p52">
                <a:extLst>
                  <a:ext uri="{FF2B5EF4-FFF2-40B4-BE49-F238E27FC236}">
                    <a16:creationId xmlns:a16="http://schemas.microsoft.com/office/drawing/2014/main" id="{F91B034E-BC41-4990-B36E-80B21E2F2572}"/>
                  </a:ext>
                </a:extLst>
              </p:cNvPr>
              <p:cNvGrpSpPr/>
              <p:nvPr/>
            </p:nvGrpSpPr>
            <p:grpSpPr>
              <a:xfrm>
                <a:off x="4958628" y="1868973"/>
                <a:ext cx="100661" cy="97664"/>
                <a:chOff x="-2887187" y="1674188"/>
                <a:chExt cx="193990" cy="188214"/>
              </a:xfrm>
            </p:grpSpPr>
            <p:sp>
              <p:nvSpPr>
                <p:cNvPr id="54" name="Google Shape;2554;p52">
                  <a:extLst>
                    <a:ext uri="{FF2B5EF4-FFF2-40B4-BE49-F238E27FC236}">
                      <a16:creationId xmlns:a16="http://schemas.microsoft.com/office/drawing/2014/main" id="{7C7A50A9-4D74-4D0D-87C7-2EF192F2470B}"/>
                    </a:ext>
                  </a:extLst>
                </p:cNvPr>
                <p:cNvSpPr/>
                <p:nvPr/>
              </p:nvSpPr>
              <p:spPr>
                <a:xfrm>
                  <a:off x="-2887187" y="1674188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2555;p52">
                  <a:extLst>
                    <a:ext uri="{FF2B5EF4-FFF2-40B4-BE49-F238E27FC236}">
                      <a16:creationId xmlns:a16="http://schemas.microsoft.com/office/drawing/2014/main" id="{097652AD-7DEC-435A-88F2-4E98686D179B}"/>
                    </a:ext>
                  </a:extLst>
                </p:cNvPr>
                <p:cNvSpPr/>
                <p:nvPr/>
              </p:nvSpPr>
              <p:spPr>
                <a:xfrm>
                  <a:off x="-2834797" y="1720802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2" name="Google Shape;2556;p52">
                <a:extLst>
                  <a:ext uri="{FF2B5EF4-FFF2-40B4-BE49-F238E27FC236}">
                    <a16:creationId xmlns:a16="http://schemas.microsoft.com/office/drawing/2014/main" id="{0E04D9E9-F4DC-4E08-9B9A-E83BE55DB2FC}"/>
                  </a:ext>
                </a:extLst>
              </p:cNvPr>
              <p:cNvSpPr/>
              <p:nvPr/>
            </p:nvSpPr>
            <p:spPr>
              <a:xfrm>
                <a:off x="5087762" y="1862081"/>
                <a:ext cx="130800" cy="130800"/>
              </a:xfrm>
              <a:prstGeom prst="mathMultiply">
                <a:avLst>
                  <a:gd name="adj1" fmla="val 3921"/>
                </a:avLst>
              </a:pr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557;p52">
                <a:extLst>
                  <a:ext uri="{FF2B5EF4-FFF2-40B4-BE49-F238E27FC236}">
                    <a16:creationId xmlns:a16="http://schemas.microsoft.com/office/drawing/2014/main" id="{D21C1632-31DE-4A5E-AEE8-00EA22F3B125}"/>
                  </a:ext>
                </a:extLst>
              </p:cNvPr>
              <p:cNvSpPr/>
              <p:nvPr/>
            </p:nvSpPr>
            <p:spPr>
              <a:xfrm rot="7760">
                <a:off x="4783842" y="1946151"/>
                <a:ext cx="132900" cy="28500"/>
              </a:xfrm>
              <a:prstGeom prst="mathMinus">
                <a:avLst>
                  <a:gd name="adj1" fmla="val 23520"/>
                </a:avLst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Google Shape;2022;p47">
            <a:extLst>
              <a:ext uri="{FF2B5EF4-FFF2-40B4-BE49-F238E27FC236}">
                <a16:creationId xmlns:a16="http://schemas.microsoft.com/office/drawing/2014/main" id="{F1B2CE6F-6A08-4191-A665-6EB552B872B1}"/>
              </a:ext>
            </a:extLst>
          </p:cNvPr>
          <p:cNvSpPr txBox="1">
            <a:spLocks/>
          </p:cNvSpPr>
          <p:nvPr/>
        </p:nvSpPr>
        <p:spPr>
          <a:xfrm>
            <a:off x="585844" y="3614600"/>
            <a:ext cx="1870018" cy="50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3016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3000"/>
              <a:t/>
            </a:r>
            <a:br>
              <a:rPr lang="en-US" sz="3000"/>
            </a:br>
            <a:r>
              <a:rPr lang="en" sz="3000">
                <a:solidFill>
                  <a:schemeClr val="tx1"/>
                </a:solidFill>
              </a:rPr>
              <a:t>Deciding the story</a:t>
            </a:r>
          </a:p>
          <a:p>
            <a:endParaRPr lang="en"/>
          </a:p>
        </p:txBody>
      </p:sp>
      <p:sp>
        <p:nvSpPr>
          <p:cNvPr id="63" name="Google Shape;2022;p47">
            <a:extLst>
              <a:ext uri="{FF2B5EF4-FFF2-40B4-BE49-F238E27FC236}">
                <a16:creationId xmlns:a16="http://schemas.microsoft.com/office/drawing/2014/main" id="{F6D03C7C-4B57-42DD-8AB2-8F0B3531F822}"/>
              </a:ext>
            </a:extLst>
          </p:cNvPr>
          <p:cNvSpPr txBox="1">
            <a:spLocks/>
          </p:cNvSpPr>
          <p:nvPr/>
        </p:nvSpPr>
        <p:spPr>
          <a:xfrm>
            <a:off x="2348770" y="2013609"/>
            <a:ext cx="1967065" cy="24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3016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3000"/>
              <a:t>Working on the design </a:t>
            </a:r>
          </a:p>
          <a:p>
            <a:endParaRPr lang="en"/>
          </a:p>
        </p:txBody>
      </p:sp>
      <p:sp>
        <p:nvSpPr>
          <p:cNvPr id="64" name="Google Shape;2022;p47">
            <a:extLst>
              <a:ext uri="{FF2B5EF4-FFF2-40B4-BE49-F238E27FC236}">
                <a16:creationId xmlns:a16="http://schemas.microsoft.com/office/drawing/2014/main" id="{A47A4D16-8370-4E19-9743-FE7E5A7F3F97}"/>
              </a:ext>
            </a:extLst>
          </p:cNvPr>
          <p:cNvSpPr txBox="1">
            <a:spLocks/>
          </p:cNvSpPr>
          <p:nvPr/>
        </p:nvSpPr>
        <p:spPr>
          <a:xfrm>
            <a:off x="4272769" y="3535940"/>
            <a:ext cx="2866869" cy="3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3016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3000"/>
              <a:t/>
            </a:r>
            <a:br>
              <a:rPr lang="en-US" sz="3000"/>
            </a:br>
            <a:r>
              <a:rPr lang="en" sz="3000">
                <a:solidFill>
                  <a:schemeClr val="tx1"/>
                </a:solidFill>
              </a:rPr>
              <a:t>Working on each part of the project</a:t>
            </a:r>
          </a:p>
        </p:txBody>
      </p:sp>
      <p:sp>
        <p:nvSpPr>
          <p:cNvPr id="65" name="Google Shape;2022;p47">
            <a:extLst>
              <a:ext uri="{FF2B5EF4-FFF2-40B4-BE49-F238E27FC236}">
                <a16:creationId xmlns:a16="http://schemas.microsoft.com/office/drawing/2014/main" id="{8C6C6CF5-E789-46D0-8F77-3CD3F6F360A4}"/>
              </a:ext>
            </a:extLst>
          </p:cNvPr>
          <p:cNvSpPr txBox="1">
            <a:spLocks/>
          </p:cNvSpPr>
          <p:nvPr/>
        </p:nvSpPr>
        <p:spPr>
          <a:xfrm>
            <a:off x="6392787" y="1659528"/>
            <a:ext cx="2048611" cy="50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3016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3000"/>
              <a:t/>
            </a:r>
            <a:br>
              <a:rPr lang="en-US" sz="3000"/>
            </a:br>
            <a:r>
              <a:rPr lang="en" sz="3000">
                <a:solidFill>
                  <a:schemeClr val="tx1"/>
                </a:solidFill>
              </a:rPr>
              <a:t>Combining all parts in one</a:t>
            </a:r>
          </a:p>
          <a:p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1"/>
          <p:cNvSpPr/>
          <p:nvPr/>
        </p:nvSpPr>
        <p:spPr>
          <a:xfrm>
            <a:off x="430675" y="449300"/>
            <a:ext cx="8273400" cy="430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9" name="Google Shape;549;p31"/>
          <p:cNvGrpSpPr/>
          <p:nvPr/>
        </p:nvGrpSpPr>
        <p:grpSpPr>
          <a:xfrm>
            <a:off x="719950" y="1055450"/>
            <a:ext cx="7820741" cy="3514412"/>
            <a:chOff x="719950" y="1055450"/>
            <a:chExt cx="7820741" cy="3514412"/>
          </a:xfrm>
        </p:grpSpPr>
        <p:sp>
          <p:nvSpPr>
            <p:cNvPr id="550" name="Google Shape;550;p31"/>
            <p:cNvSpPr/>
            <p:nvPr/>
          </p:nvSpPr>
          <p:spPr>
            <a:xfrm>
              <a:off x="935175" y="1295050"/>
              <a:ext cx="7605516" cy="3274812"/>
            </a:xfrm>
            <a:custGeom>
              <a:avLst/>
              <a:gdLst/>
              <a:ahLst/>
              <a:cxnLst/>
              <a:rect l="l" t="t" r="r" b="b"/>
              <a:pathLst>
                <a:path w="53245" h="23028" extrusionOk="0">
                  <a:moveTo>
                    <a:pt x="1" y="0"/>
                  </a:moveTo>
                  <a:lnTo>
                    <a:pt x="1" y="3603"/>
                  </a:lnTo>
                  <a:lnTo>
                    <a:pt x="1" y="23027"/>
                  </a:lnTo>
                  <a:lnTo>
                    <a:pt x="53245" y="23027"/>
                  </a:lnTo>
                  <a:lnTo>
                    <a:pt x="53245" y="3603"/>
                  </a:lnTo>
                  <a:lnTo>
                    <a:pt x="53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719976" y="1055450"/>
              <a:ext cx="7694700" cy="430800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719950" y="1486245"/>
              <a:ext cx="7694700" cy="29454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3" name="Google Shape;553;p31"/>
            <p:cNvGrpSpPr/>
            <p:nvPr/>
          </p:nvGrpSpPr>
          <p:grpSpPr>
            <a:xfrm>
              <a:off x="7440907" y="1173096"/>
              <a:ext cx="806380" cy="242092"/>
              <a:chOff x="6577414" y="1173132"/>
              <a:chExt cx="1039955" cy="313104"/>
            </a:xfrm>
          </p:grpSpPr>
          <p:grpSp>
            <p:nvGrpSpPr>
              <p:cNvPr id="554" name="Google Shape;554;p31"/>
              <p:cNvGrpSpPr/>
              <p:nvPr/>
            </p:nvGrpSpPr>
            <p:grpSpPr>
              <a:xfrm>
                <a:off x="6995428" y="1189615"/>
                <a:ext cx="227939" cy="219237"/>
                <a:chOff x="-2887187" y="1674188"/>
                <a:chExt cx="183674" cy="176661"/>
              </a:xfrm>
            </p:grpSpPr>
            <p:sp>
              <p:nvSpPr>
                <p:cNvPr id="555" name="Google Shape;555;p31"/>
                <p:cNvSpPr/>
                <p:nvPr/>
              </p:nvSpPr>
              <p:spPr>
                <a:xfrm>
                  <a:off x="-2887187" y="1674188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31"/>
                <p:cNvSpPr/>
                <p:nvPr/>
              </p:nvSpPr>
              <p:spPr>
                <a:xfrm>
                  <a:off x="-2845113" y="1709250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7" name="Google Shape;557;p31"/>
              <p:cNvSpPr/>
              <p:nvPr/>
            </p:nvSpPr>
            <p:spPr>
              <a:xfrm>
                <a:off x="7304265" y="1173132"/>
                <a:ext cx="313104" cy="313104"/>
              </a:xfrm>
              <a:prstGeom prst="mathMultiply">
                <a:avLst>
                  <a:gd name="adj1" fmla="val 4568"/>
                </a:avLst>
              </a:pr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1"/>
              <p:cNvSpPr/>
              <p:nvPr/>
            </p:nvSpPr>
            <p:spPr>
              <a:xfrm rot="4030">
                <a:off x="6577414" y="1374019"/>
                <a:ext cx="317572" cy="68504"/>
              </a:xfrm>
              <a:prstGeom prst="mathMinus">
                <a:avLst>
                  <a:gd name="adj1" fmla="val 23520"/>
                </a:avLst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9" name="Google Shape;559;p31"/>
          <p:cNvSpPr txBox="1">
            <a:spLocks noGrp="1"/>
          </p:cNvSpPr>
          <p:nvPr>
            <p:ph type="title"/>
          </p:nvPr>
        </p:nvSpPr>
        <p:spPr>
          <a:xfrm>
            <a:off x="618303" y="349700"/>
            <a:ext cx="423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90"/>
            </a:pPr>
            <a:r>
              <a:rPr lang="en" sz="3000"/>
              <a:t>The idea of the project</a:t>
            </a:r>
          </a:p>
        </p:txBody>
      </p:sp>
      <p:sp>
        <p:nvSpPr>
          <p:cNvPr id="560" name="Google Shape;560;p31"/>
          <p:cNvSpPr txBox="1">
            <a:spLocks noGrp="1"/>
          </p:cNvSpPr>
          <p:nvPr>
            <p:ph type="body" idx="1"/>
          </p:nvPr>
        </p:nvSpPr>
        <p:spPr>
          <a:xfrm>
            <a:off x="891542" y="1623537"/>
            <a:ext cx="3445190" cy="29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SzPts val="1100"/>
              <a:buNone/>
            </a:pPr>
            <a:r>
              <a:rPr lang="en" sz="1600">
                <a:solidFill>
                  <a:schemeClr val="dk1"/>
                </a:solidFill>
              </a:rPr>
              <a:t>Our idea was to create a program  which can help your studies in a funnier and easier way, by:</a:t>
            </a:r>
            <a:endParaRPr lang="bg-BG">
              <a:solidFill>
                <a:schemeClr val="dk1"/>
              </a:solidFill>
            </a:endParaRPr>
          </a:p>
          <a:p>
            <a:pPr marL="171450" indent="-171450" algn="just">
              <a:buSzPts val="1100"/>
              <a:buFont typeface="Arial"/>
              <a:buChar char="•"/>
            </a:pPr>
            <a:r>
              <a:rPr lang="en" sz="1600">
                <a:solidFill>
                  <a:schemeClr val="dk1"/>
                </a:solidFill>
              </a:rPr>
              <a:t>Tests</a:t>
            </a:r>
          </a:p>
          <a:p>
            <a:pPr marL="171450" indent="-171450" algn="just">
              <a:buClr>
                <a:srgbClr val="000000"/>
              </a:buClr>
              <a:buSzPts val="1100"/>
              <a:buFont typeface="Arial"/>
              <a:buChar char="•"/>
            </a:pPr>
            <a:r>
              <a:rPr lang="en" sz="1600">
                <a:solidFill>
                  <a:schemeClr val="dk1"/>
                </a:solidFill>
              </a:rPr>
              <a:t>Calculators</a:t>
            </a:r>
          </a:p>
          <a:p>
            <a:pPr marL="171450" indent="-171450" algn="just">
              <a:buClr>
                <a:srgbClr val="000000"/>
              </a:buClr>
              <a:buSzPts val="1100"/>
              <a:buFont typeface="Arial"/>
              <a:buChar char="•"/>
            </a:pPr>
            <a:r>
              <a:rPr lang="en" sz="1600">
                <a:solidFill>
                  <a:schemeClr val="dk1"/>
                </a:solidFill>
              </a:rPr>
              <a:t>Converters</a:t>
            </a:r>
          </a:p>
          <a:p>
            <a:pPr marL="171450" indent="-171450" algn="just">
              <a:buClr>
                <a:srgbClr val="000000"/>
              </a:buClr>
              <a:buSzPts val="1100"/>
              <a:buFont typeface="Arial"/>
              <a:buChar char="•"/>
            </a:pPr>
            <a:r>
              <a:rPr lang="en" sz="1600">
                <a:solidFill>
                  <a:schemeClr val="dk1"/>
                </a:solidFill>
              </a:rPr>
              <a:t>Adventure story</a:t>
            </a:r>
          </a:p>
          <a:p>
            <a:pPr marL="171450" indent="-171450" algn="just">
              <a:buClr>
                <a:srgbClr val="000000"/>
              </a:buClr>
              <a:buSzPts val="1100"/>
              <a:buFont typeface="Arial"/>
              <a:buChar char="•"/>
            </a:pPr>
            <a:endParaRPr lang="en" sz="1600">
              <a:solidFill>
                <a:schemeClr val="dk1"/>
              </a:solidFill>
            </a:endParaRPr>
          </a:p>
          <a:p>
            <a:pPr marL="0" indent="0" algn="just">
              <a:buClr>
                <a:prstClr val="black"/>
              </a:buClr>
              <a:buSzPts val="1100"/>
              <a:buNone/>
            </a:pPr>
            <a:r>
              <a:rPr lang="en" sz="1400">
                <a:solidFill>
                  <a:schemeClr val="dk1"/>
                </a:solidFill>
              </a:rPr>
              <a:t>In other words, we can say that we started working on a VR teacher.</a:t>
            </a:r>
          </a:p>
          <a:p>
            <a:pPr marL="0" indent="0">
              <a:buSzPts val="1100"/>
              <a:buNone/>
            </a:pPr>
            <a:endParaRPr lang="en">
              <a:solidFill>
                <a:schemeClr val="dk1"/>
              </a:solidFill>
            </a:endParaRPr>
          </a:p>
          <a:p>
            <a:pPr marL="0" indent="0">
              <a:buSzPts val="1100"/>
              <a:buNone/>
            </a:pPr>
            <a:endParaRPr lang="en">
              <a:solidFill>
                <a:schemeClr val="dk1"/>
              </a:solidFill>
            </a:endParaRPr>
          </a:p>
        </p:txBody>
      </p:sp>
      <p:sp>
        <p:nvSpPr>
          <p:cNvPr id="593" name="Google Shape;593;p31">
            <a:hlinkClick r:id="" action="ppaction://hlinkshowjump?jump=previousslide"/>
          </p:cNvPr>
          <p:cNvSpPr/>
          <p:nvPr/>
        </p:nvSpPr>
        <p:spPr>
          <a:xfrm>
            <a:off x="8925" y="4798250"/>
            <a:ext cx="442800" cy="336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1">
            <a:hlinkClick r:id="" action="ppaction://hlinkshowjump?jump=nextslide"/>
          </p:cNvPr>
          <p:cNvSpPr/>
          <p:nvPr/>
        </p:nvSpPr>
        <p:spPr>
          <a:xfrm>
            <a:off x="8689175" y="4798250"/>
            <a:ext cx="454800" cy="336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1">
            <a:hlinkClick r:id="" action="ppaction://hlinkshowjump?jump=previousslide"/>
          </p:cNvPr>
          <p:cNvSpPr/>
          <p:nvPr/>
        </p:nvSpPr>
        <p:spPr>
          <a:xfrm rot="-5400000">
            <a:off x="118710" y="4939763"/>
            <a:ext cx="178200" cy="69600"/>
          </a:xfrm>
          <a:prstGeom prst="triangle">
            <a:avLst>
              <a:gd name="adj" fmla="val 53129"/>
            </a:avLst>
          </a:pr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31">
            <a:hlinkClick r:id="" action="ppaction://hlinkshowjump?jump=nextslide"/>
          </p:cNvPr>
          <p:cNvSpPr/>
          <p:nvPr/>
        </p:nvSpPr>
        <p:spPr>
          <a:xfrm rot="5400000">
            <a:off x="8851126" y="4941850"/>
            <a:ext cx="178200" cy="69600"/>
          </a:xfrm>
          <a:prstGeom prst="triangle">
            <a:avLst>
              <a:gd name="adj" fmla="val 53129"/>
            </a:avLst>
          </a:pr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Картина 2" descr="Картина, която съдържа лице, позиращ&#10;&#10;Описанието е генерирано автоматично">
            <a:extLst>
              <a:ext uri="{FF2B5EF4-FFF2-40B4-BE49-F238E27FC236}">
                <a16:creationId xmlns:a16="http://schemas.microsoft.com/office/drawing/2014/main" id="{7B498F0C-1FEA-4AAC-8507-5CE3B70ED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>
            <a:off x="5068583" y="1598960"/>
            <a:ext cx="2717977" cy="27925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46"/>
          <p:cNvSpPr/>
          <p:nvPr/>
        </p:nvSpPr>
        <p:spPr>
          <a:xfrm>
            <a:off x="430675" y="449300"/>
            <a:ext cx="8273400" cy="430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6" name="Google Shape;1886;p46"/>
          <p:cNvGrpSpPr/>
          <p:nvPr/>
        </p:nvGrpSpPr>
        <p:grpSpPr>
          <a:xfrm>
            <a:off x="737809" y="1055450"/>
            <a:ext cx="7820741" cy="3514412"/>
            <a:chOff x="719950" y="1055450"/>
            <a:chExt cx="7820741" cy="3514412"/>
          </a:xfrm>
        </p:grpSpPr>
        <p:sp>
          <p:nvSpPr>
            <p:cNvPr id="1887" name="Google Shape;1887;p46"/>
            <p:cNvSpPr/>
            <p:nvPr/>
          </p:nvSpPr>
          <p:spPr>
            <a:xfrm>
              <a:off x="935175" y="1295050"/>
              <a:ext cx="7605516" cy="3274812"/>
            </a:xfrm>
            <a:custGeom>
              <a:avLst/>
              <a:gdLst/>
              <a:ahLst/>
              <a:cxnLst/>
              <a:rect l="l" t="t" r="r" b="b"/>
              <a:pathLst>
                <a:path w="53245" h="23028" extrusionOk="0">
                  <a:moveTo>
                    <a:pt x="1" y="0"/>
                  </a:moveTo>
                  <a:lnTo>
                    <a:pt x="1" y="3603"/>
                  </a:lnTo>
                  <a:lnTo>
                    <a:pt x="1" y="23027"/>
                  </a:lnTo>
                  <a:lnTo>
                    <a:pt x="53245" y="23027"/>
                  </a:lnTo>
                  <a:lnTo>
                    <a:pt x="53245" y="3603"/>
                  </a:lnTo>
                  <a:lnTo>
                    <a:pt x="53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6"/>
            <p:cNvSpPr/>
            <p:nvPr/>
          </p:nvSpPr>
          <p:spPr>
            <a:xfrm>
              <a:off x="719976" y="1055450"/>
              <a:ext cx="7694700" cy="430800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6"/>
            <p:cNvSpPr/>
            <p:nvPr/>
          </p:nvSpPr>
          <p:spPr>
            <a:xfrm>
              <a:off x="719950" y="1486245"/>
              <a:ext cx="7694700" cy="29454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0" name="Google Shape;1890;p46"/>
            <p:cNvGrpSpPr/>
            <p:nvPr/>
          </p:nvGrpSpPr>
          <p:grpSpPr>
            <a:xfrm>
              <a:off x="7440915" y="1173096"/>
              <a:ext cx="806458" cy="242166"/>
              <a:chOff x="6577412" y="1173132"/>
              <a:chExt cx="1040053" cy="313200"/>
            </a:xfrm>
          </p:grpSpPr>
          <p:grpSp>
            <p:nvGrpSpPr>
              <p:cNvPr id="1891" name="Google Shape;1891;p46"/>
              <p:cNvGrpSpPr/>
              <p:nvPr/>
            </p:nvGrpSpPr>
            <p:grpSpPr>
              <a:xfrm>
                <a:off x="6995428" y="1189613"/>
                <a:ext cx="227939" cy="219238"/>
                <a:chOff x="-2887187" y="1674188"/>
                <a:chExt cx="183674" cy="176662"/>
              </a:xfrm>
            </p:grpSpPr>
            <p:sp>
              <p:nvSpPr>
                <p:cNvPr id="1892" name="Google Shape;1892;p46"/>
                <p:cNvSpPr/>
                <p:nvPr/>
              </p:nvSpPr>
              <p:spPr>
                <a:xfrm>
                  <a:off x="-2887187" y="1674188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3" name="Google Shape;1893;p46"/>
                <p:cNvSpPr/>
                <p:nvPr/>
              </p:nvSpPr>
              <p:spPr>
                <a:xfrm>
                  <a:off x="-2845113" y="1709250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94" name="Google Shape;1894;p46"/>
              <p:cNvSpPr/>
              <p:nvPr/>
            </p:nvSpPr>
            <p:spPr>
              <a:xfrm>
                <a:off x="7304265" y="1173132"/>
                <a:ext cx="313200" cy="313200"/>
              </a:xfrm>
              <a:prstGeom prst="mathMultiply">
                <a:avLst>
                  <a:gd name="adj1" fmla="val 4568"/>
                </a:avLst>
              </a:pr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46"/>
              <p:cNvSpPr/>
              <p:nvPr/>
            </p:nvSpPr>
            <p:spPr>
              <a:xfrm rot="3246">
                <a:off x="6577412" y="1373983"/>
                <a:ext cx="317700" cy="68400"/>
              </a:xfrm>
              <a:prstGeom prst="mathMinus">
                <a:avLst>
                  <a:gd name="adj1" fmla="val 23520"/>
                </a:avLst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00" name="Google Shape;1900;p46"/>
          <p:cNvSpPr txBox="1">
            <a:spLocks noGrp="1"/>
          </p:cNvSpPr>
          <p:nvPr>
            <p:ph type="title" idx="4"/>
          </p:nvPr>
        </p:nvSpPr>
        <p:spPr>
          <a:xfrm>
            <a:off x="618299" y="349700"/>
            <a:ext cx="62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90"/>
            </a:pPr>
            <a:r>
              <a:rPr lang="en" sz="3000"/>
              <a:t>Used technology </a:t>
            </a:r>
          </a:p>
        </p:txBody>
      </p:sp>
      <p:sp>
        <p:nvSpPr>
          <p:cNvPr id="1906" name="Google Shape;1906;p46"/>
          <p:cNvSpPr/>
          <p:nvPr/>
        </p:nvSpPr>
        <p:spPr>
          <a:xfrm rot="5400000">
            <a:off x="7505110" y="-772459"/>
            <a:ext cx="2022135" cy="1122676"/>
          </a:xfrm>
          <a:custGeom>
            <a:avLst/>
            <a:gdLst/>
            <a:ahLst/>
            <a:cxnLst/>
            <a:rect l="l" t="t" r="r" b="b"/>
            <a:pathLst>
              <a:path w="50305" h="27929" extrusionOk="0">
                <a:moveTo>
                  <a:pt x="1" y="1"/>
                </a:moveTo>
                <a:lnTo>
                  <a:pt x="1" y="2837"/>
                </a:lnTo>
                <a:lnTo>
                  <a:pt x="36316" y="2837"/>
                </a:lnTo>
                <a:cubicBezTo>
                  <a:pt x="42474" y="2837"/>
                  <a:pt x="47420" y="7831"/>
                  <a:pt x="47420" y="13940"/>
                </a:cubicBezTo>
                <a:cubicBezTo>
                  <a:pt x="47420" y="20110"/>
                  <a:pt x="42474" y="25055"/>
                  <a:pt x="36316" y="25055"/>
                </a:cubicBezTo>
                <a:lnTo>
                  <a:pt x="1" y="25055"/>
                </a:lnTo>
                <a:lnTo>
                  <a:pt x="1" y="27928"/>
                </a:lnTo>
                <a:lnTo>
                  <a:pt x="36316" y="27928"/>
                </a:lnTo>
                <a:cubicBezTo>
                  <a:pt x="44038" y="27928"/>
                  <a:pt x="50305" y="21674"/>
                  <a:pt x="50305" y="13940"/>
                </a:cubicBezTo>
                <a:cubicBezTo>
                  <a:pt x="50305" y="6219"/>
                  <a:pt x="44038" y="1"/>
                  <a:pt x="36316" y="1"/>
                </a:cubicBezTo>
                <a:close/>
              </a:path>
            </a:pathLst>
          </a:custGeom>
          <a:solidFill>
            <a:srgbClr val="FFC00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2" name="Google Shape;1912;p46">
            <a:hlinkClick r:id="" action="ppaction://hlinkshowjump?jump=previousslide"/>
          </p:cNvPr>
          <p:cNvSpPr/>
          <p:nvPr/>
        </p:nvSpPr>
        <p:spPr>
          <a:xfrm>
            <a:off x="8925" y="4798250"/>
            <a:ext cx="442800" cy="336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3" name="Google Shape;1913;p46">
            <a:hlinkClick r:id="" action="ppaction://hlinkshowjump?jump=nextslide"/>
          </p:cNvPr>
          <p:cNvSpPr/>
          <p:nvPr/>
        </p:nvSpPr>
        <p:spPr>
          <a:xfrm>
            <a:off x="8689175" y="4798250"/>
            <a:ext cx="454800" cy="336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4" name="Google Shape;1914;p46">
            <a:hlinkClick r:id="" action="ppaction://hlinkshowjump?jump=previousslide"/>
          </p:cNvPr>
          <p:cNvSpPr/>
          <p:nvPr/>
        </p:nvSpPr>
        <p:spPr>
          <a:xfrm rot="-5400000">
            <a:off x="118710" y="4939763"/>
            <a:ext cx="178200" cy="69600"/>
          </a:xfrm>
          <a:prstGeom prst="triangle">
            <a:avLst>
              <a:gd name="adj" fmla="val 53129"/>
            </a:avLst>
          </a:pr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5" name="Google Shape;1915;p46">
            <a:hlinkClick r:id="" action="ppaction://hlinkshowjump?jump=nextslide"/>
          </p:cNvPr>
          <p:cNvSpPr/>
          <p:nvPr/>
        </p:nvSpPr>
        <p:spPr>
          <a:xfrm rot="5400000">
            <a:off x="8851126" y="4941850"/>
            <a:ext cx="178200" cy="69600"/>
          </a:xfrm>
          <a:prstGeom prst="triangle">
            <a:avLst>
              <a:gd name="adj" fmla="val 53129"/>
            </a:avLst>
          </a:pr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Картина 18">
            <a:extLst>
              <a:ext uri="{FF2B5EF4-FFF2-40B4-BE49-F238E27FC236}">
                <a16:creationId xmlns:a16="http://schemas.microsoft.com/office/drawing/2014/main" id="{CF3BAF0F-52D1-4FD3-82CE-B082F3764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42936" y="3008302"/>
            <a:ext cx="939404" cy="872396"/>
          </a:xfrm>
          <a:prstGeom prst="rect">
            <a:avLst/>
          </a:prstGeom>
        </p:spPr>
      </p:pic>
      <p:pic>
        <p:nvPicPr>
          <p:cNvPr id="25" name="Картина 25">
            <a:extLst>
              <a:ext uri="{FF2B5EF4-FFF2-40B4-BE49-F238E27FC236}">
                <a16:creationId xmlns:a16="http://schemas.microsoft.com/office/drawing/2014/main" id="{8D0376DD-ED1E-442E-96B0-C0EBDE8848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107077" y="1661600"/>
            <a:ext cx="1046561" cy="988481"/>
          </a:xfrm>
          <a:prstGeom prst="rect">
            <a:avLst/>
          </a:prstGeom>
        </p:spPr>
      </p:pic>
      <p:pic>
        <p:nvPicPr>
          <p:cNvPr id="28" name="Картина 28">
            <a:extLst>
              <a:ext uri="{FF2B5EF4-FFF2-40B4-BE49-F238E27FC236}">
                <a16:creationId xmlns:a16="http://schemas.microsoft.com/office/drawing/2014/main" id="{B7929AE8-BE11-4041-BCC2-9A34FDDDD7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=""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003947" y="3010662"/>
            <a:ext cx="966194" cy="872395"/>
          </a:xfrm>
          <a:prstGeom prst="rect">
            <a:avLst/>
          </a:prstGeom>
        </p:spPr>
      </p:pic>
      <p:pic>
        <p:nvPicPr>
          <p:cNvPr id="31" name="Картина 31">
            <a:extLst>
              <a:ext uri="{FF2B5EF4-FFF2-40B4-BE49-F238E27FC236}">
                <a16:creationId xmlns:a16="http://schemas.microsoft.com/office/drawing/2014/main" id="{EC1DAAC0-6AF4-4730-BAA6-414E0E3170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=""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3534534" y="1310895"/>
            <a:ext cx="1707357" cy="1707357"/>
          </a:xfrm>
          <a:prstGeom prst="rect">
            <a:avLst/>
          </a:prstGeom>
        </p:spPr>
      </p:pic>
      <p:pic>
        <p:nvPicPr>
          <p:cNvPr id="37" name="Картина 37">
            <a:extLst>
              <a:ext uri="{FF2B5EF4-FFF2-40B4-BE49-F238E27FC236}">
                <a16:creationId xmlns:a16="http://schemas.microsoft.com/office/drawing/2014/main" id="{E7889C65-B9A0-42C8-B255-605FC99F325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=""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5619962" y="1693360"/>
            <a:ext cx="1091472" cy="1091472"/>
          </a:xfrm>
          <a:prstGeom prst="rect">
            <a:avLst/>
          </a:prstGeom>
        </p:spPr>
      </p:pic>
      <p:pic>
        <p:nvPicPr>
          <p:cNvPr id="40" name="Картина 40" descr="Картина, която съдържа текст, графична колекция&#10;&#10;Описанието е генерирано автоматично">
            <a:extLst>
              <a:ext uri="{FF2B5EF4-FFF2-40B4-BE49-F238E27FC236}">
                <a16:creationId xmlns:a16="http://schemas.microsoft.com/office/drawing/2014/main" id="{F994098E-EE15-4A36-99DA-847B8549901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=""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6465094" y="2955725"/>
            <a:ext cx="910829" cy="1035844"/>
          </a:xfrm>
          <a:prstGeom prst="rect">
            <a:avLst/>
          </a:prstGeom>
        </p:spPr>
      </p:pic>
      <p:pic>
        <p:nvPicPr>
          <p:cNvPr id="2" name="Картина 2">
            <a:extLst>
              <a:ext uri="{FF2B5EF4-FFF2-40B4-BE49-F238E27FC236}">
                <a16:creationId xmlns:a16="http://schemas.microsoft.com/office/drawing/2014/main" id="{C144F83E-209F-49D4-8F25-663E47C5DE8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55125" y="2985319"/>
            <a:ext cx="1007192" cy="9795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Google Shape;2651;p53"/>
          <p:cNvSpPr/>
          <p:nvPr/>
        </p:nvSpPr>
        <p:spPr>
          <a:xfrm>
            <a:off x="2511798" y="449300"/>
            <a:ext cx="4122900" cy="430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2" name="Google Shape;2662;p53"/>
          <p:cNvSpPr txBox="1">
            <a:spLocks noGrp="1"/>
          </p:cNvSpPr>
          <p:nvPr>
            <p:ph type="title"/>
          </p:nvPr>
        </p:nvSpPr>
        <p:spPr>
          <a:xfrm>
            <a:off x="3594412" y="371266"/>
            <a:ext cx="62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90"/>
            </a:pPr>
            <a:r>
              <a:rPr lang="en" sz="3000"/>
              <a:t>Code structure </a:t>
            </a:r>
          </a:p>
        </p:txBody>
      </p:sp>
      <p:sp>
        <p:nvSpPr>
          <p:cNvPr id="2723" name="Google Shape;2723;p53">
            <a:hlinkClick r:id="" action="ppaction://hlinkshowjump?jump=previousslide"/>
          </p:cNvPr>
          <p:cNvSpPr/>
          <p:nvPr/>
        </p:nvSpPr>
        <p:spPr>
          <a:xfrm>
            <a:off x="8925" y="4798250"/>
            <a:ext cx="442800" cy="336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4" name="Google Shape;2724;p53">
            <a:hlinkClick r:id="" action="ppaction://hlinkshowjump?jump=nextslide"/>
          </p:cNvPr>
          <p:cNvSpPr/>
          <p:nvPr/>
        </p:nvSpPr>
        <p:spPr>
          <a:xfrm>
            <a:off x="8689175" y="4798250"/>
            <a:ext cx="454800" cy="336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5" name="Google Shape;2725;p53">
            <a:hlinkClick r:id="" action="ppaction://hlinkshowjump?jump=previousslide"/>
          </p:cNvPr>
          <p:cNvSpPr/>
          <p:nvPr/>
        </p:nvSpPr>
        <p:spPr>
          <a:xfrm rot="-5400000">
            <a:off x="118710" y="4939763"/>
            <a:ext cx="178200" cy="69600"/>
          </a:xfrm>
          <a:prstGeom prst="triangle">
            <a:avLst>
              <a:gd name="adj" fmla="val 53129"/>
            </a:avLst>
          </a:pr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6" name="Google Shape;2726;p53">
            <a:hlinkClick r:id="" action="ppaction://hlinkshowjump?jump=nextslide"/>
          </p:cNvPr>
          <p:cNvSpPr/>
          <p:nvPr/>
        </p:nvSpPr>
        <p:spPr>
          <a:xfrm rot="5400000">
            <a:off x="8851126" y="4941850"/>
            <a:ext cx="178200" cy="69600"/>
          </a:xfrm>
          <a:prstGeom prst="triangle">
            <a:avLst>
              <a:gd name="adj" fmla="val 53129"/>
            </a:avLst>
          </a:pr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Диаграма 2">
            <a:extLst>
              <a:ext uri="{FF2B5EF4-FFF2-40B4-BE49-F238E27FC236}">
                <a16:creationId xmlns:a16="http://schemas.microsoft.com/office/drawing/2014/main" id="{5D836C85-CB4C-472B-8EE9-C11C46736F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9156611"/>
              </p:ext>
            </p:extLst>
          </p:nvPr>
        </p:nvGraphicFramePr>
        <p:xfrm>
          <a:off x="1098991" y="799947"/>
          <a:ext cx="6948514" cy="389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Google Shape;1906;p46">
            <a:extLst>
              <a:ext uri="{FF2B5EF4-FFF2-40B4-BE49-F238E27FC236}">
                <a16:creationId xmlns:a16="http://schemas.microsoft.com/office/drawing/2014/main" id="{E27C41EC-6BAA-4748-96EA-81EA94367D6A}"/>
              </a:ext>
            </a:extLst>
          </p:cNvPr>
          <p:cNvSpPr/>
          <p:nvPr/>
        </p:nvSpPr>
        <p:spPr>
          <a:xfrm rot="5400000">
            <a:off x="7505110" y="-772459"/>
            <a:ext cx="2022135" cy="1122676"/>
          </a:xfrm>
          <a:custGeom>
            <a:avLst/>
            <a:gdLst/>
            <a:ahLst/>
            <a:cxnLst/>
            <a:rect l="l" t="t" r="r" b="b"/>
            <a:pathLst>
              <a:path w="50305" h="27929" extrusionOk="0">
                <a:moveTo>
                  <a:pt x="1" y="1"/>
                </a:moveTo>
                <a:lnTo>
                  <a:pt x="1" y="2837"/>
                </a:lnTo>
                <a:lnTo>
                  <a:pt x="36316" y="2837"/>
                </a:lnTo>
                <a:cubicBezTo>
                  <a:pt x="42474" y="2837"/>
                  <a:pt x="47420" y="7831"/>
                  <a:pt x="47420" y="13940"/>
                </a:cubicBezTo>
                <a:cubicBezTo>
                  <a:pt x="47420" y="20110"/>
                  <a:pt x="42474" y="25055"/>
                  <a:pt x="36316" y="25055"/>
                </a:cubicBezTo>
                <a:lnTo>
                  <a:pt x="1" y="25055"/>
                </a:lnTo>
                <a:lnTo>
                  <a:pt x="1" y="27928"/>
                </a:lnTo>
                <a:lnTo>
                  <a:pt x="36316" y="27928"/>
                </a:lnTo>
                <a:cubicBezTo>
                  <a:pt x="44038" y="27928"/>
                  <a:pt x="50305" y="21674"/>
                  <a:pt x="50305" y="13940"/>
                </a:cubicBezTo>
                <a:cubicBezTo>
                  <a:pt x="50305" y="6219"/>
                  <a:pt x="44038" y="1"/>
                  <a:pt x="36316" y="1"/>
                </a:cubicBezTo>
                <a:close/>
              </a:path>
            </a:pathLst>
          </a:custGeom>
          <a:solidFill>
            <a:srgbClr val="FFC00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4" name="Google Shape;784;p34"/>
          <p:cNvGrpSpPr/>
          <p:nvPr/>
        </p:nvGrpSpPr>
        <p:grpSpPr>
          <a:xfrm>
            <a:off x="507280" y="666326"/>
            <a:ext cx="8287626" cy="3638147"/>
            <a:chOff x="2099315" y="1758298"/>
            <a:chExt cx="5103556" cy="1760363"/>
          </a:xfrm>
        </p:grpSpPr>
        <p:sp>
          <p:nvSpPr>
            <p:cNvPr id="785" name="Google Shape;785;p34"/>
            <p:cNvSpPr/>
            <p:nvPr/>
          </p:nvSpPr>
          <p:spPr>
            <a:xfrm>
              <a:off x="2237775" y="1831285"/>
              <a:ext cx="4965096" cy="1687377"/>
            </a:xfrm>
            <a:custGeom>
              <a:avLst/>
              <a:gdLst/>
              <a:ahLst/>
              <a:cxnLst/>
              <a:rect l="l" t="t" r="r" b="b"/>
              <a:pathLst>
                <a:path w="53245" h="23028" extrusionOk="0">
                  <a:moveTo>
                    <a:pt x="1" y="0"/>
                  </a:moveTo>
                  <a:lnTo>
                    <a:pt x="1" y="3603"/>
                  </a:lnTo>
                  <a:lnTo>
                    <a:pt x="1" y="23027"/>
                  </a:lnTo>
                  <a:lnTo>
                    <a:pt x="53245" y="23027"/>
                  </a:lnTo>
                  <a:lnTo>
                    <a:pt x="53245" y="3603"/>
                  </a:lnTo>
                  <a:lnTo>
                    <a:pt x="53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4"/>
            <p:cNvSpPr/>
            <p:nvPr/>
          </p:nvSpPr>
          <p:spPr>
            <a:xfrm>
              <a:off x="2099315" y="1758298"/>
              <a:ext cx="4952700" cy="231600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4"/>
            <p:cNvSpPr/>
            <p:nvPr/>
          </p:nvSpPr>
          <p:spPr>
            <a:xfrm>
              <a:off x="2099315" y="1990065"/>
              <a:ext cx="4952700" cy="14094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8" name="Google Shape;788;p34"/>
            <p:cNvGrpSpPr/>
            <p:nvPr/>
          </p:nvGrpSpPr>
          <p:grpSpPr>
            <a:xfrm>
              <a:off x="6497580" y="1810743"/>
              <a:ext cx="463581" cy="139572"/>
              <a:chOff x="4783842" y="1862081"/>
              <a:chExt cx="434838" cy="130918"/>
            </a:xfrm>
          </p:grpSpPr>
          <p:grpSp>
            <p:nvGrpSpPr>
              <p:cNvPr id="789" name="Google Shape;789;p34"/>
              <p:cNvGrpSpPr/>
              <p:nvPr/>
            </p:nvGrpSpPr>
            <p:grpSpPr>
              <a:xfrm>
                <a:off x="4958628" y="1868973"/>
                <a:ext cx="100661" cy="97664"/>
                <a:chOff x="-2887187" y="1674188"/>
                <a:chExt cx="193990" cy="188214"/>
              </a:xfrm>
            </p:grpSpPr>
            <p:sp>
              <p:nvSpPr>
                <p:cNvPr id="790" name="Google Shape;790;p34"/>
                <p:cNvSpPr/>
                <p:nvPr/>
              </p:nvSpPr>
              <p:spPr>
                <a:xfrm>
                  <a:off x="-2887187" y="1674188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791;p34"/>
                <p:cNvSpPr/>
                <p:nvPr/>
              </p:nvSpPr>
              <p:spPr>
                <a:xfrm>
                  <a:off x="-2834797" y="1720802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92" name="Google Shape;792;p34"/>
              <p:cNvSpPr/>
              <p:nvPr/>
            </p:nvSpPr>
            <p:spPr>
              <a:xfrm>
                <a:off x="5087762" y="1862081"/>
                <a:ext cx="130918" cy="130918"/>
              </a:xfrm>
              <a:prstGeom prst="mathMultiply">
                <a:avLst>
                  <a:gd name="adj1" fmla="val 3921"/>
                </a:avLst>
              </a:pr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4"/>
              <p:cNvSpPr/>
              <p:nvPr/>
            </p:nvSpPr>
            <p:spPr>
              <a:xfrm rot="4030">
                <a:off x="4783842" y="1946079"/>
                <a:ext cx="132787" cy="28643"/>
              </a:xfrm>
              <a:prstGeom prst="mathMinus">
                <a:avLst>
                  <a:gd name="adj1" fmla="val 23520"/>
                </a:avLst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4" name="Google Shape;794;p34"/>
          <p:cNvSpPr txBox="1">
            <a:spLocks noGrp="1"/>
          </p:cNvSpPr>
          <p:nvPr>
            <p:ph type="title"/>
          </p:nvPr>
        </p:nvSpPr>
        <p:spPr>
          <a:xfrm>
            <a:off x="442912" y="2171625"/>
            <a:ext cx="801473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Now let's continue with our project</a:t>
            </a:r>
            <a:endParaRPr lang="bg-BG"/>
          </a:p>
        </p:txBody>
      </p:sp>
      <p:sp>
        <p:nvSpPr>
          <p:cNvPr id="860" name="Google Shape;860;p34">
            <a:hlinkClick r:id="" action="ppaction://hlinkshowjump?jump=previousslide"/>
          </p:cNvPr>
          <p:cNvSpPr/>
          <p:nvPr/>
        </p:nvSpPr>
        <p:spPr>
          <a:xfrm>
            <a:off x="8925" y="4798250"/>
            <a:ext cx="442800" cy="336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4">
            <a:hlinkClick r:id="" action="ppaction://hlinkshowjump?jump=nextslide"/>
          </p:cNvPr>
          <p:cNvSpPr/>
          <p:nvPr/>
        </p:nvSpPr>
        <p:spPr>
          <a:xfrm>
            <a:off x="8689175" y="4798250"/>
            <a:ext cx="454800" cy="336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4">
            <a:hlinkClick r:id="" action="ppaction://hlinkshowjump?jump=previousslide"/>
          </p:cNvPr>
          <p:cNvSpPr/>
          <p:nvPr/>
        </p:nvSpPr>
        <p:spPr>
          <a:xfrm rot="-5400000">
            <a:off x="118710" y="4939763"/>
            <a:ext cx="178200" cy="69600"/>
          </a:xfrm>
          <a:prstGeom prst="triangle">
            <a:avLst>
              <a:gd name="adj" fmla="val 53129"/>
            </a:avLst>
          </a:pr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4">
            <a:hlinkClick r:id="" action="ppaction://hlinkshowjump?jump=nextslide"/>
          </p:cNvPr>
          <p:cNvSpPr/>
          <p:nvPr/>
        </p:nvSpPr>
        <p:spPr>
          <a:xfrm rot="5400000">
            <a:off x="8851126" y="4941850"/>
            <a:ext cx="178200" cy="69600"/>
          </a:xfrm>
          <a:prstGeom prst="triangle">
            <a:avLst>
              <a:gd name="adj" fmla="val 53129"/>
            </a:avLst>
          </a:pr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inear Retro Vaporwave Newsletter by Slidesgo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On-screen Show (16:9)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Roboto Condensed Light</vt:lpstr>
      <vt:lpstr>VT323</vt:lpstr>
      <vt:lpstr>Oswald</vt:lpstr>
      <vt:lpstr>Arial</vt:lpstr>
      <vt:lpstr>Bebas Neue</vt:lpstr>
      <vt:lpstr>Oswald Light</vt:lpstr>
      <vt:lpstr>Oswald SemiBold</vt:lpstr>
      <vt:lpstr>Oswald Medium</vt:lpstr>
      <vt:lpstr>Linear Retro Vaporwave Newsletter by Slidesgo</vt:lpstr>
      <vt:lpstr>epicobjective.ZIP</vt:lpstr>
      <vt:lpstr> Guides and helps the team by building trust and modeling positive behaviors.</vt:lpstr>
      <vt:lpstr>MAin Stages of realization</vt:lpstr>
      <vt:lpstr>The idea of the project</vt:lpstr>
      <vt:lpstr>Used technology </vt:lpstr>
      <vt:lpstr>Code structure </vt:lpstr>
      <vt:lpstr>Now let's continue with our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RETRO Vaporwave Newsletter</dc:title>
  <cp:lastModifiedBy>KOKO</cp:lastModifiedBy>
  <cp:revision>89</cp:revision>
  <dcterms:modified xsi:type="dcterms:W3CDTF">2021-12-05T16:15:36Z</dcterms:modified>
</cp:coreProperties>
</file>