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311" r:id="rId3"/>
    <p:sldId id="312" r:id="rId4"/>
    <p:sldId id="313" r:id="rId5"/>
    <p:sldId id="314" r:id="rId6"/>
  </p:sldIdLst>
  <p:sldSz cx="9144000" cy="5143500" type="screen16x9"/>
  <p:notesSz cx="6858000" cy="9144000"/>
  <p:embeddedFontLst>
    <p:embeddedFont>
      <p:font typeface="Fira Code" panose="020B0604020202020204" charset="0"/>
      <p:regular r:id="rId8"/>
      <p:bold r:id="rId9"/>
    </p:embeddedFont>
    <p:embeddedFont>
      <p:font typeface="Source Code Pr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37AAA8-DF10-48F9-B1FA-345DFE3EC9A0}">
  <a:tblStyle styleId="{F537AAA8-DF10-48F9-B1FA-345DFE3EC9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7E3621-656F-4593-B22F-8E1A806EF7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7" r:id="rId4"/>
    <p:sldLayoutId id="2147483658" r:id="rId5"/>
    <p:sldLayoutId id="2147483672" r:id="rId6"/>
    <p:sldLayoutId id="2147483673" r:id="rId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QuoteExtractor</a:t>
            </a:r>
            <a:endParaRPr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bg-BG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Konstantin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Dinev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10V </a:t>
            </a:r>
            <a:r>
              <a:rPr lang="e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52D8-F862-476B-A331-2C03EEFE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Idea</a:t>
            </a:r>
          </a:p>
        </p:txBody>
      </p:sp>
      <p:grpSp>
        <p:nvGrpSpPr>
          <p:cNvPr id="3" name="Google Shape;247;p31">
            <a:extLst>
              <a:ext uri="{FF2B5EF4-FFF2-40B4-BE49-F238E27FC236}">
                <a16:creationId xmlns:a16="http://schemas.microsoft.com/office/drawing/2014/main" id="{E783C9AF-FE45-4FAD-9252-6D03ED63B648}"/>
              </a:ext>
            </a:extLst>
          </p:cNvPr>
          <p:cNvGrpSpPr/>
          <p:nvPr/>
        </p:nvGrpSpPr>
        <p:grpSpPr>
          <a:xfrm>
            <a:off x="446516" y="475561"/>
            <a:ext cx="2948814" cy="4192378"/>
            <a:chOff x="5" y="747463"/>
            <a:chExt cx="2377907" cy="3907563"/>
          </a:xfrm>
        </p:grpSpPr>
        <p:sp>
          <p:nvSpPr>
            <p:cNvPr id="4" name="Google Shape;248;p31">
              <a:extLst>
                <a:ext uri="{FF2B5EF4-FFF2-40B4-BE49-F238E27FC236}">
                  <a16:creationId xmlns:a16="http://schemas.microsoft.com/office/drawing/2014/main" id="{13A91A3E-9124-4776-A91F-914CF17EBBC0}"/>
                </a:ext>
              </a:extLst>
            </p:cNvPr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9;p31">
              <a:extLst>
                <a:ext uri="{FF2B5EF4-FFF2-40B4-BE49-F238E27FC236}">
                  <a16:creationId xmlns:a16="http://schemas.microsoft.com/office/drawing/2014/main" id="{F0981C88-652E-4DA6-9013-66D0CDC0D2C3}"/>
                </a:ext>
              </a:extLst>
            </p:cNvPr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0;p31">
              <a:extLst>
                <a:ext uri="{FF2B5EF4-FFF2-40B4-BE49-F238E27FC236}">
                  <a16:creationId xmlns:a16="http://schemas.microsoft.com/office/drawing/2014/main" id="{BA8A1D3A-9425-4291-A7B2-22AEB407E083}"/>
                </a:ext>
              </a:extLst>
            </p:cNvPr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1;p31">
              <a:extLst>
                <a:ext uri="{FF2B5EF4-FFF2-40B4-BE49-F238E27FC236}">
                  <a16:creationId xmlns:a16="http://schemas.microsoft.com/office/drawing/2014/main" id="{FD5263F9-C91E-414B-9DC5-603D87259FBD}"/>
                </a:ext>
              </a:extLst>
            </p:cNvPr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2;p31">
              <a:extLst>
                <a:ext uri="{FF2B5EF4-FFF2-40B4-BE49-F238E27FC236}">
                  <a16:creationId xmlns:a16="http://schemas.microsoft.com/office/drawing/2014/main" id="{7D070543-7DFA-4754-89A8-5327CC55BEBC}"/>
                </a:ext>
              </a:extLst>
            </p:cNvPr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3;p31">
              <a:extLst>
                <a:ext uri="{FF2B5EF4-FFF2-40B4-BE49-F238E27FC236}">
                  <a16:creationId xmlns:a16="http://schemas.microsoft.com/office/drawing/2014/main" id="{6B707DF3-B9DE-4A75-BC2A-AD242E311B1E}"/>
                </a:ext>
              </a:extLst>
            </p:cNvPr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;p31">
              <a:extLst>
                <a:ext uri="{FF2B5EF4-FFF2-40B4-BE49-F238E27FC236}">
                  <a16:creationId xmlns:a16="http://schemas.microsoft.com/office/drawing/2014/main" id="{EF0B2CB2-F376-4366-B81F-CFFC97731738}"/>
                </a:ext>
              </a:extLst>
            </p:cNvPr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5;p31">
              <a:extLst>
                <a:ext uri="{FF2B5EF4-FFF2-40B4-BE49-F238E27FC236}">
                  <a16:creationId xmlns:a16="http://schemas.microsoft.com/office/drawing/2014/main" id="{F6EE7EDD-FF35-40B9-9AD9-5F9A84432EA2}"/>
                </a:ext>
              </a:extLst>
            </p:cNvPr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6;p31">
              <a:extLst>
                <a:ext uri="{FF2B5EF4-FFF2-40B4-BE49-F238E27FC236}">
                  <a16:creationId xmlns:a16="http://schemas.microsoft.com/office/drawing/2014/main" id="{3DB39529-F5AC-4850-B5A1-B2BE4DFF9F87}"/>
                </a:ext>
              </a:extLst>
            </p:cNvPr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7;p31">
              <a:extLst>
                <a:ext uri="{FF2B5EF4-FFF2-40B4-BE49-F238E27FC236}">
                  <a16:creationId xmlns:a16="http://schemas.microsoft.com/office/drawing/2014/main" id="{42FAD0A6-B063-4D90-AB35-B3039F1CC5D2}"/>
                </a:ext>
              </a:extLst>
            </p:cNvPr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8;p31">
              <a:extLst>
                <a:ext uri="{FF2B5EF4-FFF2-40B4-BE49-F238E27FC236}">
                  <a16:creationId xmlns:a16="http://schemas.microsoft.com/office/drawing/2014/main" id="{8689C5AE-0AE5-4FE1-8A63-D1DC0092D751}"/>
                </a:ext>
              </a:extLst>
            </p:cNvPr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9;p31">
              <a:extLst>
                <a:ext uri="{FF2B5EF4-FFF2-40B4-BE49-F238E27FC236}">
                  <a16:creationId xmlns:a16="http://schemas.microsoft.com/office/drawing/2014/main" id="{181912D9-5794-437F-8142-5C3E4F5023C5}"/>
                </a:ext>
              </a:extLst>
            </p:cNvPr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0;p31">
              <a:extLst>
                <a:ext uri="{FF2B5EF4-FFF2-40B4-BE49-F238E27FC236}">
                  <a16:creationId xmlns:a16="http://schemas.microsoft.com/office/drawing/2014/main" id="{3628A378-65BF-4C09-89A9-D324D301B208}"/>
                </a:ext>
              </a:extLst>
            </p:cNvPr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1;p31">
              <a:extLst>
                <a:ext uri="{FF2B5EF4-FFF2-40B4-BE49-F238E27FC236}">
                  <a16:creationId xmlns:a16="http://schemas.microsoft.com/office/drawing/2014/main" id="{B0C117E0-999D-4150-AC82-B48C4397FB98}"/>
                </a:ext>
              </a:extLst>
            </p:cNvPr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2;p31">
              <a:extLst>
                <a:ext uri="{FF2B5EF4-FFF2-40B4-BE49-F238E27FC236}">
                  <a16:creationId xmlns:a16="http://schemas.microsoft.com/office/drawing/2014/main" id="{989AD073-A310-4BCA-BEFB-5F17F4D55625}"/>
                </a:ext>
              </a:extLst>
            </p:cNvPr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3;p31">
              <a:extLst>
                <a:ext uri="{FF2B5EF4-FFF2-40B4-BE49-F238E27FC236}">
                  <a16:creationId xmlns:a16="http://schemas.microsoft.com/office/drawing/2014/main" id="{829930B8-E80E-4B22-A910-F19420CA8CDB}"/>
                </a:ext>
              </a:extLst>
            </p:cNvPr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4;p31">
              <a:extLst>
                <a:ext uri="{FF2B5EF4-FFF2-40B4-BE49-F238E27FC236}">
                  <a16:creationId xmlns:a16="http://schemas.microsoft.com/office/drawing/2014/main" id="{7803C7CA-6379-490F-98DD-0EF92CAA48D9}"/>
                </a:ext>
              </a:extLst>
            </p:cNvPr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5;p31">
              <a:extLst>
                <a:ext uri="{FF2B5EF4-FFF2-40B4-BE49-F238E27FC236}">
                  <a16:creationId xmlns:a16="http://schemas.microsoft.com/office/drawing/2014/main" id="{F4ADFD68-3BE0-4737-942B-96EA5F7C4CE7}"/>
                </a:ext>
              </a:extLst>
            </p:cNvPr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6;p31">
              <a:extLst>
                <a:ext uri="{FF2B5EF4-FFF2-40B4-BE49-F238E27FC236}">
                  <a16:creationId xmlns:a16="http://schemas.microsoft.com/office/drawing/2014/main" id="{921E9C51-0907-4E69-9496-55DCEC9007C2}"/>
                </a:ext>
              </a:extLst>
            </p:cNvPr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7;p31">
              <a:extLst>
                <a:ext uri="{FF2B5EF4-FFF2-40B4-BE49-F238E27FC236}">
                  <a16:creationId xmlns:a16="http://schemas.microsoft.com/office/drawing/2014/main" id="{DBB30E45-A971-401D-AD3B-1D75FD0294A6}"/>
                </a:ext>
              </a:extLst>
            </p:cNvPr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8;p31">
              <a:extLst>
                <a:ext uri="{FF2B5EF4-FFF2-40B4-BE49-F238E27FC236}">
                  <a16:creationId xmlns:a16="http://schemas.microsoft.com/office/drawing/2014/main" id="{5B5D27F0-4FB4-49EC-B09D-FD6DE3D97C85}"/>
                </a:ext>
              </a:extLst>
            </p:cNvPr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9;p31">
              <a:extLst>
                <a:ext uri="{FF2B5EF4-FFF2-40B4-BE49-F238E27FC236}">
                  <a16:creationId xmlns:a16="http://schemas.microsoft.com/office/drawing/2014/main" id="{F18AAA0F-099C-4640-AE7F-C2C04988D9B6}"/>
                </a:ext>
              </a:extLst>
            </p:cNvPr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0;p31">
              <a:extLst>
                <a:ext uri="{FF2B5EF4-FFF2-40B4-BE49-F238E27FC236}">
                  <a16:creationId xmlns:a16="http://schemas.microsoft.com/office/drawing/2014/main" id="{4C802A52-A63D-4094-B2DC-58BDEFACDD77}"/>
                </a:ext>
              </a:extLst>
            </p:cNvPr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1;p31">
              <a:extLst>
                <a:ext uri="{FF2B5EF4-FFF2-40B4-BE49-F238E27FC236}">
                  <a16:creationId xmlns:a16="http://schemas.microsoft.com/office/drawing/2014/main" id="{A467E5D8-3093-44B8-BB62-C7D28E22B77C}"/>
                </a:ext>
              </a:extLst>
            </p:cNvPr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2;p31">
              <a:extLst>
                <a:ext uri="{FF2B5EF4-FFF2-40B4-BE49-F238E27FC236}">
                  <a16:creationId xmlns:a16="http://schemas.microsoft.com/office/drawing/2014/main" id="{9E72C56A-451C-45FD-8166-8F1F9C894E02}"/>
                </a:ext>
              </a:extLst>
            </p:cNvPr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3;p31">
              <a:extLst>
                <a:ext uri="{FF2B5EF4-FFF2-40B4-BE49-F238E27FC236}">
                  <a16:creationId xmlns:a16="http://schemas.microsoft.com/office/drawing/2014/main" id="{C895C0C0-F717-43E2-9D5A-B7BE1C7793D0}"/>
                </a:ext>
              </a:extLst>
            </p:cNvPr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4;p31">
              <a:extLst>
                <a:ext uri="{FF2B5EF4-FFF2-40B4-BE49-F238E27FC236}">
                  <a16:creationId xmlns:a16="http://schemas.microsoft.com/office/drawing/2014/main" id="{A5F2121A-8A67-429D-B552-D536D8F99828}"/>
                </a:ext>
              </a:extLst>
            </p:cNvPr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5;p31">
              <a:extLst>
                <a:ext uri="{FF2B5EF4-FFF2-40B4-BE49-F238E27FC236}">
                  <a16:creationId xmlns:a16="http://schemas.microsoft.com/office/drawing/2014/main" id="{0B76FCAE-A302-4F8A-8CFB-484580CA00CB}"/>
                </a:ext>
              </a:extLst>
            </p:cNvPr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6;p31">
              <a:extLst>
                <a:ext uri="{FF2B5EF4-FFF2-40B4-BE49-F238E27FC236}">
                  <a16:creationId xmlns:a16="http://schemas.microsoft.com/office/drawing/2014/main" id="{E47E1801-90D9-4683-BA61-11B039709FF4}"/>
                </a:ext>
              </a:extLst>
            </p:cNvPr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7;p31">
              <a:extLst>
                <a:ext uri="{FF2B5EF4-FFF2-40B4-BE49-F238E27FC236}">
                  <a16:creationId xmlns:a16="http://schemas.microsoft.com/office/drawing/2014/main" id="{34E65331-8CB2-4680-BDFA-2725482C76B6}"/>
                </a:ext>
              </a:extLst>
            </p:cNvPr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8;p31">
              <a:extLst>
                <a:ext uri="{FF2B5EF4-FFF2-40B4-BE49-F238E27FC236}">
                  <a16:creationId xmlns:a16="http://schemas.microsoft.com/office/drawing/2014/main" id="{69A9213F-9175-4481-B8CE-F0F546B7820D}"/>
                </a:ext>
              </a:extLst>
            </p:cNvPr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9;p31">
              <a:extLst>
                <a:ext uri="{FF2B5EF4-FFF2-40B4-BE49-F238E27FC236}">
                  <a16:creationId xmlns:a16="http://schemas.microsoft.com/office/drawing/2014/main" id="{27E7D09A-E017-44D0-A726-3573362E99A2}"/>
                </a:ext>
              </a:extLst>
            </p:cNvPr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0;p31">
              <a:extLst>
                <a:ext uri="{FF2B5EF4-FFF2-40B4-BE49-F238E27FC236}">
                  <a16:creationId xmlns:a16="http://schemas.microsoft.com/office/drawing/2014/main" id="{7B3A25EB-C664-466B-9FCF-A44B3A79993E}"/>
                </a:ext>
              </a:extLst>
            </p:cNvPr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1;p31">
              <a:extLst>
                <a:ext uri="{FF2B5EF4-FFF2-40B4-BE49-F238E27FC236}">
                  <a16:creationId xmlns:a16="http://schemas.microsoft.com/office/drawing/2014/main" id="{A5446CFB-1A74-48A6-A7DC-C35057F0FE93}"/>
                </a:ext>
              </a:extLst>
            </p:cNvPr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2;p31">
              <a:extLst>
                <a:ext uri="{FF2B5EF4-FFF2-40B4-BE49-F238E27FC236}">
                  <a16:creationId xmlns:a16="http://schemas.microsoft.com/office/drawing/2014/main" id="{A8217DD9-EF35-431F-B675-084D5CA8D06E}"/>
                </a:ext>
              </a:extLst>
            </p:cNvPr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3;p31">
              <a:extLst>
                <a:ext uri="{FF2B5EF4-FFF2-40B4-BE49-F238E27FC236}">
                  <a16:creationId xmlns:a16="http://schemas.microsoft.com/office/drawing/2014/main" id="{300C036F-0957-4867-BDF7-D74359C09AF0}"/>
                </a:ext>
              </a:extLst>
            </p:cNvPr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4;p31">
              <a:extLst>
                <a:ext uri="{FF2B5EF4-FFF2-40B4-BE49-F238E27FC236}">
                  <a16:creationId xmlns:a16="http://schemas.microsoft.com/office/drawing/2014/main" id="{A0224E65-704E-46F7-815F-7ACDBBC5969F}"/>
                </a:ext>
              </a:extLst>
            </p:cNvPr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5;p31">
              <a:extLst>
                <a:ext uri="{FF2B5EF4-FFF2-40B4-BE49-F238E27FC236}">
                  <a16:creationId xmlns:a16="http://schemas.microsoft.com/office/drawing/2014/main" id="{6AEEFCD3-B6E1-417A-BE1C-8A587BC3352B}"/>
                </a:ext>
              </a:extLst>
            </p:cNvPr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6;p31">
              <a:extLst>
                <a:ext uri="{FF2B5EF4-FFF2-40B4-BE49-F238E27FC236}">
                  <a16:creationId xmlns:a16="http://schemas.microsoft.com/office/drawing/2014/main" id="{DA5771C2-AEEF-4965-93FE-A12F5A2BFAEC}"/>
                </a:ext>
              </a:extLst>
            </p:cNvPr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7;p31">
              <a:extLst>
                <a:ext uri="{FF2B5EF4-FFF2-40B4-BE49-F238E27FC236}">
                  <a16:creationId xmlns:a16="http://schemas.microsoft.com/office/drawing/2014/main" id="{17EDF046-4570-4A36-8E8F-11ACB73A35F9}"/>
                </a:ext>
              </a:extLst>
            </p:cNvPr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8;p31">
              <a:extLst>
                <a:ext uri="{FF2B5EF4-FFF2-40B4-BE49-F238E27FC236}">
                  <a16:creationId xmlns:a16="http://schemas.microsoft.com/office/drawing/2014/main" id="{696D2F65-1A2B-48D5-8808-8E50FD51D295}"/>
                </a:ext>
              </a:extLst>
            </p:cNvPr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9;p31">
              <a:extLst>
                <a:ext uri="{FF2B5EF4-FFF2-40B4-BE49-F238E27FC236}">
                  <a16:creationId xmlns:a16="http://schemas.microsoft.com/office/drawing/2014/main" id="{A8B51EC2-8F97-448D-A2B5-B17838E35E10}"/>
                </a:ext>
              </a:extLst>
            </p:cNvPr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0;p31">
              <a:extLst>
                <a:ext uri="{FF2B5EF4-FFF2-40B4-BE49-F238E27FC236}">
                  <a16:creationId xmlns:a16="http://schemas.microsoft.com/office/drawing/2014/main" id="{28AE85CB-F3E7-43A8-BCF8-0E6F441F5240}"/>
                </a:ext>
              </a:extLst>
            </p:cNvPr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1;p31">
              <a:extLst>
                <a:ext uri="{FF2B5EF4-FFF2-40B4-BE49-F238E27FC236}">
                  <a16:creationId xmlns:a16="http://schemas.microsoft.com/office/drawing/2014/main" id="{D5DE8C38-FF4C-4976-B92F-CB6B071BD135}"/>
                </a:ext>
              </a:extLst>
            </p:cNvPr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2;p31">
              <a:extLst>
                <a:ext uri="{FF2B5EF4-FFF2-40B4-BE49-F238E27FC236}">
                  <a16:creationId xmlns:a16="http://schemas.microsoft.com/office/drawing/2014/main" id="{296227CE-7405-48A3-8183-6E8CC214DD9C}"/>
                </a:ext>
              </a:extLst>
            </p:cNvPr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6742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CE79-9A0D-4F5A-88F7-68A5FF58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1767"/>
            <a:ext cx="7704000" cy="875958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Languages &amp; Tools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72E5E-0260-4F39-B0BE-9E4000C69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61" y="1565199"/>
            <a:ext cx="1431851" cy="1431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79C480-715F-4072-8489-3C88AB4E5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215" y="3131730"/>
            <a:ext cx="1435608" cy="1435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C9C68F-49A0-4943-A8B6-AB654B820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23" b="96923" l="10000" r="90000">
                        <a14:foregroundMark x1="27667" y1="49231" x2="27556" y2="38462"/>
                        <a14:foregroundMark x1="27556" y1="38462" x2="30000" y2="24038"/>
                        <a14:foregroundMark x1="30000" y1="24038" x2="33333" y2="15385"/>
                        <a14:foregroundMark x1="33333" y1="15385" x2="39111" y2="14038"/>
                        <a14:foregroundMark x1="39111" y1="14038" x2="61111" y2="16538"/>
                        <a14:foregroundMark x1="61111" y1="16538" x2="67111" y2="23654"/>
                        <a14:foregroundMark x1="67111" y1="23654" x2="70444" y2="68846"/>
                        <a14:foregroundMark x1="70444" y1="68846" x2="63889" y2="80385"/>
                        <a14:foregroundMark x1="63889" y1="80385" x2="51556" y2="86346"/>
                        <a14:foregroundMark x1="51556" y1="86346" x2="34444" y2="87308"/>
                        <a14:foregroundMark x1="34444" y1="87308" x2="28556" y2="60769"/>
                        <a14:foregroundMark x1="28556" y1="60769" x2="27444" y2="23077"/>
                        <a14:foregroundMark x1="27444" y1="23077" x2="29778" y2="14808"/>
                        <a14:foregroundMark x1="31111" y1="2885" x2="59778" y2="3077"/>
                        <a14:foregroundMark x1="59778" y1="3077" x2="69333" y2="2115"/>
                        <a14:foregroundMark x1="36778" y1="96923" x2="67778" y2="87500"/>
                        <a14:foregroundMark x1="67778" y1="87500" x2="72222" y2="79615"/>
                        <a14:foregroundMark x1="72222" y1="79615" x2="72444" y2="64231"/>
                        <a14:foregroundMark x1="62222" y1="60192" x2="45333" y2="49423"/>
                        <a14:foregroundMark x1="45333" y1="49423" x2="37889" y2="38077"/>
                        <a14:foregroundMark x1="37889" y1="38077" x2="36667" y2="29615"/>
                        <a14:foregroundMark x1="39111" y1="67115" x2="39444" y2="45962"/>
                        <a14:foregroundMark x1="39444" y1="45962" x2="45111" y2="25769"/>
                        <a14:foregroundMark x1="45111" y1="25769" x2="41222" y2="56538"/>
                        <a14:foregroundMark x1="41222" y1="56538" x2="35889" y2="67692"/>
                        <a14:foregroundMark x1="35889" y1="67692" x2="40444" y2="53462"/>
                        <a14:foregroundMark x1="40444" y1="53462" x2="40444" y2="53462"/>
                        <a14:foregroundMark x1="39667" y1="58654" x2="40111" y2="13846"/>
                        <a14:foregroundMark x1="40111" y1="13846" x2="39556" y2="42308"/>
                        <a14:foregroundMark x1="39556" y1="42308" x2="36000" y2="55000"/>
                        <a14:foregroundMark x1="35778" y1="26346" x2="35444" y2="47885"/>
                        <a14:foregroundMark x1="35444" y1="47885" x2="37444" y2="68462"/>
                        <a14:foregroundMark x1="37444" y1="68462" x2="41444" y2="75192"/>
                        <a14:foregroundMark x1="41444" y1="75192" x2="47111" y2="71923"/>
                        <a14:foregroundMark x1="47111" y1="71923" x2="49556" y2="44423"/>
                        <a14:foregroundMark x1="49556" y1="44423" x2="48889" y2="31538"/>
                        <a14:foregroundMark x1="56778" y1="25000" x2="68222" y2="346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43823" y="1561442"/>
            <a:ext cx="2484705" cy="143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3E3B96-7150-43AB-814A-2E0F5962C3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8529" y="3131730"/>
            <a:ext cx="1435608" cy="1435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2C33BB-B086-4B44-A31C-42A85769BB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7348" y="1565199"/>
            <a:ext cx="1435608" cy="14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99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A94C-5B7C-493F-96BC-6B87E998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46" y="459375"/>
            <a:ext cx="7985108" cy="4224749"/>
          </a:xfrm>
        </p:spPr>
        <p:txBody>
          <a:bodyPr anchor="ctr"/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continue with the project.</a:t>
            </a:r>
          </a:p>
        </p:txBody>
      </p:sp>
    </p:spTree>
    <p:extLst>
      <p:ext uri="{BB962C8B-B14F-4D97-AF65-F5344CB8AC3E}">
        <p14:creationId xmlns:p14="http://schemas.microsoft.com/office/powerpoint/2010/main" val="181348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A94C-5B7C-493F-96BC-6B87E998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46" y="459375"/>
            <a:ext cx="7985108" cy="4224749"/>
          </a:xfrm>
        </p:spPr>
        <p:txBody>
          <a:bodyPr anchor="ctr"/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the attention!</a:t>
            </a:r>
          </a:p>
        </p:txBody>
      </p:sp>
    </p:spTree>
    <p:extLst>
      <p:ext uri="{BB962C8B-B14F-4D97-AF65-F5344CB8AC3E}">
        <p14:creationId xmlns:p14="http://schemas.microsoft.com/office/powerpoint/2010/main" val="2828284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</Words>
  <Application>Microsoft Office PowerPoint</Application>
  <PresentationFormat>On-screen Show (16:9)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Fira Code</vt:lpstr>
      <vt:lpstr>Arial</vt:lpstr>
      <vt:lpstr>Source Code Pro</vt:lpstr>
      <vt:lpstr>Introduction to Java Programming for High School by Slidesgo</vt:lpstr>
      <vt:lpstr>QuoteExtractor</vt:lpstr>
      <vt:lpstr>My Idea</vt:lpstr>
      <vt:lpstr>Languages &amp; Tools</vt:lpstr>
      <vt:lpstr>Let’s continue with the project.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QuoteExtractor</dc:title>
  <cp:lastModifiedBy>Константин Каменов Динев</cp:lastModifiedBy>
  <cp:revision>14</cp:revision>
  <dcterms:modified xsi:type="dcterms:W3CDTF">2023-07-04T09:27:15Z</dcterms:modified>
</cp:coreProperties>
</file>