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302" r:id="rId3"/>
    <p:sldId id="303" r:id="rId4"/>
    <p:sldId id="304" r:id="rId5"/>
    <p:sldId id="305" r:id="rId6"/>
    <p:sldId id="306" r:id="rId7"/>
  </p:sldIdLst>
  <p:sldSz cx="9144000" cy="5143500" type="screen16x9"/>
  <p:notesSz cx="6858000" cy="9144000"/>
  <p:embeddedFontLst>
    <p:embeddedFont>
      <p:font typeface="Signika SemiBold" panose="020B0604020202020204" charset="0"/>
      <p:regular r:id="rId9"/>
      <p:bold r:id="rId10"/>
    </p:embeddedFont>
    <p:embeddedFont>
      <p:font typeface="Oswald Medium" pitchFamily="2" charset="-52"/>
      <p:regular r:id="rId11"/>
      <p:bold r:id="rId12"/>
    </p:embeddedFont>
    <p:embeddedFont>
      <p:font typeface="Signika" panose="020B0604020202020204" charset="0"/>
      <p:regular r:id="rId13"/>
      <p:bold r:id="rId14"/>
    </p:embeddedFont>
    <p:embeddedFont>
      <p:font typeface="Signika Ligh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B3018C-D79F-4DAF-B978-3F4389E8EDC4}">
  <a:tblStyle styleId="{DBB3018C-D79F-4DAF-B978-3F4389E8ED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89a89a9c1f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89a89a9c1f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730800" y="2989925"/>
            <a:ext cx="4222200" cy="9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400"/>
              <a:buNone/>
              <a:defRPr sz="9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493850" y="-45500"/>
            <a:ext cx="5650150" cy="5234500"/>
            <a:chOff x="970375" y="238125"/>
            <a:chExt cx="5650150" cy="5234500"/>
          </a:xfrm>
        </p:grpSpPr>
        <p:sp>
          <p:nvSpPr>
            <p:cNvPr id="11" name="Google Shape;11;p2"/>
            <p:cNvSpPr/>
            <p:nvPr/>
          </p:nvSpPr>
          <p:spPr>
            <a:xfrm>
              <a:off x="970375" y="238125"/>
              <a:ext cx="1456750" cy="5234500"/>
            </a:xfrm>
            <a:custGeom>
              <a:avLst/>
              <a:gdLst/>
              <a:ahLst/>
              <a:cxnLst/>
              <a:rect l="l" t="t" r="r" b="b"/>
              <a:pathLst>
                <a:path w="58270" h="209380" extrusionOk="0">
                  <a:moveTo>
                    <a:pt x="55587" y="0"/>
                  </a:moveTo>
                  <a:lnTo>
                    <a:pt x="7833" y="82697"/>
                  </a:lnTo>
                  <a:cubicBezTo>
                    <a:pt x="0" y="96268"/>
                    <a:pt x="16" y="113111"/>
                    <a:pt x="7833" y="126682"/>
                  </a:cubicBezTo>
                  <a:lnTo>
                    <a:pt x="55587" y="209379"/>
                  </a:lnTo>
                  <a:lnTo>
                    <a:pt x="58270" y="209379"/>
                  </a:lnTo>
                  <a:lnTo>
                    <a:pt x="9849" y="125519"/>
                  </a:lnTo>
                  <a:cubicBezTo>
                    <a:pt x="2435" y="112677"/>
                    <a:pt x="2435" y="96718"/>
                    <a:pt x="9849" y="83860"/>
                  </a:cubicBezTo>
                  <a:lnTo>
                    <a:pt x="582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07825" y="238125"/>
              <a:ext cx="5012700" cy="5234500"/>
            </a:xfrm>
            <a:custGeom>
              <a:avLst/>
              <a:gdLst/>
              <a:ahLst/>
              <a:cxnLst/>
              <a:rect l="l" t="t" r="r" b="b"/>
              <a:pathLst>
                <a:path w="200508" h="209380" extrusionOk="0">
                  <a:moveTo>
                    <a:pt x="58300" y="0"/>
                  </a:moveTo>
                  <a:lnTo>
                    <a:pt x="3490" y="94919"/>
                  </a:lnTo>
                  <a:cubicBezTo>
                    <a:pt x="0" y="100967"/>
                    <a:pt x="0" y="108412"/>
                    <a:pt x="3490" y="114461"/>
                  </a:cubicBezTo>
                  <a:lnTo>
                    <a:pt x="58300" y="209379"/>
                  </a:lnTo>
                  <a:lnTo>
                    <a:pt x="200507" y="209379"/>
                  </a:lnTo>
                  <a:lnTo>
                    <a:pt x="200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1799984">
            <a:off x="5487992" y="46065"/>
            <a:ext cx="21345" cy="1739721"/>
          </a:xfrm>
          <a:custGeom>
            <a:avLst/>
            <a:gdLst/>
            <a:ahLst/>
            <a:cxnLst/>
            <a:rect l="l" t="t" r="r" b="b"/>
            <a:pathLst>
              <a:path w="2187" h="207239" extrusionOk="0">
                <a:moveTo>
                  <a:pt x="1094" y="0"/>
                </a:moveTo>
                <a:cubicBezTo>
                  <a:pt x="500" y="0"/>
                  <a:pt x="1" y="469"/>
                  <a:pt x="1" y="1063"/>
                </a:cubicBezTo>
                <a:lnTo>
                  <a:pt x="1" y="206145"/>
                </a:lnTo>
                <a:cubicBezTo>
                  <a:pt x="1" y="206739"/>
                  <a:pt x="500" y="207239"/>
                  <a:pt x="1094" y="207239"/>
                </a:cubicBezTo>
                <a:cubicBezTo>
                  <a:pt x="1281" y="207239"/>
                  <a:pt x="1469" y="207176"/>
                  <a:pt x="1625" y="207083"/>
                </a:cubicBezTo>
                <a:cubicBezTo>
                  <a:pt x="1968" y="206895"/>
                  <a:pt x="2187" y="206552"/>
                  <a:pt x="2187" y="206145"/>
                </a:cubicBezTo>
                <a:lnTo>
                  <a:pt x="2187" y="1063"/>
                </a:lnTo>
                <a:cubicBezTo>
                  <a:pt x="2187" y="469"/>
                  <a:pt x="1687" y="0"/>
                  <a:pt x="1094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799984">
            <a:off x="6217092" y="-696885"/>
            <a:ext cx="21345" cy="1739721"/>
          </a:xfrm>
          <a:custGeom>
            <a:avLst/>
            <a:gdLst/>
            <a:ahLst/>
            <a:cxnLst/>
            <a:rect l="l" t="t" r="r" b="b"/>
            <a:pathLst>
              <a:path w="2187" h="207239" extrusionOk="0">
                <a:moveTo>
                  <a:pt x="1094" y="0"/>
                </a:moveTo>
                <a:cubicBezTo>
                  <a:pt x="500" y="0"/>
                  <a:pt x="1" y="469"/>
                  <a:pt x="1" y="1063"/>
                </a:cubicBezTo>
                <a:lnTo>
                  <a:pt x="1" y="206145"/>
                </a:lnTo>
                <a:cubicBezTo>
                  <a:pt x="1" y="206739"/>
                  <a:pt x="500" y="207239"/>
                  <a:pt x="1094" y="207239"/>
                </a:cubicBezTo>
                <a:cubicBezTo>
                  <a:pt x="1281" y="207239"/>
                  <a:pt x="1469" y="207176"/>
                  <a:pt x="1625" y="207083"/>
                </a:cubicBezTo>
                <a:cubicBezTo>
                  <a:pt x="1968" y="206895"/>
                  <a:pt x="2187" y="206552"/>
                  <a:pt x="2187" y="206145"/>
                </a:cubicBezTo>
                <a:lnTo>
                  <a:pt x="2187" y="1063"/>
                </a:lnTo>
                <a:cubicBezTo>
                  <a:pt x="2187" y="469"/>
                  <a:pt x="1687" y="0"/>
                  <a:pt x="1094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2000" y="811424"/>
            <a:ext cx="465749" cy="430257"/>
            <a:chOff x="1877325" y="757774"/>
            <a:chExt cx="581969" cy="537619"/>
          </a:xfrm>
        </p:grpSpPr>
        <p:sp>
          <p:nvSpPr>
            <p:cNvPr id="16" name="Google Shape;16;p2"/>
            <p:cNvSpPr/>
            <p:nvPr/>
          </p:nvSpPr>
          <p:spPr>
            <a:xfrm>
              <a:off x="1877325" y="757774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0" y="3026"/>
                    <a:pt x="0" y="6656"/>
                  </a:cubicBezTo>
                  <a:cubicBezTo>
                    <a:pt x="0" y="10387"/>
                    <a:pt x="3026" y="13312"/>
                    <a:pt x="6656" y="13312"/>
                  </a:cubicBezTo>
                  <a:cubicBezTo>
                    <a:pt x="10387" y="13312"/>
                    <a:pt x="13311" y="10387"/>
                    <a:pt x="13311" y="6656"/>
                  </a:cubicBezTo>
                  <a:cubicBezTo>
                    <a:pt x="13311" y="3026"/>
                    <a:pt x="103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50274" y="757774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1" y="3026"/>
                    <a:pt x="1" y="6656"/>
                  </a:cubicBezTo>
                  <a:cubicBezTo>
                    <a:pt x="1" y="10387"/>
                    <a:pt x="3026" y="13312"/>
                    <a:pt x="6656" y="13312"/>
                  </a:cubicBezTo>
                  <a:cubicBezTo>
                    <a:pt x="10287" y="13312"/>
                    <a:pt x="13312" y="10387"/>
                    <a:pt x="13312" y="6656"/>
                  </a:cubicBezTo>
                  <a:cubicBezTo>
                    <a:pt x="13312" y="3026"/>
                    <a:pt x="102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223224" y="757774"/>
              <a:ext cx="63603" cy="63598"/>
            </a:xfrm>
            <a:custGeom>
              <a:avLst/>
              <a:gdLst/>
              <a:ahLst/>
              <a:cxnLst/>
              <a:rect l="l" t="t" r="r" b="b"/>
              <a:pathLst>
                <a:path w="13313" h="13312" extrusionOk="0">
                  <a:moveTo>
                    <a:pt x="6657" y="0"/>
                  </a:moveTo>
                  <a:cubicBezTo>
                    <a:pt x="2925" y="0"/>
                    <a:pt x="1" y="3026"/>
                    <a:pt x="1" y="6656"/>
                  </a:cubicBezTo>
                  <a:cubicBezTo>
                    <a:pt x="1" y="10387"/>
                    <a:pt x="2925" y="13312"/>
                    <a:pt x="6657" y="13312"/>
                  </a:cubicBezTo>
                  <a:cubicBezTo>
                    <a:pt x="10287" y="13312"/>
                    <a:pt x="13312" y="10387"/>
                    <a:pt x="13312" y="6656"/>
                  </a:cubicBezTo>
                  <a:cubicBezTo>
                    <a:pt x="13312" y="3026"/>
                    <a:pt x="10287" y="0"/>
                    <a:pt x="6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5695" y="757774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0" y="3026"/>
                    <a:pt x="0" y="6656"/>
                  </a:cubicBezTo>
                  <a:cubicBezTo>
                    <a:pt x="0" y="10387"/>
                    <a:pt x="3026" y="13312"/>
                    <a:pt x="6656" y="13312"/>
                  </a:cubicBezTo>
                  <a:cubicBezTo>
                    <a:pt x="10387" y="13312"/>
                    <a:pt x="13312" y="10387"/>
                    <a:pt x="13312" y="6656"/>
                  </a:cubicBezTo>
                  <a:cubicBezTo>
                    <a:pt x="13312" y="3026"/>
                    <a:pt x="103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77325" y="915780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1"/>
                  </a:moveTo>
                  <a:cubicBezTo>
                    <a:pt x="3026" y="1"/>
                    <a:pt x="0" y="3026"/>
                    <a:pt x="0" y="6656"/>
                  </a:cubicBezTo>
                  <a:cubicBezTo>
                    <a:pt x="0" y="10387"/>
                    <a:pt x="3026" y="13312"/>
                    <a:pt x="6656" y="13312"/>
                  </a:cubicBezTo>
                  <a:cubicBezTo>
                    <a:pt x="10387" y="13312"/>
                    <a:pt x="13311" y="10387"/>
                    <a:pt x="13311" y="6656"/>
                  </a:cubicBezTo>
                  <a:cubicBezTo>
                    <a:pt x="13311" y="3026"/>
                    <a:pt x="103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050274" y="915780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1"/>
                  </a:moveTo>
                  <a:cubicBezTo>
                    <a:pt x="3026" y="1"/>
                    <a:pt x="1" y="3026"/>
                    <a:pt x="1" y="6656"/>
                  </a:cubicBezTo>
                  <a:cubicBezTo>
                    <a:pt x="1" y="10387"/>
                    <a:pt x="3026" y="13312"/>
                    <a:pt x="6656" y="13312"/>
                  </a:cubicBezTo>
                  <a:cubicBezTo>
                    <a:pt x="10287" y="13312"/>
                    <a:pt x="13312" y="10387"/>
                    <a:pt x="13312" y="6656"/>
                  </a:cubicBezTo>
                  <a:cubicBezTo>
                    <a:pt x="13312" y="3026"/>
                    <a:pt x="102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23224" y="915780"/>
              <a:ext cx="63603" cy="63598"/>
            </a:xfrm>
            <a:custGeom>
              <a:avLst/>
              <a:gdLst/>
              <a:ahLst/>
              <a:cxnLst/>
              <a:rect l="l" t="t" r="r" b="b"/>
              <a:pathLst>
                <a:path w="13313" h="13312" extrusionOk="0">
                  <a:moveTo>
                    <a:pt x="6657" y="1"/>
                  </a:moveTo>
                  <a:cubicBezTo>
                    <a:pt x="2925" y="1"/>
                    <a:pt x="1" y="3026"/>
                    <a:pt x="1" y="6656"/>
                  </a:cubicBezTo>
                  <a:cubicBezTo>
                    <a:pt x="1" y="10387"/>
                    <a:pt x="2925" y="13312"/>
                    <a:pt x="6657" y="13312"/>
                  </a:cubicBezTo>
                  <a:cubicBezTo>
                    <a:pt x="10287" y="13312"/>
                    <a:pt x="13312" y="10387"/>
                    <a:pt x="13312" y="6656"/>
                  </a:cubicBezTo>
                  <a:cubicBezTo>
                    <a:pt x="13312" y="3026"/>
                    <a:pt x="10287" y="1"/>
                    <a:pt x="6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95695" y="915780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1"/>
                  </a:moveTo>
                  <a:cubicBezTo>
                    <a:pt x="3026" y="1"/>
                    <a:pt x="0" y="3026"/>
                    <a:pt x="0" y="6656"/>
                  </a:cubicBezTo>
                  <a:cubicBezTo>
                    <a:pt x="0" y="10387"/>
                    <a:pt x="3026" y="13312"/>
                    <a:pt x="6656" y="13312"/>
                  </a:cubicBezTo>
                  <a:cubicBezTo>
                    <a:pt x="10387" y="13312"/>
                    <a:pt x="13312" y="10387"/>
                    <a:pt x="13312" y="6656"/>
                  </a:cubicBezTo>
                  <a:cubicBezTo>
                    <a:pt x="13312" y="3026"/>
                    <a:pt x="103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7325" y="1073785"/>
              <a:ext cx="63598" cy="63603"/>
            </a:xfrm>
            <a:custGeom>
              <a:avLst/>
              <a:gdLst/>
              <a:ahLst/>
              <a:cxnLst/>
              <a:rect l="l" t="t" r="r" b="b"/>
              <a:pathLst>
                <a:path w="13312" h="13313" extrusionOk="0">
                  <a:moveTo>
                    <a:pt x="6656" y="1"/>
                  </a:moveTo>
                  <a:cubicBezTo>
                    <a:pt x="3026" y="1"/>
                    <a:pt x="0" y="3026"/>
                    <a:pt x="0" y="6656"/>
                  </a:cubicBezTo>
                  <a:cubicBezTo>
                    <a:pt x="0" y="10287"/>
                    <a:pt x="3026" y="13312"/>
                    <a:pt x="6656" y="13312"/>
                  </a:cubicBezTo>
                  <a:cubicBezTo>
                    <a:pt x="10387" y="13312"/>
                    <a:pt x="13311" y="10287"/>
                    <a:pt x="13311" y="6656"/>
                  </a:cubicBezTo>
                  <a:cubicBezTo>
                    <a:pt x="13311" y="3026"/>
                    <a:pt x="103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050274" y="1073785"/>
              <a:ext cx="63598" cy="63603"/>
            </a:xfrm>
            <a:custGeom>
              <a:avLst/>
              <a:gdLst/>
              <a:ahLst/>
              <a:cxnLst/>
              <a:rect l="l" t="t" r="r" b="b"/>
              <a:pathLst>
                <a:path w="13312" h="13313" extrusionOk="0">
                  <a:moveTo>
                    <a:pt x="6656" y="1"/>
                  </a:moveTo>
                  <a:cubicBezTo>
                    <a:pt x="3026" y="1"/>
                    <a:pt x="1" y="3026"/>
                    <a:pt x="1" y="6656"/>
                  </a:cubicBezTo>
                  <a:cubicBezTo>
                    <a:pt x="1" y="10287"/>
                    <a:pt x="3026" y="13312"/>
                    <a:pt x="6656" y="13312"/>
                  </a:cubicBezTo>
                  <a:cubicBezTo>
                    <a:pt x="10287" y="13312"/>
                    <a:pt x="13312" y="10287"/>
                    <a:pt x="13312" y="6656"/>
                  </a:cubicBezTo>
                  <a:cubicBezTo>
                    <a:pt x="13312" y="3026"/>
                    <a:pt x="102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23224" y="1073785"/>
              <a:ext cx="63603" cy="63603"/>
            </a:xfrm>
            <a:custGeom>
              <a:avLst/>
              <a:gdLst/>
              <a:ahLst/>
              <a:cxnLst/>
              <a:rect l="l" t="t" r="r" b="b"/>
              <a:pathLst>
                <a:path w="13313" h="13313" extrusionOk="0">
                  <a:moveTo>
                    <a:pt x="6657" y="1"/>
                  </a:moveTo>
                  <a:cubicBezTo>
                    <a:pt x="2925" y="1"/>
                    <a:pt x="1" y="3026"/>
                    <a:pt x="1" y="6656"/>
                  </a:cubicBezTo>
                  <a:cubicBezTo>
                    <a:pt x="1" y="10287"/>
                    <a:pt x="2925" y="13312"/>
                    <a:pt x="6657" y="13312"/>
                  </a:cubicBezTo>
                  <a:cubicBezTo>
                    <a:pt x="10287" y="13312"/>
                    <a:pt x="13312" y="10287"/>
                    <a:pt x="13312" y="6656"/>
                  </a:cubicBezTo>
                  <a:cubicBezTo>
                    <a:pt x="13312" y="3026"/>
                    <a:pt x="10287" y="1"/>
                    <a:pt x="6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95695" y="1073785"/>
              <a:ext cx="63598" cy="63603"/>
            </a:xfrm>
            <a:custGeom>
              <a:avLst/>
              <a:gdLst/>
              <a:ahLst/>
              <a:cxnLst/>
              <a:rect l="l" t="t" r="r" b="b"/>
              <a:pathLst>
                <a:path w="13312" h="13313" extrusionOk="0">
                  <a:moveTo>
                    <a:pt x="6656" y="1"/>
                  </a:moveTo>
                  <a:cubicBezTo>
                    <a:pt x="3026" y="1"/>
                    <a:pt x="0" y="3026"/>
                    <a:pt x="0" y="6656"/>
                  </a:cubicBezTo>
                  <a:cubicBezTo>
                    <a:pt x="0" y="10287"/>
                    <a:pt x="3026" y="13312"/>
                    <a:pt x="6656" y="13312"/>
                  </a:cubicBezTo>
                  <a:cubicBezTo>
                    <a:pt x="10387" y="13312"/>
                    <a:pt x="13312" y="10287"/>
                    <a:pt x="13312" y="6656"/>
                  </a:cubicBezTo>
                  <a:cubicBezTo>
                    <a:pt x="13312" y="3026"/>
                    <a:pt x="10387" y="1"/>
                    <a:pt x="6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77325" y="1231796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0" y="2925"/>
                    <a:pt x="0" y="6656"/>
                  </a:cubicBezTo>
                  <a:cubicBezTo>
                    <a:pt x="0" y="10286"/>
                    <a:pt x="3026" y="13311"/>
                    <a:pt x="6656" y="13311"/>
                  </a:cubicBezTo>
                  <a:cubicBezTo>
                    <a:pt x="10387" y="13311"/>
                    <a:pt x="13311" y="10286"/>
                    <a:pt x="13311" y="6656"/>
                  </a:cubicBezTo>
                  <a:cubicBezTo>
                    <a:pt x="13311" y="2925"/>
                    <a:pt x="103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50274" y="1231796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1" y="2925"/>
                    <a:pt x="1" y="6656"/>
                  </a:cubicBezTo>
                  <a:cubicBezTo>
                    <a:pt x="1" y="10286"/>
                    <a:pt x="3026" y="13311"/>
                    <a:pt x="6656" y="13311"/>
                  </a:cubicBezTo>
                  <a:cubicBezTo>
                    <a:pt x="10287" y="13311"/>
                    <a:pt x="13312" y="10286"/>
                    <a:pt x="13312" y="6656"/>
                  </a:cubicBezTo>
                  <a:cubicBezTo>
                    <a:pt x="13312" y="2925"/>
                    <a:pt x="102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223224" y="1231796"/>
              <a:ext cx="63603" cy="63598"/>
            </a:xfrm>
            <a:custGeom>
              <a:avLst/>
              <a:gdLst/>
              <a:ahLst/>
              <a:cxnLst/>
              <a:rect l="l" t="t" r="r" b="b"/>
              <a:pathLst>
                <a:path w="13313" h="13312" extrusionOk="0">
                  <a:moveTo>
                    <a:pt x="6657" y="0"/>
                  </a:moveTo>
                  <a:cubicBezTo>
                    <a:pt x="2925" y="0"/>
                    <a:pt x="1" y="2925"/>
                    <a:pt x="1" y="6656"/>
                  </a:cubicBezTo>
                  <a:cubicBezTo>
                    <a:pt x="1" y="10286"/>
                    <a:pt x="2925" y="13311"/>
                    <a:pt x="6657" y="13311"/>
                  </a:cubicBezTo>
                  <a:cubicBezTo>
                    <a:pt x="10287" y="13311"/>
                    <a:pt x="13312" y="10286"/>
                    <a:pt x="13312" y="6656"/>
                  </a:cubicBezTo>
                  <a:cubicBezTo>
                    <a:pt x="13312" y="2925"/>
                    <a:pt x="10287" y="0"/>
                    <a:pt x="6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95695" y="1231796"/>
              <a:ext cx="63598" cy="63598"/>
            </a:xfrm>
            <a:custGeom>
              <a:avLst/>
              <a:gdLst/>
              <a:ahLst/>
              <a:cxnLst/>
              <a:rect l="l" t="t" r="r" b="b"/>
              <a:pathLst>
                <a:path w="13312" h="13312" extrusionOk="0">
                  <a:moveTo>
                    <a:pt x="6656" y="0"/>
                  </a:moveTo>
                  <a:cubicBezTo>
                    <a:pt x="3026" y="0"/>
                    <a:pt x="0" y="2925"/>
                    <a:pt x="0" y="6656"/>
                  </a:cubicBezTo>
                  <a:cubicBezTo>
                    <a:pt x="0" y="10286"/>
                    <a:pt x="3026" y="13311"/>
                    <a:pt x="6656" y="13311"/>
                  </a:cubicBezTo>
                  <a:cubicBezTo>
                    <a:pt x="10387" y="13311"/>
                    <a:pt x="13312" y="10286"/>
                    <a:pt x="13312" y="6656"/>
                  </a:cubicBezTo>
                  <a:cubicBezTo>
                    <a:pt x="13312" y="2925"/>
                    <a:pt x="10387" y="0"/>
                    <a:pt x="6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5794626" y="4410074"/>
            <a:ext cx="710888" cy="88411"/>
          </a:xfrm>
          <a:custGeom>
            <a:avLst/>
            <a:gdLst/>
            <a:ahLst/>
            <a:cxnLst/>
            <a:rect l="l" t="t" r="r" b="b"/>
            <a:pathLst>
              <a:path w="178391" h="22186" extrusionOk="0">
                <a:moveTo>
                  <a:pt x="173752" y="13009"/>
                </a:moveTo>
                <a:cubicBezTo>
                  <a:pt x="172743" y="13009"/>
                  <a:pt x="171836" y="12807"/>
                  <a:pt x="171130" y="12202"/>
                </a:cubicBezTo>
                <a:cubicBezTo>
                  <a:pt x="170525" y="11698"/>
                  <a:pt x="170020" y="10992"/>
                  <a:pt x="169718" y="9883"/>
                </a:cubicBezTo>
                <a:cubicBezTo>
                  <a:pt x="168911" y="6958"/>
                  <a:pt x="167298" y="4437"/>
                  <a:pt x="165079" y="2723"/>
                </a:cubicBezTo>
                <a:cubicBezTo>
                  <a:pt x="162760" y="1009"/>
                  <a:pt x="159936" y="0"/>
                  <a:pt x="156911" y="0"/>
                </a:cubicBezTo>
                <a:cubicBezTo>
                  <a:pt x="153785" y="0"/>
                  <a:pt x="150961" y="1009"/>
                  <a:pt x="148642" y="2723"/>
                </a:cubicBezTo>
                <a:cubicBezTo>
                  <a:pt x="146423" y="4437"/>
                  <a:pt x="144810" y="6958"/>
                  <a:pt x="144003" y="9883"/>
                </a:cubicBezTo>
                <a:cubicBezTo>
                  <a:pt x="143701" y="10992"/>
                  <a:pt x="143196" y="11698"/>
                  <a:pt x="142591" y="12202"/>
                </a:cubicBezTo>
                <a:cubicBezTo>
                  <a:pt x="141885" y="12807"/>
                  <a:pt x="140978" y="13009"/>
                  <a:pt x="139969" y="13009"/>
                </a:cubicBezTo>
                <a:cubicBezTo>
                  <a:pt x="138961" y="13009"/>
                  <a:pt x="138053" y="12807"/>
                  <a:pt x="137348" y="12202"/>
                </a:cubicBezTo>
                <a:cubicBezTo>
                  <a:pt x="136642" y="11698"/>
                  <a:pt x="136137" y="10891"/>
                  <a:pt x="135936" y="9883"/>
                </a:cubicBezTo>
                <a:cubicBezTo>
                  <a:pt x="135129" y="6958"/>
                  <a:pt x="133516" y="4437"/>
                  <a:pt x="131196" y="2723"/>
                </a:cubicBezTo>
                <a:cubicBezTo>
                  <a:pt x="128877" y="1009"/>
                  <a:pt x="126053" y="0"/>
                  <a:pt x="123028" y="0"/>
                </a:cubicBezTo>
                <a:cubicBezTo>
                  <a:pt x="120003" y="0"/>
                  <a:pt x="117179" y="1009"/>
                  <a:pt x="114860" y="2723"/>
                </a:cubicBezTo>
                <a:cubicBezTo>
                  <a:pt x="112540" y="4437"/>
                  <a:pt x="110927" y="6958"/>
                  <a:pt x="110120" y="9883"/>
                </a:cubicBezTo>
                <a:cubicBezTo>
                  <a:pt x="109918" y="10992"/>
                  <a:pt x="109414" y="11698"/>
                  <a:pt x="108708" y="12202"/>
                </a:cubicBezTo>
                <a:cubicBezTo>
                  <a:pt x="108002" y="12807"/>
                  <a:pt x="107095" y="13009"/>
                  <a:pt x="106086" y="13009"/>
                </a:cubicBezTo>
                <a:cubicBezTo>
                  <a:pt x="105078" y="13009"/>
                  <a:pt x="104170" y="12807"/>
                  <a:pt x="103465" y="12202"/>
                </a:cubicBezTo>
                <a:cubicBezTo>
                  <a:pt x="102859" y="11698"/>
                  <a:pt x="102355" y="10992"/>
                  <a:pt x="102053" y="9883"/>
                </a:cubicBezTo>
                <a:cubicBezTo>
                  <a:pt x="101246" y="6958"/>
                  <a:pt x="99633" y="4437"/>
                  <a:pt x="97313" y="2723"/>
                </a:cubicBezTo>
                <a:cubicBezTo>
                  <a:pt x="95095" y="1009"/>
                  <a:pt x="92271" y="0"/>
                  <a:pt x="89145" y="0"/>
                </a:cubicBezTo>
                <a:cubicBezTo>
                  <a:pt x="86120" y="0"/>
                  <a:pt x="83296" y="1009"/>
                  <a:pt x="80977" y="2723"/>
                </a:cubicBezTo>
                <a:cubicBezTo>
                  <a:pt x="78758" y="4437"/>
                  <a:pt x="77044" y="6958"/>
                  <a:pt x="76338" y="9883"/>
                </a:cubicBezTo>
                <a:cubicBezTo>
                  <a:pt x="76035" y="10891"/>
                  <a:pt x="75531" y="11698"/>
                  <a:pt x="74926" y="12202"/>
                </a:cubicBezTo>
                <a:cubicBezTo>
                  <a:pt x="74220" y="12807"/>
                  <a:pt x="73313" y="13009"/>
                  <a:pt x="72304" y="13009"/>
                </a:cubicBezTo>
                <a:cubicBezTo>
                  <a:pt x="71195" y="13009"/>
                  <a:pt x="70287" y="12807"/>
                  <a:pt x="69682" y="12202"/>
                </a:cubicBezTo>
                <a:cubicBezTo>
                  <a:pt x="68977" y="11698"/>
                  <a:pt x="68472" y="10891"/>
                  <a:pt x="68170" y="9883"/>
                </a:cubicBezTo>
                <a:cubicBezTo>
                  <a:pt x="67464" y="6958"/>
                  <a:pt x="65750" y="4437"/>
                  <a:pt x="63531" y="2723"/>
                </a:cubicBezTo>
                <a:cubicBezTo>
                  <a:pt x="61212" y="1009"/>
                  <a:pt x="58388" y="0"/>
                  <a:pt x="55363" y="0"/>
                </a:cubicBezTo>
                <a:cubicBezTo>
                  <a:pt x="52237" y="0"/>
                  <a:pt x="49413" y="1009"/>
                  <a:pt x="47195" y="2723"/>
                </a:cubicBezTo>
                <a:cubicBezTo>
                  <a:pt x="44875" y="4437"/>
                  <a:pt x="43262" y="6958"/>
                  <a:pt x="42455" y="9883"/>
                </a:cubicBezTo>
                <a:cubicBezTo>
                  <a:pt x="42153" y="10992"/>
                  <a:pt x="41749" y="11698"/>
                  <a:pt x="41043" y="12202"/>
                </a:cubicBezTo>
                <a:cubicBezTo>
                  <a:pt x="40337" y="12807"/>
                  <a:pt x="39430" y="13009"/>
                  <a:pt x="38421" y="13009"/>
                </a:cubicBezTo>
                <a:cubicBezTo>
                  <a:pt x="37413" y="13009"/>
                  <a:pt x="36505" y="12807"/>
                  <a:pt x="35799" y="12202"/>
                </a:cubicBezTo>
                <a:cubicBezTo>
                  <a:pt x="35094" y="11698"/>
                  <a:pt x="34589" y="10992"/>
                  <a:pt x="34388" y="9883"/>
                </a:cubicBezTo>
                <a:cubicBezTo>
                  <a:pt x="33581" y="6958"/>
                  <a:pt x="31967" y="4437"/>
                  <a:pt x="29648" y="2723"/>
                </a:cubicBezTo>
                <a:cubicBezTo>
                  <a:pt x="27329" y="1009"/>
                  <a:pt x="24505" y="0"/>
                  <a:pt x="21480" y="0"/>
                </a:cubicBezTo>
                <a:cubicBezTo>
                  <a:pt x="18455" y="0"/>
                  <a:pt x="15631" y="1009"/>
                  <a:pt x="13312" y="2723"/>
                </a:cubicBezTo>
                <a:cubicBezTo>
                  <a:pt x="10992" y="4437"/>
                  <a:pt x="9379" y="6958"/>
                  <a:pt x="8572" y="9883"/>
                </a:cubicBezTo>
                <a:cubicBezTo>
                  <a:pt x="8370" y="10891"/>
                  <a:pt x="7866" y="11698"/>
                  <a:pt x="7160" y="12202"/>
                </a:cubicBezTo>
                <a:cubicBezTo>
                  <a:pt x="6555" y="12807"/>
                  <a:pt x="5648" y="13009"/>
                  <a:pt x="4538" y="13009"/>
                </a:cubicBezTo>
                <a:cubicBezTo>
                  <a:pt x="2017" y="13009"/>
                  <a:pt x="0" y="15127"/>
                  <a:pt x="0" y="17648"/>
                </a:cubicBezTo>
                <a:cubicBezTo>
                  <a:pt x="0" y="20169"/>
                  <a:pt x="2017" y="22186"/>
                  <a:pt x="4538" y="22186"/>
                </a:cubicBezTo>
                <a:cubicBezTo>
                  <a:pt x="7664" y="22186"/>
                  <a:pt x="10488" y="21278"/>
                  <a:pt x="12707" y="19463"/>
                </a:cubicBezTo>
                <a:cubicBezTo>
                  <a:pt x="15026" y="17748"/>
                  <a:pt x="16639" y="15227"/>
                  <a:pt x="17446" y="12303"/>
                </a:cubicBezTo>
                <a:cubicBezTo>
                  <a:pt x="17749" y="11295"/>
                  <a:pt x="18152" y="10488"/>
                  <a:pt x="18858" y="9984"/>
                </a:cubicBezTo>
                <a:cubicBezTo>
                  <a:pt x="19564" y="9479"/>
                  <a:pt x="20471" y="9177"/>
                  <a:pt x="21480" y="9177"/>
                </a:cubicBezTo>
                <a:cubicBezTo>
                  <a:pt x="22488" y="9177"/>
                  <a:pt x="23396" y="9479"/>
                  <a:pt x="24102" y="9984"/>
                </a:cubicBezTo>
                <a:cubicBezTo>
                  <a:pt x="24808" y="10488"/>
                  <a:pt x="25211" y="11295"/>
                  <a:pt x="25514" y="12303"/>
                </a:cubicBezTo>
                <a:cubicBezTo>
                  <a:pt x="26320" y="15227"/>
                  <a:pt x="27934" y="17748"/>
                  <a:pt x="30253" y="19463"/>
                </a:cubicBezTo>
                <a:cubicBezTo>
                  <a:pt x="32472" y="21278"/>
                  <a:pt x="35396" y="22186"/>
                  <a:pt x="38421" y="22186"/>
                </a:cubicBezTo>
                <a:cubicBezTo>
                  <a:pt x="41447" y="22186"/>
                  <a:pt x="44270" y="21278"/>
                  <a:pt x="46590" y="19463"/>
                </a:cubicBezTo>
                <a:cubicBezTo>
                  <a:pt x="48909" y="17748"/>
                  <a:pt x="50522" y="15227"/>
                  <a:pt x="51329" y="12303"/>
                </a:cubicBezTo>
                <a:cubicBezTo>
                  <a:pt x="51531" y="11295"/>
                  <a:pt x="52035" y="10488"/>
                  <a:pt x="52741" y="9984"/>
                </a:cubicBezTo>
                <a:cubicBezTo>
                  <a:pt x="53346" y="9479"/>
                  <a:pt x="54254" y="9177"/>
                  <a:pt x="55363" y="9177"/>
                </a:cubicBezTo>
                <a:cubicBezTo>
                  <a:pt x="56371" y="9177"/>
                  <a:pt x="57279" y="9479"/>
                  <a:pt x="57985" y="9984"/>
                </a:cubicBezTo>
                <a:cubicBezTo>
                  <a:pt x="58590" y="10488"/>
                  <a:pt x="59094" y="11295"/>
                  <a:pt x="59397" y="12303"/>
                </a:cubicBezTo>
                <a:cubicBezTo>
                  <a:pt x="60203" y="15227"/>
                  <a:pt x="61817" y="17748"/>
                  <a:pt x="64035" y="19463"/>
                </a:cubicBezTo>
                <a:cubicBezTo>
                  <a:pt x="66355" y="21278"/>
                  <a:pt x="69178" y="22186"/>
                  <a:pt x="72203" y="22186"/>
                </a:cubicBezTo>
                <a:cubicBezTo>
                  <a:pt x="75330" y="22186"/>
                  <a:pt x="78153" y="21278"/>
                  <a:pt x="80473" y="19463"/>
                </a:cubicBezTo>
                <a:cubicBezTo>
                  <a:pt x="82691" y="17748"/>
                  <a:pt x="84305" y="15227"/>
                  <a:pt x="85111" y="12303"/>
                </a:cubicBezTo>
                <a:cubicBezTo>
                  <a:pt x="85414" y="11295"/>
                  <a:pt x="85918" y="10488"/>
                  <a:pt x="86523" y="9984"/>
                </a:cubicBezTo>
                <a:cubicBezTo>
                  <a:pt x="87229" y="9479"/>
                  <a:pt x="88137" y="9177"/>
                  <a:pt x="89145" y="9177"/>
                </a:cubicBezTo>
                <a:cubicBezTo>
                  <a:pt x="90254" y="9177"/>
                  <a:pt x="91162" y="9479"/>
                  <a:pt x="91767" y="9984"/>
                </a:cubicBezTo>
                <a:cubicBezTo>
                  <a:pt x="92473" y="10488"/>
                  <a:pt x="92977" y="11295"/>
                  <a:pt x="93179" y="12303"/>
                </a:cubicBezTo>
                <a:cubicBezTo>
                  <a:pt x="93985" y="15227"/>
                  <a:pt x="95599" y="17748"/>
                  <a:pt x="97918" y="19463"/>
                </a:cubicBezTo>
                <a:cubicBezTo>
                  <a:pt x="100238" y="21278"/>
                  <a:pt x="103061" y="22186"/>
                  <a:pt x="106086" y="22186"/>
                </a:cubicBezTo>
                <a:cubicBezTo>
                  <a:pt x="109112" y="22186"/>
                  <a:pt x="112036" y="21278"/>
                  <a:pt x="114255" y="19463"/>
                </a:cubicBezTo>
                <a:cubicBezTo>
                  <a:pt x="116574" y="17748"/>
                  <a:pt x="118187" y="15227"/>
                  <a:pt x="118994" y="12303"/>
                </a:cubicBezTo>
                <a:cubicBezTo>
                  <a:pt x="119297" y="11295"/>
                  <a:pt x="119700" y="10488"/>
                  <a:pt x="120406" y="9984"/>
                </a:cubicBezTo>
                <a:cubicBezTo>
                  <a:pt x="121112" y="9479"/>
                  <a:pt x="122019" y="9177"/>
                  <a:pt x="123028" y="9177"/>
                </a:cubicBezTo>
                <a:cubicBezTo>
                  <a:pt x="124036" y="9177"/>
                  <a:pt x="124944" y="9479"/>
                  <a:pt x="125650" y="9984"/>
                </a:cubicBezTo>
                <a:cubicBezTo>
                  <a:pt x="126356" y="10488"/>
                  <a:pt x="126759" y="11295"/>
                  <a:pt x="127062" y="12303"/>
                </a:cubicBezTo>
                <a:cubicBezTo>
                  <a:pt x="127868" y="15227"/>
                  <a:pt x="129482" y="17748"/>
                  <a:pt x="131801" y="19463"/>
                </a:cubicBezTo>
                <a:cubicBezTo>
                  <a:pt x="134020" y="21278"/>
                  <a:pt x="136843" y="22186"/>
                  <a:pt x="139969" y="22186"/>
                </a:cubicBezTo>
                <a:cubicBezTo>
                  <a:pt x="142995" y="22186"/>
                  <a:pt x="145818" y="21278"/>
                  <a:pt x="148138" y="19463"/>
                </a:cubicBezTo>
                <a:cubicBezTo>
                  <a:pt x="150356" y="17748"/>
                  <a:pt x="152070" y="15227"/>
                  <a:pt x="152776" y="12303"/>
                </a:cubicBezTo>
                <a:cubicBezTo>
                  <a:pt x="153079" y="11295"/>
                  <a:pt x="153583" y="10488"/>
                  <a:pt x="154289" y="9984"/>
                </a:cubicBezTo>
                <a:cubicBezTo>
                  <a:pt x="154894" y="9479"/>
                  <a:pt x="155802" y="9177"/>
                  <a:pt x="156911" y="9177"/>
                </a:cubicBezTo>
                <a:cubicBezTo>
                  <a:pt x="157919" y="9177"/>
                  <a:pt x="158827" y="9479"/>
                  <a:pt x="159533" y="9984"/>
                </a:cubicBezTo>
                <a:cubicBezTo>
                  <a:pt x="160138" y="10488"/>
                  <a:pt x="160642" y="11295"/>
                  <a:pt x="160945" y="12303"/>
                </a:cubicBezTo>
                <a:cubicBezTo>
                  <a:pt x="161751" y="15227"/>
                  <a:pt x="163365" y="17748"/>
                  <a:pt x="165583" y="19463"/>
                </a:cubicBezTo>
                <a:cubicBezTo>
                  <a:pt x="167903" y="21278"/>
                  <a:pt x="170726" y="22186"/>
                  <a:pt x="173752" y="22186"/>
                </a:cubicBezTo>
                <a:cubicBezTo>
                  <a:pt x="176273" y="22186"/>
                  <a:pt x="178390" y="20169"/>
                  <a:pt x="178390" y="17648"/>
                </a:cubicBezTo>
                <a:cubicBezTo>
                  <a:pt x="178390" y="15127"/>
                  <a:pt x="176273" y="13009"/>
                  <a:pt x="173752" y="130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62000" y="4054925"/>
            <a:ext cx="628500" cy="8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30800" y="2040354"/>
            <a:ext cx="4279500" cy="87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41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2"/>
          </p:nvPr>
        </p:nvSpPr>
        <p:spPr>
          <a:xfrm>
            <a:off x="730800" y="4287350"/>
            <a:ext cx="37476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33600" y="37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37365" y="936925"/>
            <a:ext cx="457200" cy="8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 rot="10800000">
            <a:off x="302323" y="3599126"/>
            <a:ext cx="929054" cy="1544363"/>
          </a:xfrm>
          <a:custGeom>
            <a:avLst/>
            <a:gdLst/>
            <a:ahLst/>
            <a:cxnLst/>
            <a:rect l="l" t="t" r="r" b="b"/>
            <a:pathLst>
              <a:path w="19292" h="32069" extrusionOk="0">
                <a:moveTo>
                  <a:pt x="1" y="0"/>
                </a:moveTo>
                <a:lnTo>
                  <a:pt x="18378" y="31824"/>
                </a:lnTo>
                <a:cubicBezTo>
                  <a:pt x="18466" y="31979"/>
                  <a:pt x="18631" y="32069"/>
                  <a:pt x="18800" y="32069"/>
                </a:cubicBezTo>
                <a:cubicBezTo>
                  <a:pt x="18883" y="32069"/>
                  <a:pt x="18967" y="32047"/>
                  <a:pt x="19044" y="32002"/>
                </a:cubicBezTo>
                <a:cubicBezTo>
                  <a:pt x="19198" y="31909"/>
                  <a:pt x="19291" y="31746"/>
                  <a:pt x="19291" y="31576"/>
                </a:cubicBezTo>
                <a:cubicBezTo>
                  <a:pt x="19291" y="31491"/>
                  <a:pt x="19268" y="31413"/>
                  <a:pt x="19222" y="31336"/>
                </a:cubicBezTo>
                <a:lnTo>
                  <a:pt x="11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 rot="10800000">
            <a:off x="-10" y="3396575"/>
            <a:ext cx="1008803" cy="1746913"/>
          </a:xfrm>
          <a:custGeom>
            <a:avLst/>
            <a:gdLst/>
            <a:ahLst/>
            <a:cxnLst/>
            <a:rect l="l" t="t" r="r" b="b"/>
            <a:pathLst>
              <a:path w="20948" h="36275" extrusionOk="0">
                <a:moveTo>
                  <a:pt x="0" y="0"/>
                </a:moveTo>
                <a:lnTo>
                  <a:pt x="20947" y="36275"/>
                </a:lnTo>
                <a:lnTo>
                  <a:pt x="2094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 rot="10800000">
            <a:off x="668031" y="3968927"/>
            <a:ext cx="715091" cy="1174561"/>
          </a:xfrm>
          <a:custGeom>
            <a:avLst/>
            <a:gdLst/>
            <a:ahLst/>
            <a:cxnLst/>
            <a:rect l="l" t="t" r="r" b="b"/>
            <a:pathLst>
              <a:path w="14849" h="24390" extrusionOk="0">
                <a:moveTo>
                  <a:pt x="1" y="0"/>
                </a:moveTo>
                <a:lnTo>
                  <a:pt x="13935" y="24144"/>
                </a:lnTo>
                <a:cubicBezTo>
                  <a:pt x="14028" y="24300"/>
                  <a:pt x="14192" y="24390"/>
                  <a:pt x="14361" y="24390"/>
                </a:cubicBezTo>
                <a:cubicBezTo>
                  <a:pt x="14445" y="24390"/>
                  <a:pt x="14529" y="24368"/>
                  <a:pt x="14608" y="24322"/>
                </a:cubicBezTo>
                <a:cubicBezTo>
                  <a:pt x="14763" y="24230"/>
                  <a:pt x="14848" y="24067"/>
                  <a:pt x="14848" y="23897"/>
                </a:cubicBezTo>
                <a:cubicBezTo>
                  <a:pt x="14848" y="23812"/>
                  <a:pt x="14833" y="23734"/>
                  <a:pt x="14786" y="23657"/>
                </a:cubicBezTo>
                <a:lnTo>
                  <a:pt x="113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1_Main 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3" name="Google Shape;143;p8"/>
          <p:cNvGrpSpPr/>
          <p:nvPr/>
        </p:nvGrpSpPr>
        <p:grpSpPr>
          <a:xfrm>
            <a:off x="278188" y="91500"/>
            <a:ext cx="8587625" cy="4960394"/>
            <a:chOff x="278188" y="91500"/>
            <a:chExt cx="8587625" cy="4960394"/>
          </a:xfrm>
        </p:grpSpPr>
        <p:grpSp>
          <p:nvGrpSpPr>
            <p:cNvPr id="144" name="Google Shape;144;p8"/>
            <p:cNvGrpSpPr/>
            <p:nvPr/>
          </p:nvGrpSpPr>
          <p:grpSpPr>
            <a:xfrm>
              <a:off x="278188" y="4703594"/>
              <a:ext cx="870075" cy="348300"/>
              <a:chOff x="907950" y="878175"/>
              <a:chExt cx="870075" cy="348300"/>
            </a:xfrm>
          </p:grpSpPr>
          <p:sp>
            <p:nvSpPr>
              <p:cNvPr id="145" name="Google Shape;145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8"/>
            <p:cNvGrpSpPr/>
            <p:nvPr/>
          </p:nvGrpSpPr>
          <p:grpSpPr>
            <a:xfrm>
              <a:off x="7995738" y="91500"/>
              <a:ext cx="870075" cy="348300"/>
              <a:chOff x="907950" y="878175"/>
              <a:chExt cx="870075" cy="348300"/>
            </a:xfrm>
          </p:grpSpPr>
          <p:sp>
            <p:nvSpPr>
              <p:cNvPr id="150" name="Google Shape;150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8"/>
          <p:cNvGrpSpPr/>
          <p:nvPr/>
        </p:nvGrpSpPr>
        <p:grpSpPr>
          <a:xfrm>
            <a:off x="152400" y="185988"/>
            <a:ext cx="9479575" cy="5427813"/>
            <a:chOff x="152400" y="185988"/>
            <a:chExt cx="9479575" cy="5427813"/>
          </a:xfrm>
        </p:grpSpPr>
        <p:sp>
          <p:nvSpPr>
            <p:cNvPr id="155" name="Google Shape;155;p8"/>
            <p:cNvSpPr/>
            <p:nvPr/>
          </p:nvSpPr>
          <p:spPr>
            <a:xfrm>
              <a:off x="7353300" y="4604000"/>
              <a:ext cx="1601400" cy="10098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52400" y="185988"/>
              <a:ext cx="619200" cy="552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622175" y="2657475"/>
              <a:ext cx="1009800" cy="1800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8" name="Google Shape;158;p8"/>
          <p:cNvCxnSpPr>
            <a:stCxn id="159" idx="4"/>
            <a:endCxn id="160" idx="0"/>
          </p:cNvCxnSpPr>
          <p:nvPr/>
        </p:nvCxnSpPr>
        <p:spPr>
          <a:xfrm rot="5400000">
            <a:off x="8181207" y="3732703"/>
            <a:ext cx="1154100" cy="120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-728437" y="576513"/>
            <a:ext cx="9719238" cy="4424838"/>
            <a:chOff x="-728437" y="576513"/>
            <a:chExt cx="9719238" cy="4424838"/>
          </a:xfrm>
        </p:grpSpPr>
        <p:sp>
          <p:nvSpPr>
            <p:cNvPr id="162" name="Google Shape;162;p8"/>
            <p:cNvSpPr/>
            <p:nvPr/>
          </p:nvSpPr>
          <p:spPr>
            <a:xfrm>
              <a:off x="323850" y="576513"/>
              <a:ext cx="280200" cy="31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524900" y="2552700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-728437" y="297447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882038" y="480822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>
            <a:off x="604055" y="243144"/>
            <a:ext cx="8369276" cy="4681992"/>
            <a:chOff x="604055" y="243144"/>
            <a:chExt cx="8369276" cy="4681992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604055" y="243144"/>
              <a:ext cx="309551" cy="426671"/>
              <a:chOff x="4585100" y="3171825"/>
              <a:chExt cx="545945" cy="752507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8465062" y="2974482"/>
              <a:ext cx="508268" cy="1950654"/>
              <a:chOff x="8465062" y="2974482"/>
              <a:chExt cx="508268" cy="1950654"/>
            </a:xfrm>
          </p:grpSpPr>
          <p:grpSp>
            <p:nvGrpSpPr>
              <p:cNvPr id="171" name="Google Shape;171;p8"/>
              <p:cNvGrpSpPr/>
              <p:nvPr/>
            </p:nvGrpSpPr>
            <p:grpSpPr>
              <a:xfrm>
                <a:off x="8663780" y="2974482"/>
                <a:ext cx="309551" cy="426671"/>
                <a:chOff x="4585100" y="3171825"/>
                <a:chExt cx="545945" cy="752507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8"/>
              <p:cNvGrpSpPr/>
              <p:nvPr/>
            </p:nvGrpSpPr>
            <p:grpSpPr>
              <a:xfrm>
                <a:off x="8465062" y="4282872"/>
                <a:ext cx="465964" cy="642264"/>
                <a:chOff x="4585100" y="3171825"/>
                <a:chExt cx="545945" cy="752507"/>
              </a:xfrm>
            </p:grpSpPr>
            <p:sp>
              <p:nvSpPr>
                <p:cNvPr id="174" name="Google Shape;174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565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SemiBold"/>
              <a:buChar char="●"/>
              <a:defRPr sz="1800">
                <a:solidFill>
                  <a:schemeClr val="dk1"/>
                </a:solidFill>
                <a:latin typeface="Signika SemiBold"/>
                <a:ea typeface="Signika SemiBold"/>
                <a:cs typeface="Signika SemiBold"/>
                <a:sym typeface="Signika SemiBol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●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Light"/>
              <a:buChar char="○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ignika Light"/>
              <a:buChar char="■"/>
              <a:defRPr>
                <a:solidFill>
                  <a:schemeClr val="dk1"/>
                </a:solidFill>
                <a:latin typeface="Signika Light"/>
                <a:ea typeface="Signika Light"/>
                <a:cs typeface="Signika Light"/>
                <a:sym typeface="Signik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7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7"/>
          <p:cNvGrpSpPr/>
          <p:nvPr/>
        </p:nvGrpSpPr>
        <p:grpSpPr>
          <a:xfrm>
            <a:off x="4703165" y="2297750"/>
            <a:ext cx="433181" cy="620273"/>
            <a:chOff x="4703165" y="2221550"/>
            <a:chExt cx="433181" cy="620273"/>
          </a:xfrm>
        </p:grpSpPr>
        <p:sp>
          <p:nvSpPr>
            <p:cNvPr id="494" name="Google Shape;494;p27"/>
            <p:cNvSpPr/>
            <p:nvPr/>
          </p:nvSpPr>
          <p:spPr>
            <a:xfrm>
              <a:off x="4851305" y="2221550"/>
              <a:ext cx="285040" cy="581560"/>
            </a:xfrm>
            <a:custGeom>
              <a:avLst/>
              <a:gdLst/>
              <a:ahLst/>
              <a:cxnLst/>
              <a:rect l="l" t="t" r="r" b="b"/>
              <a:pathLst>
                <a:path w="14277" h="29129" extrusionOk="0">
                  <a:moveTo>
                    <a:pt x="3324" y="1"/>
                  </a:moveTo>
                  <a:cubicBezTo>
                    <a:pt x="1102" y="1"/>
                    <a:pt x="0" y="1778"/>
                    <a:pt x="184" y="3275"/>
                  </a:cubicBezTo>
                  <a:cubicBezTo>
                    <a:pt x="493" y="5565"/>
                    <a:pt x="2990" y="8825"/>
                    <a:pt x="4166" y="11074"/>
                  </a:cubicBezTo>
                  <a:cubicBezTo>
                    <a:pt x="5899" y="14334"/>
                    <a:pt x="8499" y="19266"/>
                    <a:pt x="9510" y="29128"/>
                  </a:cubicBezTo>
                  <a:lnTo>
                    <a:pt x="12048" y="28489"/>
                  </a:lnTo>
                  <a:cubicBezTo>
                    <a:pt x="12852" y="25146"/>
                    <a:pt x="13368" y="21742"/>
                    <a:pt x="13616" y="18317"/>
                  </a:cubicBezTo>
                  <a:cubicBezTo>
                    <a:pt x="14276" y="10105"/>
                    <a:pt x="11078" y="3915"/>
                    <a:pt x="7096" y="1336"/>
                  </a:cubicBezTo>
                  <a:cubicBezTo>
                    <a:pt x="5611" y="378"/>
                    <a:pt x="4349" y="1"/>
                    <a:pt x="33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4919646" y="2247884"/>
              <a:ext cx="211749" cy="552751"/>
            </a:xfrm>
            <a:custGeom>
              <a:avLst/>
              <a:gdLst/>
              <a:ahLst/>
              <a:cxnLst/>
              <a:rect l="l" t="t" r="r" b="b"/>
              <a:pathLst>
                <a:path w="10606" h="27686" extrusionOk="0">
                  <a:moveTo>
                    <a:pt x="207" y="0"/>
                  </a:moveTo>
                  <a:cubicBezTo>
                    <a:pt x="135" y="0"/>
                    <a:pt x="72" y="39"/>
                    <a:pt x="41" y="99"/>
                  </a:cubicBezTo>
                  <a:cubicBezTo>
                    <a:pt x="0" y="182"/>
                    <a:pt x="21" y="305"/>
                    <a:pt x="124" y="347"/>
                  </a:cubicBezTo>
                  <a:cubicBezTo>
                    <a:pt x="3962" y="2431"/>
                    <a:pt x="10152" y="12850"/>
                    <a:pt x="7139" y="27479"/>
                  </a:cubicBezTo>
                  <a:cubicBezTo>
                    <a:pt x="7118" y="27582"/>
                    <a:pt x="7180" y="27665"/>
                    <a:pt x="7284" y="27686"/>
                  </a:cubicBezTo>
                  <a:lnTo>
                    <a:pt x="7325" y="27686"/>
                  </a:lnTo>
                  <a:cubicBezTo>
                    <a:pt x="7407" y="27686"/>
                    <a:pt x="7490" y="27624"/>
                    <a:pt x="7511" y="27541"/>
                  </a:cubicBezTo>
                  <a:cubicBezTo>
                    <a:pt x="10605" y="12561"/>
                    <a:pt x="4333" y="2224"/>
                    <a:pt x="289" y="17"/>
                  </a:cubicBezTo>
                  <a:cubicBezTo>
                    <a:pt x="261" y="5"/>
                    <a:pt x="234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703165" y="2452605"/>
              <a:ext cx="341721" cy="389218"/>
            </a:xfrm>
            <a:custGeom>
              <a:avLst/>
              <a:gdLst/>
              <a:ahLst/>
              <a:cxnLst/>
              <a:rect l="l" t="t" r="r" b="b"/>
              <a:pathLst>
                <a:path w="17116" h="19495" extrusionOk="0">
                  <a:moveTo>
                    <a:pt x="5579" y="1"/>
                  </a:moveTo>
                  <a:cubicBezTo>
                    <a:pt x="2160" y="1"/>
                    <a:pt x="1" y="2710"/>
                    <a:pt x="1868" y="5217"/>
                  </a:cubicBezTo>
                  <a:cubicBezTo>
                    <a:pt x="4096" y="8229"/>
                    <a:pt x="12391" y="10086"/>
                    <a:pt x="14000" y="19495"/>
                  </a:cubicBezTo>
                  <a:lnTo>
                    <a:pt x="16930" y="17555"/>
                  </a:lnTo>
                  <a:cubicBezTo>
                    <a:pt x="17116" y="14811"/>
                    <a:pt x="16765" y="12067"/>
                    <a:pt x="15898" y="9467"/>
                  </a:cubicBezTo>
                  <a:cubicBezTo>
                    <a:pt x="14454" y="5444"/>
                    <a:pt x="12205" y="1709"/>
                    <a:pt x="7686" y="327"/>
                  </a:cubicBezTo>
                  <a:cubicBezTo>
                    <a:pt x="6950" y="102"/>
                    <a:pt x="6241" y="1"/>
                    <a:pt x="5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4786160" y="2484589"/>
              <a:ext cx="247187" cy="339525"/>
            </a:xfrm>
            <a:custGeom>
              <a:avLst/>
              <a:gdLst/>
              <a:ahLst/>
              <a:cxnLst/>
              <a:rect l="l" t="t" r="r" b="b"/>
              <a:pathLst>
                <a:path w="12381" h="17006" extrusionOk="0">
                  <a:moveTo>
                    <a:pt x="189" y="0"/>
                  </a:moveTo>
                  <a:cubicBezTo>
                    <a:pt x="104" y="0"/>
                    <a:pt x="40" y="59"/>
                    <a:pt x="22" y="148"/>
                  </a:cubicBezTo>
                  <a:cubicBezTo>
                    <a:pt x="1" y="252"/>
                    <a:pt x="63" y="355"/>
                    <a:pt x="166" y="375"/>
                  </a:cubicBezTo>
                  <a:cubicBezTo>
                    <a:pt x="6892" y="1696"/>
                    <a:pt x="12009" y="9227"/>
                    <a:pt x="11329" y="16799"/>
                  </a:cubicBezTo>
                  <a:cubicBezTo>
                    <a:pt x="11308" y="16902"/>
                    <a:pt x="11390" y="16985"/>
                    <a:pt x="11494" y="17006"/>
                  </a:cubicBezTo>
                  <a:lnTo>
                    <a:pt x="11514" y="17006"/>
                  </a:lnTo>
                  <a:cubicBezTo>
                    <a:pt x="11617" y="17006"/>
                    <a:pt x="11700" y="16923"/>
                    <a:pt x="11700" y="16820"/>
                  </a:cubicBezTo>
                  <a:cubicBezTo>
                    <a:pt x="12381" y="9062"/>
                    <a:pt x="7140" y="1366"/>
                    <a:pt x="228" y="4"/>
                  </a:cubicBezTo>
                  <a:cubicBezTo>
                    <a:pt x="215" y="1"/>
                    <a:pt x="202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5650424" y="458215"/>
            <a:ext cx="1154676" cy="2191738"/>
            <a:chOff x="1564199" y="99465"/>
            <a:chExt cx="1154676" cy="2191738"/>
          </a:xfrm>
        </p:grpSpPr>
        <p:sp>
          <p:nvSpPr>
            <p:cNvPr id="499" name="Google Shape;499;p27"/>
            <p:cNvSpPr/>
            <p:nvPr/>
          </p:nvSpPr>
          <p:spPr>
            <a:xfrm>
              <a:off x="1564199" y="99465"/>
              <a:ext cx="1154676" cy="2191738"/>
            </a:xfrm>
            <a:custGeom>
              <a:avLst/>
              <a:gdLst/>
              <a:ahLst/>
              <a:cxnLst/>
              <a:rect l="l" t="t" r="r" b="b"/>
              <a:pathLst>
                <a:path w="57835" h="109779" extrusionOk="0">
                  <a:moveTo>
                    <a:pt x="2229" y="0"/>
                  </a:moveTo>
                  <a:cubicBezTo>
                    <a:pt x="1904" y="0"/>
                    <a:pt x="1579" y="78"/>
                    <a:pt x="1279" y="232"/>
                  </a:cubicBezTo>
                  <a:lnTo>
                    <a:pt x="949" y="418"/>
                  </a:lnTo>
                  <a:cubicBezTo>
                    <a:pt x="392" y="790"/>
                    <a:pt x="41" y="1409"/>
                    <a:pt x="0" y="2069"/>
                  </a:cubicBezTo>
                  <a:lnTo>
                    <a:pt x="0" y="76905"/>
                  </a:lnTo>
                  <a:cubicBezTo>
                    <a:pt x="41" y="77586"/>
                    <a:pt x="392" y="78184"/>
                    <a:pt x="949" y="78556"/>
                  </a:cubicBezTo>
                  <a:lnTo>
                    <a:pt x="54657" y="109547"/>
                  </a:lnTo>
                  <a:cubicBezTo>
                    <a:pt x="54956" y="109702"/>
                    <a:pt x="55281" y="109779"/>
                    <a:pt x="55606" y="109779"/>
                  </a:cubicBezTo>
                  <a:cubicBezTo>
                    <a:pt x="55931" y="109779"/>
                    <a:pt x="56256" y="109702"/>
                    <a:pt x="56555" y="109547"/>
                  </a:cubicBezTo>
                  <a:lnTo>
                    <a:pt x="56886" y="109361"/>
                  </a:lnTo>
                  <a:cubicBezTo>
                    <a:pt x="57443" y="109010"/>
                    <a:pt x="57793" y="108391"/>
                    <a:pt x="57835" y="107731"/>
                  </a:cubicBezTo>
                  <a:lnTo>
                    <a:pt x="57835" y="32874"/>
                  </a:lnTo>
                  <a:cubicBezTo>
                    <a:pt x="57793" y="32214"/>
                    <a:pt x="57443" y="31615"/>
                    <a:pt x="56886" y="31244"/>
                  </a:cubicBezTo>
                  <a:lnTo>
                    <a:pt x="3178" y="232"/>
                  </a:lnTo>
                  <a:cubicBezTo>
                    <a:pt x="2879" y="78"/>
                    <a:pt x="2554" y="0"/>
                    <a:pt x="22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2652132" y="737247"/>
              <a:ext cx="66743" cy="1553956"/>
            </a:xfrm>
            <a:custGeom>
              <a:avLst/>
              <a:gdLst/>
              <a:ahLst/>
              <a:cxnLst/>
              <a:rect l="l" t="t" r="r" b="b"/>
              <a:pathLst>
                <a:path w="3343" h="77834" extrusionOk="0">
                  <a:moveTo>
                    <a:pt x="3054" y="1"/>
                  </a:moveTo>
                  <a:lnTo>
                    <a:pt x="0" y="1775"/>
                  </a:lnTo>
                  <a:lnTo>
                    <a:pt x="0" y="77519"/>
                  </a:lnTo>
                  <a:lnTo>
                    <a:pt x="165" y="77602"/>
                  </a:lnTo>
                  <a:cubicBezTo>
                    <a:pt x="464" y="77757"/>
                    <a:pt x="789" y="77834"/>
                    <a:pt x="1114" y="77834"/>
                  </a:cubicBezTo>
                  <a:cubicBezTo>
                    <a:pt x="1439" y="77834"/>
                    <a:pt x="1764" y="77757"/>
                    <a:pt x="2063" y="77602"/>
                  </a:cubicBezTo>
                  <a:lnTo>
                    <a:pt x="2373" y="77416"/>
                  </a:lnTo>
                  <a:cubicBezTo>
                    <a:pt x="2930" y="77065"/>
                    <a:pt x="3301" y="76446"/>
                    <a:pt x="3322" y="75786"/>
                  </a:cubicBezTo>
                  <a:lnTo>
                    <a:pt x="3343" y="38358"/>
                  </a:lnTo>
                  <a:lnTo>
                    <a:pt x="3343" y="929"/>
                  </a:lnTo>
                  <a:cubicBezTo>
                    <a:pt x="3322" y="599"/>
                    <a:pt x="3219" y="289"/>
                    <a:pt x="3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1564199" y="127237"/>
              <a:ext cx="1110194" cy="2162010"/>
            </a:xfrm>
            <a:custGeom>
              <a:avLst/>
              <a:gdLst/>
              <a:ahLst/>
              <a:cxnLst/>
              <a:rect l="l" t="t" r="r" b="b"/>
              <a:pathLst>
                <a:path w="55607" h="108290" extrusionOk="0">
                  <a:moveTo>
                    <a:pt x="539" y="0"/>
                  </a:moveTo>
                  <a:cubicBezTo>
                    <a:pt x="223" y="0"/>
                    <a:pt x="0" y="249"/>
                    <a:pt x="0" y="678"/>
                  </a:cubicBezTo>
                  <a:lnTo>
                    <a:pt x="0" y="75514"/>
                  </a:lnTo>
                  <a:cubicBezTo>
                    <a:pt x="41" y="76195"/>
                    <a:pt x="392" y="76793"/>
                    <a:pt x="949" y="77165"/>
                  </a:cubicBezTo>
                  <a:lnTo>
                    <a:pt x="54657" y="108156"/>
                  </a:lnTo>
                  <a:cubicBezTo>
                    <a:pt x="54809" y="108247"/>
                    <a:pt x="54953" y="108290"/>
                    <a:pt x="55082" y="108290"/>
                  </a:cubicBezTo>
                  <a:cubicBezTo>
                    <a:pt x="55390" y="108290"/>
                    <a:pt x="55606" y="108042"/>
                    <a:pt x="55606" y="107619"/>
                  </a:cubicBezTo>
                  <a:lnTo>
                    <a:pt x="55606" y="32783"/>
                  </a:lnTo>
                  <a:cubicBezTo>
                    <a:pt x="55565" y="32102"/>
                    <a:pt x="55214" y="31504"/>
                    <a:pt x="54657" y="31132"/>
                  </a:cubicBezTo>
                  <a:lnTo>
                    <a:pt x="949" y="121"/>
                  </a:lnTo>
                  <a:cubicBezTo>
                    <a:pt x="803" y="39"/>
                    <a:pt x="664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1697665" y="306403"/>
              <a:ext cx="843262" cy="573175"/>
            </a:xfrm>
            <a:custGeom>
              <a:avLst/>
              <a:gdLst/>
              <a:ahLst/>
              <a:cxnLst/>
              <a:rect l="l" t="t" r="r" b="b"/>
              <a:pathLst>
                <a:path w="42237" h="28709" extrusionOk="0">
                  <a:moveTo>
                    <a:pt x="516" y="0"/>
                  </a:moveTo>
                  <a:cubicBezTo>
                    <a:pt x="206" y="0"/>
                    <a:pt x="0" y="263"/>
                    <a:pt x="0" y="700"/>
                  </a:cubicBezTo>
                  <a:lnTo>
                    <a:pt x="0" y="3650"/>
                  </a:lnTo>
                  <a:cubicBezTo>
                    <a:pt x="21" y="4311"/>
                    <a:pt x="392" y="4930"/>
                    <a:pt x="949" y="5280"/>
                  </a:cubicBezTo>
                  <a:lnTo>
                    <a:pt x="41308" y="28575"/>
                  </a:lnTo>
                  <a:cubicBezTo>
                    <a:pt x="41459" y="28666"/>
                    <a:pt x="41602" y="28709"/>
                    <a:pt x="41728" y="28709"/>
                  </a:cubicBezTo>
                  <a:cubicBezTo>
                    <a:pt x="42030" y="28709"/>
                    <a:pt x="42236" y="28461"/>
                    <a:pt x="42236" y="28039"/>
                  </a:cubicBezTo>
                  <a:lnTo>
                    <a:pt x="42236" y="25088"/>
                  </a:lnTo>
                  <a:cubicBezTo>
                    <a:pt x="42216" y="24428"/>
                    <a:pt x="41865" y="23809"/>
                    <a:pt x="41308" y="23438"/>
                  </a:cubicBezTo>
                  <a:lnTo>
                    <a:pt x="949" y="143"/>
                  </a:lnTo>
                  <a:cubicBezTo>
                    <a:pt x="792" y="46"/>
                    <a:pt x="645" y="0"/>
                    <a:pt x="51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1686944" y="552272"/>
              <a:ext cx="243473" cy="286598"/>
            </a:xfrm>
            <a:custGeom>
              <a:avLst/>
              <a:gdLst/>
              <a:ahLst/>
              <a:cxnLst/>
              <a:rect l="l" t="t" r="r" b="b"/>
              <a:pathLst>
                <a:path w="12195" h="14355" extrusionOk="0">
                  <a:moveTo>
                    <a:pt x="3611" y="1"/>
                  </a:moveTo>
                  <a:cubicBezTo>
                    <a:pt x="3090" y="1"/>
                    <a:pt x="2601" y="121"/>
                    <a:pt x="2167" y="373"/>
                  </a:cubicBezTo>
                  <a:cubicBezTo>
                    <a:pt x="1" y="1631"/>
                    <a:pt x="1" y="5696"/>
                    <a:pt x="2167" y="9451"/>
                  </a:cubicBezTo>
                  <a:cubicBezTo>
                    <a:pt x="3902" y="12459"/>
                    <a:pt x="6511" y="14354"/>
                    <a:pt x="8594" y="14354"/>
                  </a:cubicBezTo>
                  <a:cubicBezTo>
                    <a:pt x="9112" y="14354"/>
                    <a:pt x="9597" y="14237"/>
                    <a:pt x="10029" y="13991"/>
                  </a:cubicBezTo>
                  <a:cubicBezTo>
                    <a:pt x="12195" y="12732"/>
                    <a:pt x="12195" y="8667"/>
                    <a:pt x="10029" y="4912"/>
                  </a:cubicBezTo>
                  <a:cubicBezTo>
                    <a:pt x="8296" y="1909"/>
                    <a:pt x="5692" y="1"/>
                    <a:pt x="361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>
              <a:off x="1770578" y="603402"/>
              <a:ext cx="77883" cy="100484"/>
            </a:xfrm>
            <a:custGeom>
              <a:avLst/>
              <a:gdLst/>
              <a:ahLst/>
              <a:cxnLst/>
              <a:rect l="l" t="t" r="r" b="b"/>
              <a:pathLst>
                <a:path w="3901" h="5033" extrusionOk="0">
                  <a:moveTo>
                    <a:pt x="1060" y="1"/>
                  </a:moveTo>
                  <a:cubicBezTo>
                    <a:pt x="424" y="1"/>
                    <a:pt x="0" y="505"/>
                    <a:pt x="0" y="1381"/>
                  </a:cubicBezTo>
                  <a:cubicBezTo>
                    <a:pt x="62" y="2764"/>
                    <a:pt x="784" y="4022"/>
                    <a:pt x="1940" y="4765"/>
                  </a:cubicBezTo>
                  <a:cubicBezTo>
                    <a:pt x="2260" y="4946"/>
                    <a:pt x="2561" y="5032"/>
                    <a:pt x="2826" y="5032"/>
                  </a:cubicBezTo>
                  <a:cubicBezTo>
                    <a:pt x="3467" y="5032"/>
                    <a:pt x="3900" y="4532"/>
                    <a:pt x="3900" y="3672"/>
                  </a:cubicBezTo>
                  <a:cubicBezTo>
                    <a:pt x="3838" y="2289"/>
                    <a:pt x="3116" y="1030"/>
                    <a:pt x="1940" y="267"/>
                  </a:cubicBezTo>
                  <a:cubicBezTo>
                    <a:pt x="1621" y="86"/>
                    <a:pt x="1322" y="1"/>
                    <a:pt x="1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1733503" y="695261"/>
              <a:ext cx="150376" cy="143608"/>
            </a:xfrm>
            <a:custGeom>
              <a:avLst/>
              <a:gdLst/>
              <a:ahLst/>
              <a:cxnLst/>
              <a:rect l="l" t="t" r="r" b="b"/>
              <a:pathLst>
                <a:path w="7532" h="7193" extrusionOk="0">
                  <a:moveTo>
                    <a:pt x="1789" y="1"/>
                  </a:moveTo>
                  <a:cubicBezTo>
                    <a:pt x="730" y="1"/>
                    <a:pt x="0" y="838"/>
                    <a:pt x="0" y="2289"/>
                  </a:cubicBezTo>
                  <a:lnTo>
                    <a:pt x="0" y="2578"/>
                  </a:lnTo>
                  <a:cubicBezTo>
                    <a:pt x="929" y="4146"/>
                    <a:pt x="2229" y="5467"/>
                    <a:pt x="3776" y="6437"/>
                  </a:cubicBezTo>
                  <a:cubicBezTo>
                    <a:pt x="4659" y="6953"/>
                    <a:pt x="5479" y="7193"/>
                    <a:pt x="6220" y="7193"/>
                  </a:cubicBezTo>
                  <a:cubicBezTo>
                    <a:pt x="6691" y="7193"/>
                    <a:pt x="7130" y="7096"/>
                    <a:pt x="7531" y="6911"/>
                  </a:cubicBezTo>
                  <a:lnTo>
                    <a:pt x="7531" y="6622"/>
                  </a:lnTo>
                  <a:cubicBezTo>
                    <a:pt x="7408" y="4373"/>
                    <a:pt x="6211" y="2310"/>
                    <a:pt x="4313" y="1072"/>
                  </a:cubicBezTo>
                  <a:lnTo>
                    <a:pt x="3219" y="432"/>
                  </a:lnTo>
                  <a:cubicBezTo>
                    <a:pt x="2706" y="140"/>
                    <a:pt x="2220" y="1"/>
                    <a:pt x="1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/>
            <p:cNvSpPr/>
            <p:nvPr/>
          </p:nvSpPr>
          <p:spPr>
            <a:xfrm>
              <a:off x="1697665" y="872550"/>
              <a:ext cx="222051" cy="158881"/>
            </a:xfrm>
            <a:custGeom>
              <a:avLst/>
              <a:gdLst/>
              <a:ahLst/>
              <a:cxnLst/>
              <a:rect l="l" t="t" r="r" b="b"/>
              <a:pathLst>
                <a:path w="11122" h="7958" extrusionOk="0">
                  <a:moveTo>
                    <a:pt x="621" y="1"/>
                  </a:moveTo>
                  <a:cubicBezTo>
                    <a:pt x="248" y="1"/>
                    <a:pt x="0" y="289"/>
                    <a:pt x="0" y="775"/>
                  </a:cubicBezTo>
                  <a:cubicBezTo>
                    <a:pt x="62" y="1580"/>
                    <a:pt x="496" y="2323"/>
                    <a:pt x="1176" y="2756"/>
                  </a:cubicBezTo>
                  <a:lnTo>
                    <a:pt x="9945" y="7791"/>
                  </a:lnTo>
                  <a:cubicBezTo>
                    <a:pt x="10141" y="7904"/>
                    <a:pt x="10326" y="7958"/>
                    <a:pt x="10490" y="7958"/>
                  </a:cubicBezTo>
                  <a:cubicBezTo>
                    <a:pt x="10863" y="7958"/>
                    <a:pt x="11122" y="7680"/>
                    <a:pt x="11122" y="7192"/>
                  </a:cubicBezTo>
                  <a:cubicBezTo>
                    <a:pt x="11060" y="6388"/>
                    <a:pt x="10626" y="5665"/>
                    <a:pt x="9945" y="5232"/>
                  </a:cubicBezTo>
                  <a:lnTo>
                    <a:pt x="1176" y="177"/>
                  </a:lnTo>
                  <a:cubicBezTo>
                    <a:pt x="974" y="57"/>
                    <a:pt x="785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/>
            <p:cNvSpPr/>
            <p:nvPr/>
          </p:nvSpPr>
          <p:spPr>
            <a:xfrm>
              <a:off x="1697665" y="975050"/>
              <a:ext cx="222051" cy="158961"/>
            </a:xfrm>
            <a:custGeom>
              <a:avLst/>
              <a:gdLst/>
              <a:ahLst/>
              <a:cxnLst/>
              <a:rect l="l" t="t" r="r" b="b"/>
              <a:pathLst>
                <a:path w="11122" h="7962" extrusionOk="0">
                  <a:moveTo>
                    <a:pt x="612" y="0"/>
                  </a:moveTo>
                  <a:cubicBezTo>
                    <a:pt x="244" y="0"/>
                    <a:pt x="0" y="282"/>
                    <a:pt x="0" y="779"/>
                  </a:cubicBezTo>
                  <a:cubicBezTo>
                    <a:pt x="62" y="1584"/>
                    <a:pt x="496" y="2306"/>
                    <a:pt x="1176" y="2739"/>
                  </a:cubicBezTo>
                  <a:lnTo>
                    <a:pt x="9945" y="7794"/>
                  </a:lnTo>
                  <a:cubicBezTo>
                    <a:pt x="10141" y="7908"/>
                    <a:pt x="10326" y="7961"/>
                    <a:pt x="10490" y="7961"/>
                  </a:cubicBezTo>
                  <a:cubicBezTo>
                    <a:pt x="10863" y="7961"/>
                    <a:pt x="11122" y="7683"/>
                    <a:pt x="11122" y="7196"/>
                  </a:cubicBezTo>
                  <a:cubicBezTo>
                    <a:pt x="11060" y="6391"/>
                    <a:pt x="10626" y="5648"/>
                    <a:pt x="9945" y="5236"/>
                  </a:cubicBezTo>
                  <a:lnTo>
                    <a:pt x="1176" y="181"/>
                  </a:lnTo>
                  <a:cubicBezTo>
                    <a:pt x="970" y="58"/>
                    <a:pt x="778" y="0"/>
                    <a:pt x="6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1697246" y="1077471"/>
              <a:ext cx="222470" cy="158702"/>
            </a:xfrm>
            <a:custGeom>
              <a:avLst/>
              <a:gdLst/>
              <a:ahLst/>
              <a:cxnLst/>
              <a:rect l="l" t="t" r="r" b="b"/>
              <a:pathLst>
                <a:path w="11143" h="7949" extrusionOk="0">
                  <a:moveTo>
                    <a:pt x="643" y="0"/>
                  </a:moveTo>
                  <a:cubicBezTo>
                    <a:pt x="268" y="0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9946" y="7781"/>
                  </a:lnTo>
                  <a:cubicBezTo>
                    <a:pt x="10141" y="7895"/>
                    <a:pt x="10329" y="7948"/>
                    <a:pt x="10495" y="7948"/>
                  </a:cubicBezTo>
                  <a:cubicBezTo>
                    <a:pt x="10874" y="7948"/>
                    <a:pt x="11143" y="7670"/>
                    <a:pt x="11143" y="7183"/>
                  </a:cubicBezTo>
                  <a:cubicBezTo>
                    <a:pt x="11081" y="6378"/>
                    <a:pt x="10647" y="5656"/>
                    <a:pt x="9966" y="5223"/>
                  </a:cubicBezTo>
                  <a:lnTo>
                    <a:pt x="1197" y="168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1697246" y="1180051"/>
              <a:ext cx="222470" cy="159101"/>
            </a:xfrm>
            <a:custGeom>
              <a:avLst/>
              <a:gdLst/>
              <a:ahLst/>
              <a:cxnLst/>
              <a:rect l="l" t="t" r="r" b="b"/>
              <a:pathLst>
                <a:path w="11143" h="7969" extrusionOk="0">
                  <a:moveTo>
                    <a:pt x="643" y="0"/>
                  </a:moveTo>
                  <a:cubicBezTo>
                    <a:pt x="26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9946" y="7802"/>
                  </a:lnTo>
                  <a:cubicBezTo>
                    <a:pt x="10140" y="7914"/>
                    <a:pt x="10327" y="7968"/>
                    <a:pt x="10492" y="7968"/>
                  </a:cubicBezTo>
                  <a:cubicBezTo>
                    <a:pt x="10872" y="7968"/>
                    <a:pt x="11143" y="7685"/>
                    <a:pt x="11143" y="7183"/>
                  </a:cubicBezTo>
                  <a:cubicBezTo>
                    <a:pt x="11081" y="6378"/>
                    <a:pt x="10647" y="5656"/>
                    <a:pt x="9966" y="5222"/>
                  </a:cubicBezTo>
                  <a:lnTo>
                    <a:pt x="1197" y="167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/>
            <p:cNvSpPr/>
            <p:nvPr/>
          </p:nvSpPr>
          <p:spPr>
            <a:xfrm>
              <a:off x="1697665" y="1334221"/>
              <a:ext cx="222051" cy="260963"/>
            </a:xfrm>
            <a:custGeom>
              <a:avLst/>
              <a:gdLst/>
              <a:ahLst/>
              <a:cxnLst/>
              <a:rect l="l" t="t" r="r" b="b"/>
              <a:pathLst>
                <a:path w="11122" h="13071" extrusionOk="0">
                  <a:moveTo>
                    <a:pt x="642" y="1"/>
                  </a:moveTo>
                  <a:cubicBezTo>
                    <a:pt x="258" y="1"/>
                    <a:pt x="0" y="303"/>
                    <a:pt x="0" y="843"/>
                  </a:cubicBezTo>
                  <a:lnTo>
                    <a:pt x="0" y="5816"/>
                  </a:lnTo>
                  <a:cubicBezTo>
                    <a:pt x="42" y="6641"/>
                    <a:pt x="475" y="7404"/>
                    <a:pt x="1176" y="7858"/>
                  </a:cubicBezTo>
                  <a:lnTo>
                    <a:pt x="9945" y="12913"/>
                  </a:lnTo>
                  <a:cubicBezTo>
                    <a:pt x="10130" y="13020"/>
                    <a:pt x="10305" y="13071"/>
                    <a:pt x="10462" y="13071"/>
                  </a:cubicBezTo>
                  <a:cubicBezTo>
                    <a:pt x="10849" y="13071"/>
                    <a:pt x="11122" y="12761"/>
                    <a:pt x="11122" y="12232"/>
                  </a:cubicBezTo>
                  <a:lnTo>
                    <a:pt x="11122" y="7260"/>
                  </a:lnTo>
                  <a:cubicBezTo>
                    <a:pt x="11080" y="6435"/>
                    <a:pt x="10647" y="5671"/>
                    <a:pt x="9945" y="5197"/>
                  </a:cubicBezTo>
                  <a:lnTo>
                    <a:pt x="1176" y="162"/>
                  </a:lnTo>
                  <a:cubicBezTo>
                    <a:pt x="983" y="53"/>
                    <a:pt x="801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>
              <a:off x="2052763" y="667529"/>
              <a:ext cx="488164" cy="312832"/>
            </a:xfrm>
            <a:custGeom>
              <a:avLst/>
              <a:gdLst/>
              <a:ahLst/>
              <a:cxnLst/>
              <a:rect l="l" t="t" r="r" b="b"/>
              <a:pathLst>
                <a:path w="24451" h="15669" extrusionOk="0">
                  <a:moveTo>
                    <a:pt x="625" y="0"/>
                  </a:moveTo>
                  <a:cubicBezTo>
                    <a:pt x="256" y="0"/>
                    <a:pt x="0" y="277"/>
                    <a:pt x="0" y="790"/>
                  </a:cubicBezTo>
                  <a:cubicBezTo>
                    <a:pt x="62" y="1594"/>
                    <a:pt x="495" y="2316"/>
                    <a:pt x="1176" y="2750"/>
                  </a:cubicBezTo>
                  <a:lnTo>
                    <a:pt x="23274" y="15501"/>
                  </a:lnTo>
                  <a:cubicBezTo>
                    <a:pt x="23469" y="15614"/>
                    <a:pt x="23655" y="15668"/>
                    <a:pt x="23819" y="15668"/>
                  </a:cubicBezTo>
                  <a:cubicBezTo>
                    <a:pt x="24191" y="15668"/>
                    <a:pt x="24450" y="15390"/>
                    <a:pt x="24450" y="14903"/>
                  </a:cubicBezTo>
                  <a:cubicBezTo>
                    <a:pt x="24409" y="14098"/>
                    <a:pt x="23955" y="13355"/>
                    <a:pt x="23274" y="12943"/>
                  </a:cubicBezTo>
                  <a:lnTo>
                    <a:pt x="1176" y="171"/>
                  </a:lnTo>
                  <a:cubicBezTo>
                    <a:pt x="978" y="56"/>
                    <a:pt x="790" y="0"/>
                    <a:pt x="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2052763" y="769890"/>
              <a:ext cx="488164" cy="312891"/>
            </a:xfrm>
            <a:custGeom>
              <a:avLst/>
              <a:gdLst/>
              <a:ahLst/>
              <a:cxnLst/>
              <a:rect l="l" t="t" r="r" b="b"/>
              <a:pathLst>
                <a:path w="24451" h="15672" extrusionOk="0">
                  <a:moveTo>
                    <a:pt x="621" y="1"/>
                  </a:moveTo>
                  <a:cubicBezTo>
                    <a:pt x="254" y="1"/>
                    <a:pt x="0" y="283"/>
                    <a:pt x="0" y="780"/>
                  </a:cubicBezTo>
                  <a:cubicBezTo>
                    <a:pt x="62" y="1584"/>
                    <a:pt x="495" y="2307"/>
                    <a:pt x="1176" y="2740"/>
                  </a:cubicBezTo>
                  <a:lnTo>
                    <a:pt x="23274" y="15491"/>
                  </a:lnTo>
                  <a:cubicBezTo>
                    <a:pt x="23474" y="15613"/>
                    <a:pt x="23663" y="15671"/>
                    <a:pt x="23830" y="15671"/>
                  </a:cubicBezTo>
                  <a:cubicBezTo>
                    <a:pt x="24196" y="15671"/>
                    <a:pt x="24450" y="15389"/>
                    <a:pt x="24450" y="14893"/>
                  </a:cubicBezTo>
                  <a:cubicBezTo>
                    <a:pt x="24409" y="14088"/>
                    <a:pt x="23955" y="13366"/>
                    <a:pt x="23274" y="12933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2052763" y="872470"/>
              <a:ext cx="488164" cy="312812"/>
            </a:xfrm>
            <a:custGeom>
              <a:avLst/>
              <a:gdLst/>
              <a:ahLst/>
              <a:cxnLst/>
              <a:rect l="l" t="t" r="r" b="b"/>
              <a:pathLst>
                <a:path w="24451" h="15668" extrusionOk="0">
                  <a:moveTo>
                    <a:pt x="621" y="1"/>
                  </a:moveTo>
                  <a:cubicBezTo>
                    <a:pt x="254" y="1"/>
                    <a:pt x="0" y="283"/>
                    <a:pt x="0" y="779"/>
                  </a:cubicBezTo>
                  <a:cubicBezTo>
                    <a:pt x="62" y="1584"/>
                    <a:pt x="495" y="2306"/>
                    <a:pt x="1176" y="2739"/>
                  </a:cubicBezTo>
                  <a:lnTo>
                    <a:pt x="23274" y="15491"/>
                  </a:lnTo>
                  <a:cubicBezTo>
                    <a:pt x="23470" y="15611"/>
                    <a:pt x="23656" y="15667"/>
                    <a:pt x="23821" y="15667"/>
                  </a:cubicBezTo>
                  <a:cubicBezTo>
                    <a:pt x="24192" y="15667"/>
                    <a:pt x="24450" y="15379"/>
                    <a:pt x="24450" y="14892"/>
                  </a:cubicBezTo>
                  <a:cubicBezTo>
                    <a:pt x="24409" y="14088"/>
                    <a:pt x="23955" y="13366"/>
                    <a:pt x="23274" y="12932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041838" y="1057804"/>
              <a:ext cx="488164" cy="312832"/>
            </a:xfrm>
            <a:custGeom>
              <a:avLst/>
              <a:gdLst/>
              <a:ahLst/>
              <a:cxnLst/>
              <a:rect l="l" t="t" r="r" b="b"/>
              <a:pathLst>
                <a:path w="24451" h="15669" extrusionOk="0">
                  <a:moveTo>
                    <a:pt x="625" y="0"/>
                  </a:moveTo>
                  <a:cubicBezTo>
                    <a:pt x="256" y="0"/>
                    <a:pt x="0" y="277"/>
                    <a:pt x="0" y="790"/>
                  </a:cubicBezTo>
                  <a:cubicBezTo>
                    <a:pt x="62" y="1594"/>
                    <a:pt x="495" y="2316"/>
                    <a:pt x="1176" y="2750"/>
                  </a:cubicBezTo>
                  <a:lnTo>
                    <a:pt x="23274" y="15501"/>
                  </a:lnTo>
                  <a:cubicBezTo>
                    <a:pt x="23469" y="15614"/>
                    <a:pt x="23655" y="15668"/>
                    <a:pt x="23819" y="15668"/>
                  </a:cubicBezTo>
                  <a:cubicBezTo>
                    <a:pt x="24191" y="15668"/>
                    <a:pt x="24450" y="15390"/>
                    <a:pt x="24450" y="14903"/>
                  </a:cubicBezTo>
                  <a:cubicBezTo>
                    <a:pt x="24409" y="14098"/>
                    <a:pt x="23955" y="13355"/>
                    <a:pt x="23274" y="12943"/>
                  </a:cubicBezTo>
                  <a:lnTo>
                    <a:pt x="1176" y="171"/>
                  </a:lnTo>
                  <a:cubicBezTo>
                    <a:pt x="978" y="56"/>
                    <a:pt x="790" y="0"/>
                    <a:pt x="6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2041838" y="1160165"/>
              <a:ext cx="488164" cy="312891"/>
            </a:xfrm>
            <a:custGeom>
              <a:avLst/>
              <a:gdLst/>
              <a:ahLst/>
              <a:cxnLst/>
              <a:rect l="l" t="t" r="r" b="b"/>
              <a:pathLst>
                <a:path w="24451" h="15672" extrusionOk="0">
                  <a:moveTo>
                    <a:pt x="621" y="1"/>
                  </a:moveTo>
                  <a:cubicBezTo>
                    <a:pt x="254" y="1"/>
                    <a:pt x="0" y="283"/>
                    <a:pt x="0" y="780"/>
                  </a:cubicBezTo>
                  <a:cubicBezTo>
                    <a:pt x="62" y="1584"/>
                    <a:pt x="495" y="2307"/>
                    <a:pt x="1176" y="2740"/>
                  </a:cubicBezTo>
                  <a:lnTo>
                    <a:pt x="23274" y="15491"/>
                  </a:lnTo>
                  <a:cubicBezTo>
                    <a:pt x="23474" y="15613"/>
                    <a:pt x="23663" y="15671"/>
                    <a:pt x="23830" y="15671"/>
                  </a:cubicBezTo>
                  <a:cubicBezTo>
                    <a:pt x="24196" y="15671"/>
                    <a:pt x="24450" y="15389"/>
                    <a:pt x="24450" y="14893"/>
                  </a:cubicBezTo>
                  <a:cubicBezTo>
                    <a:pt x="24409" y="14088"/>
                    <a:pt x="23955" y="13366"/>
                    <a:pt x="23274" y="12933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2041838" y="1262745"/>
              <a:ext cx="488164" cy="312812"/>
            </a:xfrm>
            <a:custGeom>
              <a:avLst/>
              <a:gdLst/>
              <a:ahLst/>
              <a:cxnLst/>
              <a:rect l="l" t="t" r="r" b="b"/>
              <a:pathLst>
                <a:path w="24451" h="15668" extrusionOk="0">
                  <a:moveTo>
                    <a:pt x="621" y="1"/>
                  </a:moveTo>
                  <a:cubicBezTo>
                    <a:pt x="254" y="1"/>
                    <a:pt x="0" y="283"/>
                    <a:pt x="0" y="779"/>
                  </a:cubicBezTo>
                  <a:cubicBezTo>
                    <a:pt x="62" y="1584"/>
                    <a:pt x="495" y="2306"/>
                    <a:pt x="1176" y="2739"/>
                  </a:cubicBezTo>
                  <a:lnTo>
                    <a:pt x="23274" y="15491"/>
                  </a:lnTo>
                  <a:cubicBezTo>
                    <a:pt x="23470" y="15611"/>
                    <a:pt x="23656" y="15667"/>
                    <a:pt x="23821" y="15667"/>
                  </a:cubicBezTo>
                  <a:cubicBezTo>
                    <a:pt x="24192" y="15667"/>
                    <a:pt x="24450" y="15379"/>
                    <a:pt x="24450" y="14892"/>
                  </a:cubicBezTo>
                  <a:cubicBezTo>
                    <a:pt x="24409" y="14088"/>
                    <a:pt x="23955" y="13366"/>
                    <a:pt x="23274" y="12932"/>
                  </a:cubicBezTo>
                  <a:lnTo>
                    <a:pt x="1176" y="181"/>
                  </a:lnTo>
                  <a:cubicBezTo>
                    <a:pt x="976" y="59"/>
                    <a:pt x="787" y="1"/>
                    <a:pt x="62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2311596" y="1612358"/>
              <a:ext cx="222470" cy="158702"/>
            </a:xfrm>
            <a:custGeom>
              <a:avLst/>
              <a:gdLst/>
              <a:ahLst/>
              <a:cxnLst/>
              <a:rect l="l" t="t" r="r" b="b"/>
              <a:pathLst>
                <a:path w="11143" h="7949" extrusionOk="0">
                  <a:moveTo>
                    <a:pt x="643" y="0"/>
                  </a:moveTo>
                  <a:cubicBezTo>
                    <a:pt x="268" y="0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9946" y="7781"/>
                  </a:lnTo>
                  <a:cubicBezTo>
                    <a:pt x="10141" y="7895"/>
                    <a:pt x="10329" y="7948"/>
                    <a:pt x="10495" y="7948"/>
                  </a:cubicBezTo>
                  <a:cubicBezTo>
                    <a:pt x="10874" y="7948"/>
                    <a:pt x="11143" y="7670"/>
                    <a:pt x="11143" y="7183"/>
                  </a:cubicBezTo>
                  <a:cubicBezTo>
                    <a:pt x="11081" y="6378"/>
                    <a:pt x="10647" y="5656"/>
                    <a:pt x="9966" y="5223"/>
                  </a:cubicBezTo>
                  <a:lnTo>
                    <a:pt x="1197" y="168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2311596" y="1714938"/>
              <a:ext cx="222470" cy="159101"/>
            </a:xfrm>
            <a:custGeom>
              <a:avLst/>
              <a:gdLst/>
              <a:ahLst/>
              <a:cxnLst/>
              <a:rect l="l" t="t" r="r" b="b"/>
              <a:pathLst>
                <a:path w="11143" h="7969" extrusionOk="0">
                  <a:moveTo>
                    <a:pt x="643" y="0"/>
                  </a:moveTo>
                  <a:cubicBezTo>
                    <a:pt x="26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9946" y="7802"/>
                  </a:lnTo>
                  <a:cubicBezTo>
                    <a:pt x="10140" y="7914"/>
                    <a:pt x="10327" y="7968"/>
                    <a:pt x="10492" y="7968"/>
                  </a:cubicBezTo>
                  <a:cubicBezTo>
                    <a:pt x="10872" y="7968"/>
                    <a:pt x="11143" y="7685"/>
                    <a:pt x="11143" y="7183"/>
                  </a:cubicBezTo>
                  <a:cubicBezTo>
                    <a:pt x="11081" y="6378"/>
                    <a:pt x="10647" y="5656"/>
                    <a:pt x="9966" y="5222"/>
                  </a:cubicBezTo>
                  <a:lnTo>
                    <a:pt x="1197" y="167"/>
                  </a:lnTo>
                  <a:cubicBezTo>
                    <a:pt x="996" y="54"/>
                    <a:pt x="808" y="0"/>
                    <a:pt x="64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27"/>
          <p:cNvGrpSpPr/>
          <p:nvPr/>
        </p:nvGrpSpPr>
        <p:grpSpPr>
          <a:xfrm>
            <a:off x="7647923" y="1382914"/>
            <a:ext cx="1066111" cy="1829453"/>
            <a:chOff x="1809098" y="297064"/>
            <a:chExt cx="1066111" cy="1829453"/>
          </a:xfrm>
        </p:grpSpPr>
        <p:sp>
          <p:nvSpPr>
            <p:cNvPr id="520" name="Google Shape;520;p27"/>
            <p:cNvSpPr/>
            <p:nvPr/>
          </p:nvSpPr>
          <p:spPr>
            <a:xfrm>
              <a:off x="1809098" y="297064"/>
              <a:ext cx="1065692" cy="1829453"/>
            </a:xfrm>
            <a:custGeom>
              <a:avLst/>
              <a:gdLst/>
              <a:ahLst/>
              <a:cxnLst/>
              <a:rect l="l" t="t" r="r" b="b"/>
              <a:pathLst>
                <a:path w="53378" h="91633" extrusionOk="0">
                  <a:moveTo>
                    <a:pt x="4477" y="1"/>
                  </a:moveTo>
                  <a:cubicBezTo>
                    <a:pt x="4075" y="1"/>
                    <a:pt x="3673" y="93"/>
                    <a:pt x="3301" y="279"/>
                  </a:cubicBezTo>
                  <a:lnTo>
                    <a:pt x="1217" y="1476"/>
                  </a:lnTo>
                  <a:cubicBezTo>
                    <a:pt x="516" y="1930"/>
                    <a:pt x="62" y="2693"/>
                    <a:pt x="0" y="3518"/>
                  </a:cubicBezTo>
                  <a:lnTo>
                    <a:pt x="0" y="62426"/>
                  </a:lnTo>
                  <a:cubicBezTo>
                    <a:pt x="62" y="63251"/>
                    <a:pt x="495" y="64015"/>
                    <a:pt x="1197" y="64469"/>
                  </a:cubicBezTo>
                  <a:lnTo>
                    <a:pt x="47745" y="91354"/>
                  </a:lnTo>
                  <a:cubicBezTo>
                    <a:pt x="48116" y="91539"/>
                    <a:pt x="48524" y="91632"/>
                    <a:pt x="48931" y="91632"/>
                  </a:cubicBezTo>
                  <a:cubicBezTo>
                    <a:pt x="49339" y="91632"/>
                    <a:pt x="49746" y="91539"/>
                    <a:pt x="50118" y="91354"/>
                  </a:cubicBezTo>
                  <a:lnTo>
                    <a:pt x="52202" y="90157"/>
                  </a:lnTo>
                  <a:cubicBezTo>
                    <a:pt x="52903" y="89703"/>
                    <a:pt x="53337" y="88940"/>
                    <a:pt x="53378" y="88094"/>
                  </a:cubicBezTo>
                  <a:lnTo>
                    <a:pt x="53378" y="29207"/>
                  </a:lnTo>
                  <a:cubicBezTo>
                    <a:pt x="53337" y="28381"/>
                    <a:pt x="52903" y="27618"/>
                    <a:pt x="52202" y="27164"/>
                  </a:cubicBezTo>
                  <a:lnTo>
                    <a:pt x="5654" y="279"/>
                  </a:lnTo>
                  <a:cubicBezTo>
                    <a:pt x="5282" y="93"/>
                    <a:pt x="4880" y="1"/>
                    <a:pt x="4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2742142" y="856683"/>
              <a:ext cx="133067" cy="1269834"/>
            </a:xfrm>
            <a:custGeom>
              <a:avLst/>
              <a:gdLst/>
              <a:ahLst/>
              <a:cxnLst/>
              <a:rect l="l" t="t" r="r" b="b"/>
              <a:pathLst>
                <a:path w="6665" h="63603" extrusionOk="0">
                  <a:moveTo>
                    <a:pt x="6314" y="1"/>
                  </a:moveTo>
                  <a:lnTo>
                    <a:pt x="0" y="3653"/>
                  </a:lnTo>
                  <a:lnTo>
                    <a:pt x="0" y="62725"/>
                  </a:lnTo>
                  <a:lnTo>
                    <a:pt x="1032" y="63324"/>
                  </a:lnTo>
                  <a:cubicBezTo>
                    <a:pt x="1403" y="63509"/>
                    <a:pt x="1811" y="63602"/>
                    <a:pt x="2218" y="63602"/>
                  </a:cubicBezTo>
                  <a:cubicBezTo>
                    <a:pt x="2626" y="63602"/>
                    <a:pt x="3033" y="63509"/>
                    <a:pt x="3404" y="63324"/>
                  </a:cubicBezTo>
                  <a:lnTo>
                    <a:pt x="5488" y="62127"/>
                  </a:lnTo>
                  <a:cubicBezTo>
                    <a:pt x="6190" y="61673"/>
                    <a:pt x="6623" y="60910"/>
                    <a:pt x="6664" y="60064"/>
                  </a:cubicBezTo>
                  <a:lnTo>
                    <a:pt x="6664" y="30620"/>
                  </a:lnTo>
                  <a:lnTo>
                    <a:pt x="6664" y="1177"/>
                  </a:lnTo>
                  <a:cubicBezTo>
                    <a:pt x="6644" y="764"/>
                    <a:pt x="6541" y="351"/>
                    <a:pt x="6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809098" y="350570"/>
              <a:ext cx="976728" cy="1773531"/>
            </a:xfrm>
            <a:custGeom>
              <a:avLst/>
              <a:gdLst/>
              <a:ahLst/>
              <a:cxnLst/>
              <a:rect l="l" t="t" r="r" b="b"/>
              <a:pathLst>
                <a:path w="48922" h="88832" extrusionOk="0">
                  <a:moveTo>
                    <a:pt x="687" y="0"/>
                  </a:moveTo>
                  <a:cubicBezTo>
                    <a:pt x="291" y="0"/>
                    <a:pt x="15" y="309"/>
                    <a:pt x="0" y="838"/>
                  </a:cubicBezTo>
                  <a:lnTo>
                    <a:pt x="0" y="59746"/>
                  </a:lnTo>
                  <a:cubicBezTo>
                    <a:pt x="41" y="60571"/>
                    <a:pt x="495" y="61335"/>
                    <a:pt x="1176" y="61789"/>
                  </a:cubicBezTo>
                  <a:lnTo>
                    <a:pt x="47745" y="88674"/>
                  </a:lnTo>
                  <a:cubicBezTo>
                    <a:pt x="47929" y="88781"/>
                    <a:pt x="48105" y="88831"/>
                    <a:pt x="48261" y="88831"/>
                  </a:cubicBezTo>
                  <a:cubicBezTo>
                    <a:pt x="48649" y="88831"/>
                    <a:pt x="48921" y="88522"/>
                    <a:pt x="48921" y="87993"/>
                  </a:cubicBezTo>
                  <a:lnTo>
                    <a:pt x="48921" y="29106"/>
                  </a:lnTo>
                  <a:cubicBezTo>
                    <a:pt x="48880" y="28260"/>
                    <a:pt x="48447" y="27496"/>
                    <a:pt x="47745" y="27043"/>
                  </a:cubicBezTo>
                  <a:lnTo>
                    <a:pt x="1217" y="158"/>
                  </a:lnTo>
                  <a:cubicBezTo>
                    <a:pt x="1027" y="51"/>
                    <a:pt x="848" y="0"/>
                    <a:pt x="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>
              <a:off x="1876240" y="465489"/>
              <a:ext cx="843661" cy="1414740"/>
            </a:xfrm>
            <a:custGeom>
              <a:avLst/>
              <a:gdLst/>
              <a:ahLst/>
              <a:cxnLst/>
              <a:rect l="l" t="t" r="r" b="b"/>
              <a:pathLst>
                <a:path w="42257" h="70861" extrusionOk="0">
                  <a:moveTo>
                    <a:pt x="660" y="1"/>
                  </a:moveTo>
                  <a:cubicBezTo>
                    <a:pt x="272" y="1"/>
                    <a:pt x="0" y="310"/>
                    <a:pt x="0" y="839"/>
                  </a:cubicBezTo>
                  <a:lnTo>
                    <a:pt x="0" y="45613"/>
                  </a:lnTo>
                  <a:cubicBezTo>
                    <a:pt x="42" y="46459"/>
                    <a:pt x="495" y="47222"/>
                    <a:pt x="1176" y="47676"/>
                  </a:cubicBezTo>
                  <a:lnTo>
                    <a:pt x="41060" y="70703"/>
                  </a:lnTo>
                  <a:cubicBezTo>
                    <a:pt x="41250" y="70810"/>
                    <a:pt x="41430" y="70860"/>
                    <a:pt x="41590" y="70860"/>
                  </a:cubicBezTo>
                  <a:cubicBezTo>
                    <a:pt x="41985" y="70860"/>
                    <a:pt x="42257" y="70551"/>
                    <a:pt x="42257" y="70022"/>
                  </a:cubicBezTo>
                  <a:lnTo>
                    <a:pt x="42257" y="25248"/>
                  </a:lnTo>
                  <a:cubicBezTo>
                    <a:pt x="42216" y="24402"/>
                    <a:pt x="41762" y="23639"/>
                    <a:pt x="41060" y="23185"/>
                  </a:cubicBezTo>
                  <a:lnTo>
                    <a:pt x="1176" y="158"/>
                  </a:lnTo>
                  <a:cubicBezTo>
                    <a:pt x="992" y="51"/>
                    <a:pt x="817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1983871" y="658051"/>
              <a:ext cx="153132" cy="198193"/>
            </a:xfrm>
            <a:custGeom>
              <a:avLst/>
              <a:gdLst/>
              <a:ahLst/>
              <a:cxnLst/>
              <a:rect l="l" t="t" r="r" b="b"/>
              <a:pathLst>
                <a:path w="7670" h="9927" extrusionOk="0">
                  <a:moveTo>
                    <a:pt x="2130" y="0"/>
                  </a:moveTo>
                  <a:cubicBezTo>
                    <a:pt x="870" y="0"/>
                    <a:pt x="0" y="1005"/>
                    <a:pt x="15" y="2749"/>
                  </a:cubicBezTo>
                  <a:cubicBezTo>
                    <a:pt x="160" y="5452"/>
                    <a:pt x="1583" y="7928"/>
                    <a:pt x="3832" y="9393"/>
                  </a:cubicBezTo>
                  <a:cubicBezTo>
                    <a:pt x="4454" y="9755"/>
                    <a:pt x="5040" y="9926"/>
                    <a:pt x="5558" y="9926"/>
                  </a:cubicBezTo>
                  <a:cubicBezTo>
                    <a:pt x="6813" y="9926"/>
                    <a:pt x="7670" y="8922"/>
                    <a:pt x="7670" y="7185"/>
                  </a:cubicBezTo>
                  <a:cubicBezTo>
                    <a:pt x="7526" y="4482"/>
                    <a:pt x="6102" y="2006"/>
                    <a:pt x="3832" y="520"/>
                  </a:cubicBezTo>
                  <a:cubicBezTo>
                    <a:pt x="3222" y="167"/>
                    <a:pt x="2643" y="0"/>
                    <a:pt x="2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1876240" y="910289"/>
              <a:ext cx="843661" cy="969520"/>
            </a:xfrm>
            <a:custGeom>
              <a:avLst/>
              <a:gdLst/>
              <a:ahLst/>
              <a:cxnLst/>
              <a:rect l="l" t="t" r="r" b="b"/>
              <a:pathLst>
                <a:path w="42257" h="48561" extrusionOk="0">
                  <a:moveTo>
                    <a:pt x="30457" y="1"/>
                  </a:moveTo>
                  <a:cubicBezTo>
                    <a:pt x="29819" y="1"/>
                    <a:pt x="29161" y="401"/>
                    <a:pt x="28618" y="1215"/>
                  </a:cubicBezTo>
                  <a:lnTo>
                    <a:pt x="19210" y="15143"/>
                  </a:lnTo>
                  <a:lnTo>
                    <a:pt x="12091" y="4372"/>
                  </a:lnTo>
                  <a:cubicBezTo>
                    <a:pt x="11487" y="3466"/>
                    <a:pt x="10651" y="3005"/>
                    <a:pt x="9806" y="3005"/>
                  </a:cubicBezTo>
                  <a:cubicBezTo>
                    <a:pt x="9034" y="3005"/>
                    <a:pt x="8255" y="3388"/>
                    <a:pt x="7634" y="4166"/>
                  </a:cubicBezTo>
                  <a:lnTo>
                    <a:pt x="0" y="13636"/>
                  </a:lnTo>
                  <a:lnTo>
                    <a:pt x="0" y="23355"/>
                  </a:lnTo>
                  <a:cubicBezTo>
                    <a:pt x="42" y="24180"/>
                    <a:pt x="495" y="24943"/>
                    <a:pt x="1197" y="25418"/>
                  </a:cubicBezTo>
                  <a:lnTo>
                    <a:pt x="41060" y="48403"/>
                  </a:lnTo>
                  <a:cubicBezTo>
                    <a:pt x="41250" y="48510"/>
                    <a:pt x="41430" y="48561"/>
                    <a:pt x="41590" y="48561"/>
                  </a:cubicBezTo>
                  <a:cubicBezTo>
                    <a:pt x="41985" y="48561"/>
                    <a:pt x="42257" y="48251"/>
                    <a:pt x="42257" y="47722"/>
                  </a:cubicBezTo>
                  <a:lnTo>
                    <a:pt x="42257" y="22488"/>
                  </a:lnTo>
                  <a:lnTo>
                    <a:pt x="32353" y="1504"/>
                  </a:lnTo>
                  <a:cubicBezTo>
                    <a:pt x="31872" y="509"/>
                    <a:pt x="31176" y="1"/>
                    <a:pt x="30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27"/>
          <p:cNvGrpSpPr/>
          <p:nvPr/>
        </p:nvGrpSpPr>
        <p:grpSpPr>
          <a:xfrm>
            <a:off x="5961439" y="1236990"/>
            <a:ext cx="2219948" cy="2839023"/>
            <a:chOff x="332164" y="58365"/>
            <a:chExt cx="2219948" cy="2839023"/>
          </a:xfrm>
        </p:grpSpPr>
        <p:sp>
          <p:nvSpPr>
            <p:cNvPr id="527" name="Google Shape;527;p27"/>
            <p:cNvSpPr/>
            <p:nvPr/>
          </p:nvSpPr>
          <p:spPr>
            <a:xfrm>
              <a:off x="332164" y="58365"/>
              <a:ext cx="2219948" cy="2839003"/>
            </a:xfrm>
            <a:custGeom>
              <a:avLst/>
              <a:gdLst/>
              <a:ahLst/>
              <a:cxnLst/>
              <a:rect l="l" t="t" r="r" b="b"/>
              <a:pathLst>
                <a:path w="111192" h="142199" extrusionOk="0">
                  <a:moveTo>
                    <a:pt x="17786" y="0"/>
                  </a:moveTo>
                  <a:cubicBezTo>
                    <a:pt x="16971" y="0"/>
                    <a:pt x="16156" y="191"/>
                    <a:pt x="15413" y="573"/>
                  </a:cubicBezTo>
                  <a:lnTo>
                    <a:pt x="2373" y="8104"/>
                  </a:lnTo>
                  <a:cubicBezTo>
                    <a:pt x="970" y="9012"/>
                    <a:pt x="83" y="10539"/>
                    <a:pt x="0" y="12210"/>
                  </a:cubicBezTo>
                  <a:lnTo>
                    <a:pt x="0" y="86345"/>
                  </a:lnTo>
                  <a:cubicBezTo>
                    <a:pt x="83" y="88016"/>
                    <a:pt x="970" y="89522"/>
                    <a:pt x="2373" y="90451"/>
                  </a:cubicBezTo>
                  <a:lnTo>
                    <a:pt x="91054" y="141641"/>
                  </a:lnTo>
                  <a:cubicBezTo>
                    <a:pt x="91797" y="142013"/>
                    <a:pt x="92607" y="142199"/>
                    <a:pt x="93414" y="142199"/>
                  </a:cubicBezTo>
                  <a:cubicBezTo>
                    <a:pt x="94221" y="142199"/>
                    <a:pt x="95026" y="142013"/>
                    <a:pt x="95758" y="141641"/>
                  </a:cubicBezTo>
                  <a:lnTo>
                    <a:pt x="108819" y="134090"/>
                  </a:lnTo>
                  <a:cubicBezTo>
                    <a:pt x="110222" y="133182"/>
                    <a:pt x="111089" y="131655"/>
                    <a:pt x="111192" y="129984"/>
                  </a:cubicBezTo>
                  <a:lnTo>
                    <a:pt x="111192" y="55870"/>
                  </a:lnTo>
                  <a:cubicBezTo>
                    <a:pt x="111089" y="54198"/>
                    <a:pt x="110222" y="52671"/>
                    <a:pt x="108819" y="51764"/>
                  </a:cubicBezTo>
                  <a:lnTo>
                    <a:pt x="20159" y="573"/>
                  </a:lnTo>
                  <a:cubicBezTo>
                    <a:pt x="19416" y="191"/>
                    <a:pt x="18601" y="0"/>
                    <a:pt x="17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2152513" y="1126832"/>
              <a:ext cx="399200" cy="1770556"/>
            </a:xfrm>
            <a:custGeom>
              <a:avLst/>
              <a:gdLst/>
              <a:ahLst/>
              <a:cxnLst/>
              <a:rect l="l" t="t" r="r" b="b"/>
              <a:pathLst>
                <a:path w="19995" h="88683" extrusionOk="0">
                  <a:moveTo>
                    <a:pt x="19293" y="0"/>
                  </a:moveTo>
                  <a:lnTo>
                    <a:pt x="1" y="11163"/>
                  </a:lnTo>
                  <a:lnTo>
                    <a:pt x="1" y="88186"/>
                  </a:lnTo>
                  <a:cubicBezTo>
                    <a:pt x="712" y="88517"/>
                    <a:pt x="1476" y="88682"/>
                    <a:pt x="2237" y="88682"/>
                  </a:cubicBezTo>
                  <a:cubicBezTo>
                    <a:pt x="3045" y="88682"/>
                    <a:pt x="3849" y="88496"/>
                    <a:pt x="4581" y="88124"/>
                  </a:cubicBezTo>
                  <a:lnTo>
                    <a:pt x="17642" y="80573"/>
                  </a:lnTo>
                  <a:cubicBezTo>
                    <a:pt x="19025" y="79665"/>
                    <a:pt x="19912" y="78138"/>
                    <a:pt x="19994" y="76467"/>
                  </a:cubicBezTo>
                  <a:lnTo>
                    <a:pt x="19994" y="2353"/>
                  </a:lnTo>
                  <a:cubicBezTo>
                    <a:pt x="19953" y="1527"/>
                    <a:pt x="19726" y="723"/>
                    <a:pt x="1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32164" y="268816"/>
              <a:ext cx="1865270" cy="2623700"/>
            </a:xfrm>
            <a:custGeom>
              <a:avLst/>
              <a:gdLst/>
              <a:ahLst/>
              <a:cxnLst/>
              <a:rect l="l" t="t" r="r" b="b"/>
              <a:pathLst>
                <a:path w="93427" h="131415" extrusionOk="0">
                  <a:moveTo>
                    <a:pt x="1307" y="0"/>
                  </a:moveTo>
                  <a:cubicBezTo>
                    <a:pt x="529" y="0"/>
                    <a:pt x="0" y="622"/>
                    <a:pt x="0" y="1690"/>
                  </a:cubicBezTo>
                  <a:lnTo>
                    <a:pt x="0" y="75804"/>
                  </a:lnTo>
                  <a:cubicBezTo>
                    <a:pt x="83" y="77475"/>
                    <a:pt x="970" y="78981"/>
                    <a:pt x="2373" y="79910"/>
                  </a:cubicBezTo>
                  <a:lnTo>
                    <a:pt x="91054" y="131100"/>
                  </a:lnTo>
                  <a:cubicBezTo>
                    <a:pt x="91427" y="131314"/>
                    <a:pt x="91782" y="131415"/>
                    <a:pt x="92097" y="131415"/>
                  </a:cubicBezTo>
                  <a:cubicBezTo>
                    <a:pt x="92882" y="131415"/>
                    <a:pt x="93427" y="130792"/>
                    <a:pt x="93427" y="129718"/>
                  </a:cubicBezTo>
                  <a:lnTo>
                    <a:pt x="93427" y="55583"/>
                  </a:lnTo>
                  <a:cubicBezTo>
                    <a:pt x="93324" y="53933"/>
                    <a:pt x="92436" y="52406"/>
                    <a:pt x="91033" y="51519"/>
                  </a:cubicBezTo>
                  <a:lnTo>
                    <a:pt x="2373" y="328"/>
                  </a:lnTo>
                  <a:cubicBezTo>
                    <a:pt x="1988" y="105"/>
                    <a:pt x="1626" y="0"/>
                    <a:pt x="1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87452" y="131996"/>
              <a:ext cx="1908953" cy="2691641"/>
            </a:xfrm>
            <a:custGeom>
              <a:avLst/>
              <a:gdLst/>
              <a:ahLst/>
              <a:cxnLst/>
              <a:rect l="l" t="t" r="r" b="b"/>
              <a:pathLst>
                <a:path w="95615" h="134818" extrusionOk="0">
                  <a:moveTo>
                    <a:pt x="2229" y="0"/>
                  </a:moveTo>
                  <a:lnTo>
                    <a:pt x="1" y="1300"/>
                  </a:lnTo>
                  <a:lnTo>
                    <a:pt x="91034" y="53853"/>
                  </a:lnTo>
                  <a:cubicBezTo>
                    <a:pt x="92437" y="54761"/>
                    <a:pt x="93304" y="56288"/>
                    <a:pt x="93407" y="57959"/>
                  </a:cubicBezTo>
                  <a:lnTo>
                    <a:pt x="93407" y="134817"/>
                  </a:lnTo>
                  <a:lnTo>
                    <a:pt x="95615" y="133538"/>
                  </a:lnTo>
                  <a:lnTo>
                    <a:pt x="95615" y="56659"/>
                  </a:lnTo>
                  <a:cubicBezTo>
                    <a:pt x="95532" y="55008"/>
                    <a:pt x="94645" y="53481"/>
                    <a:pt x="93242" y="52553"/>
                  </a:cubicBezTo>
                  <a:lnTo>
                    <a:pt x="22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489109" y="133633"/>
              <a:ext cx="1893700" cy="1108557"/>
            </a:xfrm>
            <a:custGeom>
              <a:avLst/>
              <a:gdLst/>
              <a:ahLst/>
              <a:cxnLst/>
              <a:rect l="l" t="t" r="r" b="b"/>
              <a:pathLst>
                <a:path w="94851" h="55525" extrusionOk="0">
                  <a:moveTo>
                    <a:pt x="2291" y="1"/>
                  </a:moveTo>
                  <a:lnTo>
                    <a:pt x="0" y="1260"/>
                  </a:lnTo>
                  <a:lnTo>
                    <a:pt x="90951" y="53771"/>
                  </a:lnTo>
                  <a:cubicBezTo>
                    <a:pt x="91653" y="54204"/>
                    <a:pt x="92230" y="54803"/>
                    <a:pt x="92622" y="55525"/>
                  </a:cubicBezTo>
                  <a:lnTo>
                    <a:pt x="94851" y="54245"/>
                  </a:lnTo>
                  <a:cubicBezTo>
                    <a:pt x="94459" y="53523"/>
                    <a:pt x="93881" y="52925"/>
                    <a:pt x="93159" y="52471"/>
                  </a:cubicBezTo>
                  <a:lnTo>
                    <a:pt x="22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1855094" y="921891"/>
              <a:ext cx="238941" cy="137918"/>
            </a:xfrm>
            <a:custGeom>
              <a:avLst/>
              <a:gdLst/>
              <a:ahLst/>
              <a:cxnLst/>
              <a:rect l="l" t="t" r="r" b="b"/>
              <a:pathLst>
                <a:path w="11968" h="6908" extrusionOk="0">
                  <a:moveTo>
                    <a:pt x="8223" y="0"/>
                  </a:moveTo>
                  <a:cubicBezTo>
                    <a:pt x="7815" y="0"/>
                    <a:pt x="7408" y="93"/>
                    <a:pt x="7037" y="279"/>
                  </a:cubicBezTo>
                  <a:lnTo>
                    <a:pt x="1012" y="3766"/>
                  </a:lnTo>
                  <a:lnTo>
                    <a:pt x="1" y="3456"/>
                  </a:lnTo>
                  <a:lnTo>
                    <a:pt x="1" y="4736"/>
                  </a:lnTo>
                  <a:cubicBezTo>
                    <a:pt x="42" y="5045"/>
                    <a:pt x="228" y="5293"/>
                    <a:pt x="496" y="5417"/>
                  </a:cubicBezTo>
                  <a:lnTo>
                    <a:pt x="2580" y="6613"/>
                  </a:lnTo>
                  <a:cubicBezTo>
                    <a:pt x="2951" y="6809"/>
                    <a:pt x="3359" y="6907"/>
                    <a:pt x="3766" y="6907"/>
                  </a:cubicBezTo>
                  <a:cubicBezTo>
                    <a:pt x="4174" y="6907"/>
                    <a:pt x="4581" y="6809"/>
                    <a:pt x="4953" y="6613"/>
                  </a:cubicBezTo>
                  <a:lnTo>
                    <a:pt x="11473" y="2858"/>
                  </a:lnTo>
                  <a:cubicBezTo>
                    <a:pt x="11741" y="2734"/>
                    <a:pt x="11927" y="2466"/>
                    <a:pt x="11968" y="2177"/>
                  </a:cubicBezTo>
                  <a:lnTo>
                    <a:pt x="11968" y="877"/>
                  </a:lnTo>
                  <a:lnTo>
                    <a:pt x="10978" y="1187"/>
                  </a:lnTo>
                  <a:lnTo>
                    <a:pt x="9409" y="279"/>
                  </a:lnTo>
                  <a:cubicBezTo>
                    <a:pt x="9038" y="93"/>
                    <a:pt x="8631" y="0"/>
                    <a:pt x="8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1853857" y="895937"/>
              <a:ext cx="241836" cy="138018"/>
            </a:xfrm>
            <a:custGeom>
              <a:avLst/>
              <a:gdLst/>
              <a:ahLst/>
              <a:cxnLst/>
              <a:rect l="l" t="t" r="r" b="b"/>
              <a:pathLst>
                <a:path w="12113" h="6913" extrusionOk="0">
                  <a:moveTo>
                    <a:pt x="8285" y="1"/>
                  </a:moveTo>
                  <a:cubicBezTo>
                    <a:pt x="7877" y="1"/>
                    <a:pt x="7470" y="93"/>
                    <a:pt x="7099" y="279"/>
                  </a:cubicBezTo>
                  <a:lnTo>
                    <a:pt x="579" y="4055"/>
                  </a:lnTo>
                  <a:cubicBezTo>
                    <a:pt x="207" y="4179"/>
                    <a:pt x="1" y="4591"/>
                    <a:pt x="125" y="4963"/>
                  </a:cubicBezTo>
                  <a:cubicBezTo>
                    <a:pt x="187" y="5190"/>
                    <a:pt x="352" y="5355"/>
                    <a:pt x="579" y="5417"/>
                  </a:cubicBezTo>
                  <a:lnTo>
                    <a:pt x="2642" y="6634"/>
                  </a:lnTo>
                  <a:cubicBezTo>
                    <a:pt x="3024" y="6820"/>
                    <a:pt x="3431" y="6913"/>
                    <a:pt x="3836" y="6913"/>
                  </a:cubicBezTo>
                  <a:cubicBezTo>
                    <a:pt x="4241" y="6913"/>
                    <a:pt x="4643" y="6820"/>
                    <a:pt x="5015" y="6634"/>
                  </a:cubicBezTo>
                  <a:lnTo>
                    <a:pt x="11555" y="2858"/>
                  </a:lnTo>
                  <a:cubicBezTo>
                    <a:pt x="11927" y="2714"/>
                    <a:pt x="12112" y="2301"/>
                    <a:pt x="11968" y="1930"/>
                  </a:cubicBezTo>
                  <a:cubicBezTo>
                    <a:pt x="11906" y="1723"/>
                    <a:pt x="11741" y="1558"/>
                    <a:pt x="11555" y="1496"/>
                  </a:cubicBezTo>
                  <a:lnTo>
                    <a:pt x="9471" y="279"/>
                  </a:lnTo>
                  <a:cubicBezTo>
                    <a:pt x="9100" y="93"/>
                    <a:pt x="8693" y="1"/>
                    <a:pt x="82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790241" y="306869"/>
              <a:ext cx="238522" cy="137199"/>
            </a:xfrm>
            <a:custGeom>
              <a:avLst/>
              <a:gdLst/>
              <a:ahLst/>
              <a:cxnLst/>
              <a:rect l="l" t="t" r="r" b="b"/>
              <a:pathLst>
                <a:path w="11947" h="6872" extrusionOk="0">
                  <a:moveTo>
                    <a:pt x="8202" y="0"/>
                  </a:moveTo>
                  <a:cubicBezTo>
                    <a:pt x="7794" y="0"/>
                    <a:pt x="7387" y="93"/>
                    <a:pt x="7015" y="279"/>
                  </a:cubicBezTo>
                  <a:lnTo>
                    <a:pt x="991" y="3745"/>
                  </a:lnTo>
                  <a:lnTo>
                    <a:pt x="0" y="3456"/>
                  </a:lnTo>
                  <a:lnTo>
                    <a:pt x="0" y="4715"/>
                  </a:lnTo>
                  <a:cubicBezTo>
                    <a:pt x="21" y="5004"/>
                    <a:pt x="207" y="5272"/>
                    <a:pt x="475" y="5396"/>
                  </a:cubicBezTo>
                  <a:lnTo>
                    <a:pt x="2559" y="6592"/>
                  </a:lnTo>
                  <a:cubicBezTo>
                    <a:pt x="2930" y="6778"/>
                    <a:pt x="3338" y="6871"/>
                    <a:pt x="3745" y="6871"/>
                  </a:cubicBezTo>
                  <a:cubicBezTo>
                    <a:pt x="4153" y="6871"/>
                    <a:pt x="4560" y="6778"/>
                    <a:pt x="4931" y="6592"/>
                  </a:cubicBezTo>
                  <a:lnTo>
                    <a:pt x="11452" y="2837"/>
                  </a:lnTo>
                  <a:cubicBezTo>
                    <a:pt x="11720" y="2713"/>
                    <a:pt x="11926" y="2445"/>
                    <a:pt x="11947" y="2136"/>
                  </a:cubicBezTo>
                  <a:lnTo>
                    <a:pt x="11947" y="877"/>
                  </a:lnTo>
                  <a:lnTo>
                    <a:pt x="10936" y="1187"/>
                  </a:lnTo>
                  <a:lnTo>
                    <a:pt x="9388" y="279"/>
                  </a:lnTo>
                  <a:cubicBezTo>
                    <a:pt x="9017" y="93"/>
                    <a:pt x="8609" y="0"/>
                    <a:pt x="8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88185" y="281015"/>
              <a:ext cx="241816" cy="137918"/>
            </a:xfrm>
            <a:custGeom>
              <a:avLst/>
              <a:gdLst/>
              <a:ahLst/>
              <a:cxnLst/>
              <a:rect l="l" t="t" r="r" b="b"/>
              <a:pathLst>
                <a:path w="12112" h="6908" extrusionOk="0">
                  <a:moveTo>
                    <a:pt x="8284" y="0"/>
                  </a:moveTo>
                  <a:cubicBezTo>
                    <a:pt x="7877" y="0"/>
                    <a:pt x="7469" y="98"/>
                    <a:pt x="7098" y="294"/>
                  </a:cubicBezTo>
                  <a:lnTo>
                    <a:pt x="578" y="4050"/>
                  </a:lnTo>
                  <a:cubicBezTo>
                    <a:pt x="206" y="4194"/>
                    <a:pt x="0" y="4607"/>
                    <a:pt x="124" y="4978"/>
                  </a:cubicBezTo>
                  <a:cubicBezTo>
                    <a:pt x="206" y="5185"/>
                    <a:pt x="371" y="5350"/>
                    <a:pt x="578" y="5432"/>
                  </a:cubicBezTo>
                  <a:lnTo>
                    <a:pt x="2662" y="6629"/>
                  </a:lnTo>
                  <a:cubicBezTo>
                    <a:pt x="3033" y="6815"/>
                    <a:pt x="3435" y="6907"/>
                    <a:pt x="3840" y="6907"/>
                  </a:cubicBezTo>
                  <a:cubicBezTo>
                    <a:pt x="4245" y="6907"/>
                    <a:pt x="4653" y="6815"/>
                    <a:pt x="5034" y="6629"/>
                  </a:cubicBezTo>
                  <a:lnTo>
                    <a:pt x="11555" y="2853"/>
                  </a:lnTo>
                  <a:cubicBezTo>
                    <a:pt x="11926" y="2729"/>
                    <a:pt x="12112" y="2296"/>
                    <a:pt x="11988" y="1925"/>
                  </a:cubicBezTo>
                  <a:cubicBezTo>
                    <a:pt x="11905" y="1718"/>
                    <a:pt x="11740" y="1574"/>
                    <a:pt x="11555" y="1491"/>
                  </a:cubicBezTo>
                  <a:lnTo>
                    <a:pt x="9471" y="294"/>
                  </a:lnTo>
                  <a:cubicBezTo>
                    <a:pt x="9099" y="98"/>
                    <a:pt x="8692" y="0"/>
                    <a:pt x="8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1264370" y="281334"/>
              <a:ext cx="89004" cy="248205"/>
            </a:xfrm>
            <a:custGeom>
              <a:avLst/>
              <a:gdLst/>
              <a:ahLst/>
              <a:cxnLst/>
              <a:rect l="l" t="t" r="r" b="b"/>
              <a:pathLst>
                <a:path w="4458" h="12432" extrusionOk="0">
                  <a:moveTo>
                    <a:pt x="528" y="1"/>
                  </a:moveTo>
                  <a:cubicBezTo>
                    <a:pt x="218" y="1"/>
                    <a:pt x="1" y="253"/>
                    <a:pt x="1" y="691"/>
                  </a:cubicBezTo>
                  <a:lnTo>
                    <a:pt x="1" y="12431"/>
                  </a:lnTo>
                  <a:lnTo>
                    <a:pt x="4458" y="9873"/>
                  </a:lnTo>
                  <a:lnTo>
                    <a:pt x="4458" y="2156"/>
                  </a:lnTo>
                  <a:lnTo>
                    <a:pt x="950" y="134"/>
                  </a:lnTo>
                  <a:cubicBezTo>
                    <a:pt x="799" y="44"/>
                    <a:pt x="656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1220307" y="164439"/>
              <a:ext cx="598970" cy="646866"/>
            </a:xfrm>
            <a:custGeom>
              <a:avLst/>
              <a:gdLst/>
              <a:ahLst/>
              <a:cxnLst/>
              <a:rect l="l" t="t" r="r" b="b"/>
              <a:pathLst>
                <a:path w="30001" h="32400" extrusionOk="0">
                  <a:moveTo>
                    <a:pt x="3301" y="0"/>
                  </a:moveTo>
                  <a:cubicBezTo>
                    <a:pt x="2976" y="0"/>
                    <a:pt x="2651" y="78"/>
                    <a:pt x="2352" y="232"/>
                  </a:cubicBezTo>
                  <a:lnTo>
                    <a:pt x="929" y="1037"/>
                  </a:lnTo>
                  <a:cubicBezTo>
                    <a:pt x="433" y="1367"/>
                    <a:pt x="83" y="1904"/>
                    <a:pt x="0" y="2502"/>
                  </a:cubicBezTo>
                  <a:cubicBezTo>
                    <a:pt x="0" y="2564"/>
                    <a:pt x="0" y="2626"/>
                    <a:pt x="0" y="2688"/>
                  </a:cubicBezTo>
                  <a:lnTo>
                    <a:pt x="0" y="16987"/>
                  </a:lnTo>
                  <a:lnTo>
                    <a:pt x="2228" y="18286"/>
                  </a:lnTo>
                  <a:lnTo>
                    <a:pt x="2228" y="6546"/>
                  </a:lnTo>
                  <a:cubicBezTo>
                    <a:pt x="2228" y="6108"/>
                    <a:pt x="2425" y="5856"/>
                    <a:pt x="2737" y="5856"/>
                  </a:cubicBezTo>
                  <a:cubicBezTo>
                    <a:pt x="2866" y="5856"/>
                    <a:pt x="3015" y="5899"/>
                    <a:pt x="3178" y="5989"/>
                  </a:cubicBezTo>
                  <a:lnTo>
                    <a:pt x="6665" y="8011"/>
                  </a:lnTo>
                  <a:lnTo>
                    <a:pt x="23542" y="17729"/>
                  </a:lnTo>
                  <a:cubicBezTo>
                    <a:pt x="24100" y="18101"/>
                    <a:pt x="24450" y="18699"/>
                    <a:pt x="24492" y="19380"/>
                  </a:cubicBezTo>
                  <a:lnTo>
                    <a:pt x="24492" y="31120"/>
                  </a:lnTo>
                  <a:lnTo>
                    <a:pt x="26720" y="32399"/>
                  </a:lnTo>
                  <a:lnTo>
                    <a:pt x="30001" y="30501"/>
                  </a:lnTo>
                  <a:lnTo>
                    <a:pt x="30001" y="16182"/>
                  </a:lnTo>
                  <a:cubicBezTo>
                    <a:pt x="29959" y="15501"/>
                    <a:pt x="29609" y="14903"/>
                    <a:pt x="29031" y="14531"/>
                  </a:cubicBezTo>
                  <a:lnTo>
                    <a:pt x="4251" y="232"/>
                  </a:lnTo>
                  <a:cubicBezTo>
                    <a:pt x="3951" y="78"/>
                    <a:pt x="3626" y="0"/>
                    <a:pt x="3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1220307" y="204409"/>
              <a:ext cx="532646" cy="606896"/>
            </a:xfrm>
            <a:custGeom>
              <a:avLst/>
              <a:gdLst/>
              <a:ahLst/>
              <a:cxnLst/>
              <a:rect l="l" t="t" r="r" b="b"/>
              <a:pathLst>
                <a:path w="26679" h="30398" extrusionOk="0">
                  <a:moveTo>
                    <a:pt x="515" y="0"/>
                  </a:moveTo>
                  <a:cubicBezTo>
                    <a:pt x="253" y="0"/>
                    <a:pt x="56" y="180"/>
                    <a:pt x="0" y="500"/>
                  </a:cubicBezTo>
                  <a:cubicBezTo>
                    <a:pt x="0" y="562"/>
                    <a:pt x="0" y="624"/>
                    <a:pt x="0" y="686"/>
                  </a:cubicBezTo>
                  <a:lnTo>
                    <a:pt x="0" y="14985"/>
                  </a:lnTo>
                  <a:lnTo>
                    <a:pt x="2228" y="16284"/>
                  </a:lnTo>
                  <a:lnTo>
                    <a:pt x="2228" y="4544"/>
                  </a:lnTo>
                  <a:cubicBezTo>
                    <a:pt x="2228" y="4106"/>
                    <a:pt x="2425" y="3854"/>
                    <a:pt x="2737" y="3854"/>
                  </a:cubicBezTo>
                  <a:cubicBezTo>
                    <a:pt x="2866" y="3854"/>
                    <a:pt x="3015" y="3897"/>
                    <a:pt x="3178" y="3987"/>
                  </a:cubicBezTo>
                  <a:lnTo>
                    <a:pt x="6665" y="6009"/>
                  </a:lnTo>
                  <a:lnTo>
                    <a:pt x="23501" y="15727"/>
                  </a:lnTo>
                  <a:cubicBezTo>
                    <a:pt x="24058" y="16099"/>
                    <a:pt x="24409" y="16697"/>
                    <a:pt x="24450" y="17378"/>
                  </a:cubicBezTo>
                  <a:lnTo>
                    <a:pt x="24450" y="29118"/>
                  </a:lnTo>
                  <a:lnTo>
                    <a:pt x="26679" y="30397"/>
                  </a:lnTo>
                  <a:lnTo>
                    <a:pt x="26679" y="16078"/>
                  </a:lnTo>
                  <a:cubicBezTo>
                    <a:pt x="26637" y="15418"/>
                    <a:pt x="26287" y="14819"/>
                    <a:pt x="25730" y="14448"/>
                  </a:cubicBezTo>
                  <a:lnTo>
                    <a:pt x="929" y="129"/>
                  </a:lnTo>
                  <a:cubicBezTo>
                    <a:pt x="781" y="42"/>
                    <a:pt x="640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27"/>
          <p:cNvGrpSpPr/>
          <p:nvPr/>
        </p:nvGrpSpPr>
        <p:grpSpPr>
          <a:xfrm>
            <a:off x="8314434" y="3735909"/>
            <a:ext cx="418127" cy="750365"/>
            <a:chOff x="8314434" y="3659709"/>
            <a:chExt cx="418127" cy="750365"/>
          </a:xfrm>
        </p:grpSpPr>
        <p:grpSp>
          <p:nvGrpSpPr>
            <p:cNvPr id="540" name="Google Shape;540;p27"/>
            <p:cNvGrpSpPr/>
            <p:nvPr/>
          </p:nvGrpSpPr>
          <p:grpSpPr>
            <a:xfrm>
              <a:off x="8314434" y="3659709"/>
              <a:ext cx="418127" cy="750365"/>
              <a:chOff x="8314434" y="3659709"/>
              <a:chExt cx="418127" cy="750365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8314434" y="3659709"/>
                <a:ext cx="411958" cy="427411"/>
              </a:xfrm>
              <a:custGeom>
                <a:avLst/>
                <a:gdLst/>
                <a:ahLst/>
                <a:cxnLst/>
                <a:rect l="l" t="t" r="r" b="b"/>
                <a:pathLst>
                  <a:path w="20634" h="21408" extrusionOk="0">
                    <a:moveTo>
                      <a:pt x="14904" y="1"/>
                    </a:moveTo>
                    <a:cubicBezTo>
                      <a:pt x="12365" y="1"/>
                      <a:pt x="9080" y="1265"/>
                      <a:pt x="5922" y="4654"/>
                    </a:cubicBezTo>
                    <a:cubicBezTo>
                      <a:pt x="867" y="10121"/>
                      <a:pt x="0" y="18230"/>
                      <a:pt x="0" y="18230"/>
                    </a:cubicBezTo>
                    <a:lnTo>
                      <a:pt x="2765" y="21408"/>
                    </a:lnTo>
                    <a:cubicBezTo>
                      <a:pt x="4395" y="17508"/>
                      <a:pt x="9719" y="11731"/>
                      <a:pt x="13763" y="9193"/>
                    </a:cubicBezTo>
                    <a:cubicBezTo>
                      <a:pt x="18467" y="6222"/>
                      <a:pt x="20633" y="3168"/>
                      <a:pt x="18508" y="1208"/>
                    </a:cubicBezTo>
                    <a:cubicBezTo>
                      <a:pt x="17713" y="467"/>
                      <a:pt x="16446" y="1"/>
                      <a:pt x="14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8333381" y="3693231"/>
                <a:ext cx="314329" cy="361347"/>
              </a:xfrm>
              <a:custGeom>
                <a:avLst/>
                <a:gdLst/>
                <a:ahLst/>
                <a:cxnLst/>
                <a:rect l="l" t="t" r="r" b="b"/>
                <a:pathLst>
                  <a:path w="15744" h="18099" extrusionOk="0">
                    <a:moveTo>
                      <a:pt x="15529" y="0"/>
                    </a:moveTo>
                    <a:cubicBezTo>
                      <a:pt x="15518" y="0"/>
                      <a:pt x="15507" y="1"/>
                      <a:pt x="15496" y="4"/>
                    </a:cubicBezTo>
                    <a:cubicBezTo>
                      <a:pt x="9409" y="1242"/>
                      <a:pt x="2188" y="9577"/>
                      <a:pt x="21" y="17872"/>
                    </a:cubicBezTo>
                    <a:cubicBezTo>
                      <a:pt x="1" y="17975"/>
                      <a:pt x="62" y="18078"/>
                      <a:pt x="166" y="18099"/>
                    </a:cubicBezTo>
                    <a:lnTo>
                      <a:pt x="227" y="18099"/>
                    </a:lnTo>
                    <a:cubicBezTo>
                      <a:pt x="289" y="18099"/>
                      <a:pt x="372" y="18037"/>
                      <a:pt x="393" y="17975"/>
                    </a:cubicBezTo>
                    <a:cubicBezTo>
                      <a:pt x="2518" y="9804"/>
                      <a:pt x="9616" y="1592"/>
                      <a:pt x="15578" y="375"/>
                    </a:cubicBezTo>
                    <a:cubicBezTo>
                      <a:pt x="15682" y="354"/>
                      <a:pt x="15744" y="251"/>
                      <a:pt x="15723" y="148"/>
                    </a:cubicBezTo>
                    <a:cubicBezTo>
                      <a:pt x="15704" y="74"/>
                      <a:pt x="15620" y="0"/>
                      <a:pt x="15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8321841" y="3929337"/>
                <a:ext cx="410720" cy="480737"/>
              </a:xfrm>
              <a:custGeom>
                <a:avLst/>
                <a:gdLst/>
                <a:ahLst/>
                <a:cxnLst/>
                <a:rect l="l" t="t" r="r" b="b"/>
                <a:pathLst>
                  <a:path w="20572" h="24079" extrusionOk="0">
                    <a:moveTo>
                      <a:pt x="16115" y="0"/>
                    </a:moveTo>
                    <a:cubicBezTo>
                      <a:pt x="11700" y="0"/>
                      <a:pt x="10792" y="1630"/>
                      <a:pt x="8832" y="1899"/>
                    </a:cubicBezTo>
                    <a:cubicBezTo>
                      <a:pt x="8634" y="1923"/>
                      <a:pt x="8446" y="1934"/>
                      <a:pt x="8264" y="1934"/>
                    </a:cubicBezTo>
                    <a:cubicBezTo>
                      <a:pt x="6831" y="1934"/>
                      <a:pt x="5827" y="1253"/>
                      <a:pt x="4309" y="1253"/>
                    </a:cubicBezTo>
                    <a:cubicBezTo>
                      <a:pt x="4088" y="1253"/>
                      <a:pt x="3857" y="1267"/>
                      <a:pt x="3612" y="1300"/>
                    </a:cubicBezTo>
                    <a:cubicBezTo>
                      <a:pt x="1218" y="1610"/>
                      <a:pt x="63" y="3900"/>
                      <a:pt x="1" y="6727"/>
                    </a:cubicBezTo>
                    <a:lnTo>
                      <a:pt x="517" y="23770"/>
                    </a:lnTo>
                    <a:cubicBezTo>
                      <a:pt x="517" y="23770"/>
                      <a:pt x="1590" y="24078"/>
                      <a:pt x="3002" y="24078"/>
                    </a:cubicBezTo>
                    <a:cubicBezTo>
                      <a:pt x="4224" y="24078"/>
                      <a:pt x="5700" y="23847"/>
                      <a:pt x="6954" y="22986"/>
                    </a:cubicBezTo>
                    <a:cubicBezTo>
                      <a:pt x="9244" y="21397"/>
                      <a:pt x="8667" y="19705"/>
                      <a:pt x="8935" y="18405"/>
                    </a:cubicBezTo>
                    <a:cubicBezTo>
                      <a:pt x="9203" y="17105"/>
                      <a:pt x="10338" y="16383"/>
                      <a:pt x="12236" y="16135"/>
                    </a:cubicBezTo>
                    <a:cubicBezTo>
                      <a:pt x="14547" y="15847"/>
                      <a:pt x="16714" y="15475"/>
                      <a:pt x="17126" y="13020"/>
                    </a:cubicBezTo>
                    <a:cubicBezTo>
                      <a:pt x="17477" y="10853"/>
                      <a:pt x="13907" y="9698"/>
                      <a:pt x="14980" y="7573"/>
                    </a:cubicBezTo>
                    <a:cubicBezTo>
                      <a:pt x="15785" y="5984"/>
                      <a:pt x="17580" y="4932"/>
                      <a:pt x="19086" y="3756"/>
                    </a:cubicBezTo>
                    <a:cubicBezTo>
                      <a:pt x="20572" y="2579"/>
                      <a:pt x="19685" y="0"/>
                      <a:pt x="161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8322680" y="3956848"/>
                <a:ext cx="345215" cy="285160"/>
              </a:xfrm>
              <a:custGeom>
                <a:avLst/>
                <a:gdLst/>
                <a:ahLst/>
                <a:cxnLst/>
                <a:rect l="l" t="t" r="r" b="b"/>
                <a:pathLst>
                  <a:path w="17291" h="14283" extrusionOk="0">
                    <a:moveTo>
                      <a:pt x="17083" y="1"/>
                    </a:moveTo>
                    <a:cubicBezTo>
                      <a:pt x="17070" y="1"/>
                      <a:pt x="17056" y="2"/>
                      <a:pt x="17043" y="5"/>
                    </a:cubicBezTo>
                    <a:cubicBezTo>
                      <a:pt x="12607" y="789"/>
                      <a:pt x="2001" y="8506"/>
                      <a:pt x="41" y="14056"/>
                    </a:cubicBezTo>
                    <a:cubicBezTo>
                      <a:pt x="0" y="14159"/>
                      <a:pt x="62" y="14262"/>
                      <a:pt x="165" y="14283"/>
                    </a:cubicBezTo>
                    <a:lnTo>
                      <a:pt x="227" y="14283"/>
                    </a:lnTo>
                    <a:cubicBezTo>
                      <a:pt x="310" y="14283"/>
                      <a:pt x="371" y="14242"/>
                      <a:pt x="392" y="14159"/>
                    </a:cubicBezTo>
                    <a:cubicBezTo>
                      <a:pt x="2332" y="8712"/>
                      <a:pt x="12731" y="1140"/>
                      <a:pt x="17105" y="376"/>
                    </a:cubicBezTo>
                    <a:lnTo>
                      <a:pt x="17126" y="376"/>
                    </a:lnTo>
                    <a:cubicBezTo>
                      <a:pt x="17229" y="356"/>
                      <a:pt x="17291" y="252"/>
                      <a:pt x="17270" y="149"/>
                    </a:cubicBezTo>
                    <a:cubicBezTo>
                      <a:pt x="17252" y="59"/>
                      <a:pt x="17171" y="1"/>
                      <a:pt x="170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390221" y="4130803"/>
                <a:ext cx="230296" cy="46538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2331" extrusionOk="0">
                    <a:moveTo>
                      <a:pt x="2875" y="0"/>
                    </a:moveTo>
                    <a:cubicBezTo>
                      <a:pt x="1931" y="0"/>
                      <a:pt x="1008" y="83"/>
                      <a:pt x="145" y="267"/>
                    </a:cubicBezTo>
                    <a:cubicBezTo>
                      <a:pt x="42" y="308"/>
                      <a:pt x="1" y="391"/>
                      <a:pt x="1" y="473"/>
                    </a:cubicBezTo>
                    <a:cubicBezTo>
                      <a:pt x="19" y="566"/>
                      <a:pt x="87" y="642"/>
                      <a:pt x="190" y="642"/>
                    </a:cubicBezTo>
                    <a:cubicBezTo>
                      <a:pt x="202" y="642"/>
                      <a:pt x="215" y="641"/>
                      <a:pt x="228" y="639"/>
                    </a:cubicBezTo>
                    <a:cubicBezTo>
                      <a:pt x="1068" y="460"/>
                      <a:pt x="1968" y="380"/>
                      <a:pt x="2889" y="380"/>
                    </a:cubicBezTo>
                    <a:cubicBezTo>
                      <a:pt x="5903" y="380"/>
                      <a:pt x="9139" y="1240"/>
                      <a:pt x="11225" y="2330"/>
                    </a:cubicBezTo>
                    <a:lnTo>
                      <a:pt x="11328" y="2330"/>
                    </a:lnTo>
                    <a:cubicBezTo>
                      <a:pt x="11390" y="2330"/>
                      <a:pt x="11452" y="2289"/>
                      <a:pt x="11494" y="2248"/>
                    </a:cubicBezTo>
                    <a:cubicBezTo>
                      <a:pt x="11535" y="2145"/>
                      <a:pt x="11494" y="2042"/>
                      <a:pt x="11411" y="2000"/>
                    </a:cubicBezTo>
                    <a:cubicBezTo>
                      <a:pt x="9248" y="879"/>
                      <a:pt x="5950" y="0"/>
                      <a:pt x="28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6" name="Google Shape;546;p27"/>
            <p:cNvSpPr/>
            <p:nvPr/>
          </p:nvSpPr>
          <p:spPr>
            <a:xfrm>
              <a:off x="8405055" y="3996579"/>
              <a:ext cx="31325" cy="108270"/>
            </a:xfrm>
            <a:custGeom>
              <a:avLst/>
              <a:gdLst/>
              <a:ahLst/>
              <a:cxnLst/>
              <a:rect l="l" t="t" r="r" b="b"/>
              <a:pathLst>
                <a:path w="1569" h="5423" extrusionOk="0">
                  <a:moveTo>
                    <a:pt x="214" y="1"/>
                  </a:moveTo>
                  <a:cubicBezTo>
                    <a:pt x="175" y="1"/>
                    <a:pt x="136" y="12"/>
                    <a:pt x="104" y="37"/>
                  </a:cubicBezTo>
                  <a:cubicBezTo>
                    <a:pt x="21" y="99"/>
                    <a:pt x="1" y="222"/>
                    <a:pt x="63" y="305"/>
                  </a:cubicBezTo>
                  <a:cubicBezTo>
                    <a:pt x="83" y="305"/>
                    <a:pt x="1177" y="1914"/>
                    <a:pt x="1177" y="5236"/>
                  </a:cubicBezTo>
                  <a:cubicBezTo>
                    <a:pt x="1177" y="5340"/>
                    <a:pt x="1259" y="5422"/>
                    <a:pt x="1362" y="5422"/>
                  </a:cubicBezTo>
                  <a:cubicBezTo>
                    <a:pt x="1466" y="5422"/>
                    <a:pt x="1548" y="5340"/>
                    <a:pt x="1548" y="5236"/>
                  </a:cubicBezTo>
                  <a:cubicBezTo>
                    <a:pt x="1569" y="1791"/>
                    <a:pt x="413" y="161"/>
                    <a:pt x="372" y="78"/>
                  </a:cubicBezTo>
                  <a:cubicBezTo>
                    <a:pt x="335" y="28"/>
                    <a:pt x="27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7"/>
          <p:cNvGrpSpPr/>
          <p:nvPr/>
        </p:nvGrpSpPr>
        <p:grpSpPr>
          <a:xfrm>
            <a:off x="4721493" y="1608439"/>
            <a:ext cx="1601233" cy="1994643"/>
            <a:chOff x="1654443" y="226914"/>
            <a:chExt cx="1601233" cy="1994643"/>
          </a:xfrm>
        </p:grpSpPr>
        <p:sp>
          <p:nvSpPr>
            <p:cNvPr id="548" name="Google Shape;548;p27"/>
            <p:cNvSpPr/>
            <p:nvPr/>
          </p:nvSpPr>
          <p:spPr>
            <a:xfrm>
              <a:off x="1660632" y="232344"/>
              <a:ext cx="1589274" cy="1983343"/>
            </a:xfrm>
            <a:custGeom>
              <a:avLst/>
              <a:gdLst/>
              <a:ahLst/>
              <a:cxnLst/>
              <a:rect l="l" t="t" r="r" b="b"/>
              <a:pathLst>
                <a:path w="79603" h="99341" extrusionOk="0">
                  <a:moveTo>
                    <a:pt x="28971" y="1"/>
                  </a:moveTo>
                  <a:cubicBezTo>
                    <a:pt x="28655" y="1"/>
                    <a:pt x="28432" y="249"/>
                    <a:pt x="28432" y="678"/>
                  </a:cubicBezTo>
                  <a:lnTo>
                    <a:pt x="28432" y="20115"/>
                  </a:lnTo>
                  <a:cubicBezTo>
                    <a:pt x="28432" y="40397"/>
                    <a:pt x="17827" y="59173"/>
                    <a:pt x="475" y="69634"/>
                  </a:cubicBezTo>
                  <a:cubicBezTo>
                    <a:pt x="310" y="69696"/>
                    <a:pt x="165" y="69841"/>
                    <a:pt x="103" y="70006"/>
                  </a:cubicBezTo>
                  <a:cubicBezTo>
                    <a:pt x="0" y="70315"/>
                    <a:pt x="165" y="70645"/>
                    <a:pt x="475" y="70748"/>
                  </a:cubicBezTo>
                  <a:lnTo>
                    <a:pt x="49519" y="99016"/>
                  </a:lnTo>
                  <a:cubicBezTo>
                    <a:pt x="49870" y="99232"/>
                    <a:pt x="50267" y="99341"/>
                    <a:pt x="50667" y="99341"/>
                  </a:cubicBezTo>
                  <a:cubicBezTo>
                    <a:pt x="51067" y="99341"/>
                    <a:pt x="51469" y="99232"/>
                    <a:pt x="51830" y="99016"/>
                  </a:cubicBezTo>
                  <a:cubicBezTo>
                    <a:pt x="69059" y="88534"/>
                    <a:pt x="79582" y="69820"/>
                    <a:pt x="79603" y="49661"/>
                  </a:cubicBezTo>
                  <a:lnTo>
                    <a:pt x="79603" y="30204"/>
                  </a:lnTo>
                  <a:cubicBezTo>
                    <a:pt x="79561" y="29544"/>
                    <a:pt x="79211" y="28925"/>
                    <a:pt x="78653" y="28554"/>
                  </a:cubicBezTo>
                  <a:lnTo>
                    <a:pt x="29382" y="121"/>
                  </a:lnTo>
                  <a:cubicBezTo>
                    <a:pt x="29236" y="39"/>
                    <a:pt x="29096" y="1"/>
                    <a:pt x="2897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1654443" y="226914"/>
              <a:ext cx="1601233" cy="1994643"/>
            </a:xfrm>
            <a:custGeom>
              <a:avLst/>
              <a:gdLst/>
              <a:ahLst/>
              <a:cxnLst/>
              <a:rect l="l" t="t" r="r" b="b"/>
              <a:pathLst>
                <a:path w="80202" h="99907" extrusionOk="0">
                  <a:moveTo>
                    <a:pt x="29284" y="549"/>
                  </a:moveTo>
                  <a:cubicBezTo>
                    <a:pt x="29373" y="549"/>
                    <a:pt x="29465" y="586"/>
                    <a:pt x="29547" y="641"/>
                  </a:cubicBezTo>
                  <a:lnTo>
                    <a:pt x="78819" y="29073"/>
                  </a:lnTo>
                  <a:cubicBezTo>
                    <a:pt x="79294" y="29383"/>
                    <a:pt x="79582" y="29899"/>
                    <a:pt x="79624" y="30476"/>
                  </a:cubicBezTo>
                  <a:lnTo>
                    <a:pt x="79624" y="49933"/>
                  </a:lnTo>
                  <a:cubicBezTo>
                    <a:pt x="79562" y="70009"/>
                    <a:pt x="69101" y="88600"/>
                    <a:pt x="51996" y="99081"/>
                  </a:cubicBezTo>
                  <a:cubicBezTo>
                    <a:pt x="51686" y="99267"/>
                    <a:pt x="51336" y="99360"/>
                    <a:pt x="50982" y="99360"/>
                  </a:cubicBezTo>
                  <a:cubicBezTo>
                    <a:pt x="50629" y="99360"/>
                    <a:pt x="50273" y="99267"/>
                    <a:pt x="49953" y="99081"/>
                  </a:cubicBezTo>
                  <a:lnTo>
                    <a:pt x="929" y="70773"/>
                  </a:lnTo>
                  <a:cubicBezTo>
                    <a:pt x="764" y="70690"/>
                    <a:pt x="661" y="70587"/>
                    <a:pt x="661" y="70463"/>
                  </a:cubicBezTo>
                  <a:cubicBezTo>
                    <a:pt x="661" y="70360"/>
                    <a:pt x="764" y="70236"/>
                    <a:pt x="929" y="70154"/>
                  </a:cubicBezTo>
                  <a:lnTo>
                    <a:pt x="908" y="70154"/>
                  </a:lnTo>
                  <a:cubicBezTo>
                    <a:pt x="18302" y="59590"/>
                    <a:pt x="28949" y="40731"/>
                    <a:pt x="29011" y="20387"/>
                  </a:cubicBezTo>
                  <a:lnTo>
                    <a:pt x="29011" y="950"/>
                  </a:lnTo>
                  <a:cubicBezTo>
                    <a:pt x="28990" y="806"/>
                    <a:pt x="29031" y="661"/>
                    <a:pt x="29155" y="579"/>
                  </a:cubicBezTo>
                  <a:cubicBezTo>
                    <a:pt x="29196" y="558"/>
                    <a:pt x="29240" y="549"/>
                    <a:pt x="29284" y="549"/>
                  </a:cubicBezTo>
                  <a:close/>
                  <a:moveTo>
                    <a:pt x="29309" y="1"/>
                  </a:moveTo>
                  <a:cubicBezTo>
                    <a:pt x="29170" y="1"/>
                    <a:pt x="29031" y="34"/>
                    <a:pt x="28908" y="104"/>
                  </a:cubicBezTo>
                  <a:cubicBezTo>
                    <a:pt x="28619" y="290"/>
                    <a:pt x="28454" y="620"/>
                    <a:pt x="28474" y="950"/>
                  </a:cubicBezTo>
                  <a:lnTo>
                    <a:pt x="28474" y="20407"/>
                  </a:lnTo>
                  <a:cubicBezTo>
                    <a:pt x="28412" y="40545"/>
                    <a:pt x="17869" y="59218"/>
                    <a:pt x="640" y="69679"/>
                  </a:cubicBezTo>
                  <a:cubicBezTo>
                    <a:pt x="434" y="69762"/>
                    <a:pt x="269" y="69927"/>
                    <a:pt x="186" y="70133"/>
                  </a:cubicBezTo>
                  <a:cubicBezTo>
                    <a:pt x="1" y="70566"/>
                    <a:pt x="207" y="71062"/>
                    <a:pt x="640" y="71247"/>
                  </a:cubicBezTo>
                  <a:lnTo>
                    <a:pt x="49685" y="99556"/>
                  </a:lnTo>
                  <a:cubicBezTo>
                    <a:pt x="50077" y="99783"/>
                    <a:pt x="50531" y="99907"/>
                    <a:pt x="50985" y="99907"/>
                  </a:cubicBezTo>
                  <a:cubicBezTo>
                    <a:pt x="51439" y="99907"/>
                    <a:pt x="51893" y="99783"/>
                    <a:pt x="52285" y="99535"/>
                  </a:cubicBezTo>
                  <a:cubicBezTo>
                    <a:pt x="69575" y="88971"/>
                    <a:pt x="80139" y="70195"/>
                    <a:pt x="80201" y="49933"/>
                  </a:cubicBezTo>
                  <a:lnTo>
                    <a:pt x="80201" y="30476"/>
                  </a:lnTo>
                  <a:cubicBezTo>
                    <a:pt x="80160" y="29713"/>
                    <a:pt x="79768" y="29011"/>
                    <a:pt x="79108" y="28599"/>
                  </a:cubicBezTo>
                  <a:lnTo>
                    <a:pt x="29836" y="166"/>
                  </a:lnTo>
                  <a:cubicBezTo>
                    <a:pt x="29682" y="60"/>
                    <a:pt x="29495" y="1"/>
                    <a:pt x="293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2805525" y="721287"/>
              <a:ext cx="310915" cy="210112"/>
            </a:xfrm>
            <a:custGeom>
              <a:avLst/>
              <a:gdLst/>
              <a:ahLst/>
              <a:cxnLst/>
              <a:rect l="l" t="t" r="r" b="b"/>
              <a:pathLst>
                <a:path w="15573" h="10524" extrusionOk="0">
                  <a:moveTo>
                    <a:pt x="643" y="1"/>
                  </a:moveTo>
                  <a:cubicBezTo>
                    <a:pt x="260" y="1"/>
                    <a:pt x="1" y="285"/>
                    <a:pt x="15" y="762"/>
                  </a:cubicBezTo>
                  <a:cubicBezTo>
                    <a:pt x="77" y="1567"/>
                    <a:pt x="510" y="2310"/>
                    <a:pt x="1191" y="2743"/>
                  </a:cubicBezTo>
                  <a:lnTo>
                    <a:pt x="14396" y="10357"/>
                  </a:lnTo>
                  <a:cubicBezTo>
                    <a:pt x="14592" y="10470"/>
                    <a:pt x="14777" y="10524"/>
                    <a:pt x="14941" y="10524"/>
                  </a:cubicBezTo>
                  <a:cubicBezTo>
                    <a:pt x="15314" y="10524"/>
                    <a:pt x="15572" y="10246"/>
                    <a:pt x="15572" y="9758"/>
                  </a:cubicBezTo>
                  <a:cubicBezTo>
                    <a:pt x="15531" y="8954"/>
                    <a:pt x="15077" y="8211"/>
                    <a:pt x="14396" y="7798"/>
                  </a:cubicBezTo>
                  <a:lnTo>
                    <a:pt x="1191" y="164"/>
                  </a:lnTo>
                  <a:cubicBezTo>
                    <a:pt x="993" y="53"/>
                    <a:pt x="807" y="1"/>
                    <a:pt x="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2361743" y="670137"/>
              <a:ext cx="310615" cy="210032"/>
            </a:xfrm>
            <a:custGeom>
              <a:avLst/>
              <a:gdLst/>
              <a:ahLst/>
              <a:cxnLst/>
              <a:rect l="l" t="t" r="r" b="b"/>
              <a:pathLst>
                <a:path w="15558" h="10520" extrusionOk="0">
                  <a:moveTo>
                    <a:pt x="632" y="0"/>
                  </a:moveTo>
                  <a:cubicBezTo>
                    <a:pt x="259" y="0"/>
                    <a:pt x="1" y="279"/>
                    <a:pt x="1" y="766"/>
                  </a:cubicBezTo>
                  <a:cubicBezTo>
                    <a:pt x="62" y="1571"/>
                    <a:pt x="496" y="2293"/>
                    <a:pt x="1177" y="2726"/>
                  </a:cubicBezTo>
                  <a:lnTo>
                    <a:pt x="14361" y="10340"/>
                  </a:lnTo>
                  <a:cubicBezTo>
                    <a:pt x="14561" y="10462"/>
                    <a:pt x="14752" y="10520"/>
                    <a:pt x="14922" y="10520"/>
                  </a:cubicBezTo>
                  <a:cubicBezTo>
                    <a:pt x="15294" y="10520"/>
                    <a:pt x="15558" y="10238"/>
                    <a:pt x="15558" y="9741"/>
                  </a:cubicBezTo>
                  <a:cubicBezTo>
                    <a:pt x="15496" y="8937"/>
                    <a:pt x="15063" y="8214"/>
                    <a:pt x="14361" y="7781"/>
                  </a:cubicBezTo>
                  <a:lnTo>
                    <a:pt x="1177" y="167"/>
                  </a:lnTo>
                  <a:cubicBezTo>
                    <a:pt x="981" y="54"/>
                    <a:pt x="796" y="0"/>
                    <a:pt x="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347748" y="869288"/>
              <a:ext cx="756334" cy="462849"/>
            </a:xfrm>
            <a:custGeom>
              <a:avLst/>
              <a:gdLst/>
              <a:ahLst/>
              <a:cxnLst/>
              <a:rect l="l" t="t" r="r" b="b"/>
              <a:pathLst>
                <a:path w="37883" h="23183" extrusionOk="0">
                  <a:moveTo>
                    <a:pt x="791" y="0"/>
                  </a:moveTo>
                  <a:cubicBezTo>
                    <a:pt x="405" y="0"/>
                    <a:pt x="111" y="244"/>
                    <a:pt x="41" y="674"/>
                  </a:cubicBezTo>
                  <a:cubicBezTo>
                    <a:pt x="0" y="1438"/>
                    <a:pt x="392" y="2160"/>
                    <a:pt x="1052" y="2552"/>
                  </a:cubicBezTo>
                  <a:lnTo>
                    <a:pt x="36479" y="22999"/>
                  </a:lnTo>
                  <a:cubicBezTo>
                    <a:pt x="36693" y="23123"/>
                    <a:pt x="36906" y="23183"/>
                    <a:pt x="37098" y="23183"/>
                  </a:cubicBezTo>
                  <a:cubicBezTo>
                    <a:pt x="37484" y="23183"/>
                    <a:pt x="37786" y="22944"/>
                    <a:pt x="37841" y="22504"/>
                  </a:cubicBezTo>
                  <a:cubicBezTo>
                    <a:pt x="37882" y="21741"/>
                    <a:pt x="37490" y="21018"/>
                    <a:pt x="36830" y="20647"/>
                  </a:cubicBezTo>
                  <a:lnTo>
                    <a:pt x="1403" y="179"/>
                  </a:lnTo>
                  <a:cubicBezTo>
                    <a:pt x="1187" y="57"/>
                    <a:pt x="978" y="0"/>
                    <a:pt x="7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317261" y="1007466"/>
              <a:ext cx="759209" cy="460353"/>
            </a:xfrm>
            <a:custGeom>
              <a:avLst/>
              <a:gdLst/>
              <a:ahLst/>
              <a:cxnLst/>
              <a:rect l="l" t="t" r="r" b="b"/>
              <a:pathLst>
                <a:path w="38027" h="23058" extrusionOk="0">
                  <a:moveTo>
                    <a:pt x="937" y="0"/>
                  </a:moveTo>
                  <a:cubicBezTo>
                    <a:pt x="549" y="0"/>
                    <a:pt x="225" y="220"/>
                    <a:pt x="103" y="624"/>
                  </a:cubicBezTo>
                  <a:cubicBezTo>
                    <a:pt x="0" y="1346"/>
                    <a:pt x="330" y="2048"/>
                    <a:pt x="970" y="2398"/>
                  </a:cubicBezTo>
                  <a:lnTo>
                    <a:pt x="36397" y="22866"/>
                  </a:lnTo>
                  <a:cubicBezTo>
                    <a:pt x="36628" y="22996"/>
                    <a:pt x="36861" y="23058"/>
                    <a:pt x="37074" y="23058"/>
                  </a:cubicBezTo>
                  <a:cubicBezTo>
                    <a:pt x="37472" y="23058"/>
                    <a:pt x="37803" y="22843"/>
                    <a:pt x="37924" y="22454"/>
                  </a:cubicBezTo>
                  <a:cubicBezTo>
                    <a:pt x="38027" y="21732"/>
                    <a:pt x="37676" y="21009"/>
                    <a:pt x="37016" y="20659"/>
                  </a:cubicBezTo>
                  <a:lnTo>
                    <a:pt x="1589" y="191"/>
                  </a:lnTo>
                  <a:cubicBezTo>
                    <a:pt x="1367" y="62"/>
                    <a:pt x="1143" y="0"/>
                    <a:pt x="9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271122" y="1136619"/>
              <a:ext cx="762923" cy="458536"/>
            </a:xfrm>
            <a:custGeom>
              <a:avLst/>
              <a:gdLst/>
              <a:ahLst/>
              <a:cxnLst/>
              <a:rect l="l" t="t" r="r" b="b"/>
              <a:pathLst>
                <a:path w="38213" h="22967" extrusionOk="0">
                  <a:moveTo>
                    <a:pt x="1133" y="1"/>
                  </a:moveTo>
                  <a:cubicBezTo>
                    <a:pt x="750" y="1"/>
                    <a:pt x="381" y="215"/>
                    <a:pt x="207" y="592"/>
                  </a:cubicBezTo>
                  <a:cubicBezTo>
                    <a:pt x="0" y="1273"/>
                    <a:pt x="310" y="1975"/>
                    <a:pt x="949" y="2305"/>
                  </a:cubicBezTo>
                  <a:lnTo>
                    <a:pt x="36376" y="22752"/>
                  </a:lnTo>
                  <a:cubicBezTo>
                    <a:pt x="36628" y="22897"/>
                    <a:pt x="36885" y="22966"/>
                    <a:pt x="37122" y="22966"/>
                  </a:cubicBezTo>
                  <a:cubicBezTo>
                    <a:pt x="37526" y="22966"/>
                    <a:pt x="37871" y="22766"/>
                    <a:pt x="38027" y="22402"/>
                  </a:cubicBezTo>
                  <a:cubicBezTo>
                    <a:pt x="38213" y="21721"/>
                    <a:pt x="37903" y="21019"/>
                    <a:pt x="37284" y="20689"/>
                  </a:cubicBezTo>
                  <a:lnTo>
                    <a:pt x="1795" y="221"/>
                  </a:lnTo>
                  <a:cubicBezTo>
                    <a:pt x="1733" y="180"/>
                    <a:pt x="1672" y="139"/>
                    <a:pt x="1610" y="118"/>
                  </a:cubicBezTo>
                  <a:cubicBezTo>
                    <a:pt x="1457" y="39"/>
                    <a:pt x="1294" y="1"/>
                    <a:pt x="11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2212624" y="1258725"/>
              <a:ext cx="764999" cy="456180"/>
            </a:xfrm>
            <a:custGeom>
              <a:avLst/>
              <a:gdLst/>
              <a:ahLst/>
              <a:cxnLst/>
              <a:rect l="l" t="t" r="r" b="b"/>
              <a:pathLst>
                <a:path w="38317" h="22849" extrusionOk="0">
                  <a:moveTo>
                    <a:pt x="1261" y="0"/>
                  </a:moveTo>
                  <a:cubicBezTo>
                    <a:pt x="875" y="0"/>
                    <a:pt x="497" y="179"/>
                    <a:pt x="269" y="522"/>
                  </a:cubicBezTo>
                  <a:cubicBezTo>
                    <a:pt x="0" y="1162"/>
                    <a:pt x="289" y="1884"/>
                    <a:pt x="888" y="2173"/>
                  </a:cubicBezTo>
                  <a:lnTo>
                    <a:pt x="36315" y="22620"/>
                  </a:lnTo>
                  <a:cubicBezTo>
                    <a:pt x="36533" y="22774"/>
                    <a:pt x="36787" y="22848"/>
                    <a:pt x="37039" y="22848"/>
                  </a:cubicBezTo>
                  <a:cubicBezTo>
                    <a:pt x="37430" y="22848"/>
                    <a:pt x="37818" y="22670"/>
                    <a:pt x="38068" y="22331"/>
                  </a:cubicBezTo>
                  <a:cubicBezTo>
                    <a:pt x="38316" y="21692"/>
                    <a:pt x="38027" y="20969"/>
                    <a:pt x="37408" y="20681"/>
                  </a:cubicBezTo>
                  <a:lnTo>
                    <a:pt x="1961" y="233"/>
                  </a:lnTo>
                  <a:cubicBezTo>
                    <a:pt x="1961" y="233"/>
                    <a:pt x="1961" y="212"/>
                    <a:pt x="1961" y="212"/>
                  </a:cubicBezTo>
                  <a:cubicBezTo>
                    <a:pt x="1746" y="70"/>
                    <a:pt x="1502" y="0"/>
                    <a:pt x="12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2114177" y="1408522"/>
              <a:ext cx="457678" cy="273800"/>
            </a:xfrm>
            <a:custGeom>
              <a:avLst/>
              <a:gdLst/>
              <a:ahLst/>
              <a:cxnLst/>
              <a:rect l="l" t="t" r="r" b="b"/>
              <a:pathLst>
                <a:path w="22924" h="13714" extrusionOk="0">
                  <a:moveTo>
                    <a:pt x="1364" y="1"/>
                  </a:moveTo>
                  <a:cubicBezTo>
                    <a:pt x="973" y="1"/>
                    <a:pt x="588" y="157"/>
                    <a:pt x="310" y="447"/>
                  </a:cubicBezTo>
                  <a:cubicBezTo>
                    <a:pt x="289" y="488"/>
                    <a:pt x="268" y="529"/>
                    <a:pt x="248" y="571"/>
                  </a:cubicBezTo>
                  <a:cubicBezTo>
                    <a:pt x="0" y="1128"/>
                    <a:pt x="248" y="1767"/>
                    <a:pt x="784" y="2015"/>
                  </a:cubicBezTo>
                  <a:lnTo>
                    <a:pt x="20654" y="13466"/>
                  </a:lnTo>
                  <a:cubicBezTo>
                    <a:pt x="20908" y="13633"/>
                    <a:pt x="21196" y="13714"/>
                    <a:pt x="21481" y="13714"/>
                  </a:cubicBezTo>
                  <a:cubicBezTo>
                    <a:pt x="21866" y="13714"/>
                    <a:pt x="22247" y="13566"/>
                    <a:pt x="22531" y="13281"/>
                  </a:cubicBezTo>
                  <a:cubicBezTo>
                    <a:pt x="22923" y="12806"/>
                    <a:pt x="22696" y="12084"/>
                    <a:pt x="22036" y="11733"/>
                  </a:cubicBezTo>
                  <a:lnTo>
                    <a:pt x="2167" y="241"/>
                  </a:lnTo>
                  <a:cubicBezTo>
                    <a:pt x="1919" y="78"/>
                    <a:pt x="1640" y="1"/>
                    <a:pt x="13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1962163" y="1885806"/>
              <a:ext cx="558601" cy="295262"/>
            </a:xfrm>
            <a:custGeom>
              <a:avLst/>
              <a:gdLst/>
              <a:ahLst/>
              <a:cxnLst/>
              <a:rect l="l" t="t" r="r" b="b"/>
              <a:pathLst>
                <a:path w="27979" h="14789" extrusionOk="0">
                  <a:moveTo>
                    <a:pt x="22883" y="1"/>
                  </a:moveTo>
                  <a:cubicBezTo>
                    <a:pt x="22883" y="1"/>
                    <a:pt x="12484" y="6872"/>
                    <a:pt x="0" y="7346"/>
                  </a:cubicBezTo>
                  <a:cubicBezTo>
                    <a:pt x="1877" y="8429"/>
                    <a:pt x="5500" y="9050"/>
                    <a:pt x="9055" y="9050"/>
                  </a:cubicBezTo>
                  <a:cubicBezTo>
                    <a:pt x="10308" y="9050"/>
                    <a:pt x="11554" y="8973"/>
                    <a:pt x="12710" y="8811"/>
                  </a:cubicBezTo>
                  <a:lnTo>
                    <a:pt x="12710" y="8811"/>
                  </a:lnTo>
                  <a:cubicBezTo>
                    <a:pt x="12710" y="8811"/>
                    <a:pt x="12091" y="11390"/>
                    <a:pt x="7614" y="14692"/>
                  </a:cubicBezTo>
                  <a:cubicBezTo>
                    <a:pt x="7614" y="14692"/>
                    <a:pt x="7974" y="14788"/>
                    <a:pt x="8677" y="14788"/>
                  </a:cubicBezTo>
                  <a:cubicBezTo>
                    <a:pt x="11138" y="14788"/>
                    <a:pt x="17805" y="13603"/>
                    <a:pt x="27979" y="2931"/>
                  </a:cubicBezTo>
                  <a:lnTo>
                    <a:pt x="2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2372464" y="1766455"/>
              <a:ext cx="311035" cy="208295"/>
            </a:xfrm>
            <a:custGeom>
              <a:avLst/>
              <a:gdLst/>
              <a:ahLst/>
              <a:cxnLst/>
              <a:rect l="l" t="t" r="r" b="b"/>
              <a:pathLst>
                <a:path w="15579" h="10433" extrusionOk="0">
                  <a:moveTo>
                    <a:pt x="7648" y="0"/>
                  </a:moveTo>
                  <a:cubicBezTo>
                    <a:pt x="5586" y="0"/>
                    <a:pt x="3570" y="754"/>
                    <a:pt x="2228" y="2120"/>
                  </a:cubicBezTo>
                  <a:cubicBezTo>
                    <a:pt x="0" y="4411"/>
                    <a:pt x="475" y="7464"/>
                    <a:pt x="3549" y="9239"/>
                  </a:cubicBezTo>
                  <a:cubicBezTo>
                    <a:pt x="4921" y="10031"/>
                    <a:pt x="6577" y="10432"/>
                    <a:pt x="8188" y="10432"/>
                  </a:cubicBezTo>
                  <a:cubicBezTo>
                    <a:pt x="10186" y="10432"/>
                    <a:pt x="12116" y="9815"/>
                    <a:pt x="13350" y="8558"/>
                  </a:cubicBezTo>
                  <a:cubicBezTo>
                    <a:pt x="15578" y="6309"/>
                    <a:pt x="14670" y="2801"/>
                    <a:pt x="11616" y="1027"/>
                  </a:cubicBezTo>
                  <a:cubicBezTo>
                    <a:pt x="10393" y="329"/>
                    <a:pt x="9010" y="0"/>
                    <a:pt x="7648" y="0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2372464" y="1766455"/>
              <a:ext cx="311035" cy="208295"/>
            </a:xfrm>
            <a:custGeom>
              <a:avLst/>
              <a:gdLst/>
              <a:ahLst/>
              <a:cxnLst/>
              <a:rect l="l" t="t" r="r" b="b"/>
              <a:pathLst>
                <a:path w="15579" h="10433" extrusionOk="0">
                  <a:moveTo>
                    <a:pt x="7648" y="0"/>
                  </a:moveTo>
                  <a:cubicBezTo>
                    <a:pt x="5586" y="0"/>
                    <a:pt x="3570" y="754"/>
                    <a:pt x="2228" y="2120"/>
                  </a:cubicBezTo>
                  <a:cubicBezTo>
                    <a:pt x="0" y="4411"/>
                    <a:pt x="475" y="7464"/>
                    <a:pt x="3549" y="9239"/>
                  </a:cubicBezTo>
                  <a:cubicBezTo>
                    <a:pt x="4921" y="10031"/>
                    <a:pt x="6577" y="10432"/>
                    <a:pt x="8188" y="10432"/>
                  </a:cubicBezTo>
                  <a:cubicBezTo>
                    <a:pt x="10186" y="10432"/>
                    <a:pt x="12116" y="9815"/>
                    <a:pt x="13350" y="8558"/>
                  </a:cubicBezTo>
                  <a:cubicBezTo>
                    <a:pt x="15578" y="6309"/>
                    <a:pt x="14670" y="2801"/>
                    <a:pt x="11616" y="1027"/>
                  </a:cubicBezTo>
                  <a:cubicBezTo>
                    <a:pt x="10393" y="329"/>
                    <a:pt x="9010" y="0"/>
                    <a:pt x="7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2372464" y="1752679"/>
              <a:ext cx="311035" cy="208475"/>
            </a:xfrm>
            <a:custGeom>
              <a:avLst/>
              <a:gdLst/>
              <a:ahLst/>
              <a:cxnLst/>
              <a:rect l="l" t="t" r="r" b="b"/>
              <a:pathLst>
                <a:path w="15579" h="10442" extrusionOk="0">
                  <a:moveTo>
                    <a:pt x="7654" y="1"/>
                  </a:moveTo>
                  <a:cubicBezTo>
                    <a:pt x="5589" y="1"/>
                    <a:pt x="3572" y="761"/>
                    <a:pt x="2228" y="2129"/>
                  </a:cubicBezTo>
                  <a:cubicBezTo>
                    <a:pt x="0" y="4399"/>
                    <a:pt x="475" y="7473"/>
                    <a:pt x="3549" y="9248"/>
                  </a:cubicBezTo>
                  <a:cubicBezTo>
                    <a:pt x="4921" y="10040"/>
                    <a:pt x="6577" y="10441"/>
                    <a:pt x="8188" y="10441"/>
                  </a:cubicBezTo>
                  <a:cubicBezTo>
                    <a:pt x="10186" y="10441"/>
                    <a:pt x="12116" y="9824"/>
                    <a:pt x="13350" y="8567"/>
                  </a:cubicBezTo>
                  <a:cubicBezTo>
                    <a:pt x="15578" y="6297"/>
                    <a:pt x="14670" y="2810"/>
                    <a:pt x="11616" y="1036"/>
                  </a:cubicBezTo>
                  <a:cubicBezTo>
                    <a:pt x="10395" y="331"/>
                    <a:pt x="9014" y="1"/>
                    <a:pt x="7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2421059" y="1786081"/>
              <a:ext cx="210930" cy="142291"/>
            </a:xfrm>
            <a:custGeom>
              <a:avLst/>
              <a:gdLst/>
              <a:ahLst/>
              <a:cxnLst/>
              <a:rect l="l" t="t" r="r" b="b"/>
              <a:pathLst>
                <a:path w="10565" h="7127" extrusionOk="0">
                  <a:moveTo>
                    <a:pt x="5027" y="1"/>
                  </a:moveTo>
                  <a:cubicBezTo>
                    <a:pt x="3513" y="1"/>
                    <a:pt x="2047" y="594"/>
                    <a:pt x="929" y="1633"/>
                  </a:cubicBezTo>
                  <a:cubicBezTo>
                    <a:pt x="310" y="2190"/>
                    <a:pt x="1" y="2994"/>
                    <a:pt x="42" y="3820"/>
                  </a:cubicBezTo>
                  <a:cubicBezTo>
                    <a:pt x="166" y="4707"/>
                    <a:pt x="826" y="5512"/>
                    <a:pt x="1920" y="6151"/>
                  </a:cubicBezTo>
                  <a:cubicBezTo>
                    <a:pt x="3063" y="6773"/>
                    <a:pt x="4343" y="7122"/>
                    <a:pt x="5645" y="7122"/>
                  </a:cubicBezTo>
                  <a:cubicBezTo>
                    <a:pt x="5683" y="7122"/>
                    <a:pt x="5720" y="7122"/>
                    <a:pt x="5757" y="7121"/>
                  </a:cubicBezTo>
                  <a:cubicBezTo>
                    <a:pt x="5841" y="7125"/>
                    <a:pt x="5924" y="7126"/>
                    <a:pt x="6008" y="7126"/>
                  </a:cubicBezTo>
                  <a:cubicBezTo>
                    <a:pt x="7365" y="7126"/>
                    <a:pt x="8689" y="6652"/>
                    <a:pt x="9719" y="5739"/>
                  </a:cubicBezTo>
                  <a:cubicBezTo>
                    <a:pt x="10297" y="5202"/>
                    <a:pt x="10565" y="4397"/>
                    <a:pt x="10462" y="3613"/>
                  </a:cubicBezTo>
                  <a:cubicBezTo>
                    <a:pt x="10214" y="2396"/>
                    <a:pt x="9430" y="1364"/>
                    <a:pt x="8337" y="807"/>
                  </a:cubicBezTo>
                  <a:cubicBezTo>
                    <a:pt x="7399" y="289"/>
                    <a:pt x="6365" y="2"/>
                    <a:pt x="5291" y="2"/>
                  </a:cubicBezTo>
                  <a:cubicBezTo>
                    <a:pt x="5254" y="2"/>
                    <a:pt x="5217" y="2"/>
                    <a:pt x="5180" y="3"/>
                  </a:cubicBezTo>
                  <a:cubicBezTo>
                    <a:pt x="5129" y="1"/>
                    <a:pt x="5078" y="1"/>
                    <a:pt x="5027" y="1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2421059" y="1786081"/>
              <a:ext cx="210930" cy="142291"/>
            </a:xfrm>
            <a:custGeom>
              <a:avLst/>
              <a:gdLst/>
              <a:ahLst/>
              <a:cxnLst/>
              <a:rect l="l" t="t" r="r" b="b"/>
              <a:pathLst>
                <a:path w="10565" h="7127" extrusionOk="0">
                  <a:moveTo>
                    <a:pt x="5027" y="1"/>
                  </a:moveTo>
                  <a:cubicBezTo>
                    <a:pt x="3513" y="1"/>
                    <a:pt x="2047" y="594"/>
                    <a:pt x="929" y="1633"/>
                  </a:cubicBezTo>
                  <a:cubicBezTo>
                    <a:pt x="310" y="2190"/>
                    <a:pt x="1" y="2994"/>
                    <a:pt x="42" y="3820"/>
                  </a:cubicBezTo>
                  <a:cubicBezTo>
                    <a:pt x="166" y="4707"/>
                    <a:pt x="826" y="5512"/>
                    <a:pt x="1920" y="6151"/>
                  </a:cubicBezTo>
                  <a:cubicBezTo>
                    <a:pt x="3063" y="6773"/>
                    <a:pt x="4343" y="7122"/>
                    <a:pt x="5645" y="7122"/>
                  </a:cubicBezTo>
                  <a:cubicBezTo>
                    <a:pt x="5683" y="7122"/>
                    <a:pt x="5720" y="7122"/>
                    <a:pt x="5757" y="7121"/>
                  </a:cubicBezTo>
                  <a:cubicBezTo>
                    <a:pt x="5841" y="7125"/>
                    <a:pt x="5924" y="7126"/>
                    <a:pt x="6008" y="7126"/>
                  </a:cubicBezTo>
                  <a:cubicBezTo>
                    <a:pt x="7365" y="7126"/>
                    <a:pt x="8689" y="6652"/>
                    <a:pt x="9719" y="5739"/>
                  </a:cubicBezTo>
                  <a:cubicBezTo>
                    <a:pt x="10297" y="5202"/>
                    <a:pt x="10565" y="4397"/>
                    <a:pt x="10462" y="3613"/>
                  </a:cubicBezTo>
                  <a:cubicBezTo>
                    <a:pt x="10214" y="2396"/>
                    <a:pt x="9430" y="1364"/>
                    <a:pt x="8337" y="807"/>
                  </a:cubicBezTo>
                  <a:cubicBezTo>
                    <a:pt x="7399" y="289"/>
                    <a:pt x="6365" y="2"/>
                    <a:pt x="5291" y="2"/>
                  </a:cubicBezTo>
                  <a:cubicBezTo>
                    <a:pt x="5254" y="2"/>
                    <a:pt x="5217" y="2"/>
                    <a:pt x="5180" y="3"/>
                  </a:cubicBezTo>
                  <a:cubicBezTo>
                    <a:pt x="5129" y="1"/>
                    <a:pt x="5078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2422716" y="1799297"/>
              <a:ext cx="208035" cy="129134"/>
            </a:xfrm>
            <a:custGeom>
              <a:avLst/>
              <a:gdLst/>
              <a:ahLst/>
              <a:cxnLst/>
              <a:rect l="l" t="t" r="r" b="b"/>
              <a:pathLst>
                <a:path w="10420" h="6468" extrusionOk="0">
                  <a:moveTo>
                    <a:pt x="5056" y="0"/>
                  </a:moveTo>
                  <a:cubicBezTo>
                    <a:pt x="3497" y="0"/>
                    <a:pt x="2002" y="577"/>
                    <a:pt x="867" y="1651"/>
                  </a:cubicBezTo>
                  <a:cubicBezTo>
                    <a:pt x="434" y="2085"/>
                    <a:pt x="124" y="2621"/>
                    <a:pt x="0" y="3220"/>
                  </a:cubicBezTo>
                  <a:cubicBezTo>
                    <a:pt x="248" y="4210"/>
                    <a:pt x="929" y="5056"/>
                    <a:pt x="1857" y="5489"/>
                  </a:cubicBezTo>
                  <a:cubicBezTo>
                    <a:pt x="3001" y="6111"/>
                    <a:pt x="4280" y="6460"/>
                    <a:pt x="5583" y="6460"/>
                  </a:cubicBezTo>
                  <a:cubicBezTo>
                    <a:pt x="5620" y="6460"/>
                    <a:pt x="5658" y="6460"/>
                    <a:pt x="5695" y="6459"/>
                  </a:cubicBezTo>
                  <a:cubicBezTo>
                    <a:pt x="5799" y="6465"/>
                    <a:pt x="5903" y="6468"/>
                    <a:pt x="6006" y="6468"/>
                  </a:cubicBezTo>
                  <a:cubicBezTo>
                    <a:pt x="7345" y="6468"/>
                    <a:pt x="8662" y="5977"/>
                    <a:pt x="9677" y="5077"/>
                  </a:cubicBezTo>
                  <a:cubicBezTo>
                    <a:pt x="10069" y="4685"/>
                    <a:pt x="10337" y="4169"/>
                    <a:pt x="10420" y="3612"/>
                  </a:cubicBezTo>
                  <a:cubicBezTo>
                    <a:pt x="10172" y="2415"/>
                    <a:pt x="9368" y="1383"/>
                    <a:pt x="8274" y="826"/>
                  </a:cubicBezTo>
                  <a:cubicBezTo>
                    <a:pt x="7304" y="290"/>
                    <a:pt x="6231" y="1"/>
                    <a:pt x="5138" y="1"/>
                  </a:cubicBezTo>
                  <a:cubicBezTo>
                    <a:pt x="5110" y="0"/>
                    <a:pt x="5083" y="0"/>
                    <a:pt x="5056" y="0"/>
                  </a:cubicBezTo>
                  <a:close/>
                </a:path>
              </a:pathLst>
            </a:custGeom>
            <a:solidFill>
              <a:srgbClr val="AB6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2422716" y="1799297"/>
              <a:ext cx="208035" cy="129134"/>
            </a:xfrm>
            <a:custGeom>
              <a:avLst/>
              <a:gdLst/>
              <a:ahLst/>
              <a:cxnLst/>
              <a:rect l="l" t="t" r="r" b="b"/>
              <a:pathLst>
                <a:path w="10420" h="6468" extrusionOk="0">
                  <a:moveTo>
                    <a:pt x="5056" y="0"/>
                  </a:moveTo>
                  <a:cubicBezTo>
                    <a:pt x="3497" y="0"/>
                    <a:pt x="2002" y="577"/>
                    <a:pt x="867" y="1651"/>
                  </a:cubicBezTo>
                  <a:cubicBezTo>
                    <a:pt x="434" y="2085"/>
                    <a:pt x="124" y="2621"/>
                    <a:pt x="0" y="3220"/>
                  </a:cubicBezTo>
                  <a:cubicBezTo>
                    <a:pt x="248" y="4210"/>
                    <a:pt x="929" y="5056"/>
                    <a:pt x="1857" y="5489"/>
                  </a:cubicBezTo>
                  <a:cubicBezTo>
                    <a:pt x="3001" y="6111"/>
                    <a:pt x="4280" y="6460"/>
                    <a:pt x="5583" y="6460"/>
                  </a:cubicBezTo>
                  <a:cubicBezTo>
                    <a:pt x="5620" y="6460"/>
                    <a:pt x="5658" y="6460"/>
                    <a:pt x="5695" y="6459"/>
                  </a:cubicBezTo>
                  <a:cubicBezTo>
                    <a:pt x="5799" y="6465"/>
                    <a:pt x="5903" y="6468"/>
                    <a:pt x="6006" y="6468"/>
                  </a:cubicBezTo>
                  <a:cubicBezTo>
                    <a:pt x="7345" y="6468"/>
                    <a:pt x="8662" y="5977"/>
                    <a:pt x="9677" y="5077"/>
                  </a:cubicBezTo>
                  <a:cubicBezTo>
                    <a:pt x="10069" y="4685"/>
                    <a:pt x="10337" y="4169"/>
                    <a:pt x="10420" y="3612"/>
                  </a:cubicBezTo>
                  <a:cubicBezTo>
                    <a:pt x="10172" y="2415"/>
                    <a:pt x="9368" y="1383"/>
                    <a:pt x="8274" y="826"/>
                  </a:cubicBezTo>
                  <a:cubicBezTo>
                    <a:pt x="7304" y="290"/>
                    <a:pt x="6231" y="1"/>
                    <a:pt x="5138" y="1"/>
                  </a:cubicBezTo>
                  <a:cubicBezTo>
                    <a:pt x="5110" y="0"/>
                    <a:pt x="5083" y="0"/>
                    <a:pt x="5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7"/>
          <p:cNvGrpSpPr/>
          <p:nvPr/>
        </p:nvGrpSpPr>
        <p:grpSpPr>
          <a:xfrm>
            <a:off x="6452618" y="2367408"/>
            <a:ext cx="1912507" cy="2259758"/>
            <a:chOff x="1390493" y="-142967"/>
            <a:chExt cx="1912507" cy="2259758"/>
          </a:xfrm>
        </p:grpSpPr>
        <p:sp>
          <p:nvSpPr>
            <p:cNvPr id="566" name="Google Shape;566;p27"/>
            <p:cNvSpPr/>
            <p:nvPr/>
          </p:nvSpPr>
          <p:spPr>
            <a:xfrm>
              <a:off x="1609489" y="-142967"/>
              <a:ext cx="1420809" cy="2211563"/>
            </a:xfrm>
            <a:custGeom>
              <a:avLst/>
              <a:gdLst/>
              <a:ahLst/>
              <a:cxnLst/>
              <a:rect l="l" t="t" r="r" b="b"/>
              <a:pathLst>
                <a:path w="71165" h="110772" extrusionOk="0">
                  <a:moveTo>
                    <a:pt x="670" y="1"/>
                  </a:moveTo>
                  <a:cubicBezTo>
                    <a:pt x="274" y="1"/>
                    <a:pt x="1" y="314"/>
                    <a:pt x="1" y="859"/>
                  </a:cubicBezTo>
                  <a:lnTo>
                    <a:pt x="1" y="69588"/>
                  </a:lnTo>
                  <a:cubicBezTo>
                    <a:pt x="42" y="70434"/>
                    <a:pt x="475" y="71197"/>
                    <a:pt x="1177" y="71651"/>
                  </a:cubicBezTo>
                  <a:lnTo>
                    <a:pt x="68936" y="110772"/>
                  </a:lnTo>
                  <a:lnTo>
                    <a:pt x="71164" y="109472"/>
                  </a:lnTo>
                  <a:lnTo>
                    <a:pt x="68936" y="45406"/>
                  </a:lnTo>
                  <a:cubicBezTo>
                    <a:pt x="68895" y="44560"/>
                    <a:pt x="68461" y="43797"/>
                    <a:pt x="67760" y="43343"/>
                  </a:cubicBezTo>
                  <a:lnTo>
                    <a:pt x="25648" y="19037"/>
                  </a:lnTo>
                  <a:cubicBezTo>
                    <a:pt x="24905" y="18562"/>
                    <a:pt x="24348" y="17861"/>
                    <a:pt x="24018" y="17056"/>
                  </a:cubicBezTo>
                  <a:lnTo>
                    <a:pt x="22676" y="13218"/>
                  </a:lnTo>
                  <a:cubicBezTo>
                    <a:pt x="22346" y="12414"/>
                    <a:pt x="21769" y="11733"/>
                    <a:pt x="21046" y="11258"/>
                  </a:cubicBezTo>
                  <a:lnTo>
                    <a:pt x="1197" y="157"/>
                  </a:lnTo>
                  <a:cubicBezTo>
                    <a:pt x="1008" y="51"/>
                    <a:pt x="829" y="1"/>
                    <a:pt x="6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>
              <a:off x="2320084" y="-102058"/>
              <a:ext cx="976728" cy="2136654"/>
            </a:xfrm>
            <a:custGeom>
              <a:avLst/>
              <a:gdLst/>
              <a:ahLst/>
              <a:cxnLst/>
              <a:rect l="l" t="t" r="r" b="b"/>
              <a:pathLst>
                <a:path w="48922" h="107020" extrusionOk="0">
                  <a:moveTo>
                    <a:pt x="528" y="1"/>
                  </a:moveTo>
                  <a:cubicBezTo>
                    <a:pt x="211" y="1"/>
                    <a:pt x="1" y="260"/>
                    <a:pt x="1" y="688"/>
                  </a:cubicBezTo>
                  <a:lnTo>
                    <a:pt x="1" y="78103"/>
                  </a:lnTo>
                  <a:cubicBezTo>
                    <a:pt x="42" y="78763"/>
                    <a:pt x="393" y="79362"/>
                    <a:pt x="950" y="79733"/>
                  </a:cubicBezTo>
                  <a:lnTo>
                    <a:pt x="47973" y="106886"/>
                  </a:lnTo>
                  <a:cubicBezTo>
                    <a:pt x="48123" y="106977"/>
                    <a:pt x="48267" y="107020"/>
                    <a:pt x="48395" y="107020"/>
                  </a:cubicBezTo>
                  <a:cubicBezTo>
                    <a:pt x="48705" y="107020"/>
                    <a:pt x="48922" y="106767"/>
                    <a:pt x="48922" y="106329"/>
                  </a:cubicBezTo>
                  <a:lnTo>
                    <a:pt x="48922" y="28934"/>
                  </a:lnTo>
                  <a:cubicBezTo>
                    <a:pt x="48880" y="28253"/>
                    <a:pt x="48530" y="27655"/>
                    <a:pt x="47973" y="27284"/>
                  </a:cubicBezTo>
                  <a:lnTo>
                    <a:pt x="950" y="131"/>
                  </a:lnTo>
                  <a:cubicBezTo>
                    <a:pt x="797" y="42"/>
                    <a:pt x="654" y="1"/>
                    <a:pt x="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2313495" y="-107788"/>
              <a:ext cx="989505" cy="2147954"/>
            </a:xfrm>
            <a:custGeom>
              <a:avLst/>
              <a:gdLst/>
              <a:ahLst/>
              <a:cxnLst/>
              <a:rect l="l" t="t" r="r" b="b"/>
              <a:pathLst>
                <a:path w="49562" h="107586" extrusionOk="0">
                  <a:moveTo>
                    <a:pt x="847" y="562"/>
                  </a:moveTo>
                  <a:cubicBezTo>
                    <a:pt x="950" y="562"/>
                    <a:pt x="1053" y="603"/>
                    <a:pt x="1135" y="665"/>
                  </a:cubicBezTo>
                  <a:lnTo>
                    <a:pt x="48158" y="27798"/>
                  </a:lnTo>
                  <a:cubicBezTo>
                    <a:pt x="48633" y="28128"/>
                    <a:pt x="48942" y="28644"/>
                    <a:pt x="48984" y="29221"/>
                  </a:cubicBezTo>
                  <a:lnTo>
                    <a:pt x="48984" y="106616"/>
                  </a:lnTo>
                  <a:cubicBezTo>
                    <a:pt x="49004" y="106761"/>
                    <a:pt x="48942" y="106884"/>
                    <a:pt x="48839" y="106988"/>
                  </a:cubicBezTo>
                  <a:cubicBezTo>
                    <a:pt x="48791" y="107001"/>
                    <a:pt x="48743" y="107008"/>
                    <a:pt x="48696" y="107008"/>
                  </a:cubicBezTo>
                  <a:cubicBezTo>
                    <a:pt x="48603" y="107008"/>
                    <a:pt x="48516" y="106981"/>
                    <a:pt x="48447" y="106926"/>
                  </a:cubicBezTo>
                  <a:lnTo>
                    <a:pt x="1404" y="79773"/>
                  </a:lnTo>
                  <a:cubicBezTo>
                    <a:pt x="950" y="79463"/>
                    <a:pt x="640" y="78947"/>
                    <a:pt x="599" y="78390"/>
                  </a:cubicBezTo>
                  <a:lnTo>
                    <a:pt x="599" y="954"/>
                  </a:lnTo>
                  <a:cubicBezTo>
                    <a:pt x="578" y="810"/>
                    <a:pt x="640" y="665"/>
                    <a:pt x="743" y="562"/>
                  </a:cubicBezTo>
                  <a:close/>
                  <a:moveTo>
                    <a:pt x="856" y="1"/>
                  </a:moveTo>
                  <a:cubicBezTo>
                    <a:pt x="826" y="1"/>
                    <a:pt x="795" y="2"/>
                    <a:pt x="764" y="5"/>
                  </a:cubicBezTo>
                  <a:cubicBezTo>
                    <a:pt x="310" y="67"/>
                    <a:pt x="1" y="500"/>
                    <a:pt x="62" y="975"/>
                  </a:cubicBezTo>
                  <a:lnTo>
                    <a:pt x="62" y="78390"/>
                  </a:lnTo>
                  <a:cubicBezTo>
                    <a:pt x="104" y="79154"/>
                    <a:pt x="496" y="79855"/>
                    <a:pt x="1156" y="80268"/>
                  </a:cubicBezTo>
                  <a:lnTo>
                    <a:pt x="48179" y="107421"/>
                  </a:lnTo>
                  <a:cubicBezTo>
                    <a:pt x="48344" y="107524"/>
                    <a:pt x="48530" y="107565"/>
                    <a:pt x="48736" y="107586"/>
                  </a:cubicBezTo>
                  <a:cubicBezTo>
                    <a:pt x="48860" y="107586"/>
                    <a:pt x="49004" y="107545"/>
                    <a:pt x="49128" y="107483"/>
                  </a:cubicBezTo>
                  <a:cubicBezTo>
                    <a:pt x="49417" y="107297"/>
                    <a:pt x="49561" y="106967"/>
                    <a:pt x="49541" y="106616"/>
                  </a:cubicBezTo>
                  <a:lnTo>
                    <a:pt x="49541" y="29221"/>
                  </a:lnTo>
                  <a:cubicBezTo>
                    <a:pt x="49499" y="28437"/>
                    <a:pt x="49087" y="27736"/>
                    <a:pt x="48447" y="27323"/>
                  </a:cubicBezTo>
                  <a:lnTo>
                    <a:pt x="1424" y="191"/>
                  </a:lnTo>
                  <a:cubicBezTo>
                    <a:pt x="1262" y="64"/>
                    <a:pt x="1068" y="1"/>
                    <a:pt x="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2408489" y="258969"/>
              <a:ext cx="799758" cy="491878"/>
            </a:xfrm>
            <a:custGeom>
              <a:avLst/>
              <a:gdLst/>
              <a:ahLst/>
              <a:cxnLst/>
              <a:rect l="l" t="t" r="r" b="b"/>
              <a:pathLst>
                <a:path w="40058" h="24637" extrusionOk="0">
                  <a:moveTo>
                    <a:pt x="653" y="0"/>
                  </a:moveTo>
                  <a:cubicBezTo>
                    <a:pt x="265" y="0"/>
                    <a:pt x="1" y="285"/>
                    <a:pt x="29" y="762"/>
                  </a:cubicBezTo>
                  <a:cubicBezTo>
                    <a:pt x="71" y="1566"/>
                    <a:pt x="525" y="2309"/>
                    <a:pt x="1206" y="2722"/>
                  </a:cubicBezTo>
                  <a:lnTo>
                    <a:pt x="38861" y="24469"/>
                  </a:lnTo>
                  <a:cubicBezTo>
                    <a:pt x="39056" y="24583"/>
                    <a:pt x="39244" y="24636"/>
                    <a:pt x="39410" y="24636"/>
                  </a:cubicBezTo>
                  <a:cubicBezTo>
                    <a:pt x="39789" y="24636"/>
                    <a:pt x="40058" y="24358"/>
                    <a:pt x="40058" y="23871"/>
                  </a:cubicBezTo>
                  <a:cubicBezTo>
                    <a:pt x="39996" y="23066"/>
                    <a:pt x="39542" y="22323"/>
                    <a:pt x="38861" y="21911"/>
                  </a:cubicBezTo>
                  <a:lnTo>
                    <a:pt x="1206" y="163"/>
                  </a:lnTo>
                  <a:cubicBezTo>
                    <a:pt x="1008" y="52"/>
                    <a:pt x="819" y="0"/>
                    <a:pt x="6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408489" y="412540"/>
              <a:ext cx="799758" cy="492217"/>
            </a:xfrm>
            <a:custGeom>
              <a:avLst/>
              <a:gdLst/>
              <a:ahLst/>
              <a:cxnLst/>
              <a:rect l="l" t="t" r="r" b="b"/>
              <a:pathLst>
                <a:path w="40058" h="24654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47"/>
                  </a:cubicBezTo>
                  <a:lnTo>
                    <a:pt x="38861" y="24473"/>
                  </a:lnTo>
                  <a:cubicBezTo>
                    <a:pt x="39061" y="24596"/>
                    <a:pt x="39252" y="24654"/>
                    <a:pt x="39421" y="24654"/>
                  </a:cubicBezTo>
                  <a:cubicBezTo>
                    <a:pt x="39794" y="24654"/>
                    <a:pt x="40058" y="24372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08369" y="566330"/>
              <a:ext cx="799878" cy="492237"/>
            </a:xfrm>
            <a:custGeom>
              <a:avLst/>
              <a:gdLst/>
              <a:ahLst/>
              <a:cxnLst/>
              <a:rect l="l" t="t" r="r" b="b"/>
              <a:pathLst>
                <a:path w="40064" h="24655" extrusionOk="0">
                  <a:moveTo>
                    <a:pt x="638" y="1"/>
                  </a:moveTo>
                  <a:cubicBezTo>
                    <a:pt x="260" y="1"/>
                    <a:pt x="1" y="283"/>
                    <a:pt x="15" y="780"/>
                  </a:cubicBezTo>
                  <a:cubicBezTo>
                    <a:pt x="77" y="1605"/>
                    <a:pt x="531" y="2327"/>
                    <a:pt x="1212" y="2760"/>
                  </a:cubicBezTo>
                  <a:lnTo>
                    <a:pt x="38867" y="24487"/>
                  </a:lnTo>
                  <a:cubicBezTo>
                    <a:pt x="39062" y="24601"/>
                    <a:pt x="39250" y="24654"/>
                    <a:pt x="39416" y="24654"/>
                  </a:cubicBezTo>
                  <a:cubicBezTo>
                    <a:pt x="39795" y="24654"/>
                    <a:pt x="40064" y="24376"/>
                    <a:pt x="40064" y="23889"/>
                  </a:cubicBezTo>
                  <a:cubicBezTo>
                    <a:pt x="40002" y="23084"/>
                    <a:pt x="39548" y="22341"/>
                    <a:pt x="38867" y="21908"/>
                  </a:cubicBezTo>
                  <a:lnTo>
                    <a:pt x="1212" y="181"/>
                  </a:lnTo>
                  <a:cubicBezTo>
                    <a:pt x="1005" y="59"/>
                    <a:pt x="809" y="1"/>
                    <a:pt x="6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2408489" y="720260"/>
              <a:ext cx="799758" cy="491958"/>
            </a:xfrm>
            <a:custGeom>
              <a:avLst/>
              <a:gdLst/>
              <a:ahLst/>
              <a:cxnLst/>
              <a:rect l="l" t="t" r="r" b="b"/>
              <a:pathLst>
                <a:path w="40058" h="24641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26"/>
                  </a:cubicBezTo>
                  <a:lnTo>
                    <a:pt x="38861" y="24473"/>
                  </a:lnTo>
                  <a:cubicBezTo>
                    <a:pt x="39056" y="24587"/>
                    <a:pt x="39244" y="24640"/>
                    <a:pt x="39410" y="24640"/>
                  </a:cubicBezTo>
                  <a:cubicBezTo>
                    <a:pt x="39789" y="24640"/>
                    <a:pt x="40058" y="24362"/>
                    <a:pt x="40058" y="23875"/>
                  </a:cubicBezTo>
                  <a:cubicBezTo>
                    <a:pt x="39996" y="23070"/>
                    <a:pt x="39542" y="22327"/>
                    <a:pt x="38861" y="21915"/>
                  </a:cubicBezTo>
                  <a:lnTo>
                    <a:pt x="1206" y="167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408489" y="873911"/>
              <a:ext cx="799758" cy="492357"/>
            </a:xfrm>
            <a:custGeom>
              <a:avLst/>
              <a:gdLst/>
              <a:ahLst/>
              <a:cxnLst/>
              <a:rect l="l" t="t" r="r" b="b"/>
              <a:pathLst>
                <a:path w="40058" h="24661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91"/>
                    <a:pt x="525" y="2313"/>
                    <a:pt x="1206" y="2747"/>
                  </a:cubicBezTo>
                  <a:lnTo>
                    <a:pt x="38861" y="24494"/>
                  </a:lnTo>
                  <a:cubicBezTo>
                    <a:pt x="39055" y="24607"/>
                    <a:pt x="39242" y="24661"/>
                    <a:pt x="39408" y="24661"/>
                  </a:cubicBezTo>
                  <a:cubicBezTo>
                    <a:pt x="39788" y="24661"/>
                    <a:pt x="40058" y="24378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2408369" y="1027981"/>
              <a:ext cx="799878" cy="491958"/>
            </a:xfrm>
            <a:custGeom>
              <a:avLst/>
              <a:gdLst/>
              <a:ahLst/>
              <a:cxnLst/>
              <a:rect l="l" t="t" r="r" b="b"/>
              <a:pathLst>
                <a:path w="40064" h="24641" extrusionOk="0">
                  <a:moveTo>
                    <a:pt x="649" y="0"/>
                  </a:moveTo>
                  <a:cubicBezTo>
                    <a:pt x="265" y="0"/>
                    <a:pt x="0" y="278"/>
                    <a:pt x="15" y="766"/>
                  </a:cubicBezTo>
                  <a:cubicBezTo>
                    <a:pt x="77" y="1570"/>
                    <a:pt x="531" y="2313"/>
                    <a:pt x="1212" y="2726"/>
                  </a:cubicBezTo>
                  <a:lnTo>
                    <a:pt x="38867" y="24473"/>
                  </a:lnTo>
                  <a:cubicBezTo>
                    <a:pt x="39062" y="24587"/>
                    <a:pt x="39250" y="24640"/>
                    <a:pt x="39416" y="24640"/>
                  </a:cubicBezTo>
                  <a:cubicBezTo>
                    <a:pt x="39795" y="24640"/>
                    <a:pt x="40064" y="24362"/>
                    <a:pt x="40064" y="23875"/>
                  </a:cubicBezTo>
                  <a:cubicBezTo>
                    <a:pt x="40002" y="23070"/>
                    <a:pt x="39548" y="22327"/>
                    <a:pt x="38867" y="21915"/>
                  </a:cubicBezTo>
                  <a:lnTo>
                    <a:pt x="1212" y="167"/>
                  </a:lnTo>
                  <a:cubicBezTo>
                    <a:pt x="1010" y="54"/>
                    <a:pt x="818" y="0"/>
                    <a:pt x="6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2408489" y="1181631"/>
              <a:ext cx="799758" cy="492217"/>
            </a:xfrm>
            <a:custGeom>
              <a:avLst/>
              <a:gdLst/>
              <a:ahLst/>
              <a:cxnLst/>
              <a:rect l="l" t="t" r="r" b="b"/>
              <a:pathLst>
                <a:path w="40058" h="24654" extrusionOk="0">
                  <a:moveTo>
                    <a:pt x="644" y="0"/>
                  </a:moveTo>
                  <a:cubicBezTo>
                    <a:pt x="261" y="0"/>
                    <a:pt x="1" y="279"/>
                    <a:pt x="29" y="766"/>
                  </a:cubicBezTo>
                  <a:cubicBezTo>
                    <a:pt x="71" y="1571"/>
                    <a:pt x="525" y="2313"/>
                    <a:pt x="1206" y="2747"/>
                  </a:cubicBezTo>
                  <a:lnTo>
                    <a:pt x="38861" y="24473"/>
                  </a:lnTo>
                  <a:cubicBezTo>
                    <a:pt x="39061" y="24596"/>
                    <a:pt x="39252" y="24654"/>
                    <a:pt x="39421" y="24654"/>
                  </a:cubicBezTo>
                  <a:cubicBezTo>
                    <a:pt x="39794" y="24654"/>
                    <a:pt x="40058" y="24372"/>
                    <a:pt x="40058" y="23875"/>
                  </a:cubicBezTo>
                  <a:cubicBezTo>
                    <a:pt x="39996" y="23070"/>
                    <a:pt x="39542" y="22348"/>
                    <a:pt x="38861" y="21915"/>
                  </a:cubicBezTo>
                  <a:lnTo>
                    <a:pt x="1206" y="168"/>
                  </a:lnTo>
                  <a:cubicBezTo>
                    <a:pt x="1004" y="54"/>
                    <a:pt x="812" y="0"/>
                    <a:pt x="6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2186617" y="-25093"/>
              <a:ext cx="977147" cy="2136475"/>
            </a:xfrm>
            <a:custGeom>
              <a:avLst/>
              <a:gdLst/>
              <a:ahLst/>
              <a:cxnLst/>
              <a:rect l="l" t="t" r="r" b="b"/>
              <a:pathLst>
                <a:path w="48943" h="107011" extrusionOk="0">
                  <a:moveTo>
                    <a:pt x="525" y="0"/>
                  </a:moveTo>
                  <a:cubicBezTo>
                    <a:pt x="217" y="0"/>
                    <a:pt x="1" y="248"/>
                    <a:pt x="1" y="670"/>
                  </a:cubicBezTo>
                  <a:lnTo>
                    <a:pt x="1" y="78086"/>
                  </a:lnTo>
                  <a:cubicBezTo>
                    <a:pt x="42" y="78746"/>
                    <a:pt x="393" y="79365"/>
                    <a:pt x="950" y="79716"/>
                  </a:cubicBezTo>
                  <a:lnTo>
                    <a:pt x="47973" y="106890"/>
                  </a:lnTo>
                  <a:cubicBezTo>
                    <a:pt x="48124" y="106971"/>
                    <a:pt x="48268" y="107010"/>
                    <a:pt x="48396" y="107010"/>
                  </a:cubicBezTo>
                  <a:cubicBezTo>
                    <a:pt x="48720" y="107010"/>
                    <a:pt x="48942" y="106762"/>
                    <a:pt x="48942" y="106333"/>
                  </a:cubicBezTo>
                  <a:lnTo>
                    <a:pt x="48942" y="28917"/>
                  </a:lnTo>
                  <a:cubicBezTo>
                    <a:pt x="48901" y="28257"/>
                    <a:pt x="48550" y="27638"/>
                    <a:pt x="47973" y="27287"/>
                  </a:cubicBezTo>
                  <a:lnTo>
                    <a:pt x="950" y="134"/>
                  </a:lnTo>
                  <a:cubicBezTo>
                    <a:pt x="798" y="43"/>
                    <a:pt x="654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180029" y="-30743"/>
              <a:ext cx="989905" cy="2147535"/>
            </a:xfrm>
            <a:custGeom>
              <a:avLst/>
              <a:gdLst/>
              <a:ahLst/>
              <a:cxnLst/>
              <a:rect l="l" t="t" r="r" b="b"/>
              <a:pathLst>
                <a:path w="49582" h="107565" extrusionOk="0">
                  <a:moveTo>
                    <a:pt x="867" y="541"/>
                  </a:moveTo>
                  <a:cubicBezTo>
                    <a:pt x="970" y="561"/>
                    <a:pt x="1073" y="582"/>
                    <a:pt x="1156" y="644"/>
                  </a:cubicBezTo>
                  <a:lnTo>
                    <a:pt x="48179" y="27797"/>
                  </a:lnTo>
                  <a:cubicBezTo>
                    <a:pt x="48653" y="28107"/>
                    <a:pt x="48963" y="28643"/>
                    <a:pt x="49004" y="29200"/>
                  </a:cubicBezTo>
                  <a:lnTo>
                    <a:pt x="49004" y="106616"/>
                  </a:lnTo>
                  <a:cubicBezTo>
                    <a:pt x="49045" y="106739"/>
                    <a:pt x="49004" y="106904"/>
                    <a:pt x="48901" y="106987"/>
                  </a:cubicBezTo>
                  <a:cubicBezTo>
                    <a:pt x="48841" y="107030"/>
                    <a:pt x="48770" y="107051"/>
                    <a:pt x="48700" y="107051"/>
                  </a:cubicBezTo>
                  <a:cubicBezTo>
                    <a:pt x="48602" y="107051"/>
                    <a:pt x="48507" y="107009"/>
                    <a:pt x="48447" y="106925"/>
                  </a:cubicBezTo>
                  <a:lnTo>
                    <a:pt x="1424" y="79772"/>
                  </a:lnTo>
                  <a:cubicBezTo>
                    <a:pt x="950" y="79462"/>
                    <a:pt x="640" y="78947"/>
                    <a:pt x="619" y="78369"/>
                  </a:cubicBezTo>
                  <a:lnTo>
                    <a:pt x="619" y="953"/>
                  </a:lnTo>
                  <a:cubicBezTo>
                    <a:pt x="599" y="809"/>
                    <a:pt x="640" y="664"/>
                    <a:pt x="764" y="582"/>
                  </a:cubicBezTo>
                  <a:cubicBezTo>
                    <a:pt x="785" y="561"/>
                    <a:pt x="826" y="541"/>
                    <a:pt x="867" y="541"/>
                  </a:cubicBezTo>
                  <a:close/>
                  <a:moveTo>
                    <a:pt x="892" y="0"/>
                  </a:moveTo>
                  <a:cubicBezTo>
                    <a:pt x="863" y="0"/>
                    <a:pt x="834" y="2"/>
                    <a:pt x="805" y="4"/>
                  </a:cubicBezTo>
                  <a:cubicBezTo>
                    <a:pt x="331" y="66"/>
                    <a:pt x="0" y="499"/>
                    <a:pt x="62" y="953"/>
                  </a:cubicBezTo>
                  <a:lnTo>
                    <a:pt x="62" y="78369"/>
                  </a:lnTo>
                  <a:cubicBezTo>
                    <a:pt x="104" y="79132"/>
                    <a:pt x="516" y="79834"/>
                    <a:pt x="1156" y="80246"/>
                  </a:cubicBezTo>
                  <a:lnTo>
                    <a:pt x="48199" y="107400"/>
                  </a:lnTo>
                  <a:cubicBezTo>
                    <a:pt x="48364" y="107503"/>
                    <a:pt x="48550" y="107565"/>
                    <a:pt x="48736" y="107565"/>
                  </a:cubicBezTo>
                  <a:cubicBezTo>
                    <a:pt x="48880" y="107565"/>
                    <a:pt x="49004" y="107523"/>
                    <a:pt x="49128" y="107462"/>
                  </a:cubicBezTo>
                  <a:cubicBezTo>
                    <a:pt x="49417" y="107276"/>
                    <a:pt x="49582" y="106946"/>
                    <a:pt x="49541" y="106616"/>
                  </a:cubicBezTo>
                  <a:lnTo>
                    <a:pt x="49541" y="29200"/>
                  </a:lnTo>
                  <a:cubicBezTo>
                    <a:pt x="49520" y="28437"/>
                    <a:pt x="49107" y="27735"/>
                    <a:pt x="48447" y="27322"/>
                  </a:cubicBezTo>
                  <a:lnTo>
                    <a:pt x="1424" y="169"/>
                  </a:lnTo>
                  <a:cubicBezTo>
                    <a:pt x="1280" y="61"/>
                    <a:pt x="1089" y="0"/>
                    <a:pt x="8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2275182" y="181844"/>
              <a:ext cx="488583" cy="312772"/>
            </a:xfrm>
            <a:custGeom>
              <a:avLst/>
              <a:gdLst/>
              <a:ahLst/>
              <a:cxnLst/>
              <a:rect l="l" t="t" r="r" b="b"/>
              <a:pathLst>
                <a:path w="24472" h="15666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23275" y="15498"/>
                  </a:lnTo>
                  <a:cubicBezTo>
                    <a:pt x="23476" y="15612"/>
                    <a:pt x="23667" y="15666"/>
                    <a:pt x="23833" y="15666"/>
                  </a:cubicBezTo>
                  <a:cubicBezTo>
                    <a:pt x="24213" y="15666"/>
                    <a:pt x="24472" y="15387"/>
                    <a:pt x="24472" y="14900"/>
                  </a:cubicBezTo>
                  <a:cubicBezTo>
                    <a:pt x="24410" y="14095"/>
                    <a:pt x="23976" y="13353"/>
                    <a:pt x="23275" y="12919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2275182" y="335574"/>
              <a:ext cx="799179" cy="492297"/>
            </a:xfrm>
            <a:custGeom>
              <a:avLst/>
              <a:gdLst/>
              <a:ahLst/>
              <a:cxnLst/>
              <a:rect l="l" t="t" r="r" b="b"/>
              <a:pathLst>
                <a:path w="40029" h="24658" extrusionOk="0">
                  <a:moveTo>
                    <a:pt x="662" y="1"/>
                  </a:moveTo>
                  <a:cubicBezTo>
                    <a:pt x="283" y="1"/>
                    <a:pt x="15" y="286"/>
                    <a:pt x="1" y="763"/>
                  </a:cubicBezTo>
                  <a:cubicBezTo>
                    <a:pt x="63" y="1588"/>
                    <a:pt x="517" y="2310"/>
                    <a:pt x="1197" y="2743"/>
                  </a:cubicBezTo>
                  <a:lnTo>
                    <a:pt x="38853" y="24491"/>
                  </a:lnTo>
                  <a:cubicBezTo>
                    <a:pt x="39047" y="24603"/>
                    <a:pt x="39232" y="24657"/>
                    <a:pt x="39395" y="24657"/>
                  </a:cubicBezTo>
                  <a:cubicBezTo>
                    <a:pt x="39769" y="24657"/>
                    <a:pt x="40029" y="24374"/>
                    <a:pt x="40029" y="23872"/>
                  </a:cubicBezTo>
                  <a:cubicBezTo>
                    <a:pt x="39967" y="23067"/>
                    <a:pt x="39534" y="22345"/>
                    <a:pt x="38853" y="21911"/>
                  </a:cubicBezTo>
                  <a:lnTo>
                    <a:pt x="1197" y="164"/>
                  </a:lnTo>
                  <a:cubicBezTo>
                    <a:pt x="1006" y="53"/>
                    <a:pt x="824" y="1"/>
                    <a:pt x="66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2275182" y="489565"/>
              <a:ext cx="799598" cy="492377"/>
            </a:xfrm>
            <a:custGeom>
              <a:avLst/>
              <a:gdLst/>
              <a:ahLst/>
              <a:cxnLst/>
              <a:rect l="l" t="t" r="r" b="b"/>
              <a:pathLst>
                <a:path w="40050" h="24662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293"/>
                    <a:pt x="1197" y="2726"/>
                  </a:cubicBezTo>
                  <a:lnTo>
                    <a:pt x="38873" y="24494"/>
                  </a:lnTo>
                  <a:cubicBezTo>
                    <a:pt x="39062" y="24608"/>
                    <a:pt x="39246" y="24662"/>
                    <a:pt x="39409" y="24662"/>
                  </a:cubicBezTo>
                  <a:cubicBezTo>
                    <a:pt x="39781" y="24662"/>
                    <a:pt x="40050" y="24383"/>
                    <a:pt x="40050" y="23896"/>
                  </a:cubicBezTo>
                  <a:cubicBezTo>
                    <a:pt x="39988" y="23091"/>
                    <a:pt x="39554" y="22349"/>
                    <a:pt x="38873" y="21936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2275182" y="643215"/>
              <a:ext cx="799598" cy="491818"/>
            </a:xfrm>
            <a:custGeom>
              <a:avLst/>
              <a:gdLst/>
              <a:ahLst/>
              <a:cxnLst/>
              <a:rect l="l" t="t" r="r" b="b"/>
              <a:pathLst>
                <a:path w="40050" h="24634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38873" y="24453"/>
                  </a:lnTo>
                  <a:cubicBezTo>
                    <a:pt x="39067" y="24576"/>
                    <a:pt x="39254" y="24634"/>
                    <a:pt x="39420" y="24634"/>
                  </a:cubicBezTo>
                  <a:cubicBezTo>
                    <a:pt x="39786" y="24634"/>
                    <a:pt x="40050" y="24352"/>
                    <a:pt x="40050" y="23855"/>
                  </a:cubicBezTo>
                  <a:cubicBezTo>
                    <a:pt x="39988" y="23050"/>
                    <a:pt x="39554" y="22328"/>
                    <a:pt x="38873" y="21895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2275182" y="797026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41" y="0"/>
                  </a:moveTo>
                  <a:cubicBezTo>
                    <a:pt x="273" y="0"/>
                    <a:pt x="15" y="282"/>
                    <a:pt x="1" y="779"/>
                  </a:cubicBezTo>
                  <a:cubicBezTo>
                    <a:pt x="63" y="1584"/>
                    <a:pt x="517" y="2306"/>
                    <a:pt x="1197" y="2739"/>
                  </a:cubicBezTo>
                  <a:lnTo>
                    <a:pt x="38853" y="24487"/>
                  </a:lnTo>
                  <a:cubicBezTo>
                    <a:pt x="39048" y="24600"/>
                    <a:pt x="39234" y="24654"/>
                    <a:pt x="39398" y="24654"/>
                  </a:cubicBezTo>
                  <a:cubicBezTo>
                    <a:pt x="39770" y="24654"/>
                    <a:pt x="40029" y="24376"/>
                    <a:pt x="40029" y="23888"/>
                  </a:cubicBezTo>
                  <a:cubicBezTo>
                    <a:pt x="39988" y="23084"/>
                    <a:pt x="39534" y="22341"/>
                    <a:pt x="38853" y="21908"/>
                  </a:cubicBezTo>
                  <a:lnTo>
                    <a:pt x="1197" y="181"/>
                  </a:lnTo>
                  <a:cubicBezTo>
                    <a:pt x="998" y="59"/>
                    <a:pt x="808" y="0"/>
                    <a:pt x="64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2275182" y="950936"/>
              <a:ext cx="799179" cy="491978"/>
            </a:xfrm>
            <a:custGeom>
              <a:avLst/>
              <a:gdLst/>
              <a:ahLst/>
              <a:cxnLst/>
              <a:rect l="l" t="t" r="r" b="b"/>
              <a:pathLst>
                <a:path w="40029" h="24642" extrusionOk="0">
                  <a:moveTo>
                    <a:pt x="652" y="1"/>
                  </a:moveTo>
                  <a:cubicBezTo>
                    <a:pt x="278" y="1"/>
                    <a:pt x="15" y="279"/>
                    <a:pt x="1" y="766"/>
                  </a:cubicBezTo>
                  <a:cubicBezTo>
                    <a:pt x="63" y="1571"/>
                    <a:pt x="517" y="2314"/>
                    <a:pt x="1197" y="2727"/>
                  </a:cubicBezTo>
                  <a:lnTo>
                    <a:pt x="38853" y="24474"/>
                  </a:lnTo>
                  <a:cubicBezTo>
                    <a:pt x="39048" y="24587"/>
                    <a:pt x="39234" y="24641"/>
                    <a:pt x="39398" y="24641"/>
                  </a:cubicBezTo>
                  <a:cubicBezTo>
                    <a:pt x="39770" y="24641"/>
                    <a:pt x="40029" y="24363"/>
                    <a:pt x="40029" y="23875"/>
                  </a:cubicBezTo>
                  <a:cubicBezTo>
                    <a:pt x="39988" y="23071"/>
                    <a:pt x="39534" y="22328"/>
                    <a:pt x="38853" y="21895"/>
                  </a:cubicBezTo>
                  <a:lnTo>
                    <a:pt x="1197" y="168"/>
                  </a:lnTo>
                  <a:cubicBezTo>
                    <a:pt x="1002" y="55"/>
                    <a:pt x="816" y="1"/>
                    <a:pt x="65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2275182" y="1104606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52" y="0"/>
                  </a:moveTo>
                  <a:cubicBezTo>
                    <a:pt x="278" y="0"/>
                    <a:pt x="15" y="278"/>
                    <a:pt x="1" y="766"/>
                  </a:cubicBezTo>
                  <a:cubicBezTo>
                    <a:pt x="63" y="1570"/>
                    <a:pt x="517" y="2313"/>
                    <a:pt x="1197" y="2746"/>
                  </a:cubicBezTo>
                  <a:lnTo>
                    <a:pt x="38853" y="24473"/>
                  </a:lnTo>
                  <a:cubicBezTo>
                    <a:pt x="39052" y="24595"/>
                    <a:pt x="39242" y="24653"/>
                    <a:pt x="39408" y="24653"/>
                  </a:cubicBezTo>
                  <a:cubicBezTo>
                    <a:pt x="39775" y="24653"/>
                    <a:pt x="40029" y="24371"/>
                    <a:pt x="40029" y="23875"/>
                  </a:cubicBezTo>
                  <a:cubicBezTo>
                    <a:pt x="39988" y="23070"/>
                    <a:pt x="39534" y="22348"/>
                    <a:pt x="38853" y="21915"/>
                  </a:cubicBezTo>
                  <a:lnTo>
                    <a:pt x="1197" y="167"/>
                  </a:lnTo>
                  <a:cubicBezTo>
                    <a:pt x="1002" y="54"/>
                    <a:pt x="816" y="0"/>
                    <a:pt x="6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2275182" y="1258397"/>
              <a:ext cx="799179" cy="492217"/>
            </a:xfrm>
            <a:custGeom>
              <a:avLst/>
              <a:gdLst/>
              <a:ahLst/>
              <a:cxnLst/>
              <a:rect l="l" t="t" r="r" b="b"/>
              <a:pathLst>
                <a:path w="40029" h="24654" extrusionOk="0">
                  <a:moveTo>
                    <a:pt x="641" y="1"/>
                  </a:moveTo>
                  <a:cubicBezTo>
                    <a:pt x="273" y="1"/>
                    <a:pt x="15" y="283"/>
                    <a:pt x="1" y="779"/>
                  </a:cubicBezTo>
                  <a:cubicBezTo>
                    <a:pt x="63" y="1584"/>
                    <a:pt x="517" y="2306"/>
                    <a:pt x="1197" y="2739"/>
                  </a:cubicBezTo>
                  <a:lnTo>
                    <a:pt x="38853" y="24487"/>
                  </a:lnTo>
                  <a:cubicBezTo>
                    <a:pt x="39048" y="24600"/>
                    <a:pt x="39234" y="24654"/>
                    <a:pt x="39398" y="24654"/>
                  </a:cubicBezTo>
                  <a:cubicBezTo>
                    <a:pt x="39770" y="24654"/>
                    <a:pt x="40029" y="24376"/>
                    <a:pt x="40029" y="23888"/>
                  </a:cubicBezTo>
                  <a:cubicBezTo>
                    <a:pt x="39967" y="23084"/>
                    <a:pt x="39534" y="22341"/>
                    <a:pt x="38853" y="21908"/>
                  </a:cubicBezTo>
                  <a:lnTo>
                    <a:pt x="1197" y="181"/>
                  </a:lnTo>
                  <a:cubicBezTo>
                    <a:pt x="998" y="59"/>
                    <a:pt x="808" y="1"/>
                    <a:pt x="6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1390493" y="79384"/>
              <a:ext cx="1595303" cy="1989213"/>
            </a:xfrm>
            <a:custGeom>
              <a:avLst/>
              <a:gdLst/>
              <a:ahLst/>
              <a:cxnLst/>
              <a:rect l="l" t="t" r="r" b="b"/>
              <a:pathLst>
                <a:path w="79905" h="99635" extrusionOk="0">
                  <a:moveTo>
                    <a:pt x="539" y="1"/>
                  </a:moveTo>
                  <a:cubicBezTo>
                    <a:pt x="192" y="1"/>
                    <a:pt x="0" y="299"/>
                    <a:pt x="117" y="823"/>
                  </a:cubicBezTo>
                  <a:lnTo>
                    <a:pt x="10743" y="58472"/>
                  </a:lnTo>
                  <a:cubicBezTo>
                    <a:pt x="10928" y="59318"/>
                    <a:pt x="11444" y="60040"/>
                    <a:pt x="12166" y="60514"/>
                  </a:cubicBezTo>
                  <a:lnTo>
                    <a:pt x="79905" y="99635"/>
                  </a:lnTo>
                  <a:lnTo>
                    <a:pt x="79905" y="99635"/>
                  </a:lnTo>
                  <a:lnTo>
                    <a:pt x="69052" y="40624"/>
                  </a:lnTo>
                  <a:cubicBezTo>
                    <a:pt x="68845" y="39799"/>
                    <a:pt x="68330" y="39076"/>
                    <a:pt x="67607" y="38602"/>
                  </a:cubicBezTo>
                  <a:lnTo>
                    <a:pt x="1045" y="162"/>
                  </a:lnTo>
                  <a:cubicBezTo>
                    <a:pt x="857" y="53"/>
                    <a:pt x="684" y="1"/>
                    <a:pt x="5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7"/>
          <p:cNvSpPr txBox="1">
            <a:spLocks noGrp="1"/>
          </p:cNvSpPr>
          <p:nvPr>
            <p:ph type="title"/>
          </p:nvPr>
        </p:nvSpPr>
        <p:spPr>
          <a:xfrm>
            <a:off x="730800" y="2989925"/>
            <a:ext cx="4222200" cy="91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Selvox</a:t>
            </a:r>
            <a:endParaRPr dirty="0"/>
          </a:p>
        </p:txBody>
      </p:sp>
      <p:sp>
        <p:nvSpPr>
          <p:cNvPr id="588" name="Google Shape;588;p27"/>
          <p:cNvSpPr txBox="1">
            <a:spLocks noGrp="1"/>
          </p:cNvSpPr>
          <p:nvPr>
            <p:ph type="subTitle" idx="2"/>
          </p:nvPr>
        </p:nvSpPr>
        <p:spPr>
          <a:xfrm>
            <a:off x="730800" y="4287350"/>
            <a:ext cx="37476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Career Guidance Web App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37" y="0"/>
            <a:ext cx="6969727" cy="1062948"/>
          </a:xfrm>
        </p:spPr>
        <p:txBody>
          <a:bodyPr/>
          <a:lstStyle/>
          <a:p>
            <a:pPr algn="ctr"/>
            <a:r>
              <a:rPr lang="en-GB" sz="4400" dirty="0" smtClean="0"/>
              <a:t>My </a:t>
            </a:r>
            <a:r>
              <a:rPr lang="en-GB" sz="4400" dirty="0" smtClean="0">
                <a:solidFill>
                  <a:schemeClr val="accent1"/>
                </a:solidFill>
              </a:rPr>
              <a:t>Idea</a:t>
            </a:r>
            <a:endParaRPr lang="en-GB" sz="4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35" y="629383"/>
            <a:ext cx="2634549" cy="2634549"/>
          </a:xfrm>
          <a:prstGeom prst="rect">
            <a:avLst/>
          </a:prstGeom>
        </p:spPr>
      </p:pic>
      <p:pic>
        <p:nvPicPr>
          <p:cNvPr id="1026" name="Picture 2" descr="Psychologist service abstract concept vector illustration. Private psychologist session, mental health service, family psychology, children therapy, relationship psychotherapy abstract metapho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16" y="628732"/>
            <a:ext cx="2635200" cy="2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rtual job fair abstract concept   illustration. Virtual recruitment agency, online hiring event, digital hr, job proposal, vacancy fair website, build professional career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00" y="2214756"/>
            <a:ext cx="2635200" cy="26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7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37" y="0"/>
            <a:ext cx="6969727" cy="1062948"/>
          </a:xfrm>
        </p:spPr>
        <p:txBody>
          <a:bodyPr/>
          <a:lstStyle/>
          <a:p>
            <a:pPr algn="ctr"/>
            <a:r>
              <a:rPr lang="en-GB" sz="4400" dirty="0" smtClean="0"/>
              <a:t>Languages &amp; </a:t>
            </a:r>
            <a:r>
              <a:rPr lang="en-GB" sz="4400" dirty="0" smtClean="0">
                <a:solidFill>
                  <a:schemeClr val="accent1"/>
                </a:solidFill>
              </a:rPr>
              <a:t>Tools</a:t>
            </a:r>
            <a:endParaRPr lang="en-GB" sz="4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5842" y="1846356"/>
            <a:ext cx="878978" cy="878978"/>
          </a:xfrm>
          <a:prstGeom prst="rect">
            <a:avLst/>
          </a:prstGeom>
        </p:spPr>
      </p:pic>
      <p:pic>
        <p:nvPicPr>
          <p:cNvPr id="2050" name="Picture 2" descr="File:Tailwind CSS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620" y="1885625"/>
            <a:ext cx="1413316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00" y="3450235"/>
            <a:ext cx="849848" cy="849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9" y="1857222"/>
            <a:ext cx="818493" cy="920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41" y="3437079"/>
            <a:ext cx="863004" cy="863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/>
          <a:srcRect r="53453"/>
          <a:stretch/>
        </p:blipFill>
        <p:spPr>
          <a:xfrm>
            <a:off x="5707736" y="1885625"/>
            <a:ext cx="835667" cy="864000"/>
          </a:xfrm>
          <a:prstGeom prst="rect">
            <a:avLst/>
          </a:prstGeom>
        </p:spPr>
      </p:pic>
      <p:pic>
        <p:nvPicPr>
          <p:cNvPr id="2052" name="Picture 4" descr="File:Visual Studio Code 1.35 icon.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03" y="3429381"/>
            <a:ext cx="878400" cy="8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JetBrains Rider Icon.sv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917" y="1885625"/>
            <a:ext cx="864000" cy="8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13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5" y="1415473"/>
            <a:ext cx="7787863" cy="2529300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Let’s continue with the </a:t>
            </a:r>
            <a:r>
              <a:rPr lang="en-US" sz="7200" dirty="0" smtClean="0">
                <a:solidFill>
                  <a:schemeClr val="tx1"/>
                </a:solidFill>
              </a:rPr>
              <a:t>project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44667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37" y="0"/>
            <a:ext cx="6969727" cy="1062948"/>
          </a:xfrm>
        </p:spPr>
        <p:txBody>
          <a:bodyPr/>
          <a:lstStyle/>
          <a:p>
            <a:pPr algn="ctr"/>
            <a:r>
              <a:rPr lang="en-GB" sz="4400" dirty="0" smtClean="0">
                <a:solidFill>
                  <a:schemeClr val="accent1"/>
                </a:solidFill>
              </a:rPr>
              <a:t>Future </a:t>
            </a:r>
            <a:r>
              <a:rPr lang="en-GB" sz="4400" dirty="0" smtClean="0">
                <a:solidFill>
                  <a:schemeClr val="tx1"/>
                </a:solidFill>
              </a:rPr>
              <a:t>Implementations</a:t>
            </a:r>
            <a:endParaRPr lang="en-GB" sz="4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" y="1062948"/>
            <a:ext cx="2592000" cy="25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57" y="2413868"/>
            <a:ext cx="2591485" cy="2591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10" y="1062948"/>
            <a:ext cx="2592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7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5" y="1415473"/>
            <a:ext cx="7787863" cy="2529300"/>
          </a:xfrm>
        </p:spPr>
        <p:txBody>
          <a:bodyPr/>
          <a:lstStyle/>
          <a:p>
            <a:r>
              <a:rPr lang="en-US" sz="7200" dirty="0" smtClean="0">
                <a:solidFill>
                  <a:schemeClr val="tx1"/>
                </a:solidFill>
              </a:rPr>
              <a:t>Thank you for your attention!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2622556065"/>
      </p:ext>
    </p:extLst>
  </p:cSld>
  <p:clrMapOvr>
    <a:masterClrMapping/>
  </p:clrMapOvr>
</p:sld>
</file>

<file path=ppt/theme/theme1.xml><?xml version="1.0" encoding="utf-8"?>
<a:theme xmlns:a="http://schemas.openxmlformats.org/drawingml/2006/main" name="Hexagon Resume by Slidesgo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</Words>
  <Application>Microsoft Office PowerPoint</Application>
  <PresentationFormat>On-screen Show (16:9)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Signika SemiBold</vt:lpstr>
      <vt:lpstr>Oswald Medium</vt:lpstr>
      <vt:lpstr>Signika</vt:lpstr>
      <vt:lpstr>Arial</vt:lpstr>
      <vt:lpstr>Signika Light</vt:lpstr>
      <vt:lpstr>Hexagon Resume by Slidesgo</vt:lpstr>
      <vt:lpstr>Selvox</vt:lpstr>
      <vt:lpstr>My Idea</vt:lpstr>
      <vt:lpstr>Languages &amp; Tools</vt:lpstr>
      <vt:lpstr>Let’s continue with the project</vt:lpstr>
      <vt:lpstr>Future Implementations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Selvox</dc:title>
  <cp:lastModifiedBy>NITRO 5</cp:lastModifiedBy>
  <cp:revision>5</cp:revision>
  <dcterms:modified xsi:type="dcterms:W3CDTF">2024-06-24T00:54:14Z</dcterms:modified>
</cp:coreProperties>
</file>