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0"/>
  </p:notesMasterIdLst>
  <p:sldIdLst>
    <p:sldId id="256" r:id="rId2"/>
    <p:sldId id="295" r:id="rId3"/>
    <p:sldId id="293" r:id="rId4"/>
    <p:sldId id="272" r:id="rId5"/>
    <p:sldId id="294" r:id="rId6"/>
    <p:sldId id="296" r:id="rId7"/>
    <p:sldId id="292" r:id="rId8"/>
    <p:sldId id="291" r:id="rId9"/>
  </p:sldIdLst>
  <p:sldSz cx="9144000" cy="5143500" type="screen16x9"/>
  <p:notesSz cx="6858000" cy="9144000"/>
  <p:embeddedFontLst>
    <p:embeddedFont>
      <p:font typeface="Fira Sans" panose="020B0604020202020204" charset="0"/>
      <p:regular r:id="rId11"/>
      <p:bold r:id="rId12"/>
      <p:italic r:id="rId13"/>
      <p:boldItalic r:id="rId14"/>
    </p:embeddedFont>
    <p:embeddedFont>
      <p:font typeface="Montserrat" panose="020B060402020202020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pos="288">
          <p15:clr>
            <a:srgbClr val="F3F3F3"/>
          </p15:clr>
        </p15:guide>
        <p15:guide id="4" orient="horz" pos="246">
          <p15:clr>
            <a:srgbClr val="9AA0A6"/>
          </p15:clr>
        </p15:guide>
        <p15:guide id="5" pos="5472">
          <p15:clr>
            <a:srgbClr val="9AA0A6"/>
          </p15:clr>
        </p15:guide>
        <p15:guide id="6" orient="horz" pos="3009">
          <p15:clr>
            <a:srgbClr val="9AA0A6"/>
          </p15:clr>
        </p15:guide>
        <p15:guide id="7" orient="horz" pos="504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939" autoAdjust="0"/>
  </p:normalViewPr>
  <p:slideViewPr>
    <p:cSldViewPr snapToGrid="0">
      <p:cViewPr varScale="1">
        <p:scale>
          <a:sx n="95" d="100"/>
          <a:sy n="95" d="100"/>
        </p:scale>
        <p:origin x="1090" y="62"/>
      </p:cViewPr>
      <p:guideLst>
        <p:guide orient="horz" pos="1620"/>
        <p:guide pos="2880"/>
        <p:guide pos="288"/>
        <p:guide orient="horz" pos="246"/>
        <p:guide pos="5472"/>
        <p:guide orient="horz" pos="3009"/>
        <p:guide orient="horz" pos="5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92701b84aa_0_4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92701b84aa_0_4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g92701b84aa_0_2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3" name="Google Shape;913;g92701b84aa_0_2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/>
              <a:t>През последните години темата за личните финанси стана по-важна от всякога, особено след инфлационните вълни и икономическите предизвикателства.</a:t>
            </a:r>
          </a:p>
          <a:p>
            <a:r>
              <a:rPr lang="ru-RU" dirty="0"/>
              <a:t>Всекидневни решения като "Колко мога да похарча този месец?" или "Ще имам ли спестявания до края на годината?" често остават без ясен отговор.</a:t>
            </a:r>
          </a:p>
          <a:p>
            <a:r>
              <a:rPr lang="ru-RU" dirty="0"/>
              <a:t>Хората използват много различни начини – от бележки в телефона до електронни таблици, но малко от тях са ефективни или удобни.</a:t>
            </a:r>
          </a:p>
          <a:p>
            <a:r>
              <a:rPr lang="ru-RU" dirty="0"/>
              <a:t>Много потребители се чувстват демотивирани или претоварени от сложни интерфейси и финансови термини.</a:t>
            </a:r>
          </a:p>
          <a:p>
            <a:r>
              <a:rPr lang="ru-RU" dirty="0"/>
              <a:t>Проблемът не е само в събирането на данни, а в липсата на смислена структура, анализ и поведение, базирано на навици.</a:t>
            </a:r>
          </a:p>
          <a:p>
            <a:r>
              <a:rPr lang="ru-RU" dirty="0"/>
              <a:t>Приложенията често не отговарят на личните нужди – например някои хора искат само да следят разходите си, а не да планират в детайли.</a:t>
            </a:r>
          </a:p>
        </p:txBody>
      </p:sp>
    </p:spTree>
    <p:extLst>
      <p:ext uri="{BB962C8B-B14F-4D97-AF65-F5344CB8AC3E}">
        <p14:creationId xmlns:p14="http://schemas.microsoft.com/office/powerpoint/2010/main" val="41679336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1" dirty="0"/>
              <a:t>YNAB</a:t>
            </a:r>
            <a:r>
              <a:rPr lang="ru-RU" dirty="0"/>
              <a:t>: Силно ориентиран към месечно планиране. Има добра методология, но изисква платен абонамент и не е подходящ за всеки.</a:t>
            </a:r>
          </a:p>
          <a:p>
            <a:r>
              <a:rPr lang="ru-RU" b="1" dirty="0"/>
              <a:t>Mint</a:t>
            </a:r>
            <a:r>
              <a:rPr lang="ru-RU" dirty="0"/>
              <a:t>: Безплатно, с автоматично свързване с банкови сметки, но слаба поддръжка извън САЩ.</a:t>
            </a:r>
          </a:p>
          <a:p>
            <a:r>
              <a:rPr lang="ru-RU" b="1" dirty="0"/>
              <a:t>PocketGuard</a:t>
            </a:r>
            <a:r>
              <a:rPr lang="ru-RU" dirty="0"/>
              <a:t>: Опростен интерфейс, подходящ за нови потребители, но с ограничени възможности без платена версия.</a:t>
            </a:r>
          </a:p>
          <a:p>
            <a:r>
              <a:rPr lang="ru-RU" b="1" dirty="0"/>
              <a:t>Goodbudget / Spendee</a:t>
            </a:r>
            <a:r>
              <a:rPr lang="ru-RU" dirty="0"/>
              <a:t>: Подходящи за споделен бюджет (семейства), но често липсва персонализация или функции за напомняния и цели.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5149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g92701b84aa_0_2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3" name="Google Shape;913;g92701b84aa_0_2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/>
              <a:t>Създаването на собствено приложение ни позволява пълен контрол върху интерфейса и функциите, които предоставяме на потребителя.</a:t>
            </a:r>
          </a:p>
          <a:p>
            <a:r>
              <a:rPr lang="ru-RU" dirty="0"/>
              <a:t>Всеки потребител има свой собствен профил и данни, които се обработват сигурно.</a:t>
            </a:r>
          </a:p>
          <a:p>
            <a:r>
              <a:rPr lang="ru-RU" dirty="0"/>
              <a:t>Използвани са добри практики при структуриране на бизнес логика, архитектура и слоев модел.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g92701b84aa_0_2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3" name="Google Shape;913;g92701b84aa_0_2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/>
              <a:t>Създаването на собствено приложение ни позволява пълен контрол върху интерфейса и функциите, които предоставяме на потребителя.</a:t>
            </a:r>
          </a:p>
          <a:p>
            <a:r>
              <a:rPr lang="ru-RU" dirty="0"/>
              <a:t>Всеки потребител има свой собствен профил и данни, които се обработват сигурно.</a:t>
            </a:r>
          </a:p>
          <a:p>
            <a:r>
              <a:rPr lang="ru-RU" dirty="0"/>
              <a:t>Използвани са добри практики при структуриране на бизнес логика, архитектура и слоев модел.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59524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2930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154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 spd="med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 spd="med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 spd="med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 spd="med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 spd="med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 spd="med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 spd="med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 spd="med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3" r:id="rId4"/>
    <p:sldLayoutId id="2147483654" r:id="rId5"/>
    <p:sldLayoutId id="2147483656" r:id="rId6"/>
    <p:sldLayoutId id="2147483657" r:id="rId7"/>
    <p:sldLayoutId id="2147483658" r:id="rId8"/>
  </p:sldLayoutIdLst>
  <p:transition spd="med">
    <p:push dir="u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/>
          <p:nvPr/>
        </p:nvSpPr>
        <p:spPr>
          <a:xfrm>
            <a:off x="613225" y="3069138"/>
            <a:ext cx="4220700" cy="6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1600" dirty="0">
                <a:latin typeface="Montserrat" panose="00000500000000000000" pitchFamily="2" charset="-52"/>
                <a:ea typeface="Fira Sans"/>
                <a:cs typeface="Fira Sans"/>
                <a:sym typeface="Fira Sans"/>
              </a:rPr>
              <a:t>Приложение за управление на семеен бюджет</a:t>
            </a:r>
            <a:endParaRPr sz="1600" dirty="0">
              <a:latin typeface="Montserrat" panose="00000500000000000000" pitchFamily="2" charset="-52"/>
              <a:ea typeface="Fira Sans"/>
              <a:cs typeface="Fira Sans"/>
              <a:sym typeface="Fira Sans"/>
            </a:endParaRPr>
          </a:p>
        </p:txBody>
      </p:sp>
      <p:sp>
        <p:nvSpPr>
          <p:cNvPr id="59" name="Google Shape;59;p15"/>
          <p:cNvSpPr txBox="1"/>
          <p:nvPr/>
        </p:nvSpPr>
        <p:spPr>
          <a:xfrm>
            <a:off x="613225" y="1692938"/>
            <a:ext cx="4220700" cy="11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dirty="0">
                <a:latin typeface="Montserrat" panose="00000500000000000000" pitchFamily="2" charset="-52"/>
                <a:ea typeface="Fira Sans"/>
                <a:cs typeface="Fira Sans"/>
                <a:sym typeface="Fira Sans"/>
              </a:rPr>
              <a:t>Zira</a:t>
            </a:r>
            <a:endParaRPr sz="4000" b="1" dirty="0">
              <a:latin typeface="Montserrat" panose="00000500000000000000" pitchFamily="2" charset="-52"/>
              <a:ea typeface="Fira Sans"/>
              <a:cs typeface="Fira Sans"/>
              <a:sym typeface="Fira Sans"/>
            </a:endParaRPr>
          </a:p>
        </p:txBody>
      </p:sp>
      <p:sp>
        <p:nvSpPr>
          <p:cNvPr id="60" name="Google Shape;60;p15"/>
          <p:cNvSpPr/>
          <p:nvPr/>
        </p:nvSpPr>
        <p:spPr>
          <a:xfrm>
            <a:off x="6562550" y="2765831"/>
            <a:ext cx="791700" cy="1765800"/>
          </a:xfrm>
          <a:prstGeom prst="rect">
            <a:avLst/>
          </a:prstGeom>
          <a:solidFill>
            <a:srgbClr val="5EB2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5"/>
          <p:cNvSpPr/>
          <p:nvPr/>
        </p:nvSpPr>
        <p:spPr>
          <a:xfrm>
            <a:off x="7686925" y="2106075"/>
            <a:ext cx="791700" cy="2425800"/>
          </a:xfrm>
          <a:prstGeom prst="rect">
            <a:avLst/>
          </a:prstGeom>
          <a:solidFill>
            <a:srgbClr val="0647A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15"/>
          <p:cNvSpPr/>
          <p:nvPr/>
        </p:nvSpPr>
        <p:spPr>
          <a:xfrm>
            <a:off x="5438175" y="3656938"/>
            <a:ext cx="791700" cy="874800"/>
          </a:xfrm>
          <a:prstGeom prst="rect">
            <a:avLst/>
          </a:prstGeom>
          <a:solidFill>
            <a:srgbClr val="4B85C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15"/>
          <p:cNvSpPr txBox="1"/>
          <p:nvPr/>
        </p:nvSpPr>
        <p:spPr>
          <a:xfrm>
            <a:off x="5378325" y="3072175"/>
            <a:ext cx="911400" cy="4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4B85CF"/>
                </a:solidFill>
                <a:latin typeface="Fira Sans"/>
                <a:ea typeface="Fira Sans"/>
                <a:cs typeface="Fira Sans"/>
                <a:sym typeface="Fira Sans"/>
              </a:rPr>
              <a:t>20%</a:t>
            </a:r>
            <a:endParaRPr sz="2000" b="1" dirty="0">
              <a:solidFill>
                <a:srgbClr val="4B85C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64" name="Google Shape;64;p15"/>
          <p:cNvSpPr txBox="1"/>
          <p:nvPr/>
        </p:nvSpPr>
        <p:spPr>
          <a:xfrm>
            <a:off x="6502700" y="2194975"/>
            <a:ext cx="911400" cy="4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>
                <a:solidFill>
                  <a:srgbClr val="5EB2FC"/>
                </a:solidFill>
                <a:latin typeface="Fira Sans"/>
                <a:ea typeface="Fira Sans"/>
                <a:cs typeface="Fira Sans"/>
                <a:sym typeface="Fira Sans"/>
              </a:rPr>
              <a:t>80%</a:t>
            </a:r>
            <a:endParaRPr sz="1900" b="1">
              <a:solidFill>
                <a:srgbClr val="5EB2FC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65" name="Google Shape;65;p15"/>
          <p:cNvSpPr txBox="1"/>
          <p:nvPr/>
        </p:nvSpPr>
        <p:spPr>
          <a:xfrm>
            <a:off x="7627075" y="1529525"/>
            <a:ext cx="911400" cy="4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>
                <a:solidFill>
                  <a:srgbClr val="0647A4"/>
                </a:solidFill>
                <a:latin typeface="Fira Sans"/>
                <a:ea typeface="Fira Sans"/>
                <a:cs typeface="Fira Sans"/>
                <a:sym typeface="Fira Sans"/>
              </a:rPr>
              <a:t>100%</a:t>
            </a:r>
            <a:endParaRPr sz="1900" b="1">
              <a:solidFill>
                <a:srgbClr val="0647A4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66" name="Google Shape;66;p15"/>
          <p:cNvSpPr/>
          <p:nvPr/>
        </p:nvSpPr>
        <p:spPr>
          <a:xfrm>
            <a:off x="5782400" y="804307"/>
            <a:ext cx="2260175" cy="2099575"/>
          </a:xfrm>
          <a:custGeom>
            <a:avLst/>
            <a:gdLst/>
            <a:ahLst/>
            <a:cxnLst/>
            <a:rect l="l" t="t" r="r" b="b"/>
            <a:pathLst>
              <a:path w="90407" h="83983" extrusionOk="0">
                <a:moveTo>
                  <a:pt x="0" y="83983"/>
                </a:moveTo>
                <a:lnTo>
                  <a:pt x="19274" y="21570"/>
                </a:lnTo>
                <a:lnTo>
                  <a:pt x="47727" y="44057"/>
                </a:lnTo>
                <a:lnTo>
                  <a:pt x="72968" y="0"/>
                </a:lnTo>
                <a:lnTo>
                  <a:pt x="90407" y="22946"/>
                </a:lnTo>
              </a:path>
            </a:pathLst>
          </a:custGeom>
          <a:noFill/>
          <a:ln w="19050" cap="flat" cmpd="sng">
            <a:solidFill>
              <a:srgbClr val="0647A4"/>
            </a:solidFill>
            <a:prstDash val="solid"/>
            <a:round/>
            <a:headEnd type="oval" w="med" len="med"/>
            <a:tailEnd type="oval" w="med" len="med"/>
          </a:ln>
        </p:spPr>
      </p:sp>
      <p:sp>
        <p:nvSpPr>
          <p:cNvPr id="67" name="Google Shape;67;p15"/>
          <p:cNvSpPr/>
          <p:nvPr/>
        </p:nvSpPr>
        <p:spPr>
          <a:xfrm>
            <a:off x="6186775" y="1325725"/>
            <a:ext cx="143700" cy="143700"/>
          </a:xfrm>
          <a:prstGeom prst="ellipse">
            <a:avLst/>
          </a:prstGeom>
          <a:solidFill>
            <a:schemeClr val="lt2"/>
          </a:solidFill>
          <a:ln w="19050" cap="flat" cmpd="sng">
            <a:solidFill>
              <a:srgbClr val="0647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5"/>
          <p:cNvSpPr/>
          <p:nvPr/>
        </p:nvSpPr>
        <p:spPr>
          <a:xfrm>
            <a:off x="6905500" y="1908925"/>
            <a:ext cx="143700" cy="143700"/>
          </a:xfrm>
          <a:prstGeom prst="ellipse">
            <a:avLst/>
          </a:prstGeom>
          <a:solidFill>
            <a:schemeClr val="lt2"/>
          </a:solidFill>
          <a:ln w="19050" cap="flat" cmpd="sng">
            <a:solidFill>
              <a:srgbClr val="0647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15"/>
          <p:cNvSpPr/>
          <p:nvPr/>
        </p:nvSpPr>
        <p:spPr>
          <a:xfrm>
            <a:off x="7543225" y="800025"/>
            <a:ext cx="143700" cy="143700"/>
          </a:xfrm>
          <a:prstGeom prst="ellipse">
            <a:avLst/>
          </a:prstGeom>
          <a:solidFill>
            <a:schemeClr val="lt2"/>
          </a:solidFill>
          <a:ln w="19050" cap="flat" cmpd="sng">
            <a:solidFill>
              <a:srgbClr val="0647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0" name="Google Shape;70;p15"/>
          <p:cNvGrpSpPr/>
          <p:nvPr/>
        </p:nvGrpSpPr>
        <p:grpSpPr>
          <a:xfrm>
            <a:off x="613237" y="389992"/>
            <a:ext cx="1012148" cy="1012068"/>
            <a:chOff x="-65131508" y="807553"/>
            <a:chExt cx="875031" cy="874962"/>
          </a:xfrm>
        </p:grpSpPr>
        <p:sp>
          <p:nvSpPr>
            <p:cNvPr id="71" name="Google Shape;71;p15"/>
            <p:cNvSpPr/>
            <p:nvPr/>
          </p:nvSpPr>
          <p:spPr>
            <a:xfrm>
              <a:off x="-64835478" y="905447"/>
              <a:ext cx="285114" cy="683527"/>
            </a:xfrm>
            <a:custGeom>
              <a:avLst/>
              <a:gdLst/>
              <a:ahLst/>
              <a:cxnLst/>
              <a:rect l="l" t="t" r="r" b="b"/>
              <a:pathLst>
                <a:path w="4127" h="9894" extrusionOk="0">
                  <a:moveTo>
                    <a:pt x="2048" y="1"/>
                  </a:moveTo>
                  <a:cubicBezTo>
                    <a:pt x="1859" y="1"/>
                    <a:pt x="1638" y="190"/>
                    <a:pt x="1638" y="379"/>
                  </a:cubicBezTo>
                  <a:lnTo>
                    <a:pt x="1638" y="851"/>
                  </a:lnTo>
                  <a:cubicBezTo>
                    <a:pt x="725" y="1040"/>
                    <a:pt x="0" y="1891"/>
                    <a:pt x="0" y="2868"/>
                  </a:cubicBezTo>
                  <a:cubicBezTo>
                    <a:pt x="0" y="3970"/>
                    <a:pt x="977" y="4632"/>
                    <a:pt x="1827" y="5262"/>
                  </a:cubicBezTo>
                  <a:cubicBezTo>
                    <a:pt x="2552" y="5829"/>
                    <a:pt x="3308" y="6333"/>
                    <a:pt x="3308" y="6995"/>
                  </a:cubicBezTo>
                  <a:cubicBezTo>
                    <a:pt x="3308" y="7656"/>
                    <a:pt x="2772" y="8255"/>
                    <a:pt x="2079" y="8255"/>
                  </a:cubicBezTo>
                  <a:cubicBezTo>
                    <a:pt x="1418" y="8255"/>
                    <a:pt x="851" y="7688"/>
                    <a:pt x="851" y="6995"/>
                  </a:cubicBezTo>
                  <a:cubicBezTo>
                    <a:pt x="851" y="6774"/>
                    <a:pt x="662" y="6617"/>
                    <a:pt x="441" y="6617"/>
                  </a:cubicBezTo>
                  <a:cubicBezTo>
                    <a:pt x="189" y="6617"/>
                    <a:pt x="32" y="6806"/>
                    <a:pt x="32" y="6995"/>
                  </a:cubicBezTo>
                  <a:cubicBezTo>
                    <a:pt x="32" y="7971"/>
                    <a:pt x="756" y="8854"/>
                    <a:pt x="1701" y="9011"/>
                  </a:cubicBezTo>
                  <a:lnTo>
                    <a:pt x="1701" y="9484"/>
                  </a:lnTo>
                  <a:cubicBezTo>
                    <a:pt x="1701" y="9704"/>
                    <a:pt x="1890" y="9893"/>
                    <a:pt x="2079" y="9893"/>
                  </a:cubicBezTo>
                  <a:cubicBezTo>
                    <a:pt x="2268" y="9893"/>
                    <a:pt x="2489" y="9704"/>
                    <a:pt x="2489" y="9484"/>
                  </a:cubicBezTo>
                  <a:lnTo>
                    <a:pt x="2489" y="9011"/>
                  </a:lnTo>
                  <a:cubicBezTo>
                    <a:pt x="3434" y="8791"/>
                    <a:pt x="4127" y="7971"/>
                    <a:pt x="4127" y="6995"/>
                  </a:cubicBezTo>
                  <a:cubicBezTo>
                    <a:pt x="4127" y="5892"/>
                    <a:pt x="3151" y="5231"/>
                    <a:pt x="2331" y="4600"/>
                  </a:cubicBezTo>
                  <a:cubicBezTo>
                    <a:pt x="1575" y="4033"/>
                    <a:pt x="819" y="3529"/>
                    <a:pt x="819" y="2868"/>
                  </a:cubicBezTo>
                  <a:cubicBezTo>
                    <a:pt x="788" y="2143"/>
                    <a:pt x="1386" y="1607"/>
                    <a:pt x="2048" y="1607"/>
                  </a:cubicBezTo>
                  <a:cubicBezTo>
                    <a:pt x="2709" y="1607"/>
                    <a:pt x="3277" y="2143"/>
                    <a:pt x="3277" y="2868"/>
                  </a:cubicBezTo>
                  <a:cubicBezTo>
                    <a:pt x="3277" y="3088"/>
                    <a:pt x="3466" y="3246"/>
                    <a:pt x="3686" y="3246"/>
                  </a:cubicBezTo>
                  <a:cubicBezTo>
                    <a:pt x="3938" y="3246"/>
                    <a:pt x="4096" y="3057"/>
                    <a:pt x="4096" y="2868"/>
                  </a:cubicBezTo>
                  <a:cubicBezTo>
                    <a:pt x="4096" y="1891"/>
                    <a:pt x="3371" y="1009"/>
                    <a:pt x="2426" y="851"/>
                  </a:cubicBezTo>
                  <a:lnTo>
                    <a:pt x="2426" y="379"/>
                  </a:lnTo>
                  <a:cubicBezTo>
                    <a:pt x="2426" y="158"/>
                    <a:pt x="2237" y="1"/>
                    <a:pt x="2048" y="1"/>
                  </a:cubicBezTo>
                  <a:close/>
                </a:path>
              </a:pathLst>
            </a:custGeom>
            <a:solidFill>
              <a:srgbClr val="0647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5"/>
            <p:cNvSpPr/>
            <p:nvPr/>
          </p:nvSpPr>
          <p:spPr>
            <a:xfrm>
              <a:off x="-65131508" y="807553"/>
              <a:ext cx="875031" cy="874962"/>
            </a:xfrm>
            <a:custGeom>
              <a:avLst/>
              <a:gdLst/>
              <a:ahLst/>
              <a:cxnLst/>
              <a:rect l="l" t="t" r="r" b="b"/>
              <a:pathLst>
                <a:path w="12666" h="12665" extrusionOk="0">
                  <a:moveTo>
                    <a:pt x="6333" y="819"/>
                  </a:moveTo>
                  <a:cubicBezTo>
                    <a:pt x="9357" y="819"/>
                    <a:pt x="11846" y="3308"/>
                    <a:pt x="11846" y="6332"/>
                  </a:cubicBezTo>
                  <a:cubicBezTo>
                    <a:pt x="11846" y="9357"/>
                    <a:pt x="9357" y="11846"/>
                    <a:pt x="6333" y="11846"/>
                  </a:cubicBezTo>
                  <a:cubicBezTo>
                    <a:pt x="3308" y="11846"/>
                    <a:pt x="819" y="9357"/>
                    <a:pt x="819" y="6332"/>
                  </a:cubicBezTo>
                  <a:cubicBezTo>
                    <a:pt x="819" y="3308"/>
                    <a:pt x="3308" y="819"/>
                    <a:pt x="6333" y="819"/>
                  </a:cubicBezTo>
                  <a:close/>
                  <a:moveTo>
                    <a:pt x="6333" y="0"/>
                  </a:moveTo>
                  <a:cubicBezTo>
                    <a:pt x="2836" y="0"/>
                    <a:pt x="0" y="2835"/>
                    <a:pt x="0" y="6332"/>
                  </a:cubicBezTo>
                  <a:cubicBezTo>
                    <a:pt x="0" y="9830"/>
                    <a:pt x="2836" y="12665"/>
                    <a:pt x="6333" y="12665"/>
                  </a:cubicBezTo>
                  <a:cubicBezTo>
                    <a:pt x="9830" y="12665"/>
                    <a:pt x="12665" y="9830"/>
                    <a:pt x="12665" y="6332"/>
                  </a:cubicBezTo>
                  <a:cubicBezTo>
                    <a:pt x="12665" y="2835"/>
                    <a:pt x="9830" y="0"/>
                    <a:pt x="6333" y="0"/>
                  </a:cubicBezTo>
                  <a:close/>
                </a:path>
              </a:pathLst>
            </a:custGeom>
            <a:solidFill>
              <a:srgbClr val="0647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3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5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p31"/>
          <p:cNvSpPr txBox="1"/>
          <p:nvPr/>
        </p:nvSpPr>
        <p:spPr>
          <a:xfrm>
            <a:off x="378550" y="99903"/>
            <a:ext cx="8229600" cy="748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bg-BG" sz="3200" b="1" dirty="0">
                <a:latin typeface="Montserrat" panose="00000500000000000000" pitchFamily="2" charset="-52"/>
                <a:ea typeface="Fira Sans"/>
                <a:cs typeface="Fira Sans"/>
                <a:sym typeface="Fira Sans"/>
              </a:rPr>
              <a:t>Актуалност на темата</a:t>
            </a:r>
            <a:endParaRPr sz="2800" b="1" dirty="0">
              <a:latin typeface="Montserrat" panose="00000500000000000000" pitchFamily="2" charset="-52"/>
              <a:ea typeface="Fira Sans"/>
              <a:cs typeface="Fira Sans"/>
              <a:sym typeface="Fira Sans"/>
            </a:endParaRPr>
          </a:p>
        </p:txBody>
      </p:sp>
      <p:sp>
        <p:nvSpPr>
          <p:cNvPr id="918" name="Google Shape;918;p31"/>
          <p:cNvSpPr/>
          <p:nvPr/>
        </p:nvSpPr>
        <p:spPr>
          <a:xfrm>
            <a:off x="3148650" y="5443487"/>
            <a:ext cx="2690772" cy="2022102"/>
          </a:xfrm>
          <a:custGeom>
            <a:avLst/>
            <a:gdLst/>
            <a:ahLst/>
            <a:cxnLst/>
            <a:rect l="l" t="t" r="r" b="b"/>
            <a:pathLst>
              <a:path w="69065" h="51902" extrusionOk="0">
                <a:moveTo>
                  <a:pt x="34577" y="0"/>
                </a:moveTo>
                <a:lnTo>
                  <a:pt x="1" y="34577"/>
                </a:lnTo>
                <a:lnTo>
                  <a:pt x="26683" y="49892"/>
                </a:lnTo>
                <a:lnTo>
                  <a:pt x="27121" y="50142"/>
                </a:lnTo>
                <a:lnTo>
                  <a:pt x="28005" y="50571"/>
                </a:lnTo>
                <a:lnTo>
                  <a:pt x="28916" y="50946"/>
                </a:lnTo>
                <a:lnTo>
                  <a:pt x="29845" y="51258"/>
                </a:lnTo>
                <a:lnTo>
                  <a:pt x="30791" y="51508"/>
                </a:lnTo>
                <a:lnTo>
                  <a:pt x="31738" y="51705"/>
                </a:lnTo>
                <a:lnTo>
                  <a:pt x="32702" y="51830"/>
                </a:lnTo>
                <a:lnTo>
                  <a:pt x="33667" y="51892"/>
                </a:lnTo>
                <a:lnTo>
                  <a:pt x="34631" y="51901"/>
                </a:lnTo>
                <a:lnTo>
                  <a:pt x="35595" y="51839"/>
                </a:lnTo>
                <a:lnTo>
                  <a:pt x="36560" y="51723"/>
                </a:lnTo>
                <a:lnTo>
                  <a:pt x="37515" y="51535"/>
                </a:lnTo>
                <a:lnTo>
                  <a:pt x="38453" y="51294"/>
                </a:lnTo>
                <a:lnTo>
                  <a:pt x="39382" y="50990"/>
                </a:lnTo>
                <a:lnTo>
                  <a:pt x="40293" y="50624"/>
                </a:lnTo>
                <a:lnTo>
                  <a:pt x="41195" y="50196"/>
                </a:lnTo>
                <a:lnTo>
                  <a:pt x="41623" y="49954"/>
                </a:lnTo>
                <a:lnTo>
                  <a:pt x="69065" y="34488"/>
                </a:lnTo>
                <a:lnTo>
                  <a:pt x="34577" y="0"/>
                </a:lnTo>
                <a:close/>
              </a:path>
            </a:pathLst>
          </a:custGeom>
          <a:solidFill>
            <a:srgbClr val="4B85C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 panose="00000500000000000000" pitchFamily="2" charset="-52"/>
            </a:endParaRPr>
          </a:p>
        </p:txBody>
      </p:sp>
      <p:sp>
        <p:nvSpPr>
          <p:cNvPr id="924" name="Google Shape;924;p31"/>
          <p:cNvSpPr/>
          <p:nvPr/>
        </p:nvSpPr>
        <p:spPr>
          <a:xfrm>
            <a:off x="3348490" y="5583470"/>
            <a:ext cx="2109061" cy="1579205"/>
          </a:xfrm>
          <a:custGeom>
            <a:avLst/>
            <a:gdLst/>
            <a:ahLst/>
            <a:cxnLst/>
            <a:rect l="l" t="t" r="r" b="b"/>
            <a:pathLst>
              <a:path w="54134" h="40534" extrusionOk="0">
                <a:moveTo>
                  <a:pt x="26995" y="0"/>
                </a:moveTo>
                <a:lnTo>
                  <a:pt x="0" y="26987"/>
                </a:lnTo>
                <a:lnTo>
                  <a:pt x="19771" y="38489"/>
                </a:lnTo>
                <a:lnTo>
                  <a:pt x="20217" y="38748"/>
                </a:lnTo>
                <a:lnTo>
                  <a:pt x="21128" y="39194"/>
                </a:lnTo>
                <a:lnTo>
                  <a:pt x="22066" y="39578"/>
                </a:lnTo>
                <a:lnTo>
                  <a:pt x="23021" y="39899"/>
                </a:lnTo>
                <a:lnTo>
                  <a:pt x="23986" y="40158"/>
                </a:lnTo>
                <a:lnTo>
                  <a:pt x="24959" y="40346"/>
                </a:lnTo>
                <a:lnTo>
                  <a:pt x="25951" y="40480"/>
                </a:lnTo>
                <a:lnTo>
                  <a:pt x="26942" y="40533"/>
                </a:lnTo>
                <a:lnTo>
                  <a:pt x="27933" y="40533"/>
                </a:lnTo>
                <a:lnTo>
                  <a:pt x="28915" y="40462"/>
                </a:lnTo>
                <a:lnTo>
                  <a:pt x="29907" y="40328"/>
                </a:lnTo>
                <a:lnTo>
                  <a:pt x="30880" y="40132"/>
                </a:lnTo>
                <a:lnTo>
                  <a:pt x="31844" y="39864"/>
                </a:lnTo>
                <a:lnTo>
                  <a:pt x="32791" y="39542"/>
                </a:lnTo>
                <a:lnTo>
                  <a:pt x="33720" y="39140"/>
                </a:lnTo>
                <a:lnTo>
                  <a:pt x="34630" y="38685"/>
                </a:lnTo>
                <a:lnTo>
                  <a:pt x="35077" y="38426"/>
                </a:lnTo>
                <a:lnTo>
                  <a:pt x="54134" y="27139"/>
                </a:lnTo>
                <a:lnTo>
                  <a:pt x="26995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35686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 panose="00000500000000000000" pitchFamily="2" charset="-52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48903AB-7ED8-4410-BB26-9FBD7AB6DF9F}"/>
              </a:ext>
            </a:extLst>
          </p:cNvPr>
          <p:cNvSpPr/>
          <p:nvPr/>
        </p:nvSpPr>
        <p:spPr>
          <a:xfrm>
            <a:off x="586150" y="1692823"/>
            <a:ext cx="4598852" cy="19913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Montserrat" panose="020B0604020202020204" charset="0"/>
              </a:rPr>
              <a:t>Повишена нужда от управление на личните финанси;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Montserrat" panose="020B0604020202020204" charset="0"/>
              </a:rPr>
              <a:t>Все повече хора търсят дигитални инструменти за следене на разходи;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Montserrat" panose="020B0604020202020204" charset="0"/>
              </a:rPr>
              <a:t>Финансовата култура на младите хора все още е слаба.</a:t>
            </a:r>
            <a:endParaRPr lang="en-US" dirty="0">
              <a:latin typeface="Montserrat" panose="020B060402020202020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68F8087-71D1-4D41-8312-65282E50871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9630"/>
          <a:stretch/>
        </p:blipFill>
        <p:spPr>
          <a:xfrm>
            <a:off x="5286053" y="1138643"/>
            <a:ext cx="3539276" cy="2979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437966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50"/>
                                        <p:tgtEl>
                                          <p:spTgt spid="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5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00"/>
                            </p:stCondLst>
                            <p:childTnLst>
                              <p:par>
                                <p:cTn id="14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6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2404497" y="445568"/>
            <a:ext cx="435728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g-BG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-52"/>
              </a:rPr>
              <a:t>Подобни решения</a:t>
            </a:r>
            <a:endParaRPr kumimoji="0" lang="bg-BG" altLang="en-US" sz="6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tserrat" panose="00000500000000000000" pitchFamily="2" charset="-52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F24F9CF-4E24-420C-A89F-5CF91823172E}"/>
              </a:ext>
            </a:extLst>
          </p:cNvPr>
          <p:cNvGrpSpPr/>
          <p:nvPr/>
        </p:nvGrpSpPr>
        <p:grpSpPr>
          <a:xfrm>
            <a:off x="439196" y="2065183"/>
            <a:ext cx="2177100" cy="2631509"/>
            <a:chOff x="481238" y="2066423"/>
            <a:chExt cx="2177100" cy="2631509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529BB0D-DB70-418F-A844-582B9C4598A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4660" y="2066423"/>
              <a:ext cx="1737560" cy="1737560"/>
            </a:xfrm>
            <a:prstGeom prst="rect">
              <a:avLst/>
            </a:prstGeom>
          </p:spPr>
        </p:pic>
        <p:sp>
          <p:nvSpPr>
            <p:cNvPr id="6" name="Google Shape;948;p31">
              <a:extLst>
                <a:ext uri="{FF2B5EF4-FFF2-40B4-BE49-F238E27FC236}">
                  <a16:creationId xmlns:a16="http://schemas.microsoft.com/office/drawing/2014/main" id="{DFAE340B-93A6-4CD0-9C52-292BC33648D4}"/>
                </a:ext>
              </a:extLst>
            </p:cNvPr>
            <p:cNvSpPr txBox="1"/>
            <p:nvPr/>
          </p:nvSpPr>
          <p:spPr>
            <a:xfrm>
              <a:off x="481238" y="3998332"/>
              <a:ext cx="2177100" cy="69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>
                  <a:latin typeface="Montserrat" panose="00000500000000000000" pitchFamily="2" charset="-52"/>
                  <a:ea typeface="Fira Sans"/>
                  <a:cs typeface="Fira Sans"/>
                  <a:sym typeface="Fira Sans"/>
                </a:rPr>
                <a:t>YNAB</a:t>
              </a:r>
              <a:endParaRPr b="1" dirty="0">
                <a:latin typeface="Montserrat" panose="00000500000000000000" pitchFamily="2" charset="-52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DC14CFE7-995F-4C60-9923-990912458A2D}"/>
              </a:ext>
            </a:extLst>
          </p:cNvPr>
          <p:cNvGrpSpPr/>
          <p:nvPr/>
        </p:nvGrpSpPr>
        <p:grpSpPr>
          <a:xfrm>
            <a:off x="3026400" y="2065183"/>
            <a:ext cx="3091199" cy="2577969"/>
            <a:chOff x="3026400" y="2065183"/>
            <a:chExt cx="3091199" cy="2577969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2F2263F-7BE3-4A48-92FC-85F96E14ED6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26400" y="2065183"/>
              <a:ext cx="3091199" cy="1738800"/>
            </a:xfrm>
            <a:prstGeom prst="rect">
              <a:avLst/>
            </a:prstGeom>
          </p:spPr>
        </p:pic>
        <p:sp>
          <p:nvSpPr>
            <p:cNvPr id="11" name="Google Shape;948;p31">
              <a:extLst>
                <a:ext uri="{FF2B5EF4-FFF2-40B4-BE49-F238E27FC236}">
                  <a16:creationId xmlns:a16="http://schemas.microsoft.com/office/drawing/2014/main" id="{EB6449E3-584D-440D-98F6-0445302082E5}"/>
                </a:ext>
              </a:extLst>
            </p:cNvPr>
            <p:cNvSpPr txBox="1"/>
            <p:nvPr/>
          </p:nvSpPr>
          <p:spPr>
            <a:xfrm>
              <a:off x="3494588" y="3943552"/>
              <a:ext cx="2177100" cy="69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>
                  <a:latin typeface="Montserrat" panose="00000500000000000000" pitchFamily="2" charset="-52"/>
                  <a:ea typeface="Fira Sans"/>
                  <a:cs typeface="Fira Sans"/>
                  <a:sym typeface="Fira Sans"/>
                </a:rPr>
                <a:t>Mint</a:t>
              </a:r>
              <a:endParaRPr b="1" dirty="0">
                <a:latin typeface="Montserrat" panose="00000500000000000000" pitchFamily="2" charset="-52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F676F9D7-E8E8-41DD-975C-695AF03F3FA9}"/>
              </a:ext>
            </a:extLst>
          </p:cNvPr>
          <p:cNvGrpSpPr/>
          <p:nvPr/>
        </p:nvGrpSpPr>
        <p:grpSpPr>
          <a:xfrm>
            <a:off x="6542010" y="2081963"/>
            <a:ext cx="2177100" cy="2561189"/>
            <a:chOff x="6542010" y="2081963"/>
            <a:chExt cx="2177100" cy="2561189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14977B92-CA5C-4CCB-BFFF-89745F8DA10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761780" y="2081963"/>
              <a:ext cx="1737560" cy="1737560"/>
            </a:xfrm>
            <a:prstGeom prst="rect">
              <a:avLst/>
            </a:prstGeom>
          </p:spPr>
        </p:pic>
        <p:sp>
          <p:nvSpPr>
            <p:cNvPr id="12" name="Google Shape;948;p31">
              <a:extLst>
                <a:ext uri="{FF2B5EF4-FFF2-40B4-BE49-F238E27FC236}">
                  <a16:creationId xmlns:a16="http://schemas.microsoft.com/office/drawing/2014/main" id="{22818199-E45C-4663-9D30-A250681B378B}"/>
                </a:ext>
              </a:extLst>
            </p:cNvPr>
            <p:cNvSpPr txBox="1"/>
            <p:nvPr/>
          </p:nvSpPr>
          <p:spPr>
            <a:xfrm>
              <a:off x="6542010" y="3943552"/>
              <a:ext cx="2177100" cy="69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 err="1">
                  <a:latin typeface="Montserrat" panose="00000500000000000000" pitchFamily="2" charset="-52"/>
                  <a:ea typeface="Fira Sans"/>
                  <a:cs typeface="Fira Sans"/>
                  <a:sym typeface="Fira Sans"/>
                </a:rPr>
                <a:t>PocketGuard</a:t>
              </a:r>
              <a:endParaRPr b="1" dirty="0">
                <a:latin typeface="Montserrat" panose="00000500000000000000" pitchFamily="2" charset="-52"/>
                <a:ea typeface="Fira Sans"/>
                <a:cs typeface="Fira Sans"/>
                <a:sym typeface="Fira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65776532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50"/>
                            </p:stCondLst>
                            <p:childTnLst>
                              <p:par>
                                <p:cTn id="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5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950"/>
                            </p:stCondLst>
                            <p:childTnLst>
                              <p:par>
                                <p:cTn id="1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p31"/>
          <p:cNvSpPr txBox="1"/>
          <p:nvPr/>
        </p:nvSpPr>
        <p:spPr>
          <a:xfrm>
            <a:off x="378550" y="99903"/>
            <a:ext cx="8229600" cy="748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bg-BG" sz="3200" b="1" dirty="0">
                <a:latin typeface="Montserrat" panose="00000500000000000000" pitchFamily="2" charset="-52"/>
              </a:rPr>
              <a:t>Тема на проекта</a:t>
            </a:r>
            <a:endParaRPr sz="2800" b="1" dirty="0">
              <a:latin typeface="Montserrat" panose="00000500000000000000" pitchFamily="2" charset="-52"/>
              <a:ea typeface="Fira Sans"/>
              <a:cs typeface="Fira Sans"/>
              <a:sym typeface="Fira Sans"/>
            </a:endParaRPr>
          </a:p>
        </p:txBody>
      </p:sp>
      <p:sp>
        <p:nvSpPr>
          <p:cNvPr id="917" name="Google Shape;917;p31"/>
          <p:cNvSpPr/>
          <p:nvPr/>
        </p:nvSpPr>
        <p:spPr>
          <a:xfrm>
            <a:off x="2634113" y="4070994"/>
            <a:ext cx="1831782" cy="2697746"/>
          </a:xfrm>
          <a:custGeom>
            <a:avLst/>
            <a:gdLst/>
            <a:ahLst/>
            <a:cxnLst/>
            <a:rect l="l" t="t" r="r" b="b"/>
            <a:pathLst>
              <a:path w="47017" h="69244" extrusionOk="0">
                <a:moveTo>
                  <a:pt x="12547" y="1"/>
                </a:moveTo>
                <a:lnTo>
                  <a:pt x="7412" y="3046"/>
                </a:lnTo>
                <a:lnTo>
                  <a:pt x="6983" y="3305"/>
                </a:lnTo>
                <a:lnTo>
                  <a:pt x="6162" y="3867"/>
                </a:lnTo>
                <a:lnTo>
                  <a:pt x="5394" y="4475"/>
                </a:lnTo>
                <a:lnTo>
                  <a:pt x="4662" y="5126"/>
                </a:lnTo>
                <a:lnTo>
                  <a:pt x="3983" y="5823"/>
                </a:lnTo>
                <a:lnTo>
                  <a:pt x="3349" y="6564"/>
                </a:lnTo>
                <a:lnTo>
                  <a:pt x="2760" y="7332"/>
                </a:lnTo>
                <a:lnTo>
                  <a:pt x="2233" y="8145"/>
                </a:lnTo>
                <a:lnTo>
                  <a:pt x="1750" y="8984"/>
                </a:lnTo>
                <a:lnTo>
                  <a:pt x="1322" y="9859"/>
                </a:lnTo>
                <a:lnTo>
                  <a:pt x="956" y="10752"/>
                </a:lnTo>
                <a:lnTo>
                  <a:pt x="643" y="11672"/>
                </a:lnTo>
                <a:lnTo>
                  <a:pt x="393" y="12619"/>
                </a:lnTo>
                <a:lnTo>
                  <a:pt x="206" y="13574"/>
                </a:lnTo>
                <a:lnTo>
                  <a:pt x="72" y="14556"/>
                </a:lnTo>
                <a:lnTo>
                  <a:pt x="9" y="15548"/>
                </a:lnTo>
                <a:lnTo>
                  <a:pt x="0" y="16039"/>
                </a:lnTo>
                <a:lnTo>
                  <a:pt x="0" y="53473"/>
                </a:lnTo>
                <a:lnTo>
                  <a:pt x="9" y="53982"/>
                </a:lnTo>
                <a:lnTo>
                  <a:pt x="81" y="54991"/>
                </a:lnTo>
                <a:lnTo>
                  <a:pt x="206" y="55974"/>
                </a:lnTo>
                <a:lnTo>
                  <a:pt x="402" y="56947"/>
                </a:lnTo>
                <a:lnTo>
                  <a:pt x="661" y="57902"/>
                </a:lnTo>
                <a:lnTo>
                  <a:pt x="983" y="58840"/>
                </a:lnTo>
                <a:lnTo>
                  <a:pt x="1358" y="59742"/>
                </a:lnTo>
                <a:lnTo>
                  <a:pt x="1795" y="60626"/>
                </a:lnTo>
                <a:lnTo>
                  <a:pt x="2286" y="61474"/>
                </a:lnTo>
                <a:lnTo>
                  <a:pt x="2831" y="62287"/>
                </a:lnTo>
                <a:lnTo>
                  <a:pt x="3429" y="63064"/>
                </a:lnTo>
                <a:lnTo>
                  <a:pt x="4081" y="63805"/>
                </a:lnTo>
                <a:lnTo>
                  <a:pt x="4778" y="64502"/>
                </a:lnTo>
                <a:lnTo>
                  <a:pt x="5528" y="65162"/>
                </a:lnTo>
                <a:lnTo>
                  <a:pt x="6323" y="65770"/>
                </a:lnTo>
                <a:lnTo>
                  <a:pt x="7153" y="66323"/>
                </a:lnTo>
                <a:lnTo>
                  <a:pt x="7591" y="66582"/>
                </a:lnTo>
                <a:lnTo>
                  <a:pt x="12225" y="69243"/>
                </a:lnTo>
                <a:lnTo>
                  <a:pt x="47016" y="34461"/>
                </a:lnTo>
                <a:lnTo>
                  <a:pt x="12547" y="1"/>
                </a:lnTo>
                <a:close/>
              </a:path>
            </a:pathLst>
          </a:custGeom>
          <a:solidFill>
            <a:srgbClr val="1AAD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 panose="00000500000000000000" pitchFamily="2" charset="-52"/>
            </a:endParaRPr>
          </a:p>
        </p:txBody>
      </p:sp>
      <p:sp>
        <p:nvSpPr>
          <p:cNvPr id="918" name="Google Shape;918;p31"/>
          <p:cNvSpPr/>
          <p:nvPr/>
        </p:nvSpPr>
        <p:spPr>
          <a:xfrm>
            <a:off x="3148650" y="5443487"/>
            <a:ext cx="2690772" cy="2022102"/>
          </a:xfrm>
          <a:custGeom>
            <a:avLst/>
            <a:gdLst/>
            <a:ahLst/>
            <a:cxnLst/>
            <a:rect l="l" t="t" r="r" b="b"/>
            <a:pathLst>
              <a:path w="69065" h="51902" extrusionOk="0">
                <a:moveTo>
                  <a:pt x="34577" y="0"/>
                </a:moveTo>
                <a:lnTo>
                  <a:pt x="1" y="34577"/>
                </a:lnTo>
                <a:lnTo>
                  <a:pt x="26683" y="49892"/>
                </a:lnTo>
                <a:lnTo>
                  <a:pt x="27121" y="50142"/>
                </a:lnTo>
                <a:lnTo>
                  <a:pt x="28005" y="50571"/>
                </a:lnTo>
                <a:lnTo>
                  <a:pt x="28916" y="50946"/>
                </a:lnTo>
                <a:lnTo>
                  <a:pt x="29845" y="51258"/>
                </a:lnTo>
                <a:lnTo>
                  <a:pt x="30791" y="51508"/>
                </a:lnTo>
                <a:lnTo>
                  <a:pt x="31738" y="51705"/>
                </a:lnTo>
                <a:lnTo>
                  <a:pt x="32702" y="51830"/>
                </a:lnTo>
                <a:lnTo>
                  <a:pt x="33667" y="51892"/>
                </a:lnTo>
                <a:lnTo>
                  <a:pt x="34631" y="51901"/>
                </a:lnTo>
                <a:lnTo>
                  <a:pt x="35595" y="51839"/>
                </a:lnTo>
                <a:lnTo>
                  <a:pt x="36560" y="51723"/>
                </a:lnTo>
                <a:lnTo>
                  <a:pt x="37515" y="51535"/>
                </a:lnTo>
                <a:lnTo>
                  <a:pt x="38453" y="51294"/>
                </a:lnTo>
                <a:lnTo>
                  <a:pt x="39382" y="50990"/>
                </a:lnTo>
                <a:lnTo>
                  <a:pt x="40293" y="50624"/>
                </a:lnTo>
                <a:lnTo>
                  <a:pt x="41195" y="50196"/>
                </a:lnTo>
                <a:lnTo>
                  <a:pt x="41623" y="49954"/>
                </a:lnTo>
                <a:lnTo>
                  <a:pt x="69065" y="34488"/>
                </a:lnTo>
                <a:lnTo>
                  <a:pt x="34577" y="0"/>
                </a:lnTo>
                <a:close/>
              </a:path>
            </a:pathLst>
          </a:custGeom>
          <a:solidFill>
            <a:srgbClr val="4B85C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 panose="00000500000000000000" pitchFamily="2" charset="-52"/>
            </a:endParaRPr>
          </a:p>
        </p:txBody>
      </p:sp>
      <p:sp>
        <p:nvSpPr>
          <p:cNvPr id="919" name="Google Shape;919;p31"/>
          <p:cNvSpPr/>
          <p:nvPr/>
        </p:nvSpPr>
        <p:spPr>
          <a:xfrm>
            <a:off x="4525670" y="4074149"/>
            <a:ext cx="1831782" cy="2691474"/>
          </a:xfrm>
          <a:custGeom>
            <a:avLst/>
            <a:gdLst/>
            <a:ahLst/>
            <a:cxnLst/>
            <a:rect l="l" t="t" r="r" b="b"/>
            <a:pathLst>
              <a:path w="47017" h="69083" extrusionOk="0">
                <a:moveTo>
                  <a:pt x="34381" y="0"/>
                </a:moveTo>
                <a:lnTo>
                  <a:pt x="0" y="34380"/>
                </a:lnTo>
                <a:lnTo>
                  <a:pt x="34702" y="69082"/>
                </a:lnTo>
                <a:lnTo>
                  <a:pt x="39319" y="66483"/>
                </a:lnTo>
                <a:lnTo>
                  <a:pt x="39766" y="66225"/>
                </a:lnTo>
                <a:lnTo>
                  <a:pt x="40614" y="65671"/>
                </a:lnTo>
                <a:lnTo>
                  <a:pt x="41418" y="65064"/>
                </a:lnTo>
                <a:lnTo>
                  <a:pt x="42168" y="64403"/>
                </a:lnTo>
                <a:lnTo>
                  <a:pt x="42873" y="63706"/>
                </a:lnTo>
                <a:lnTo>
                  <a:pt x="43534" y="62965"/>
                </a:lnTo>
                <a:lnTo>
                  <a:pt x="44141" y="62179"/>
                </a:lnTo>
                <a:lnTo>
                  <a:pt x="44695" y="61367"/>
                </a:lnTo>
                <a:lnTo>
                  <a:pt x="45195" y="60509"/>
                </a:lnTo>
                <a:lnTo>
                  <a:pt x="45633" y="59625"/>
                </a:lnTo>
                <a:lnTo>
                  <a:pt x="46017" y="58714"/>
                </a:lnTo>
                <a:lnTo>
                  <a:pt x="46347" y="57777"/>
                </a:lnTo>
                <a:lnTo>
                  <a:pt x="46606" y="56812"/>
                </a:lnTo>
                <a:lnTo>
                  <a:pt x="46802" y="55839"/>
                </a:lnTo>
                <a:lnTo>
                  <a:pt x="46936" y="54839"/>
                </a:lnTo>
                <a:lnTo>
                  <a:pt x="47008" y="53830"/>
                </a:lnTo>
                <a:lnTo>
                  <a:pt x="47017" y="53312"/>
                </a:lnTo>
                <a:lnTo>
                  <a:pt x="47017" y="16038"/>
                </a:lnTo>
                <a:lnTo>
                  <a:pt x="47008" y="15538"/>
                </a:lnTo>
                <a:lnTo>
                  <a:pt x="46945" y="14538"/>
                </a:lnTo>
                <a:lnTo>
                  <a:pt x="46811" y="13556"/>
                </a:lnTo>
                <a:lnTo>
                  <a:pt x="46615" y="12591"/>
                </a:lnTo>
                <a:lnTo>
                  <a:pt x="46356" y="11636"/>
                </a:lnTo>
                <a:lnTo>
                  <a:pt x="46043" y="10716"/>
                </a:lnTo>
                <a:lnTo>
                  <a:pt x="45668" y="9805"/>
                </a:lnTo>
                <a:lnTo>
                  <a:pt x="45240" y="8930"/>
                </a:lnTo>
                <a:lnTo>
                  <a:pt x="44757" y="8091"/>
                </a:lnTo>
                <a:lnTo>
                  <a:pt x="44213" y="7278"/>
                </a:lnTo>
                <a:lnTo>
                  <a:pt x="43623" y="6501"/>
                </a:lnTo>
                <a:lnTo>
                  <a:pt x="42980" y="5760"/>
                </a:lnTo>
                <a:lnTo>
                  <a:pt x="42284" y="5063"/>
                </a:lnTo>
                <a:lnTo>
                  <a:pt x="41552" y="4403"/>
                </a:lnTo>
                <a:lnTo>
                  <a:pt x="40766" y="3795"/>
                </a:lnTo>
                <a:lnTo>
                  <a:pt x="39935" y="3242"/>
                </a:lnTo>
                <a:lnTo>
                  <a:pt x="39498" y="2983"/>
                </a:lnTo>
                <a:lnTo>
                  <a:pt x="34381" y="0"/>
                </a:lnTo>
                <a:close/>
              </a:path>
            </a:pathLst>
          </a:custGeom>
          <a:solidFill>
            <a:srgbClr val="5EB2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 panose="00000500000000000000" pitchFamily="2" charset="-52"/>
            </a:endParaRPr>
          </a:p>
        </p:txBody>
      </p:sp>
      <p:sp>
        <p:nvSpPr>
          <p:cNvPr id="920" name="Google Shape;920;p31"/>
          <p:cNvSpPr/>
          <p:nvPr/>
        </p:nvSpPr>
        <p:spPr>
          <a:xfrm>
            <a:off x="3438469" y="4325670"/>
            <a:ext cx="1058037" cy="1058037"/>
          </a:xfrm>
          <a:custGeom>
            <a:avLst/>
            <a:gdLst/>
            <a:ahLst/>
            <a:cxnLst/>
            <a:rect l="l" t="t" r="r" b="b"/>
            <a:pathLst>
              <a:path w="27157" h="27157" extrusionOk="0">
                <a:moveTo>
                  <a:pt x="0" y="9"/>
                </a:moveTo>
                <a:lnTo>
                  <a:pt x="27138" y="27156"/>
                </a:lnTo>
                <a:lnTo>
                  <a:pt x="27156" y="27138"/>
                </a:lnTo>
                <a:lnTo>
                  <a:pt x="9" y="0"/>
                </a:lnTo>
                <a:lnTo>
                  <a:pt x="0" y="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 panose="00000500000000000000" pitchFamily="2" charset="-52"/>
            </a:endParaRPr>
          </a:p>
        </p:txBody>
      </p:sp>
      <p:sp>
        <p:nvSpPr>
          <p:cNvPr id="921" name="Google Shape;921;p31"/>
          <p:cNvSpPr/>
          <p:nvPr/>
        </p:nvSpPr>
        <p:spPr>
          <a:xfrm>
            <a:off x="3438820" y="3803461"/>
            <a:ext cx="2109061" cy="1579555"/>
          </a:xfrm>
          <a:custGeom>
            <a:avLst/>
            <a:gdLst/>
            <a:ahLst/>
            <a:cxnLst/>
            <a:rect l="l" t="t" r="r" b="b"/>
            <a:pathLst>
              <a:path w="54134" h="40543" extrusionOk="0">
                <a:moveTo>
                  <a:pt x="19057" y="2117"/>
                </a:moveTo>
                <a:lnTo>
                  <a:pt x="0" y="13404"/>
                </a:lnTo>
                <a:lnTo>
                  <a:pt x="27147" y="40542"/>
                </a:lnTo>
                <a:lnTo>
                  <a:pt x="54134" y="13556"/>
                </a:lnTo>
                <a:lnTo>
                  <a:pt x="34363" y="2054"/>
                </a:lnTo>
                <a:lnTo>
                  <a:pt x="33916" y="1804"/>
                </a:lnTo>
                <a:lnTo>
                  <a:pt x="33014" y="1349"/>
                </a:lnTo>
                <a:lnTo>
                  <a:pt x="32086" y="965"/>
                </a:lnTo>
                <a:lnTo>
                  <a:pt x="31139" y="652"/>
                </a:lnTo>
                <a:lnTo>
                  <a:pt x="30184" y="393"/>
                </a:lnTo>
                <a:lnTo>
                  <a:pt x="29210" y="197"/>
                </a:lnTo>
                <a:lnTo>
                  <a:pt x="28237" y="72"/>
                </a:lnTo>
                <a:lnTo>
                  <a:pt x="27254" y="9"/>
                </a:lnTo>
                <a:lnTo>
                  <a:pt x="26763" y="1"/>
                </a:lnTo>
                <a:lnTo>
                  <a:pt x="26763" y="1"/>
                </a:lnTo>
                <a:lnTo>
                  <a:pt x="26263" y="9"/>
                </a:lnTo>
                <a:lnTo>
                  <a:pt x="25263" y="72"/>
                </a:lnTo>
                <a:lnTo>
                  <a:pt x="24272" y="206"/>
                </a:lnTo>
                <a:lnTo>
                  <a:pt x="23290" y="402"/>
                </a:lnTo>
                <a:lnTo>
                  <a:pt x="22316" y="670"/>
                </a:lnTo>
                <a:lnTo>
                  <a:pt x="21361" y="1001"/>
                </a:lnTo>
                <a:lnTo>
                  <a:pt x="20423" y="1394"/>
                </a:lnTo>
                <a:lnTo>
                  <a:pt x="19503" y="1858"/>
                </a:lnTo>
                <a:lnTo>
                  <a:pt x="19057" y="2117"/>
                </a:lnTo>
                <a:close/>
              </a:path>
            </a:pathLst>
          </a:custGeom>
          <a:solidFill>
            <a:srgbClr val="49D4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 panose="00000500000000000000" pitchFamily="2" charset="-52"/>
            </a:endParaRPr>
          </a:p>
        </p:txBody>
      </p:sp>
      <p:sp>
        <p:nvSpPr>
          <p:cNvPr id="922" name="Google Shape;922;p31"/>
          <p:cNvSpPr/>
          <p:nvPr/>
        </p:nvSpPr>
        <p:spPr>
          <a:xfrm>
            <a:off x="3438820" y="3803811"/>
            <a:ext cx="2109061" cy="1579205"/>
          </a:xfrm>
          <a:custGeom>
            <a:avLst/>
            <a:gdLst/>
            <a:ahLst/>
            <a:cxnLst/>
            <a:rect l="l" t="t" r="r" b="b"/>
            <a:pathLst>
              <a:path w="54134" h="40534" extrusionOk="0">
                <a:moveTo>
                  <a:pt x="26201" y="0"/>
                </a:moveTo>
                <a:lnTo>
                  <a:pt x="25218" y="72"/>
                </a:lnTo>
                <a:lnTo>
                  <a:pt x="24227" y="206"/>
                </a:lnTo>
                <a:lnTo>
                  <a:pt x="23254" y="402"/>
                </a:lnTo>
                <a:lnTo>
                  <a:pt x="22289" y="670"/>
                </a:lnTo>
                <a:lnTo>
                  <a:pt x="21343" y="992"/>
                </a:lnTo>
                <a:lnTo>
                  <a:pt x="20414" y="1394"/>
                </a:lnTo>
                <a:lnTo>
                  <a:pt x="19503" y="1849"/>
                </a:lnTo>
                <a:lnTo>
                  <a:pt x="19057" y="2108"/>
                </a:lnTo>
                <a:lnTo>
                  <a:pt x="0" y="13395"/>
                </a:lnTo>
                <a:lnTo>
                  <a:pt x="27147" y="40533"/>
                </a:lnTo>
                <a:lnTo>
                  <a:pt x="54134" y="13547"/>
                </a:lnTo>
                <a:lnTo>
                  <a:pt x="34363" y="2045"/>
                </a:lnTo>
                <a:lnTo>
                  <a:pt x="33916" y="1786"/>
                </a:lnTo>
                <a:lnTo>
                  <a:pt x="33005" y="1340"/>
                </a:lnTo>
                <a:lnTo>
                  <a:pt x="32068" y="956"/>
                </a:lnTo>
                <a:lnTo>
                  <a:pt x="31121" y="635"/>
                </a:lnTo>
                <a:lnTo>
                  <a:pt x="30148" y="376"/>
                </a:lnTo>
                <a:lnTo>
                  <a:pt x="29174" y="188"/>
                </a:lnTo>
                <a:lnTo>
                  <a:pt x="28183" y="54"/>
                </a:lnTo>
                <a:lnTo>
                  <a:pt x="27201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35686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 panose="00000500000000000000" pitchFamily="2" charset="-52"/>
            </a:endParaRPr>
          </a:p>
        </p:txBody>
      </p:sp>
      <p:sp>
        <p:nvSpPr>
          <p:cNvPr id="923" name="Google Shape;923;p31"/>
          <p:cNvSpPr/>
          <p:nvPr/>
        </p:nvSpPr>
        <p:spPr>
          <a:xfrm>
            <a:off x="4496451" y="4325670"/>
            <a:ext cx="1579205" cy="2108710"/>
          </a:xfrm>
          <a:custGeom>
            <a:avLst/>
            <a:gdLst/>
            <a:ahLst/>
            <a:cxnLst/>
            <a:rect l="l" t="t" r="r" b="b"/>
            <a:pathLst>
              <a:path w="40534" h="54125" extrusionOk="0">
                <a:moveTo>
                  <a:pt x="27130" y="0"/>
                </a:moveTo>
                <a:lnTo>
                  <a:pt x="0" y="27138"/>
                </a:lnTo>
                <a:lnTo>
                  <a:pt x="26987" y="54125"/>
                </a:lnTo>
                <a:lnTo>
                  <a:pt x="38488" y="34354"/>
                </a:lnTo>
                <a:lnTo>
                  <a:pt x="38739" y="33907"/>
                </a:lnTo>
                <a:lnTo>
                  <a:pt x="39194" y="32997"/>
                </a:lnTo>
                <a:lnTo>
                  <a:pt x="39578" y="32068"/>
                </a:lnTo>
                <a:lnTo>
                  <a:pt x="39899" y="31112"/>
                </a:lnTo>
                <a:lnTo>
                  <a:pt x="40158" y="30148"/>
                </a:lnTo>
                <a:lnTo>
                  <a:pt x="40346" y="29166"/>
                </a:lnTo>
                <a:lnTo>
                  <a:pt x="40471" y="28183"/>
                </a:lnTo>
                <a:lnTo>
                  <a:pt x="40533" y="27192"/>
                </a:lnTo>
                <a:lnTo>
                  <a:pt x="40525" y="26201"/>
                </a:lnTo>
                <a:lnTo>
                  <a:pt x="40462" y="25210"/>
                </a:lnTo>
                <a:lnTo>
                  <a:pt x="40328" y="24227"/>
                </a:lnTo>
                <a:lnTo>
                  <a:pt x="40123" y="23254"/>
                </a:lnTo>
                <a:lnTo>
                  <a:pt x="39864" y="22290"/>
                </a:lnTo>
                <a:lnTo>
                  <a:pt x="39533" y="21334"/>
                </a:lnTo>
                <a:lnTo>
                  <a:pt x="39140" y="20405"/>
                </a:lnTo>
                <a:lnTo>
                  <a:pt x="38685" y="19494"/>
                </a:lnTo>
                <a:lnTo>
                  <a:pt x="38426" y="19057"/>
                </a:lnTo>
                <a:lnTo>
                  <a:pt x="27130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35686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 panose="00000500000000000000" pitchFamily="2" charset="-52"/>
            </a:endParaRPr>
          </a:p>
        </p:txBody>
      </p:sp>
      <p:sp>
        <p:nvSpPr>
          <p:cNvPr id="924" name="Google Shape;924;p31"/>
          <p:cNvSpPr/>
          <p:nvPr/>
        </p:nvSpPr>
        <p:spPr>
          <a:xfrm>
            <a:off x="3444742" y="5382944"/>
            <a:ext cx="2109061" cy="1579205"/>
          </a:xfrm>
          <a:custGeom>
            <a:avLst/>
            <a:gdLst/>
            <a:ahLst/>
            <a:cxnLst/>
            <a:rect l="l" t="t" r="r" b="b"/>
            <a:pathLst>
              <a:path w="54134" h="40534" extrusionOk="0">
                <a:moveTo>
                  <a:pt x="26995" y="0"/>
                </a:moveTo>
                <a:lnTo>
                  <a:pt x="0" y="26987"/>
                </a:lnTo>
                <a:lnTo>
                  <a:pt x="19771" y="38489"/>
                </a:lnTo>
                <a:lnTo>
                  <a:pt x="20217" y="38748"/>
                </a:lnTo>
                <a:lnTo>
                  <a:pt x="21128" y="39194"/>
                </a:lnTo>
                <a:lnTo>
                  <a:pt x="22066" y="39578"/>
                </a:lnTo>
                <a:lnTo>
                  <a:pt x="23021" y="39899"/>
                </a:lnTo>
                <a:lnTo>
                  <a:pt x="23986" y="40158"/>
                </a:lnTo>
                <a:lnTo>
                  <a:pt x="24959" y="40346"/>
                </a:lnTo>
                <a:lnTo>
                  <a:pt x="25951" y="40480"/>
                </a:lnTo>
                <a:lnTo>
                  <a:pt x="26942" y="40533"/>
                </a:lnTo>
                <a:lnTo>
                  <a:pt x="27933" y="40533"/>
                </a:lnTo>
                <a:lnTo>
                  <a:pt x="28915" y="40462"/>
                </a:lnTo>
                <a:lnTo>
                  <a:pt x="29907" y="40328"/>
                </a:lnTo>
                <a:lnTo>
                  <a:pt x="30880" y="40132"/>
                </a:lnTo>
                <a:lnTo>
                  <a:pt x="31844" y="39864"/>
                </a:lnTo>
                <a:lnTo>
                  <a:pt x="32791" y="39542"/>
                </a:lnTo>
                <a:lnTo>
                  <a:pt x="33720" y="39140"/>
                </a:lnTo>
                <a:lnTo>
                  <a:pt x="34630" y="38685"/>
                </a:lnTo>
                <a:lnTo>
                  <a:pt x="35077" y="38426"/>
                </a:lnTo>
                <a:lnTo>
                  <a:pt x="54134" y="27139"/>
                </a:lnTo>
                <a:lnTo>
                  <a:pt x="26995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35686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 panose="00000500000000000000" pitchFamily="2" charset="-52"/>
            </a:endParaRPr>
          </a:p>
        </p:txBody>
      </p:sp>
      <p:sp>
        <p:nvSpPr>
          <p:cNvPr id="925" name="Google Shape;925;p31"/>
          <p:cNvSpPr/>
          <p:nvPr/>
        </p:nvSpPr>
        <p:spPr>
          <a:xfrm>
            <a:off x="2916958" y="4331592"/>
            <a:ext cx="1579555" cy="2108710"/>
          </a:xfrm>
          <a:custGeom>
            <a:avLst/>
            <a:gdLst/>
            <a:ahLst/>
            <a:cxnLst/>
            <a:rect l="l" t="t" r="r" b="b"/>
            <a:pathLst>
              <a:path w="40543" h="54125" extrusionOk="0">
                <a:moveTo>
                  <a:pt x="13547" y="0"/>
                </a:moveTo>
                <a:lnTo>
                  <a:pt x="2045" y="19771"/>
                </a:lnTo>
                <a:lnTo>
                  <a:pt x="1795" y="20218"/>
                </a:lnTo>
                <a:lnTo>
                  <a:pt x="1340" y="21128"/>
                </a:lnTo>
                <a:lnTo>
                  <a:pt x="956" y="22057"/>
                </a:lnTo>
                <a:lnTo>
                  <a:pt x="634" y="23013"/>
                </a:lnTo>
                <a:lnTo>
                  <a:pt x="375" y="23977"/>
                </a:lnTo>
                <a:lnTo>
                  <a:pt x="188" y="24959"/>
                </a:lnTo>
                <a:lnTo>
                  <a:pt x="63" y="25942"/>
                </a:lnTo>
                <a:lnTo>
                  <a:pt x="0" y="26933"/>
                </a:lnTo>
                <a:lnTo>
                  <a:pt x="9" y="27924"/>
                </a:lnTo>
                <a:lnTo>
                  <a:pt x="72" y="28915"/>
                </a:lnTo>
                <a:lnTo>
                  <a:pt x="206" y="29898"/>
                </a:lnTo>
                <a:lnTo>
                  <a:pt x="411" y="30880"/>
                </a:lnTo>
                <a:lnTo>
                  <a:pt x="670" y="31835"/>
                </a:lnTo>
                <a:lnTo>
                  <a:pt x="1000" y="32791"/>
                </a:lnTo>
                <a:lnTo>
                  <a:pt x="1393" y="33720"/>
                </a:lnTo>
                <a:lnTo>
                  <a:pt x="1849" y="34631"/>
                </a:lnTo>
                <a:lnTo>
                  <a:pt x="2108" y="35068"/>
                </a:lnTo>
                <a:lnTo>
                  <a:pt x="13404" y="54125"/>
                </a:lnTo>
                <a:lnTo>
                  <a:pt x="40542" y="26986"/>
                </a:lnTo>
                <a:lnTo>
                  <a:pt x="13547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35686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 panose="00000500000000000000" pitchFamily="2" charset="-52"/>
            </a:endParaRPr>
          </a:p>
        </p:txBody>
      </p:sp>
      <p:sp>
        <p:nvSpPr>
          <p:cNvPr id="926" name="Google Shape;926;p31"/>
          <p:cNvSpPr/>
          <p:nvPr/>
        </p:nvSpPr>
        <p:spPr>
          <a:xfrm>
            <a:off x="3160844" y="3360222"/>
            <a:ext cx="2668526" cy="1542699"/>
          </a:xfrm>
          <a:custGeom>
            <a:avLst/>
            <a:gdLst/>
            <a:ahLst/>
            <a:cxnLst/>
            <a:rect l="l" t="t" r="r" b="b"/>
            <a:pathLst>
              <a:path w="68494" h="39597" extrusionOk="0">
                <a:moveTo>
                  <a:pt x="34363" y="1"/>
                </a:moveTo>
                <a:lnTo>
                  <a:pt x="33363" y="10"/>
                </a:lnTo>
                <a:lnTo>
                  <a:pt x="32380" y="81"/>
                </a:lnTo>
                <a:lnTo>
                  <a:pt x="31389" y="215"/>
                </a:lnTo>
                <a:lnTo>
                  <a:pt x="30416" y="412"/>
                </a:lnTo>
                <a:lnTo>
                  <a:pt x="29451" y="671"/>
                </a:lnTo>
                <a:lnTo>
                  <a:pt x="28496" y="1001"/>
                </a:lnTo>
                <a:lnTo>
                  <a:pt x="27567" y="1394"/>
                </a:lnTo>
                <a:lnTo>
                  <a:pt x="26656" y="1858"/>
                </a:lnTo>
                <a:lnTo>
                  <a:pt x="26210" y="2117"/>
                </a:lnTo>
                <a:lnTo>
                  <a:pt x="0" y="17646"/>
                </a:lnTo>
                <a:lnTo>
                  <a:pt x="7135" y="24781"/>
                </a:lnTo>
                <a:lnTo>
                  <a:pt x="26192" y="13494"/>
                </a:lnTo>
                <a:lnTo>
                  <a:pt x="26638" y="13235"/>
                </a:lnTo>
                <a:lnTo>
                  <a:pt x="27549" y="12780"/>
                </a:lnTo>
                <a:lnTo>
                  <a:pt x="28478" y="12378"/>
                </a:lnTo>
                <a:lnTo>
                  <a:pt x="29424" y="12056"/>
                </a:lnTo>
                <a:lnTo>
                  <a:pt x="30389" y="11788"/>
                </a:lnTo>
                <a:lnTo>
                  <a:pt x="31362" y="11592"/>
                </a:lnTo>
                <a:lnTo>
                  <a:pt x="32353" y="11458"/>
                </a:lnTo>
                <a:lnTo>
                  <a:pt x="33336" y="11386"/>
                </a:lnTo>
                <a:lnTo>
                  <a:pt x="34336" y="11386"/>
                </a:lnTo>
                <a:lnTo>
                  <a:pt x="35318" y="11440"/>
                </a:lnTo>
                <a:lnTo>
                  <a:pt x="36309" y="11574"/>
                </a:lnTo>
                <a:lnTo>
                  <a:pt x="37283" y="11762"/>
                </a:lnTo>
                <a:lnTo>
                  <a:pt x="38256" y="12021"/>
                </a:lnTo>
                <a:lnTo>
                  <a:pt x="39203" y="12342"/>
                </a:lnTo>
                <a:lnTo>
                  <a:pt x="40140" y="12726"/>
                </a:lnTo>
                <a:lnTo>
                  <a:pt x="41051" y="13172"/>
                </a:lnTo>
                <a:lnTo>
                  <a:pt x="41498" y="13431"/>
                </a:lnTo>
                <a:lnTo>
                  <a:pt x="61269" y="24933"/>
                </a:lnTo>
                <a:lnTo>
                  <a:pt x="46615" y="39587"/>
                </a:lnTo>
                <a:lnTo>
                  <a:pt x="46632" y="39596"/>
                </a:lnTo>
                <a:lnTo>
                  <a:pt x="68493" y="17736"/>
                </a:lnTo>
                <a:lnTo>
                  <a:pt x="41525" y="2055"/>
                </a:lnTo>
                <a:lnTo>
                  <a:pt x="41078" y="1796"/>
                </a:lnTo>
                <a:lnTo>
                  <a:pt x="40167" y="1349"/>
                </a:lnTo>
                <a:lnTo>
                  <a:pt x="39238" y="956"/>
                </a:lnTo>
                <a:lnTo>
                  <a:pt x="38283" y="635"/>
                </a:lnTo>
                <a:lnTo>
                  <a:pt x="37319" y="385"/>
                </a:lnTo>
                <a:lnTo>
                  <a:pt x="36336" y="188"/>
                </a:lnTo>
                <a:lnTo>
                  <a:pt x="35354" y="63"/>
                </a:lnTo>
                <a:lnTo>
                  <a:pt x="34363" y="1"/>
                </a:lnTo>
                <a:close/>
              </a:path>
            </a:pathLst>
          </a:custGeom>
          <a:solidFill>
            <a:srgbClr val="49D4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 panose="00000500000000000000" pitchFamily="2" charset="-52"/>
            </a:endParaRPr>
          </a:p>
        </p:txBody>
      </p:sp>
      <p:sp>
        <p:nvSpPr>
          <p:cNvPr id="927" name="Google Shape;927;p31"/>
          <p:cNvSpPr/>
          <p:nvPr/>
        </p:nvSpPr>
        <p:spPr>
          <a:xfrm>
            <a:off x="3806558" y="4654096"/>
            <a:ext cx="1378444" cy="1519011"/>
          </a:xfrm>
          <a:custGeom>
            <a:avLst/>
            <a:gdLst/>
            <a:ahLst/>
            <a:cxnLst/>
            <a:rect l="l" t="t" r="r" b="b"/>
            <a:pathLst>
              <a:path w="35381" h="38989" extrusionOk="0">
                <a:moveTo>
                  <a:pt x="17164" y="0"/>
                </a:moveTo>
                <a:lnTo>
                  <a:pt x="16431" y="98"/>
                </a:lnTo>
                <a:lnTo>
                  <a:pt x="15717" y="295"/>
                </a:lnTo>
                <a:lnTo>
                  <a:pt x="15029" y="590"/>
                </a:lnTo>
                <a:lnTo>
                  <a:pt x="14699" y="777"/>
                </a:lnTo>
                <a:lnTo>
                  <a:pt x="2742" y="7859"/>
                </a:lnTo>
                <a:lnTo>
                  <a:pt x="2429" y="8055"/>
                </a:lnTo>
                <a:lnTo>
                  <a:pt x="1858" y="8511"/>
                </a:lnTo>
                <a:lnTo>
                  <a:pt x="1349" y="9020"/>
                </a:lnTo>
                <a:lnTo>
                  <a:pt x="920" y="9600"/>
                </a:lnTo>
                <a:lnTo>
                  <a:pt x="563" y="10216"/>
                </a:lnTo>
                <a:lnTo>
                  <a:pt x="286" y="10886"/>
                </a:lnTo>
                <a:lnTo>
                  <a:pt x="107" y="11582"/>
                </a:lnTo>
                <a:lnTo>
                  <a:pt x="9" y="12306"/>
                </a:lnTo>
                <a:lnTo>
                  <a:pt x="0" y="12672"/>
                </a:lnTo>
                <a:lnTo>
                  <a:pt x="0" y="26531"/>
                </a:lnTo>
                <a:lnTo>
                  <a:pt x="9" y="26906"/>
                </a:lnTo>
                <a:lnTo>
                  <a:pt x="107" y="27638"/>
                </a:lnTo>
                <a:lnTo>
                  <a:pt x="295" y="28344"/>
                </a:lnTo>
                <a:lnTo>
                  <a:pt x="581" y="29023"/>
                </a:lnTo>
                <a:lnTo>
                  <a:pt x="938" y="29648"/>
                </a:lnTo>
                <a:lnTo>
                  <a:pt x="1384" y="30228"/>
                </a:lnTo>
                <a:lnTo>
                  <a:pt x="1902" y="30746"/>
                </a:lnTo>
                <a:lnTo>
                  <a:pt x="2492" y="31193"/>
                </a:lnTo>
                <a:lnTo>
                  <a:pt x="2813" y="31389"/>
                </a:lnTo>
                <a:lnTo>
                  <a:pt x="14770" y="38256"/>
                </a:lnTo>
                <a:lnTo>
                  <a:pt x="15092" y="38426"/>
                </a:lnTo>
                <a:lnTo>
                  <a:pt x="15762" y="38703"/>
                </a:lnTo>
                <a:lnTo>
                  <a:pt x="16467" y="38890"/>
                </a:lnTo>
                <a:lnTo>
                  <a:pt x="17173" y="38988"/>
                </a:lnTo>
                <a:lnTo>
                  <a:pt x="17887" y="38988"/>
                </a:lnTo>
                <a:lnTo>
                  <a:pt x="18601" y="38899"/>
                </a:lnTo>
                <a:lnTo>
                  <a:pt x="19298" y="38720"/>
                </a:lnTo>
                <a:lnTo>
                  <a:pt x="19977" y="38444"/>
                </a:lnTo>
                <a:lnTo>
                  <a:pt x="20298" y="38274"/>
                </a:lnTo>
                <a:lnTo>
                  <a:pt x="32532" y="31380"/>
                </a:lnTo>
                <a:lnTo>
                  <a:pt x="32862" y="31184"/>
                </a:lnTo>
                <a:lnTo>
                  <a:pt x="33452" y="30737"/>
                </a:lnTo>
                <a:lnTo>
                  <a:pt x="33979" y="30219"/>
                </a:lnTo>
                <a:lnTo>
                  <a:pt x="34425" y="29639"/>
                </a:lnTo>
                <a:lnTo>
                  <a:pt x="34791" y="29005"/>
                </a:lnTo>
                <a:lnTo>
                  <a:pt x="35077" y="28335"/>
                </a:lnTo>
                <a:lnTo>
                  <a:pt x="35274" y="27621"/>
                </a:lnTo>
                <a:lnTo>
                  <a:pt x="35372" y="26879"/>
                </a:lnTo>
                <a:lnTo>
                  <a:pt x="35381" y="26504"/>
                </a:lnTo>
                <a:lnTo>
                  <a:pt x="35381" y="12708"/>
                </a:lnTo>
                <a:lnTo>
                  <a:pt x="35372" y="12333"/>
                </a:lnTo>
                <a:lnTo>
                  <a:pt x="35274" y="11600"/>
                </a:lnTo>
                <a:lnTo>
                  <a:pt x="35086" y="10904"/>
                </a:lnTo>
                <a:lnTo>
                  <a:pt x="34809" y="10234"/>
                </a:lnTo>
                <a:lnTo>
                  <a:pt x="34452" y="9609"/>
                </a:lnTo>
                <a:lnTo>
                  <a:pt x="34014" y="9028"/>
                </a:lnTo>
                <a:lnTo>
                  <a:pt x="33497" y="8511"/>
                </a:lnTo>
                <a:lnTo>
                  <a:pt x="32916" y="8064"/>
                </a:lnTo>
                <a:lnTo>
                  <a:pt x="32604" y="7868"/>
                </a:lnTo>
                <a:lnTo>
                  <a:pt x="20369" y="750"/>
                </a:lnTo>
                <a:lnTo>
                  <a:pt x="20039" y="572"/>
                </a:lnTo>
                <a:lnTo>
                  <a:pt x="19343" y="277"/>
                </a:lnTo>
                <a:lnTo>
                  <a:pt x="18628" y="90"/>
                </a:lnTo>
                <a:lnTo>
                  <a:pt x="1789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 panose="00000500000000000000" pitchFamily="2" charset="-52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C06ADD5-F8AF-4EF2-93E2-427648801C11}"/>
              </a:ext>
            </a:extLst>
          </p:cNvPr>
          <p:cNvGrpSpPr/>
          <p:nvPr/>
        </p:nvGrpSpPr>
        <p:grpSpPr>
          <a:xfrm>
            <a:off x="457013" y="1984124"/>
            <a:ext cx="2177100" cy="2198323"/>
            <a:chOff x="457175" y="1857852"/>
            <a:chExt cx="2177100" cy="2198323"/>
          </a:xfrm>
        </p:grpSpPr>
        <p:grpSp>
          <p:nvGrpSpPr>
            <p:cNvPr id="932" name="Google Shape;932;p31"/>
            <p:cNvGrpSpPr/>
            <p:nvPr/>
          </p:nvGrpSpPr>
          <p:grpSpPr>
            <a:xfrm>
              <a:off x="457188" y="1857852"/>
              <a:ext cx="2079900" cy="1398486"/>
              <a:chOff x="457188" y="1857852"/>
              <a:chExt cx="2079900" cy="1398486"/>
            </a:xfrm>
          </p:grpSpPr>
          <p:sp>
            <p:nvSpPr>
              <p:cNvPr id="933" name="Google Shape;933;p31"/>
              <p:cNvSpPr/>
              <p:nvPr/>
            </p:nvSpPr>
            <p:spPr>
              <a:xfrm>
                <a:off x="1057449" y="1857852"/>
                <a:ext cx="879370" cy="969414"/>
              </a:xfrm>
              <a:custGeom>
                <a:avLst/>
                <a:gdLst/>
                <a:ahLst/>
                <a:cxnLst/>
                <a:rect l="l" t="t" r="r" b="b"/>
                <a:pathLst>
                  <a:path w="28630" h="31559" extrusionOk="0">
                    <a:moveTo>
                      <a:pt x="11895" y="634"/>
                    </a:moveTo>
                    <a:lnTo>
                      <a:pt x="2215" y="6367"/>
                    </a:lnTo>
                    <a:lnTo>
                      <a:pt x="1965" y="6519"/>
                    </a:lnTo>
                    <a:lnTo>
                      <a:pt x="1500" y="6885"/>
                    </a:lnTo>
                    <a:lnTo>
                      <a:pt x="1090" y="7305"/>
                    </a:lnTo>
                    <a:lnTo>
                      <a:pt x="741" y="7769"/>
                    </a:lnTo>
                    <a:lnTo>
                      <a:pt x="456" y="8278"/>
                    </a:lnTo>
                    <a:lnTo>
                      <a:pt x="232" y="8814"/>
                    </a:lnTo>
                    <a:lnTo>
                      <a:pt x="81" y="9377"/>
                    </a:lnTo>
                    <a:lnTo>
                      <a:pt x="9" y="9957"/>
                    </a:lnTo>
                    <a:lnTo>
                      <a:pt x="0" y="10261"/>
                    </a:lnTo>
                    <a:lnTo>
                      <a:pt x="0" y="10261"/>
                    </a:lnTo>
                    <a:lnTo>
                      <a:pt x="0" y="21477"/>
                    </a:lnTo>
                    <a:lnTo>
                      <a:pt x="9" y="21780"/>
                    </a:lnTo>
                    <a:lnTo>
                      <a:pt x="81" y="22370"/>
                    </a:lnTo>
                    <a:lnTo>
                      <a:pt x="241" y="22941"/>
                    </a:lnTo>
                    <a:lnTo>
                      <a:pt x="465" y="23486"/>
                    </a:lnTo>
                    <a:lnTo>
                      <a:pt x="759" y="23995"/>
                    </a:lnTo>
                    <a:lnTo>
                      <a:pt x="1116" y="24459"/>
                    </a:lnTo>
                    <a:lnTo>
                      <a:pt x="1536" y="24879"/>
                    </a:lnTo>
                    <a:lnTo>
                      <a:pt x="2009" y="25245"/>
                    </a:lnTo>
                    <a:lnTo>
                      <a:pt x="2268" y="25406"/>
                    </a:lnTo>
                    <a:lnTo>
                      <a:pt x="2268" y="25406"/>
                    </a:lnTo>
                    <a:lnTo>
                      <a:pt x="11948" y="30960"/>
                    </a:lnTo>
                    <a:lnTo>
                      <a:pt x="12216" y="31103"/>
                    </a:lnTo>
                    <a:lnTo>
                      <a:pt x="12761" y="31326"/>
                    </a:lnTo>
                    <a:lnTo>
                      <a:pt x="13324" y="31478"/>
                    </a:lnTo>
                    <a:lnTo>
                      <a:pt x="13895" y="31550"/>
                    </a:lnTo>
                    <a:lnTo>
                      <a:pt x="14476" y="31559"/>
                    </a:lnTo>
                    <a:lnTo>
                      <a:pt x="15056" y="31487"/>
                    </a:lnTo>
                    <a:lnTo>
                      <a:pt x="15619" y="31335"/>
                    </a:lnTo>
                    <a:lnTo>
                      <a:pt x="16163" y="31121"/>
                    </a:lnTo>
                    <a:lnTo>
                      <a:pt x="16431" y="30978"/>
                    </a:lnTo>
                    <a:lnTo>
                      <a:pt x="16431" y="30978"/>
                    </a:lnTo>
                    <a:lnTo>
                      <a:pt x="26326" y="25397"/>
                    </a:lnTo>
                    <a:lnTo>
                      <a:pt x="26594" y="25245"/>
                    </a:lnTo>
                    <a:lnTo>
                      <a:pt x="27067" y="24879"/>
                    </a:lnTo>
                    <a:lnTo>
                      <a:pt x="27496" y="24459"/>
                    </a:lnTo>
                    <a:lnTo>
                      <a:pt x="27862" y="23986"/>
                    </a:lnTo>
                    <a:lnTo>
                      <a:pt x="28156" y="23477"/>
                    </a:lnTo>
                    <a:lnTo>
                      <a:pt x="28389" y="22932"/>
                    </a:lnTo>
                    <a:lnTo>
                      <a:pt x="28540" y="22352"/>
                    </a:lnTo>
                    <a:lnTo>
                      <a:pt x="28621" y="21762"/>
                    </a:lnTo>
                    <a:lnTo>
                      <a:pt x="28630" y="21450"/>
                    </a:lnTo>
                    <a:lnTo>
                      <a:pt x="28630" y="21450"/>
                    </a:lnTo>
                    <a:lnTo>
                      <a:pt x="28630" y="10287"/>
                    </a:lnTo>
                    <a:lnTo>
                      <a:pt x="28621" y="9984"/>
                    </a:lnTo>
                    <a:lnTo>
                      <a:pt x="28549" y="9394"/>
                    </a:lnTo>
                    <a:lnTo>
                      <a:pt x="28397" y="8823"/>
                    </a:lnTo>
                    <a:lnTo>
                      <a:pt x="28165" y="8287"/>
                    </a:lnTo>
                    <a:lnTo>
                      <a:pt x="27880" y="7778"/>
                    </a:lnTo>
                    <a:lnTo>
                      <a:pt x="27522" y="7314"/>
                    </a:lnTo>
                    <a:lnTo>
                      <a:pt x="27112" y="6894"/>
                    </a:lnTo>
                    <a:lnTo>
                      <a:pt x="26638" y="6528"/>
                    </a:lnTo>
                    <a:lnTo>
                      <a:pt x="26379" y="6367"/>
                    </a:lnTo>
                    <a:lnTo>
                      <a:pt x="26379" y="6367"/>
                    </a:lnTo>
                    <a:lnTo>
                      <a:pt x="16485" y="607"/>
                    </a:lnTo>
                    <a:lnTo>
                      <a:pt x="16217" y="465"/>
                    </a:lnTo>
                    <a:lnTo>
                      <a:pt x="15663" y="232"/>
                    </a:lnTo>
                    <a:lnTo>
                      <a:pt x="15083" y="81"/>
                    </a:lnTo>
                    <a:lnTo>
                      <a:pt x="14502" y="0"/>
                    </a:lnTo>
                    <a:lnTo>
                      <a:pt x="14208" y="0"/>
                    </a:lnTo>
                    <a:lnTo>
                      <a:pt x="14208" y="0"/>
                    </a:lnTo>
                    <a:lnTo>
                      <a:pt x="13904" y="0"/>
                    </a:lnTo>
                    <a:lnTo>
                      <a:pt x="13315" y="81"/>
                    </a:lnTo>
                    <a:lnTo>
                      <a:pt x="12725" y="241"/>
                    </a:lnTo>
                    <a:lnTo>
                      <a:pt x="12163" y="482"/>
                    </a:lnTo>
                    <a:lnTo>
                      <a:pt x="11895" y="634"/>
                    </a:lnTo>
                    <a:close/>
                  </a:path>
                </a:pathLst>
              </a:custGeom>
              <a:solidFill>
                <a:srgbClr val="1AAD7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 panose="00000500000000000000" pitchFamily="2" charset="-52"/>
                </a:endParaRPr>
              </a:p>
            </p:txBody>
          </p:sp>
          <p:grpSp>
            <p:nvGrpSpPr>
              <p:cNvPr id="934" name="Google Shape;934;p31"/>
              <p:cNvGrpSpPr/>
              <p:nvPr/>
            </p:nvGrpSpPr>
            <p:grpSpPr>
              <a:xfrm>
                <a:off x="1313997" y="2162608"/>
                <a:ext cx="366269" cy="359907"/>
                <a:chOff x="-60988625" y="2310475"/>
                <a:chExt cx="316650" cy="311150"/>
              </a:xfrm>
            </p:grpSpPr>
            <p:sp>
              <p:nvSpPr>
                <p:cNvPr id="935" name="Google Shape;935;p31"/>
                <p:cNvSpPr/>
                <p:nvPr/>
              </p:nvSpPr>
              <p:spPr>
                <a:xfrm>
                  <a:off x="-60988625" y="2310475"/>
                  <a:ext cx="311125" cy="311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45" h="12446" extrusionOk="0">
                      <a:moveTo>
                        <a:pt x="7877" y="883"/>
                      </a:moveTo>
                      <a:cubicBezTo>
                        <a:pt x="8097" y="883"/>
                        <a:pt x="8318" y="1072"/>
                        <a:pt x="8318" y="1324"/>
                      </a:cubicBezTo>
                      <a:lnTo>
                        <a:pt x="8318" y="10398"/>
                      </a:lnTo>
                      <a:cubicBezTo>
                        <a:pt x="8318" y="10870"/>
                        <a:pt x="8444" y="11311"/>
                        <a:pt x="8727" y="11626"/>
                      </a:cubicBezTo>
                      <a:lnTo>
                        <a:pt x="2111" y="11626"/>
                      </a:lnTo>
                      <a:cubicBezTo>
                        <a:pt x="1450" y="11626"/>
                        <a:pt x="851" y="11091"/>
                        <a:pt x="851" y="10398"/>
                      </a:cubicBezTo>
                      <a:lnTo>
                        <a:pt x="851" y="1324"/>
                      </a:lnTo>
                      <a:lnTo>
                        <a:pt x="820" y="1324"/>
                      </a:lnTo>
                      <a:cubicBezTo>
                        <a:pt x="820" y="1072"/>
                        <a:pt x="1009" y="883"/>
                        <a:pt x="1261" y="883"/>
                      </a:cubicBezTo>
                      <a:close/>
                      <a:moveTo>
                        <a:pt x="11500" y="10807"/>
                      </a:moveTo>
                      <a:cubicBezTo>
                        <a:pt x="11342" y="11280"/>
                        <a:pt x="10870" y="11626"/>
                        <a:pt x="10303" y="11626"/>
                      </a:cubicBezTo>
                      <a:cubicBezTo>
                        <a:pt x="9767" y="11626"/>
                        <a:pt x="9326" y="11280"/>
                        <a:pt x="9137" y="10807"/>
                      </a:cubicBezTo>
                      <a:close/>
                      <a:moveTo>
                        <a:pt x="1261" y="1"/>
                      </a:moveTo>
                      <a:cubicBezTo>
                        <a:pt x="568" y="1"/>
                        <a:pt x="32" y="568"/>
                        <a:pt x="32" y="1230"/>
                      </a:cubicBezTo>
                      <a:lnTo>
                        <a:pt x="32" y="10334"/>
                      </a:lnTo>
                      <a:cubicBezTo>
                        <a:pt x="0" y="11563"/>
                        <a:pt x="946" y="12445"/>
                        <a:pt x="2080" y="12445"/>
                      </a:cubicBezTo>
                      <a:lnTo>
                        <a:pt x="10334" y="12445"/>
                      </a:lnTo>
                      <a:cubicBezTo>
                        <a:pt x="11500" y="12445"/>
                        <a:pt x="12445" y="11500"/>
                        <a:pt x="12445" y="10366"/>
                      </a:cubicBezTo>
                      <a:cubicBezTo>
                        <a:pt x="12445" y="10145"/>
                        <a:pt x="12224" y="9925"/>
                        <a:pt x="12004" y="9925"/>
                      </a:cubicBezTo>
                      <a:lnTo>
                        <a:pt x="9074" y="9925"/>
                      </a:lnTo>
                      <a:lnTo>
                        <a:pt x="9074" y="1230"/>
                      </a:lnTo>
                      <a:cubicBezTo>
                        <a:pt x="9074" y="568"/>
                        <a:pt x="8538" y="1"/>
                        <a:pt x="7877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Montserrat" panose="00000500000000000000" pitchFamily="2" charset="-52"/>
                  </a:endParaRPr>
                </a:p>
              </p:txBody>
            </p:sp>
            <p:sp>
              <p:nvSpPr>
                <p:cNvPr id="936" name="Google Shape;936;p31"/>
                <p:cNvSpPr/>
                <p:nvPr/>
              </p:nvSpPr>
              <p:spPr>
                <a:xfrm>
                  <a:off x="-60947675" y="2353025"/>
                  <a:ext cx="145725" cy="20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29" h="820" extrusionOk="0">
                      <a:moveTo>
                        <a:pt x="442" y="0"/>
                      </a:moveTo>
                      <a:cubicBezTo>
                        <a:pt x="190" y="0"/>
                        <a:pt x="1" y="189"/>
                        <a:pt x="1" y="441"/>
                      </a:cubicBezTo>
                      <a:cubicBezTo>
                        <a:pt x="1" y="630"/>
                        <a:pt x="190" y="819"/>
                        <a:pt x="442" y="819"/>
                      </a:cubicBezTo>
                      <a:lnTo>
                        <a:pt x="5388" y="819"/>
                      </a:lnTo>
                      <a:cubicBezTo>
                        <a:pt x="5640" y="819"/>
                        <a:pt x="5829" y="630"/>
                        <a:pt x="5829" y="441"/>
                      </a:cubicBezTo>
                      <a:cubicBezTo>
                        <a:pt x="5829" y="189"/>
                        <a:pt x="5640" y="0"/>
                        <a:pt x="5388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Montserrat" panose="00000500000000000000" pitchFamily="2" charset="-52"/>
                  </a:endParaRPr>
                </a:p>
              </p:txBody>
            </p:sp>
            <p:sp>
              <p:nvSpPr>
                <p:cNvPr id="937" name="Google Shape;937;p31"/>
                <p:cNvSpPr/>
                <p:nvPr/>
              </p:nvSpPr>
              <p:spPr>
                <a:xfrm>
                  <a:off x="-60947675" y="2415250"/>
                  <a:ext cx="145725" cy="20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29" h="820" extrusionOk="0">
                      <a:moveTo>
                        <a:pt x="442" y="0"/>
                      </a:moveTo>
                      <a:cubicBezTo>
                        <a:pt x="190" y="0"/>
                        <a:pt x="1" y="189"/>
                        <a:pt x="1" y="378"/>
                      </a:cubicBezTo>
                      <a:cubicBezTo>
                        <a:pt x="1" y="630"/>
                        <a:pt x="190" y="819"/>
                        <a:pt x="442" y="819"/>
                      </a:cubicBezTo>
                      <a:lnTo>
                        <a:pt x="5388" y="819"/>
                      </a:lnTo>
                      <a:cubicBezTo>
                        <a:pt x="5640" y="819"/>
                        <a:pt x="5829" y="630"/>
                        <a:pt x="5829" y="378"/>
                      </a:cubicBezTo>
                      <a:cubicBezTo>
                        <a:pt x="5829" y="158"/>
                        <a:pt x="5640" y="0"/>
                        <a:pt x="5388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Montserrat" panose="00000500000000000000" pitchFamily="2" charset="-52"/>
                  </a:endParaRPr>
                </a:p>
              </p:txBody>
            </p:sp>
            <p:sp>
              <p:nvSpPr>
                <p:cNvPr id="938" name="Google Shape;938;p31"/>
                <p:cNvSpPr/>
                <p:nvPr/>
              </p:nvSpPr>
              <p:spPr>
                <a:xfrm>
                  <a:off x="-60947675" y="2475875"/>
                  <a:ext cx="145725" cy="22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29" h="884" extrusionOk="0">
                      <a:moveTo>
                        <a:pt x="442" y="1"/>
                      </a:moveTo>
                      <a:cubicBezTo>
                        <a:pt x="190" y="1"/>
                        <a:pt x="1" y="221"/>
                        <a:pt x="1" y="442"/>
                      </a:cubicBezTo>
                      <a:cubicBezTo>
                        <a:pt x="1" y="694"/>
                        <a:pt x="190" y="883"/>
                        <a:pt x="442" y="883"/>
                      </a:cubicBezTo>
                      <a:lnTo>
                        <a:pt x="5388" y="883"/>
                      </a:lnTo>
                      <a:cubicBezTo>
                        <a:pt x="5640" y="883"/>
                        <a:pt x="5829" y="694"/>
                        <a:pt x="5829" y="442"/>
                      </a:cubicBezTo>
                      <a:cubicBezTo>
                        <a:pt x="5829" y="221"/>
                        <a:pt x="5640" y="1"/>
                        <a:pt x="5388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Montserrat" panose="00000500000000000000" pitchFamily="2" charset="-52"/>
                  </a:endParaRPr>
                </a:p>
              </p:txBody>
            </p:sp>
            <p:sp>
              <p:nvSpPr>
                <p:cNvPr id="939" name="Google Shape;939;p31"/>
                <p:cNvSpPr/>
                <p:nvPr/>
              </p:nvSpPr>
              <p:spPr>
                <a:xfrm>
                  <a:off x="-60947675" y="2538100"/>
                  <a:ext cx="145725" cy="22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29" h="883" extrusionOk="0">
                      <a:moveTo>
                        <a:pt x="442" y="1"/>
                      </a:moveTo>
                      <a:cubicBezTo>
                        <a:pt x="190" y="1"/>
                        <a:pt x="1" y="190"/>
                        <a:pt x="1" y="442"/>
                      </a:cubicBezTo>
                      <a:cubicBezTo>
                        <a:pt x="1" y="662"/>
                        <a:pt x="190" y="883"/>
                        <a:pt x="442" y="883"/>
                      </a:cubicBezTo>
                      <a:lnTo>
                        <a:pt x="5388" y="883"/>
                      </a:lnTo>
                      <a:cubicBezTo>
                        <a:pt x="5640" y="883"/>
                        <a:pt x="5829" y="662"/>
                        <a:pt x="5829" y="442"/>
                      </a:cubicBezTo>
                      <a:cubicBezTo>
                        <a:pt x="5829" y="190"/>
                        <a:pt x="5640" y="1"/>
                        <a:pt x="5388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Montserrat" panose="00000500000000000000" pitchFamily="2" charset="-52"/>
                  </a:endParaRPr>
                </a:p>
              </p:txBody>
            </p:sp>
            <p:sp>
              <p:nvSpPr>
                <p:cNvPr id="940" name="Google Shape;940;p31"/>
                <p:cNvSpPr/>
                <p:nvPr/>
              </p:nvSpPr>
              <p:spPr>
                <a:xfrm>
                  <a:off x="-60740525" y="2312050"/>
                  <a:ext cx="68550" cy="233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2" h="9358" extrusionOk="0">
                      <a:moveTo>
                        <a:pt x="1796" y="789"/>
                      </a:moveTo>
                      <a:cubicBezTo>
                        <a:pt x="1891" y="789"/>
                        <a:pt x="1922" y="852"/>
                        <a:pt x="1922" y="946"/>
                      </a:cubicBezTo>
                      <a:lnTo>
                        <a:pt x="1922" y="1639"/>
                      </a:lnTo>
                      <a:lnTo>
                        <a:pt x="820" y="1639"/>
                      </a:lnTo>
                      <a:lnTo>
                        <a:pt x="820" y="946"/>
                      </a:lnTo>
                      <a:cubicBezTo>
                        <a:pt x="820" y="852"/>
                        <a:pt x="883" y="789"/>
                        <a:pt x="977" y="789"/>
                      </a:cubicBezTo>
                      <a:close/>
                      <a:moveTo>
                        <a:pt x="1922" y="2458"/>
                      </a:moveTo>
                      <a:lnTo>
                        <a:pt x="1922" y="6617"/>
                      </a:lnTo>
                      <a:lnTo>
                        <a:pt x="820" y="6617"/>
                      </a:lnTo>
                      <a:lnTo>
                        <a:pt x="820" y="2458"/>
                      </a:lnTo>
                      <a:close/>
                      <a:moveTo>
                        <a:pt x="1639" y="7436"/>
                      </a:moveTo>
                      <a:lnTo>
                        <a:pt x="1355" y="8035"/>
                      </a:lnTo>
                      <a:lnTo>
                        <a:pt x="1040" y="7436"/>
                      </a:lnTo>
                      <a:close/>
                      <a:moveTo>
                        <a:pt x="977" y="1"/>
                      </a:moveTo>
                      <a:cubicBezTo>
                        <a:pt x="410" y="1"/>
                        <a:pt x="1" y="410"/>
                        <a:pt x="1" y="946"/>
                      </a:cubicBezTo>
                      <a:lnTo>
                        <a:pt x="1" y="6995"/>
                      </a:lnTo>
                      <a:cubicBezTo>
                        <a:pt x="1" y="7090"/>
                        <a:pt x="1" y="7121"/>
                        <a:pt x="32" y="7184"/>
                      </a:cubicBezTo>
                      <a:lnTo>
                        <a:pt x="1009" y="9137"/>
                      </a:lnTo>
                      <a:cubicBezTo>
                        <a:pt x="1103" y="9295"/>
                        <a:pt x="1198" y="9358"/>
                        <a:pt x="1355" y="9358"/>
                      </a:cubicBezTo>
                      <a:cubicBezTo>
                        <a:pt x="1513" y="9358"/>
                        <a:pt x="1670" y="9295"/>
                        <a:pt x="1733" y="9137"/>
                      </a:cubicBezTo>
                      <a:lnTo>
                        <a:pt x="2678" y="7184"/>
                      </a:lnTo>
                      <a:cubicBezTo>
                        <a:pt x="2710" y="7153"/>
                        <a:pt x="2710" y="7090"/>
                        <a:pt x="2710" y="6995"/>
                      </a:cubicBezTo>
                      <a:lnTo>
                        <a:pt x="2710" y="946"/>
                      </a:lnTo>
                      <a:cubicBezTo>
                        <a:pt x="2741" y="410"/>
                        <a:pt x="2300" y="1"/>
                        <a:pt x="1796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Montserrat" panose="00000500000000000000" pitchFamily="2" charset="-52"/>
                  </a:endParaRPr>
                </a:p>
              </p:txBody>
            </p:sp>
          </p:grpSp>
          <p:sp>
            <p:nvSpPr>
              <p:cNvPr id="941" name="Google Shape;941;p31"/>
              <p:cNvSpPr txBox="1"/>
              <p:nvPr/>
            </p:nvSpPr>
            <p:spPr>
              <a:xfrm>
                <a:off x="457188" y="2961438"/>
                <a:ext cx="2079900" cy="294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bg-BG" sz="1700" b="1" dirty="0">
                    <a:solidFill>
                      <a:srgbClr val="1AAD7A"/>
                    </a:solidFill>
                    <a:latin typeface="Montserrat" panose="00000500000000000000" pitchFamily="2" charset="-52"/>
                    <a:ea typeface="Fira Sans"/>
                    <a:cs typeface="Fira Sans"/>
                    <a:sym typeface="Fira Sans"/>
                  </a:rPr>
                  <a:t>Финанси</a:t>
                </a:r>
                <a:endParaRPr sz="1700" b="1" dirty="0">
                  <a:solidFill>
                    <a:srgbClr val="1AAD7A"/>
                  </a:solidFill>
                  <a:latin typeface="Montserrat" panose="00000500000000000000" pitchFamily="2" charset="-52"/>
                  <a:ea typeface="Fira Sans"/>
                  <a:cs typeface="Fira Sans"/>
                  <a:sym typeface="Fira Sans"/>
                </a:endParaRPr>
              </a:p>
            </p:txBody>
          </p:sp>
        </p:grpSp>
        <p:sp>
          <p:nvSpPr>
            <p:cNvPr id="948" name="Google Shape;948;p31"/>
            <p:cNvSpPr txBox="1"/>
            <p:nvPr/>
          </p:nvSpPr>
          <p:spPr>
            <a:xfrm>
              <a:off x="457175" y="3356575"/>
              <a:ext cx="2177100" cy="69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bg-BG" dirty="0">
                  <a:latin typeface="Montserrat" panose="00000500000000000000" pitchFamily="2" charset="-52"/>
                  <a:ea typeface="Fira Sans"/>
                  <a:cs typeface="Fira Sans"/>
                  <a:sym typeface="Fira Sans"/>
                </a:rPr>
                <a:t>Анализация на потребителските финанси</a:t>
              </a:r>
              <a:endParaRPr dirty="0">
                <a:latin typeface="Montserrat" panose="00000500000000000000" pitchFamily="2" charset="-52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EAAE6E68-70BC-4CE6-A990-E4C1934FA8AF}"/>
              </a:ext>
            </a:extLst>
          </p:cNvPr>
          <p:cNvGrpSpPr/>
          <p:nvPr/>
        </p:nvGrpSpPr>
        <p:grpSpPr>
          <a:xfrm>
            <a:off x="6358650" y="1781803"/>
            <a:ext cx="2328000" cy="2319912"/>
            <a:chOff x="6357450" y="1658763"/>
            <a:chExt cx="2328000" cy="2319912"/>
          </a:xfrm>
        </p:grpSpPr>
        <p:grpSp>
          <p:nvGrpSpPr>
            <p:cNvPr id="942" name="Google Shape;942;p31"/>
            <p:cNvGrpSpPr/>
            <p:nvPr/>
          </p:nvGrpSpPr>
          <p:grpSpPr>
            <a:xfrm>
              <a:off x="6605537" y="1658763"/>
              <a:ext cx="2079900" cy="1512603"/>
              <a:chOff x="6605537" y="1743735"/>
              <a:chExt cx="2079900" cy="1512603"/>
            </a:xfrm>
          </p:grpSpPr>
          <p:sp>
            <p:nvSpPr>
              <p:cNvPr id="943" name="Google Shape;943;p31"/>
              <p:cNvSpPr/>
              <p:nvPr/>
            </p:nvSpPr>
            <p:spPr>
              <a:xfrm>
                <a:off x="7198199" y="1743735"/>
                <a:ext cx="879370" cy="969523"/>
              </a:xfrm>
              <a:custGeom>
                <a:avLst/>
                <a:gdLst/>
                <a:ahLst/>
                <a:cxnLst/>
                <a:rect l="l" t="t" r="r" b="b"/>
                <a:pathLst>
                  <a:path w="28630" h="31560" extrusionOk="0">
                    <a:moveTo>
                      <a:pt x="11895" y="635"/>
                    </a:moveTo>
                    <a:lnTo>
                      <a:pt x="2215" y="6368"/>
                    </a:lnTo>
                    <a:lnTo>
                      <a:pt x="1965" y="6520"/>
                    </a:lnTo>
                    <a:lnTo>
                      <a:pt x="1501" y="6886"/>
                    </a:lnTo>
                    <a:lnTo>
                      <a:pt x="1090" y="7305"/>
                    </a:lnTo>
                    <a:lnTo>
                      <a:pt x="741" y="7770"/>
                    </a:lnTo>
                    <a:lnTo>
                      <a:pt x="456" y="8270"/>
                    </a:lnTo>
                    <a:lnTo>
                      <a:pt x="232" y="8815"/>
                    </a:lnTo>
                    <a:lnTo>
                      <a:pt x="81" y="9377"/>
                    </a:lnTo>
                    <a:lnTo>
                      <a:pt x="0" y="9958"/>
                    </a:lnTo>
                    <a:lnTo>
                      <a:pt x="0" y="10261"/>
                    </a:lnTo>
                    <a:lnTo>
                      <a:pt x="0" y="10261"/>
                    </a:lnTo>
                    <a:lnTo>
                      <a:pt x="0" y="21477"/>
                    </a:lnTo>
                    <a:lnTo>
                      <a:pt x="0" y="21781"/>
                    </a:lnTo>
                    <a:lnTo>
                      <a:pt x="81" y="22370"/>
                    </a:lnTo>
                    <a:lnTo>
                      <a:pt x="241" y="22942"/>
                    </a:lnTo>
                    <a:lnTo>
                      <a:pt x="465" y="23486"/>
                    </a:lnTo>
                    <a:lnTo>
                      <a:pt x="759" y="23995"/>
                    </a:lnTo>
                    <a:lnTo>
                      <a:pt x="1117" y="24460"/>
                    </a:lnTo>
                    <a:lnTo>
                      <a:pt x="1536" y="24879"/>
                    </a:lnTo>
                    <a:lnTo>
                      <a:pt x="2010" y="25246"/>
                    </a:lnTo>
                    <a:lnTo>
                      <a:pt x="2269" y="25406"/>
                    </a:lnTo>
                    <a:lnTo>
                      <a:pt x="2269" y="25406"/>
                    </a:lnTo>
                    <a:lnTo>
                      <a:pt x="11949" y="30961"/>
                    </a:lnTo>
                    <a:lnTo>
                      <a:pt x="12208" y="31104"/>
                    </a:lnTo>
                    <a:lnTo>
                      <a:pt x="12752" y="31327"/>
                    </a:lnTo>
                    <a:lnTo>
                      <a:pt x="13324" y="31479"/>
                    </a:lnTo>
                    <a:lnTo>
                      <a:pt x="13895" y="31550"/>
                    </a:lnTo>
                    <a:lnTo>
                      <a:pt x="14476" y="31559"/>
                    </a:lnTo>
                    <a:lnTo>
                      <a:pt x="15047" y="31488"/>
                    </a:lnTo>
                    <a:lnTo>
                      <a:pt x="15619" y="31336"/>
                    </a:lnTo>
                    <a:lnTo>
                      <a:pt x="16164" y="31122"/>
                    </a:lnTo>
                    <a:lnTo>
                      <a:pt x="16423" y="30979"/>
                    </a:lnTo>
                    <a:lnTo>
                      <a:pt x="16423" y="30979"/>
                    </a:lnTo>
                    <a:lnTo>
                      <a:pt x="26326" y="25397"/>
                    </a:lnTo>
                    <a:lnTo>
                      <a:pt x="26585" y="25246"/>
                    </a:lnTo>
                    <a:lnTo>
                      <a:pt x="27067" y="24879"/>
                    </a:lnTo>
                    <a:lnTo>
                      <a:pt x="27496" y="24460"/>
                    </a:lnTo>
                    <a:lnTo>
                      <a:pt x="27853" y="23986"/>
                    </a:lnTo>
                    <a:lnTo>
                      <a:pt x="28156" y="23477"/>
                    </a:lnTo>
                    <a:lnTo>
                      <a:pt x="28389" y="22933"/>
                    </a:lnTo>
                    <a:lnTo>
                      <a:pt x="28540" y="22352"/>
                    </a:lnTo>
                    <a:lnTo>
                      <a:pt x="28621" y="21763"/>
                    </a:lnTo>
                    <a:lnTo>
                      <a:pt x="28630" y="21450"/>
                    </a:lnTo>
                    <a:lnTo>
                      <a:pt x="28630" y="21450"/>
                    </a:lnTo>
                    <a:lnTo>
                      <a:pt x="28630" y="10288"/>
                    </a:lnTo>
                    <a:lnTo>
                      <a:pt x="28621" y="9984"/>
                    </a:lnTo>
                    <a:lnTo>
                      <a:pt x="28549" y="9395"/>
                    </a:lnTo>
                    <a:lnTo>
                      <a:pt x="28389" y="8823"/>
                    </a:lnTo>
                    <a:lnTo>
                      <a:pt x="28165" y="8288"/>
                    </a:lnTo>
                    <a:lnTo>
                      <a:pt x="27880" y="7779"/>
                    </a:lnTo>
                    <a:lnTo>
                      <a:pt x="27522" y="7314"/>
                    </a:lnTo>
                    <a:lnTo>
                      <a:pt x="27103" y="6895"/>
                    </a:lnTo>
                    <a:lnTo>
                      <a:pt x="26638" y="6528"/>
                    </a:lnTo>
                    <a:lnTo>
                      <a:pt x="26379" y="6368"/>
                    </a:lnTo>
                    <a:lnTo>
                      <a:pt x="26379" y="6368"/>
                    </a:lnTo>
                    <a:lnTo>
                      <a:pt x="16485" y="608"/>
                    </a:lnTo>
                    <a:lnTo>
                      <a:pt x="16217" y="465"/>
                    </a:lnTo>
                    <a:lnTo>
                      <a:pt x="15663" y="233"/>
                    </a:lnTo>
                    <a:lnTo>
                      <a:pt x="15083" y="81"/>
                    </a:lnTo>
                    <a:lnTo>
                      <a:pt x="14503" y="1"/>
                    </a:lnTo>
                    <a:lnTo>
                      <a:pt x="14208" y="1"/>
                    </a:lnTo>
                    <a:lnTo>
                      <a:pt x="14208" y="1"/>
                    </a:lnTo>
                    <a:lnTo>
                      <a:pt x="13904" y="1"/>
                    </a:lnTo>
                    <a:lnTo>
                      <a:pt x="13306" y="81"/>
                    </a:lnTo>
                    <a:lnTo>
                      <a:pt x="12726" y="242"/>
                    </a:lnTo>
                    <a:lnTo>
                      <a:pt x="12163" y="483"/>
                    </a:lnTo>
                    <a:lnTo>
                      <a:pt x="11895" y="635"/>
                    </a:ln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 panose="00000500000000000000" pitchFamily="2" charset="-52"/>
                </a:endParaRPr>
              </a:p>
            </p:txBody>
          </p:sp>
          <p:grpSp>
            <p:nvGrpSpPr>
              <p:cNvPr id="944" name="Google Shape;944;p31"/>
              <p:cNvGrpSpPr/>
              <p:nvPr/>
            </p:nvGrpSpPr>
            <p:grpSpPr>
              <a:xfrm>
                <a:off x="7464798" y="2103862"/>
                <a:ext cx="365344" cy="289753"/>
                <a:chOff x="-62882850" y="1844774"/>
                <a:chExt cx="315850" cy="250500"/>
              </a:xfrm>
            </p:grpSpPr>
            <p:sp>
              <p:nvSpPr>
                <p:cNvPr id="945" name="Google Shape;945;p31"/>
                <p:cNvSpPr/>
                <p:nvPr/>
              </p:nvSpPr>
              <p:spPr>
                <a:xfrm>
                  <a:off x="-62882850" y="1844774"/>
                  <a:ext cx="315850" cy="250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34" h="10020" extrusionOk="0">
                      <a:moveTo>
                        <a:pt x="10586" y="851"/>
                      </a:moveTo>
                      <a:cubicBezTo>
                        <a:pt x="10838" y="851"/>
                        <a:pt x="11027" y="1040"/>
                        <a:pt x="11027" y="1261"/>
                      </a:cubicBezTo>
                      <a:lnTo>
                        <a:pt x="11027" y="7499"/>
                      </a:lnTo>
                      <a:lnTo>
                        <a:pt x="1638" y="7499"/>
                      </a:lnTo>
                      <a:lnTo>
                        <a:pt x="1638" y="1261"/>
                      </a:lnTo>
                      <a:lnTo>
                        <a:pt x="1607" y="1261"/>
                      </a:lnTo>
                      <a:cubicBezTo>
                        <a:pt x="1607" y="1040"/>
                        <a:pt x="1796" y="851"/>
                        <a:pt x="2048" y="851"/>
                      </a:cubicBezTo>
                      <a:close/>
                      <a:moveTo>
                        <a:pt x="11814" y="8318"/>
                      </a:moveTo>
                      <a:lnTo>
                        <a:pt x="11814" y="8727"/>
                      </a:lnTo>
                      <a:cubicBezTo>
                        <a:pt x="11814" y="8948"/>
                        <a:pt x="11594" y="9137"/>
                        <a:pt x="11405" y="9137"/>
                      </a:cubicBezTo>
                      <a:lnTo>
                        <a:pt x="1197" y="9137"/>
                      </a:lnTo>
                      <a:cubicBezTo>
                        <a:pt x="977" y="9137"/>
                        <a:pt x="788" y="8948"/>
                        <a:pt x="788" y="8727"/>
                      </a:cubicBezTo>
                      <a:lnTo>
                        <a:pt x="788" y="8318"/>
                      </a:lnTo>
                      <a:close/>
                      <a:moveTo>
                        <a:pt x="2048" y="1"/>
                      </a:moveTo>
                      <a:cubicBezTo>
                        <a:pt x="1355" y="1"/>
                        <a:pt x="788" y="568"/>
                        <a:pt x="788" y="1261"/>
                      </a:cubicBezTo>
                      <a:lnTo>
                        <a:pt x="788" y="7499"/>
                      </a:lnTo>
                      <a:lnTo>
                        <a:pt x="378" y="7499"/>
                      </a:lnTo>
                      <a:cubicBezTo>
                        <a:pt x="158" y="7499"/>
                        <a:pt x="0" y="7688"/>
                        <a:pt x="0" y="7940"/>
                      </a:cubicBezTo>
                      <a:lnTo>
                        <a:pt x="0" y="8759"/>
                      </a:lnTo>
                      <a:cubicBezTo>
                        <a:pt x="0" y="9420"/>
                        <a:pt x="536" y="10019"/>
                        <a:pt x="1197" y="10019"/>
                      </a:cubicBezTo>
                      <a:lnTo>
                        <a:pt x="11405" y="10019"/>
                      </a:lnTo>
                      <a:cubicBezTo>
                        <a:pt x="12066" y="10019"/>
                        <a:pt x="12634" y="9452"/>
                        <a:pt x="12634" y="8759"/>
                      </a:cubicBezTo>
                      <a:lnTo>
                        <a:pt x="12634" y="7940"/>
                      </a:lnTo>
                      <a:cubicBezTo>
                        <a:pt x="12634" y="7656"/>
                        <a:pt x="12444" y="7499"/>
                        <a:pt x="12224" y="7499"/>
                      </a:cubicBezTo>
                      <a:lnTo>
                        <a:pt x="11814" y="7499"/>
                      </a:lnTo>
                      <a:lnTo>
                        <a:pt x="11814" y="1261"/>
                      </a:lnTo>
                      <a:cubicBezTo>
                        <a:pt x="11814" y="599"/>
                        <a:pt x="11247" y="1"/>
                        <a:pt x="10586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Montserrat" panose="00000500000000000000" pitchFamily="2" charset="-52"/>
                  </a:endParaRPr>
                </a:p>
              </p:txBody>
            </p:sp>
            <p:sp>
              <p:nvSpPr>
                <p:cNvPr id="946" name="Google Shape;946;p31"/>
                <p:cNvSpPr/>
                <p:nvPr/>
              </p:nvSpPr>
              <p:spPr>
                <a:xfrm>
                  <a:off x="-62806475" y="1907774"/>
                  <a:ext cx="146525" cy="103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61" h="4152" extrusionOk="0">
                      <a:moveTo>
                        <a:pt x="3782" y="1"/>
                      </a:moveTo>
                      <a:cubicBezTo>
                        <a:pt x="3561" y="1"/>
                        <a:pt x="3341" y="221"/>
                        <a:pt x="3341" y="410"/>
                      </a:cubicBezTo>
                      <a:cubicBezTo>
                        <a:pt x="3341" y="631"/>
                        <a:pt x="3561" y="852"/>
                        <a:pt x="3782" y="852"/>
                      </a:cubicBezTo>
                      <a:lnTo>
                        <a:pt x="4443" y="852"/>
                      </a:lnTo>
                      <a:lnTo>
                        <a:pt x="2962" y="2332"/>
                      </a:lnTo>
                      <a:lnTo>
                        <a:pt x="2395" y="1765"/>
                      </a:lnTo>
                      <a:cubicBezTo>
                        <a:pt x="2332" y="1686"/>
                        <a:pt x="2230" y="1647"/>
                        <a:pt x="2124" y="1647"/>
                      </a:cubicBezTo>
                      <a:cubicBezTo>
                        <a:pt x="2017" y="1647"/>
                        <a:pt x="1907" y="1686"/>
                        <a:pt x="1828" y="1765"/>
                      </a:cubicBezTo>
                      <a:lnTo>
                        <a:pt x="159" y="3435"/>
                      </a:lnTo>
                      <a:cubicBezTo>
                        <a:pt x="1" y="3592"/>
                        <a:pt x="1" y="3876"/>
                        <a:pt x="159" y="4034"/>
                      </a:cubicBezTo>
                      <a:cubicBezTo>
                        <a:pt x="237" y="4112"/>
                        <a:pt x="348" y="4152"/>
                        <a:pt x="458" y="4152"/>
                      </a:cubicBezTo>
                      <a:cubicBezTo>
                        <a:pt x="568" y="4152"/>
                        <a:pt x="678" y="4112"/>
                        <a:pt x="757" y="4034"/>
                      </a:cubicBezTo>
                      <a:lnTo>
                        <a:pt x="2143" y="2647"/>
                      </a:lnTo>
                      <a:lnTo>
                        <a:pt x="2679" y="3183"/>
                      </a:lnTo>
                      <a:cubicBezTo>
                        <a:pt x="2758" y="3262"/>
                        <a:pt x="2868" y="3301"/>
                        <a:pt x="2978" y="3301"/>
                      </a:cubicBezTo>
                      <a:cubicBezTo>
                        <a:pt x="3088" y="3301"/>
                        <a:pt x="3199" y="3262"/>
                        <a:pt x="3278" y="3183"/>
                      </a:cubicBezTo>
                      <a:lnTo>
                        <a:pt x="5042" y="1419"/>
                      </a:lnTo>
                      <a:lnTo>
                        <a:pt x="5042" y="2080"/>
                      </a:lnTo>
                      <a:cubicBezTo>
                        <a:pt x="5042" y="2332"/>
                        <a:pt x="5231" y="2521"/>
                        <a:pt x="5451" y="2521"/>
                      </a:cubicBezTo>
                      <a:cubicBezTo>
                        <a:pt x="5640" y="2521"/>
                        <a:pt x="5861" y="2332"/>
                        <a:pt x="5861" y="2080"/>
                      </a:cubicBezTo>
                      <a:lnTo>
                        <a:pt x="5861" y="442"/>
                      </a:lnTo>
                      <a:cubicBezTo>
                        <a:pt x="5861" y="158"/>
                        <a:pt x="5672" y="1"/>
                        <a:pt x="5451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Montserrat" panose="00000500000000000000" pitchFamily="2" charset="-52"/>
                  </a:endParaRPr>
                </a:p>
              </p:txBody>
            </p:sp>
          </p:grpSp>
          <p:sp>
            <p:nvSpPr>
              <p:cNvPr id="947" name="Google Shape;947;p31"/>
              <p:cNvSpPr txBox="1"/>
              <p:nvPr/>
            </p:nvSpPr>
            <p:spPr>
              <a:xfrm>
                <a:off x="6605537" y="2961438"/>
                <a:ext cx="2079900" cy="294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bg-BG" sz="1700" b="1" dirty="0">
                    <a:solidFill>
                      <a:srgbClr val="5EB2FC"/>
                    </a:solidFill>
                    <a:latin typeface="Montserrat" panose="00000500000000000000" pitchFamily="2" charset="-52"/>
                    <a:ea typeface="Fira Sans"/>
                    <a:cs typeface="Fira Sans"/>
                    <a:sym typeface="Fira Sans"/>
                  </a:rPr>
                  <a:t>Спестовни цели</a:t>
                </a:r>
                <a:endParaRPr sz="1700" b="1" dirty="0">
                  <a:solidFill>
                    <a:srgbClr val="5EB2FC"/>
                  </a:solidFill>
                  <a:latin typeface="Montserrat" panose="00000500000000000000" pitchFamily="2" charset="-52"/>
                  <a:ea typeface="Fira Sans"/>
                  <a:cs typeface="Fira Sans"/>
                  <a:sym typeface="Fira Sans"/>
                </a:endParaRPr>
              </a:p>
            </p:txBody>
          </p:sp>
        </p:grpSp>
        <p:sp>
          <p:nvSpPr>
            <p:cNvPr id="949" name="Google Shape;949;p31"/>
            <p:cNvSpPr txBox="1"/>
            <p:nvPr/>
          </p:nvSpPr>
          <p:spPr>
            <a:xfrm>
              <a:off x="6357450" y="3279075"/>
              <a:ext cx="2328000" cy="69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bg-BG" dirty="0">
                  <a:latin typeface="Montserrat" panose="00000500000000000000" pitchFamily="2" charset="-52"/>
                  <a:ea typeface="Fira Sans"/>
                  <a:cs typeface="Fira Sans"/>
                  <a:sym typeface="Fira Sans"/>
                </a:rPr>
                <a:t>Заделяне на част от приходите за текущи цели</a:t>
              </a:r>
              <a:endParaRPr sz="1200" dirty="0">
                <a:latin typeface="Montserrat" panose="00000500000000000000" pitchFamily="2" charset="-52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BF3FDF38-91A1-4C7E-8048-419C88379DD3}"/>
              </a:ext>
            </a:extLst>
          </p:cNvPr>
          <p:cNvGrpSpPr/>
          <p:nvPr/>
        </p:nvGrpSpPr>
        <p:grpSpPr>
          <a:xfrm>
            <a:off x="3368613" y="982449"/>
            <a:ext cx="2253000" cy="2096839"/>
            <a:chOff x="3368613" y="982449"/>
            <a:chExt cx="2253000" cy="2096839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72898AE6-5D6C-43C1-A579-051EF63A4D97}"/>
                </a:ext>
              </a:extLst>
            </p:cNvPr>
            <p:cNvGrpSpPr/>
            <p:nvPr/>
          </p:nvGrpSpPr>
          <p:grpSpPr>
            <a:xfrm>
              <a:off x="4059588" y="982449"/>
              <a:ext cx="879370" cy="969523"/>
              <a:chOff x="4059588" y="982449"/>
              <a:chExt cx="879370" cy="969523"/>
            </a:xfrm>
          </p:grpSpPr>
          <p:sp>
            <p:nvSpPr>
              <p:cNvPr id="915" name="Google Shape;915;p31"/>
              <p:cNvSpPr/>
              <p:nvPr/>
            </p:nvSpPr>
            <p:spPr>
              <a:xfrm>
                <a:off x="4059588" y="982449"/>
                <a:ext cx="879370" cy="969523"/>
              </a:xfrm>
              <a:custGeom>
                <a:avLst/>
                <a:gdLst/>
                <a:ahLst/>
                <a:cxnLst/>
                <a:rect l="l" t="t" r="r" b="b"/>
                <a:pathLst>
                  <a:path w="28630" h="31560" extrusionOk="0">
                    <a:moveTo>
                      <a:pt x="11895" y="635"/>
                    </a:moveTo>
                    <a:lnTo>
                      <a:pt x="2215" y="6368"/>
                    </a:lnTo>
                    <a:lnTo>
                      <a:pt x="1965" y="6520"/>
                    </a:lnTo>
                    <a:lnTo>
                      <a:pt x="1501" y="6886"/>
                    </a:lnTo>
                    <a:lnTo>
                      <a:pt x="1090" y="7305"/>
                    </a:lnTo>
                    <a:lnTo>
                      <a:pt x="741" y="7770"/>
                    </a:lnTo>
                    <a:lnTo>
                      <a:pt x="456" y="8270"/>
                    </a:lnTo>
                    <a:lnTo>
                      <a:pt x="232" y="8815"/>
                    </a:lnTo>
                    <a:lnTo>
                      <a:pt x="81" y="9377"/>
                    </a:lnTo>
                    <a:lnTo>
                      <a:pt x="0" y="9958"/>
                    </a:lnTo>
                    <a:lnTo>
                      <a:pt x="0" y="10261"/>
                    </a:lnTo>
                    <a:lnTo>
                      <a:pt x="0" y="10261"/>
                    </a:lnTo>
                    <a:lnTo>
                      <a:pt x="0" y="21477"/>
                    </a:lnTo>
                    <a:lnTo>
                      <a:pt x="0" y="21781"/>
                    </a:lnTo>
                    <a:lnTo>
                      <a:pt x="81" y="22370"/>
                    </a:lnTo>
                    <a:lnTo>
                      <a:pt x="241" y="22942"/>
                    </a:lnTo>
                    <a:lnTo>
                      <a:pt x="465" y="23486"/>
                    </a:lnTo>
                    <a:lnTo>
                      <a:pt x="759" y="23995"/>
                    </a:lnTo>
                    <a:lnTo>
                      <a:pt x="1117" y="24460"/>
                    </a:lnTo>
                    <a:lnTo>
                      <a:pt x="1536" y="24879"/>
                    </a:lnTo>
                    <a:lnTo>
                      <a:pt x="2010" y="25246"/>
                    </a:lnTo>
                    <a:lnTo>
                      <a:pt x="2269" y="25406"/>
                    </a:lnTo>
                    <a:lnTo>
                      <a:pt x="2269" y="25406"/>
                    </a:lnTo>
                    <a:lnTo>
                      <a:pt x="11949" y="30961"/>
                    </a:lnTo>
                    <a:lnTo>
                      <a:pt x="12208" y="31104"/>
                    </a:lnTo>
                    <a:lnTo>
                      <a:pt x="12752" y="31327"/>
                    </a:lnTo>
                    <a:lnTo>
                      <a:pt x="13324" y="31479"/>
                    </a:lnTo>
                    <a:lnTo>
                      <a:pt x="13895" y="31550"/>
                    </a:lnTo>
                    <a:lnTo>
                      <a:pt x="14476" y="31559"/>
                    </a:lnTo>
                    <a:lnTo>
                      <a:pt x="15047" y="31488"/>
                    </a:lnTo>
                    <a:lnTo>
                      <a:pt x="15619" y="31336"/>
                    </a:lnTo>
                    <a:lnTo>
                      <a:pt x="16164" y="31122"/>
                    </a:lnTo>
                    <a:lnTo>
                      <a:pt x="16423" y="30979"/>
                    </a:lnTo>
                    <a:lnTo>
                      <a:pt x="16423" y="30979"/>
                    </a:lnTo>
                    <a:lnTo>
                      <a:pt x="26326" y="25397"/>
                    </a:lnTo>
                    <a:lnTo>
                      <a:pt x="26585" y="25246"/>
                    </a:lnTo>
                    <a:lnTo>
                      <a:pt x="27067" y="24879"/>
                    </a:lnTo>
                    <a:lnTo>
                      <a:pt x="27496" y="24460"/>
                    </a:lnTo>
                    <a:lnTo>
                      <a:pt x="27853" y="23986"/>
                    </a:lnTo>
                    <a:lnTo>
                      <a:pt x="28156" y="23477"/>
                    </a:lnTo>
                    <a:lnTo>
                      <a:pt x="28389" y="22933"/>
                    </a:lnTo>
                    <a:lnTo>
                      <a:pt x="28540" y="22352"/>
                    </a:lnTo>
                    <a:lnTo>
                      <a:pt x="28621" y="21763"/>
                    </a:lnTo>
                    <a:lnTo>
                      <a:pt x="28630" y="21450"/>
                    </a:lnTo>
                    <a:lnTo>
                      <a:pt x="28630" y="21450"/>
                    </a:lnTo>
                    <a:lnTo>
                      <a:pt x="28630" y="10288"/>
                    </a:lnTo>
                    <a:lnTo>
                      <a:pt x="28621" y="9984"/>
                    </a:lnTo>
                    <a:lnTo>
                      <a:pt x="28549" y="9395"/>
                    </a:lnTo>
                    <a:lnTo>
                      <a:pt x="28389" y="8823"/>
                    </a:lnTo>
                    <a:lnTo>
                      <a:pt x="28165" y="8288"/>
                    </a:lnTo>
                    <a:lnTo>
                      <a:pt x="27880" y="7779"/>
                    </a:lnTo>
                    <a:lnTo>
                      <a:pt x="27522" y="7314"/>
                    </a:lnTo>
                    <a:lnTo>
                      <a:pt x="27103" y="6895"/>
                    </a:lnTo>
                    <a:lnTo>
                      <a:pt x="26638" y="6528"/>
                    </a:lnTo>
                    <a:lnTo>
                      <a:pt x="26379" y="6368"/>
                    </a:lnTo>
                    <a:lnTo>
                      <a:pt x="26379" y="6368"/>
                    </a:lnTo>
                    <a:lnTo>
                      <a:pt x="16485" y="608"/>
                    </a:lnTo>
                    <a:lnTo>
                      <a:pt x="16217" y="465"/>
                    </a:lnTo>
                    <a:lnTo>
                      <a:pt x="15663" y="233"/>
                    </a:lnTo>
                    <a:lnTo>
                      <a:pt x="15083" y="81"/>
                    </a:lnTo>
                    <a:lnTo>
                      <a:pt x="14503" y="1"/>
                    </a:lnTo>
                    <a:lnTo>
                      <a:pt x="14208" y="1"/>
                    </a:lnTo>
                    <a:lnTo>
                      <a:pt x="14208" y="1"/>
                    </a:lnTo>
                    <a:lnTo>
                      <a:pt x="13904" y="1"/>
                    </a:lnTo>
                    <a:lnTo>
                      <a:pt x="13306" y="81"/>
                    </a:lnTo>
                    <a:lnTo>
                      <a:pt x="12726" y="242"/>
                    </a:lnTo>
                    <a:lnTo>
                      <a:pt x="12163" y="483"/>
                    </a:lnTo>
                    <a:lnTo>
                      <a:pt x="11895" y="635"/>
                    </a:lnTo>
                    <a:close/>
                  </a:path>
                </a:pathLst>
              </a:custGeom>
              <a:solidFill>
                <a:srgbClr val="49D4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Montserrat" panose="00000500000000000000" pitchFamily="2" charset="-52"/>
                </a:endParaRPr>
              </a:p>
            </p:txBody>
          </p:sp>
          <p:grpSp>
            <p:nvGrpSpPr>
              <p:cNvPr id="928" name="Google Shape;928;p31"/>
              <p:cNvGrpSpPr/>
              <p:nvPr/>
            </p:nvGrpSpPr>
            <p:grpSpPr>
              <a:xfrm>
                <a:off x="4347357" y="1321129"/>
                <a:ext cx="368091" cy="334402"/>
                <a:chOff x="-62518200" y="2692475"/>
                <a:chExt cx="318225" cy="289100"/>
              </a:xfrm>
            </p:grpSpPr>
            <p:sp>
              <p:nvSpPr>
                <p:cNvPr id="929" name="Google Shape;929;p31"/>
                <p:cNvSpPr/>
                <p:nvPr/>
              </p:nvSpPr>
              <p:spPr>
                <a:xfrm>
                  <a:off x="-62518200" y="2692475"/>
                  <a:ext cx="318225" cy="28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29" h="11564" extrusionOk="0">
                      <a:moveTo>
                        <a:pt x="3750" y="851"/>
                      </a:moveTo>
                      <a:cubicBezTo>
                        <a:pt x="5420" y="851"/>
                        <a:pt x="6617" y="1513"/>
                        <a:pt x="6617" y="2112"/>
                      </a:cubicBezTo>
                      <a:cubicBezTo>
                        <a:pt x="6617" y="2679"/>
                        <a:pt x="5420" y="3309"/>
                        <a:pt x="3750" y="3309"/>
                      </a:cubicBezTo>
                      <a:cubicBezTo>
                        <a:pt x="2206" y="3309"/>
                        <a:pt x="851" y="2679"/>
                        <a:pt x="851" y="2112"/>
                      </a:cubicBezTo>
                      <a:cubicBezTo>
                        <a:pt x="851" y="1481"/>
                        <a:pt x="2112" y="851"/>
                        <a:pt x="3750" y="851"/>
                      </a:cubicBezTo>
                      <a:close/>
                      <a:moveTo>
                        <a:pt x="6617" y="3403"/>
                      </a:moveTo>
                      <a:lnTo>
                        <a:pt x="6617" y="3781"/>
                      </a:lnTo>
                      <a:cubicBezTo>
                        <a:pt x="5829" y="4222"/>
                        <a:pt x="5199" y="4884"/>
                        <a:pt x="4821" y="5672"/>
                      </a:cubicBezTo>
                      <a:cubicBezTo>
                        <a:pt x="4475" y="5766"/>
                        <a:pt x="4096" y="5766"/>
                        <a:pt x="3750" y="5766"/>
                      </a:cubicBezTo>
                      <a:cubicBezTo>
                        <a:pt x="2206" y="5766"/>
                        <a:pt x="851" y="5136"/>
                        <a:pt x="851" y="4506"/>
                      </a:cubicBezTo>
                      <a:lnTo>
                        <a:pt x="851" y="3403"/>
                      </a:lnTo>
                      <a:cubicBezTo>
                        <a:pt x="1639" y="3939"/>
                        <a:pt x="2742" y="4159"/>
                        <a:pt x="3750" y="4159"/>
                      </a:cubicBezTo>
                      <a:cubicBezTo>
                        <a:pt x="4727" y="4159"/>
                        <a:pt x="5829" y="3939"/>
                        <a:pt x="6617" y="3403"/>
                      </a:cubicBezTo>
                      <a:close/>
                      <a:moveTo>
                        <a:pt x="883" y="5913"/>
                      </a:moveTo>
                      <a:cubicBezTo>
                        <a:pt x="1396" y="6254"/>
                        <a:pt x="2361" y="6617"/>
                        <a:pt x="3750" y="6617"/>
                      </a:cubicBezTo>
                      <a:cubicBezTo>
                        <a:pt x="4033" y="6617"/>
                        <a:pt x="4254" y="6617"/>
                        <a:pt x="4538" y="6585"/>
                      </a:cubicBezTo>
                      <a:lnTo>
                        <a:pt x="4538" y="6585"/>
                      </a:lnTo>
                      <a:cubicBezTo>
                        <a:pt x="4475" y="6869"/>
                        <a:pt x="4475" y="7184"/>
                        <a:pt x="4475" y="7467"/>
                      </a:cubicBezTo>
                      <a:cubicBezTo>
                        <a:pt x="4475" y="7719"/>
                        <a:pt x="4506" y="7971"/>
                        <a:pt x="4538" y="8255"/>
                      </a:cubicBezTo>
                      <a:cubicBezTo>
                        <a:pt x="4317" y="8287"/>
                        <a:pt x="4033" y="8287"/>
                        <a:pt x="3781" y="8287"/>
                      </a:cubicBezTo>
                      <a:cubicBezTo>
                        <a:pt x="2269" y="8287"/>
                        <a:pt x="883" y="7656"/>
                        <a:pt x="883" y="7026"/>
                      </a:cubicBezTo>
                      <a:lnTo>
                        <a:pt x="883" y="5913"/>
                      </a:lnTo>
                      <a:close/>
                      <a:moveTo>
                        <a:pt x="851" y="8350"/>
                      </a:moveTo>
                      <a:cubicBezTo>
                        <a:pt x="1639" y="8917"/>
                        <a:pt x="2773" y="9106"/>
                        <a:pt x="3750" y="9106"/>
                      </a:cubicBezTo>
                      <a:cubicBezTo>
                        <a:pt x="4096" y="9106"/>
                        <a:pt x="4412" y="9074"/>
                        <a:pt x="4727" y="9043"/>
                      </a:cubicBezTo>
                      <a:cubicBezTo>
                        <a:pt x="4979" y="9547"/>
                        <a:pt x="5294" y="10019"/>
                        <a:pt x="5672" y="10397"/>
                      </a:cubicBezTo>
                      <a:cubicBezTo>
                        <a:pt x="5136" y="10649"/>
                        <a:pt x="4475" y="10775"/>
                        <a:pt x="3750" y="10775"/>
                      </a:cubicBezTo>
                      <a:cubicBezTo>
                        <a:pt x="2112" y="10775"/>
                        <a:pt x="851" y="10082"/>
                        <a:pt x="851" y="9547"/>
                      </a:cubicBezTo>
                      <a:lnTo>
                        <a:pt x="851" y="8350"/>
                      </a:lnTo>
                      <a:close/>
                      <a:moveTo>
                        <a:pt x="8570" y="4159"/>
                      </a:moveTo>
                      <a:cubicBezTo>
                        <a:pt x="10366" y="4159"/>
                        <a:pt x="11878" y="5640"/>
                        <a:pt x="11878" y="7467"/>
                      </a:cubicBezTo>
                      <a:cubicBezTo>
                        <a:pt x="11878" y="9263"/>
                        <a:pt x="10366" y="10775"/>
                        <a:pt x="8570" y="10775"/>
                      </a:cubicBezTo>
                      <a:cubicBezTo>
                        <a:pt x="6743" y="10775"/>
                        <a:pt x="5262" y="9263"/>
                        <a:pt x="5262" y="7467"/>
                      </a:cubicBezTo>
                      <a:cubicBezTo>
                        <a:pt x="5262" y="5609"/>
                        <a:pt x="6743" y="4159"/>
                        <a:pt x="8570" y="4159"/>
                      </a:cubicBezTo>
                      <a:close/>
                      <a:moveTo>
                        <a:pt x="3781" y="1"/>
                      </a:moveTo>
                      <a:cubicBezTo>
                        <a:pt x="1797" y="1"/>
                        <a:pt x="64" y="851"/>
                        <a:pt x="64" y="2112"/>
                      </a:cubicBezTo>
                      <a:lnTo>
                        <a:pt x="64" y="9547"/>
                      </a:lnTo>
                      <a:cubicBezTo>
                        <a:pt x="1" y="10082"/>
                        <a:pt x="442" y="10649"/>
                        <a:pt x="1230" y="11027"/>
                      </a:cubicBezTo>
                      <a:cubicBezTo>
                        <a:pt x="1891" y="11405"/>
                        <a:pt x="2805" y="11563"/>
                        <a:pt x="3750" y="11563"/>
                      </a:cubicBezTo>
                      <a:cubicBezTo>
                        <a:pt x="4790" y="11563"/>
                        <a:pt x="5735" y="11311"/>
                        <a:pt x="6428" y="10964"/>
                      </a:cubicBezTo>
                      <a:cubicBezTo>
                        <a:pt x="7058" y="11342"/>
                        <a:pt x="7814" y="11563"/>
                        <a:pt x="8602" y="11563"/>
                      </a:cubicBezTo>
                      <a:cubicBezTo>
                        <a:pt x="10870" y="11563"/>
                        <a:pt x="12729" y="9704"/>
                        <a:pt x="12729" y="7404"/>
                      </a:cubicBezTo>
                      <a:cubicBezTo>
                        <a:pt x="12729" y="5136"/>
                        <a:pt x="10870" y="3277"/>
                        <a:pt x="8602" y="3277"/>
                      </a:cubicBezTo>
                      <a:cubicBezTo>
                        <a:pt x="8192" y="3277"/>
                        <a:pt x="7846" y="3309"/>
                        <a:pt x="7499" y="3435"/>
                      </a:cubicBezTo>
                      <a:lnTo>
                        <a:pt x="7499" y="2049"/>
                      </a:lnTo>
                      <a:cubicBezTo>
                        <a:pt x="7499" y="1481"/>
                        <a:pt x="7058" y="914"/>
                        <a:pt x="6302" y="536"/>
                      </a:cubicBezTo>
                      <a:cubicBezTo>
                        <a:pt x="5640" y="158"/>
                        <a:pt x="4727" y="1"/>
                        <a:pt x="3781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Montserrat" panose="00000500000000000000" pitchFamily="2" charset="-52"/>
                  </a:endParaRPr>
                </a:p>
              </p:txBody>
            </p:sp>
            <p:sp>
              <p:nvSpPr>
                <p:cNvPr id="930" name="Google Shape;930;p31"/>
                <p:cNvSpPr/>
                <p:nvPr/>
              </p:nvSpPr>
              <p:spPr>
                <a:xfrm>
                  <a:off x="-62335475" y="2804325"/>
                  <a:ext cx="62250" cy="14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0" h="5861" extrusionOk="0">
                      <a:moveTo>
                        <a:pt x="1261" y="0"/>
                      </a:moveTo>
                      <a:cubicBezTo>
                        <a:pt x="1009" y="0"/>
                        <a:pt x="820" y="189"/>
                        <a:pt x="820" y="410"/>
                      </a:cubicBezTo>
                      <a:lnTo>
                        <a:pt x="820" y="694"/>
                      </a:lnTo>
                      <a:cubicBezTo>
                        <a:pt x="348" y="851"/>
                        <a:pt x="1" y="1324"/>
                        <a:pt x="1" y="1891"/>
                      </a:cubicBezTo>
                      <a:cubicBezTo>
                        <a:pt x="1" y="2552"/>
                        <a:pt x="537" y="2930"/>
                        <a:pt x="978" y="3245"/>
                      </a:cubicBezTo>
                      <a:cubicBezTo>
                        <a:pt x="1293" y="3497"/>
                        <a:pt x="1639" y="3718"/>
                        <a:pt x="1639" y="3970"/>
                      </a:cubicBezTo>
                      <a:cubicBezTo>
                        <a:pt x="1671" y="4254"/>
                        <a:pt x="1482" y="4411"/>
                        <a:pt x="1261" y="4411"/>
                      </a:cubicBezTo>
                      <a:cubicBezTo>
                        <a:pt x="1009" y="4411"/>
                        <a:pt x="820" y="4191"/>
                        <a:pt x="820" y="3970"/>
                      </a:cubicBezTo>
                      <a:cubicBezTo>
                        <a:pt x="820" y="3718"/>
                        <a:pt x="631" y="3529"/>
                        <a:pt x="411" y="3529"/>
                      </a:cubicBezTo>
                      <a:cubicBezTo>
                        <a:pt x="190" y="3529"/>
                        <a:pt x="1" y="3718"/>
                        <a:pt x="1" y="3970"/>
                      </a:cubicBezTo>
                      <a:cubicBezTo>
                        <a:pt x="1" y="4506"/>
                        <a:pt x="348" y="4947"/>
                        <a:pt x="820" y="5136"/>
                      </a:cubicBezTo>
                      <a:lnTo>
                        <a:pt x="820" y="5419"/>
                      </a:lnTo>
                      <a:cubicBezTo>
                        <a:pt x="820" y="5671"/>
                        <a:pt x="1009" y="5860"/>
                        <a:pt x="1261" y="5860"/>
                      </a:cubicBezTo>
                      <a:cubicBezTo>
                        <a:pt x="1482" y="5860"/>
                        <a:pt x="1639" y="5671"/>
                        <a:pt x="1639" y="5419"/>
                      </a:cubicBezTo>
                      <a:lnTo>
                        <a:pt x="1639" y="5136"/>
                      </a:lnTo>
                      <a:cubicBezTo>
                        <a:pt x="2112" y="4978"/>
                        <a:pt x="2458" y="4506"/>
                        <a:pt x="2458" y="3970"/>
                      </a:cubicBezTo>
                      <a:cubicBezTo>
                        <a:pt x="2458" y="3308"/>
                        <a:pt x="1923" y="2899"/>
                        <a:pt x="1482" y="2584"/>
                      </a:cubicBezTo>
                      <a:cubicBezTo>
                        <a:pt x="1167" y="2363"/>
                        <a:pt x="820" y="2111"/>
                        <a:pt x="820" y="1891"/>
                      </a:cubicBezTo>
                      <a:cubicBezTo>
                        <a:pt x="820" y="1639"/>
                        <a:pt x="1009" y="1450"/>
                        <a:pt x="1261" y="1450"/>
                      </a:cubicBezTo>
                      <a:cubicBezTo>
                        <a:pt x="1482" y="1450"/>
                        <a:pt x="1639" y="1639"/>
                        <a:pt x="1639" y="1891"/>
                      </a:cubicBezTo>
                      <a:cubicBezTo>
                        <a:pt x="1639" y="2111"/>
                        <a:pt x="1860" y="2300"/>
                        <a:pt x="2049" y="2300"/>
                      </a:cubicBezTo>
                      <a:cubicBezTo>
                        <a:pt x="2269" y="2300"/>
                        <a:pt x="2490" y="2111"/>
                        <a:pt x="2490" y="1891"/>
                      </a:cubicBezTo>
                      <a:cubicBezTo>
                        <a:pt x="2490" y="1324"/>
                        <a:pt x="2112" y="883"/>
                        <a:pt x="1639" y="694"/>
                      </a:cubicBezTo>
                      <a:lnTo>
                        <a:pt x="1639" y="410"/>
                      </a:lnTo>
                      <a:cubicBezTo>
                        <a:pt x="1639" y="189"/>
                        <a:pt x="1450" y="0"/>
                        <a:pt x="126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Montserrat" panose="00000500000000000000" pitchFamily="2" charset="-52"/>
                  </a:endParaRPr>
                </a:p>
              </p:txBody>
            </p:sp>
          </p:grpSp>
        </p:grpSp>
        <p:sp>
          <p:nvSpPr>
            <p:cNvPr id="931" name="Google Shape;931;p31"/>
            <p:cNvSpPr txBox="1"/>
            <p:nvPr/>
          </p:nvSpPr>
          <p:spPr>
            <a:xfrm>
              <a:off x="3453400" y="1996075"/>
              <a:ext cx="2079900" cy="29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bg-BG" sz="1700" b="1" dirty="0">
                  <a:solidFill>
                    <a:srgbClr val="22C45E"/>
                  </a:solidFill>
                  <a:latin typeface="Montserrat" panose="00000500000000000000" pitchFamily="2" charset="-52"/>
                  <a:ea typeface="Fira Sans"/>
                  <a:cs typeface="Fira Sans"/>
                  <a:sym typeface="Fira Sans"/>
                </a:rPr>
                <a:t>Бюджети</a:t>
              </a:r>
              <a:endParaRPr sz="1700" b="1" dirty="0">
                <a:solidFill>
                  <a:srgbClr val="22C45E"/>
                </a:solidFill>
                <a:latin typeface="Montserrat" panose="00000500000000000000" pitchFamily="2" charset="-52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950" name="Google Shape;950;p31"/>
            <p:cNvSpPr txBox="1"/>
            <p:nvPr/>
          </p:nvSpPr>
          <p:spPr>
            <a:xfrm>
              <a:off x="3368613" y="2379688"/>
              <a:ext cx="2253000" cy="69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bg-BG" dirty="0">
                  <a:latin typeface="Montserrat" panose="00000500000000000000" pitchFamily="2" charset="-52"/>
                  <a:ea typeface="Fira Sans"/>
                  <a:cs typeface="Fira Sans"/>
                  <a:sym typeface="Fira Sans"/>
                </a:rPr>
                <a:t>Задаване на месечни бюджети</a:t>
              </a:r>
              <a:endParaRPr dirty="0">
                <a:latin typeface="Montserrat" panose="00000500000000000000" pitchFamily="2" charset="-52"/>
                <a:ea typeface="Fira Sans"/>
                <a:cs typeface="Fira Sans"/>
                <a:sym typeface="Fira Sans"/>
              </a:endParaRPr>
            </a:p>
          </p:txBody>
        </p:sp>
      </p:grpSp>
    </p:spTree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50"/>
                                        <p:tgtEl>
                                          <p:spTgt spid="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3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3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50"/>
                            </p:stCondLst>
                            <p:childTnLst>
                              <p:par>
                                <p:cTn id="1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00"/>
                            </p:stCondLst>
                            <p:childTnLst>
                              <p:par>
                                <p:cTn id="1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3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3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p31"/>
          <p:cNvSpPr/>
          <p:nvPr/>
        </p:nvSpPr>
        <p:spPr>
          <a:xfrm>
            <a:off x="2634113" y="4070994"/>
            <a:ext cx="1831782" cy="2697746"/>
          </a:xfrm>
          <a:custGeom>
            <a:avLst/>
            <a:gdLst/>
            <a:ahLst/>
            <a:cxnLst/>
            <a:rect l="l" t="t" r="r" b="b"/>
            <a:pathLst>
              <a:path w="47017" h="69244" extrusionOk="0">
                <a:moveTo>
                  <a:pt x="12547" y="1"/>
                </a:moveTo>
                <a:lnTo>
                  <a:pt x="7412" y="3046"/>
                </a:lnTo>
                <a:lnTo>
                  <a:pt x="6983" y="3305"/>
                </a:lnTo>
                <a:lnTo>
                  <a:pt x="6162" y="3867"/>
                </a:lnTo>
                <a:lnTo>
                  <a:pt x="5394" y="4475"/>
                </a:lnTo>
                <a:lnTo>
                  <a:pt x="4662" y="5126"/>
                </a:lnTo>
                <a:lnTo>
                  <a:pt x="3983" y="5823"/>
                </a:lnTo>
                <a:lnTo>
                  <a:pt x="3349" y="6564"/>
                </a:lnTo>
                <a:lnTo>
                  <a:pt x="2760" y="7332"/>
                </a:lnTo>
                <a:lnTo>
                  <a:pt x="2233" y="8145"/>
                </a:lnTo>
                <a:lnTo>
                  <a:pt x="1750" y="8984"/>
                </a:lnTo>
                <a:lnTo>
                  <a:pt x="1322" y="9859"/>
                </a:lnTo>
                <a:lnTo>
                  <a:pt x="956" y="10752"/>
                </a:lnTo>
                <a:lnTo>
                  <a:pt x="643" y="11672"/>
                </a:lnTo>
                <a:lnTo>
                  <a:pt x="393" y="12619"/>
                </a:lnTo>
                <a:lnTo>
                  <a:pt x="206" y="13574"/>
                </a:lnTo>
                <a:lnTo>
                  <a:pt x="72" y="14556"/>
                </a:lnTo>
                <a:lnTo>
                  <a:pt x="9" y="15548"/>
                </a:lnTo>
                <a:lnTo>
                  <a:pt x="0" y="16039"/>
                </a:lnTo>
                <a:lnTo>
                  <a:pt x="0" y="53473"/>
                </a:lnTo>
                <a:lnTo>
                  <a:pt x="9" y="53982"/>
                </a:lnTo>
                <a:lnTo>
                  <a:pt x="81" y="54991"/>
                </a:lnTo>
                <a:lnTo>
                  <a:pt x="206" y="55974"/>
                </a:lnTo>
                <a:lnTo>
                  <a:pt x="402" y="56947"/>
                </a:lnTo>
                <a:lnTo>
                  <a:pt x="661" y="57902"/>
                </a:lnTo>
                <a:lnTo>
                  <a:pt x="983" y="58840"/>
                </a:lnTo>
                <a:lnTo>
                  <a:pt x="1358" y="59742"/>
                </a:lnTo>
                <a:lnTo>
                  <a:pt x="1795" y="60626"/>
                </a:lnTo>
                <a:lnTo>
                  <a:pt x="2286" y="61474"/>
                </a:lnTo>
                <a:lnTo>
                  <a:pt x="2831" y="62287"/>
                </a:lnTo>
                <a:lnTo>
                  <a:pt x="3429" y="63064"/>
                </a:lnTo>
                <a:lnTo>
                  <a:pt x="4081" y="63805"/>
                </a:lnTo>
                <a:lnTo>
                  <a:pt x="4778" y="64502"/>
                </a:lnTo>
                <a:lnTo>
                  <a:pt x="5528" y="65162"/>
                </a:lnTo>
                <a:lnTo>
                  <a:pt x="6323" y="65770"/>
                </a:lnTo>
                <a:lnTo>
                  <a:pt x="7153" y="66323"/>
                </a:lnTo>
                <a:lnTo>
                  <a:pt x="7591" y="66582"/>
                </a:lnTo>
                <a:lnTo>
                  <a:pt x="12225" y="69243"/>
                </a:lnTo>
                <a:lnTo>
                  <a:pt x="47016" y="34461"/>
                </a:lnTo>
                <a:lnTo>
                  <a:pt x="12547" y="1"/>
                </a:lnTo>
                <a:close/>
              </a:path>
            </a:pathLst>
          </a:custGeom>
          <a:solidFill>
            <a:srgbClr val="1AAD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 panose="00000500000000000000" pitchFamily="2" charset="-52"/>
            </a:endParaRPr>
          </a:p>
        </p:txBody>
      </p:sp>
      <p:sp>
        <p:nvSpPr>
          <p:cNvPr id="918" name="Google Shape;918;p31"/>
          <p:cNvSpPr/>
          <p:nvPr/>
        </p:nvSpPr>
        <p:spPr>
          <a:xfrm>
            <a:off x="3148650" y="5443487"/>
            <a:ext cx="2690772" cy="2022102"/>
          </a:xfrm>
          <a:custGeom>
            <a:avLst/>
            <a:gdLst/>
            <a:ahLst/>
            <a:cxnLst/>
            <a:rect l="l" t="t" r="r" b="b"/>
            <a:pathLst>
              <a:path w="69065" h="51902" extrusionOk="0">
                <a:moveTo>
                  <a:pt x="34577" y="0"/>
                </a:moveTo>
                <a:lnTo>
                  <a:pt x="1" y="34577"/>
                </a:lnTo>
                <a:lnTo>
                  <a:pt x="26683" y="49892"/>
                </a:lnTo>
                <a:lnTo>
                  <a:pt x="27121" y="50142"/>
                </a:lnTo>
                <a:lnTo>
                  <a:pt x="28005" y="50571"/>
                </a:lnTo>
                <a:lnTo>
                  <a:pt x="28916" y="50946"/>
                </a:lnTo>
                <a:lnTo>
                  <a:pt x="29845" y="51258"/>
                </a:lnTo>
                <a:lnTo>
                  <a:pt x="30791" y="51508"/>
                </a:lnTo>
                <a:lnTo>
                  <a:pt x="31738" y="51705"/>
                </a:lnTo>
                <a:lnTo>
                  <a:pt x="32702" y="51830"/>
                </a:lnTo>
                <a:lnTo>
                  <a:pt x="33667" y="51892"/>
                </a:lnTo>
                <a:lnTo>
                  <a:pt x="34631" y="51901"/>
                </a:lnTo>
                <a:lnTo>
                  <a:pt x="35595" y="51839"/>
                </a:lnTo>
                <a:lnTo>
                  <a:pt x="36560" y="51723"/>
                </a:lnTo>
                <a:lnTo>
                  <a:pt x="37515" y="51535"/>
                </a:lnTo>
                <a:lnTo>
                  <a:pt x="38453" y="51294"/>
                </a:lnTo>
                <a:lnTo>
                  <a:pt x="39382" y="50990"/>
                </a:lnTo>
                <a:lnTo>
                  <a:pt x="40293" y="50624"/>
                </a:lnTo>
                <a:lnTo>
                  <a:pt x="41195" y="50196"/>
                </a:lnTo>
                <a:lnTo>
                  <a:pt x="41623" y="49954"/>
                </a:lnTo>
                <a:lnTo>
                  <a:pt x="69065" y="34488"/>
                </a:lnTo>
                <a:lnTo>
                  <a:pt x="34577" y="0"/>
                </a:lnTo>
                <a:close/>
              </a:path>
            </a:pathLst>
          </a:custGeom>
          <a:solidFill>
            <a:srgbClr val="4B85C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 panose="00000500000000000000" pitchFamily="2" charset="-52"/>
            </a:endParaRPr>
          </a:p>
        </p:txBody>
      </p:sp>
      <p:sp>
        <p:nvSpPr>
          <p:cNvPr id="919" name="Google Shape;919;p31"/>
          <p:cNvSpPr/>
          <p:nvPr/>
        </p:nvSpPr>
        <p:spPr>
          <a:xfrm>
            <a:off x="4525670" y="4074149"/>
            <a:ext cx="1831782" cy="2691474"/>
          </a:xfrm>
          <a:custGeom>
            <a:avLst/>
            <a:gdLst/>
            <a:ahLst/>
            <a:cxnLst/>
            <a:rect l="l" t="t" r="r" b="b"/>
            <a:pathLst>
              <a:path w="47017" h="69083" extrusionOk="0">
                <a:moveTo>
                  <a:pt x="34381" y="0"/>
                </a:moveTo>
                <a:lnTo>
                  <a:pt x="0" y="34380"/>
                </a:lnTo>
                <a:lnTo>
                  <a:pt x="34702" y="69082"/>
                </a:lnTo>
                <a:lnTo>
                  <a:pt x="39319" y="66483"/>
                </a:lnTo>
                <a:lnTo>
                  <a:pt x="39766" y="66225"/>
                </a:lnTo>
                <a:lnTo>
                  <a:pt x="40614" y="65671"/>
                </a:lnTo>
                <a:lnTo>
                  <a:pt x="41418" y="65064"/>
                </a:lnTo>
                <a:lnTo>
                  <a:pt x="42168" y="64403"/>
                </a:lnTo>
                <a:lnTo>
                  <a:pt x="42873" y="63706"/>
                </a:lnTo>
                <a:lnTo>
                  <a:pt x="43534" y="62965"/>
                </a:lnTo>
                <a:lnTo>
                  <a:pt x="44141" y="62179"/>
                </a:lnTo>
                <a:lnTo>
                  <a:pt x="44695" y="61367"/>
                </a:lnTo>
                <a:lnTo>
                  <a:pt x="45195" y="60509"/>
                </a:lnTo>
                <a:lnTo>
                  <a:pt x="45633" y="59625"/>
                </a:lnTo>
                <a:lnTo>
                  <a:pt x="46017" y="58714"/>
                </a:lnTo>
                <a:lnTo>
                  <a:pt x="46347" y="57777"/>
                </a:lnTo>
                <a:lnTo>
                  <a:pt x="46606" y="56812"/>
                </a:lnTo>
                <a:lnTo>
                  <a:pt x="46802" y="55839"/>
                </a:lnTo>
                <a:lnTo>
                  <a:pt x="46936" y="54839"/>
                </a:lnTo>
                <a:lnTo>
                  <a:pt x="47008" y="53830"/>
                </a:lnTo>
                <a:lnTo>
                  <a:pt x="47017" y="53312"/>
                </a:lnTo>
                <a:lnTo>
                  <a:pt x="47017" y="16038"/>
                </a:lnTo>
                <a:lnTo>
                  <a:pt x="47008" y="15538"/>
                </a:lnTo>
                <a:lnTo>
                  <a:pt x="46945" y="14538"/>
                </a:lnTo>
                <a:lnTo>
                  <a:pt x="46811" y="13556"/>
                </a:lnTo>
                <a:lnTo>
                  <a:pt x="46615" y="12591"/>
                </a:lnTo>
                <a:lnTo>
                  <a:pt x="46356" y="11636"/>
                </a:lnTo>
                <a:lnTo>
                  <a:pt x="46043" y="10716"/>
                </a:lnTo>
                <a:lnTo>
                  <a:pt x="45668" y="9805"/>
                </a:lnTo>
                <a:lnTo>
                  <a:pt x="45240" y="8930"/>
                </a:lnTo>
                <a:lnTo>
                  <a:pt x="44757" y="8091"/>
                </a:lnTo>
                <a:lnTo>
                  <a:pt x="44213" y="7278"/>
                </a:lnTo>
                <a:lnTo>
                  <a:pt x="43623" y="6501"/>
                </a:lnTo>
                <a:lnTo>
                  <a:pt x="42980" y="5760"/>
                </a:lnTo>
                <a:lnTo>
                  <a:pt x="42284" y="5063"/>
                </a:lnTo>
                <a:lnTo>
                  <a:pt x="41552" y="4403"/>
                </a:lnTo>
                <a:lnTo>
                  <a:pt x="40766" y="3795"/>
                </a:lnTo>
                <a:lnTo>
                  <a:pt x="39935" y="3242"/>
                </a:lnTo>
                <a:lnTo>
                  <a:pt x="39498" y="2983"/>
                </a:lnTo>
                <a:lnTo>
                  <a:pt x="34381" y="0"/>
                </a:lnTo>
                <a:close/>
              </a:path>
            </a:pathLst>
          </a:custGeom>
          <a:solidFill>
            <a:srgbClr val="5EB2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 panose="00000500000000000000" pitchFamily="2" charset="-52"/>
            </a:endParaRPr>
          </a:p>
        </p:txBody>
      </p:sp>
      <p:sp>
        <p:nvSpPr>
          <p:cNvPr id="920" name="Google Shape;920;p31"/>
          <p:cNvSpPr/>
          <p:nvPr/>
        </p:nvSpPr>
        <p:spPr>
          <a:xfrm>
            <a:off x="3438469" y="4325670"/>
            <a:ext cx="1058037" cy="1058037"/>
          </a:xfrm>
          <a:custGeom>
            <a:avLst/>
            <a:gdLst/>
            <a:ahLst/>
            <a:cxnLst/>
            <a:rect l="l" t="t" r="r" b="b"/>
            <a:pathLst>
              <a:path w="27157" h="27157" extrusionOk="0">
                <a:moveTo>
                  <a:pt x="0" y="9"/>
                </a:moveTo>
                <a:lnTo>
                  <a:pt x="27138" y="27156"/>
                </a:lnTo>
                <a:lnTo>
                  <a:pt x="27156" y="27138"/>
                </a:lnTo>
                <a:lnTo>
                  <a:pt x="9" y="0"/>
                </a:lnTo>
                <a:lnTo>
                  <a:pt x="0" y="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 panose="00000500000000000000" pitchFamily="2" charset="-52"/>
            </a:endParaRPr>
          </a:p>
        </p:txBody>
      </p:sp>
      <p:sp>
        <p:nvSpPr>
          <p:cNvPr id="921" name="Google Shape;921;p31"/>
          <p:cNvSpPr/>
          <p:nvPr/>
        </p:nvSpPr>
        <p:spPr>
          <a:xfrm>
            <a:off x="3438820" y="3803461"/>
            <a:ext cx="2109061" cy="1579555"/>
          </a:xfrm>
          <a:custGeom>
            <a:avLst/>
            <a:gdLst/>
            <a:ahLst/>
            <a:cxnLst/>
            <a:rect l="l" t="t" r="r" b="b"/>
            <a:pathLst>
              <a:path w="54134" h="40543" extrusionOk="0">
                <a:moveTo>
                  <a:pt x="19057" y="2117"/>
                </a:moveTo>
                <a:lnTo>
                  <a:pt x="0" y="13404"/>
                </a:lnTo>
                <a:lnTo>
                  <a:pt x="27147" y="40542"/>
                </a:lnTo>
                <a:lnTo>
                  <a:pt x="54134" y="13556"/>
                </a:lnTo>
                <a:lnTo>
                  <a:pt x="34363" y="2054"/>
                </a:lnTo>
                <a:lnTo>
                  <a:pt x="33916" y="1804"/>
                </a:lnTo>
                <a:lnTo>
                  <a:pt x="33014" y="1349"/>
                </a:lnTo>
                <a:lnTo>
                  <a:pt x="32086" y="965"/>
                </a:lnTo>
                <a:lnTo>
                  <a:pt x="31139" y="652"/>
                </a:lnTo>
                <a:lnTo>
                  <a:pt x="30184" y="393"/>
                </a:lnTo>
                <a:lnTo>
                  <a:pt x="29210" y="197"/>
                </a:lnTo>
                <a:lnTo>
                  <a:pt x="28237" y="72"/>
                </a:lnTo>
                <a:lnTo>
                  <a:pt x="27254" y="9"/>
                </a:lnTo>
                <a:lnTo>
                  <a:pt x="26763" y="1"/>
                </a:lnTo>
                <a:lnTo>
                  <a:pt x="26763" y="1"/>
                </a:lnTo>
                <a:lnTo>
                  <a:pt x="26263" y="9"/>
                </a:lnTo>
                <a:lnTo>
                  <a:pt x="25263" y="72"/>
                </a:lnTo>
                <a:lnTo>
                  <a:pt x="24272" y="206"/>
                </a:lnTo>
                <a:lnTo>
                  <a:pt x="23290" y="402"/>
                </a:lnTo>
                <a:lnTo>
                  <a:pt x="22316" y="670"/>
                </a:lnTo>
                <a:lnTo>
                  <a:pt x="21361" y="1001"/>
                </a:lnTo>
                <a:lnTo>
                  <a:pt x="20423" y="1394"/>
                </a:lnTo>
                <a:lnTo>
                  <a:pt x="19503" y="1858"/>
                </a:lnTo>
                <a:lnTo>
                  <a:pt x="19057" y="2117"/>
                </a:lnTo>
                <a:close/>
              </a:path>
            </a:pathLst>
          </a:custGeom>
          <a:solidFill>
            <a:srgbClr val="49D4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 panose="00000500000000000000" pitchFamily="2" charset="-52"/>
            </a:endParaRPr>
          </a:p>
        </p:txBody>
      </p:sp>
      <p:sp>
        <p:nvSpPr>
          <p:cNvPr id="922" name="Google Shape;922;p31"/>
          <p:cNvSpPr/>
          <p:nvPr/>
        </p:nvSpPr>
        <p:spPr>
          <a:xfrm>
            <a:off x="3411364" y="3797539"/>
            <a:ext cx="2109061" cy="1579205"/>
          </a:xfrm>
          <a:custGeom>
            <a:avLst/>
            <a:gdLst/>
            <a:ahLst/>
            <a:cxnLst/>
            <a:rect l="l" t="t" r="r" b="b"/>
            <a:pathLst>
              <a:path w="54134" h="40534" extrusionOk="0">
                <a:moveTo>
                  <a:pt x="26201" y="0"/>
                </a:moveTo>
                <a:lnTo>
                  <a:pt x="25218" y="72"/>
                </a:lnTo>
                <a:lnTo>
                  <a:pt x="24227" y="206"/>
                </a:lnTo>
                <a:lnTo>
                  <a:pt x="23254" y="402"/>
                </a:lnTo>
                <a:lnTo>
                  <a:pt x="22289" y="670"/>
                </a:lnTo>
                <a:lnTo>
                  <a:pt x="21343" y="992"/>
                </a:lnTo>
                <a:lnTo>
                  <a:pt x="20414" y="1394"/>
                </a:lnTo>
                <a:lnTo>
                  <a:pt x="19503" y="1849"/>
                </a:lnTo>
                <a:lnTo>
                  <a:pt x="19057" y="2108"/>
                </a:lnTo>
                <a:lnTo>
                  <a:pt x="0" y="13395"/>
                </a:lnTo>
                <a:lnTo>
                  <a:pt x="27147" y="40533"/>
                </a:lnTo>
                <a:lnTo>
                  <a:pt x="54134" y="13547"/>
                </a:lnTo>
                <a:lnTo>
                  <a:pt x="34363" y="2045"/>
                </a:lnTo>
                <a:lnTo>
                  <a:pt x="33916" y="1786"/>
                </a:lnTo>
                <a:lnTo>
                  <a:pt x="33005" y="1340"/>
                </a:lnTo>
                <a:lnTo>
                  <a:pt x="32068" y="956"/>
                </a:lnTo>
                <a:lnTo>
                  <a:pt x="31121" y="635"/>
                </a:lnTo>
                <a:lnTo>
                  <a:pt x="30148" y="376"/>
                </a:lnTo>
                <a:lnTo>
                  <a:pt x="29174" y="188"/>
                </a:lnTo>
                <a:lnTo>
                  <a:pt x="28183" y="54"/>
                </a:lnTo>
                <a:lnTo>
                  <a:pt x="27201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35686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 panose="00000500000000000000" pitchFamily="2" charset="-52"/>
            </a:endParaRPr>
          </a:p>
        </p:txBody>
      </p:sp>
      <p:sp>
        <p:nvSpPr>
          <p:cNvPr id="923" name="Google Shape;923;p31"/>
          <p:cNvSpPr/>
          <p:nvPr/>
        </p:nvSpPr>
        <p:spPr>
          <a:xfrm>
            <a:off x="4496451" y="4325670"/>
            <a:ext cx="1579205" cy="2108710"/>
          </a:xfrm>
          <a:custGeom>
            <a:avLst/>
            <a:gdLst/>
            <a:ahLst/>
            <a:cxnLst/>
            <a:rect l="l" t="t" r="r" b="b"/>
            <a:pathLst>
              <a:path w="40534" h="54125" extrusionOk="0">
                <a:moveTo>
                  <a:pt x="27130" y="0"/>
                </a:moveTo>
                <a:lnTo>
                  <a:pt x="0" y="27138"/>
                </a:lnTo>
                <a:lnTo>
                  <a:pt x="26987" y="54125"/>
                </a:lnTo>
                <a:lnTo>
                  <a:pt x="38488" y="34354"/>
                </a:lnTo>
                <a:lnTo>
                  <a:pt x="38739" y="33907"/>
                </a:lnTo>
                <a:lnTo>
                  <a:pt x="39194" y="32997"/>
                </a:lnTo>
                <a:lnTo>
                  <a:pt x="39578" y="32068"/>
                </a:lnTo>
                <a:lnTo>
                  <a:pt x="39899" y="31112"/>
                </a:lnTo>
                <a:lnTo>
                  <a:pt x="40158" y="30148"/>
                </a:lnTo>
                <a:lnTo>
                  <a:pt x="40346" y="29166"/>
                </a:lnTo>
                <a:lnTo>
                  <a:pt x="40471" y="28183"/>
                </a:lnTo>
                <a:lnTo>
                  <a:pt x="40533" y="27192"/>
                </a:lnTo>
                <a:lnTo>
                  <a:pt x="40525" y="26201"/>
                </a:lnTo>
                <a:lnTo>
                  <a:pt x="40462" y="25210"/>
                </a:lnTo>
                <a:lnTo>
                  <a:pt x="40328" y="24227"/>
                </a:lnTo>
                <a:lnTo>
                  <a:pt x="40123" y="23254"/>
                </a:lnTo>
                <a:lnTo>
                  <a:pt x="39864" y="22290"/>
                </a:lnTo>
                <a:lnTo>
                  <a:pt x="39533" y="21334"/>
                </a:lnTo>
                <a:lnTo>
                  <a:pt x="39140" y="20405"/>
                </a:lnTo>
                <a:lnTo>
                  <a:pt x="38685" y="19494"/>
                </a:lnTo>
                <a:lnTo>
                  <a:pt x="38426" y="19057"/>
                </a:lnTo>
                <a:lnTo>
                  <a:pt x="27130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35686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 panose="00000500000000000000" pitchFamily="2" charset="-52"/>
            </a:endParaRPr>
          </a:p>
        </p:txBody>
      </p:sp>
      <p:sp>
        <p:nvSpPr>
          <p:cNvPr id="924" name="Google Shape;924;p31"/>
          <p:cNvSpPr/>
          <p:nvPr/>
        </p:nvSpPr>
        <p:spPr>
          <a:xfrm>
            <a:off x="3444742" y="5382944"/>
            <a:ext cx="2109061" cy="1579205"/>
          </a:xfrm>
          <a:custGeom>
            <a:avLst/>
            <a:gdLst/>
            <a:ahLst/>
            <a:cxnLst/>
            <a:rect l="l" t="t" r="r" b="b"/>
            <a:pathLst>
              <a:path w="54134" h="40534" extrusionOk="0">
                <a:moveTo>
                  <a:pt x="26995" y="0"/>
                </a:moveTo>
                <a:lnTo>
                  <a:pt x="0" y="26987"/>
                </a:lnTo>
                <a:lnTo>
                  <a:pt x="19771" y="38489"/>
                </a:lnTo>
                <a:lnTo>
                  <a:pt x="20217" y="38748"/>
                </a:lnTo>
                <a:lnTo>
                  <a:pt x="21128" y="39194"/>
                </a:lnTo>
                <a:lnTo>
                  <a:pt x="22066" y="39578"/>
                </a:lnTo>
                <a:lnTo>
                  <a:pt x="23021" y="39899"/>
                </a:lnTo>
                <a:lnTo>
                  <a:pt x="23986" y="40158"/>
                </a:lnTo>
                <a:lnTo>
                  <a:pt x="24959" y="40346"/>
                </a:lnTo>
                <a:lnTo>
                  <a:pt x="25951" y="40480"/>
                </a:lnTo>
                <a:lnTo>
                  <a:pt x="26942" y="40533"/>
                </a:lnTo>
                <a:lnTo>
                  <a:pt x="27933" y="40533"/>
                </a:lnTo>
                <a:lnTo>
                  <a:pt x="28915" y="40462"/>
                </a:lnTo>
                <a:lnTo>
                  <a:pt x="29907" y="40328"/>
                </a:lnTo>
                <a:lnTo>
                  <a:pt x="30880" y="40132"/>
                </a:lnTo>
                <a:lnTo>
                  <a:pt x="31844" y="39864"/>
                </a:lnTo>
                <a:lnTo>
                  <a:pt x="32791" y="39542"/>
                </a:lnTo>
                <a:lnTo>
                  <a:pt x="33720" y="39140"/>
                </a:lnTo>
                <a:lnTo>
                  <a:pt x="34630" y="38685"/>
                </a:lnTo>
                <a:lnTo>
                  <a:pt x="35077" y="38426"/>
                </a:lnTo>
                <a:lnTo>
                  <a:pt x="54134" y="27139"/>
                </a:lnTo>
                <a:lnTo>
                  <a:pt x="26995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35686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 panose="00000500000000000000" pitchFamily="2" charset="-52"/>
            </a:endParaRPr>
          </a:p>
        </p:txBody>
      </p:sp>
      <p:sp>
        <p:nvSpPr>
          <p:cNvPr id="925" name="Google Shape;925;p31"/>
          <p:cNvSpPr/>
          <p:nvPr/>
        </p:nvSpPr>
        <p:spPr>
          <a:xfrm>
            <a:off x="2916958" y="4331592"/>
            <a:ext cx="1579555" cy="2108710"/>
          </a:xfrm>
          <a:custGeom>
            <a:avLst/>
            <a:gdLst/>
            <a:ahLst/>
            <a:cxnLst/>
            <a:rect l="l" t="t" r="r" b="b"/>
            <a:pathLst>
              <a:path w="40543" h="54125" extrusionOk="0">
                <a:moveTo>
                  <a:pt x="13547" y="0"/>
                </a:moveTo>
                <a:lnTo>
                  <a:pt x="2045" y="19771"/>
                </a:lnTo>
                <a:lnTo>
                  <a:pt x="1795" y="20218"/>
                </a:lnTo>
                <a:lnTo>
                  <a:pt x="1340" y="21128"/>
                </a:lnTo>
                <a:lnTo>
                  <a:pt x="956" y="22057"/>
                </a:lnTo>
                <a:lnTo>
                  <a:pt x="634" y="23013"/>
                </a:lnTo>
                <a:lnTo>
                  <a:pt x="375" y="23977"/>
                </a:lnTo>
                <a:lnTo>
                  <a:pt x="188" y="24959"/>
                </a:lnTo>
                <a:lnTo>
                  <a:pt x="63" y="25942"/>
                </a:lnTo>
                <a:lnTo>
                  <a:pt x="0" y="26933"/>
                </a:lnTo>
                <a:lnTo>
                  <a:pt x="9" y="27924"/>
                </a:lnTo>
                <a:lnTo>
                  <a:pt x="72" y="28915"/>
                </a:lnTo>
                <a:lnTo>
                  <a:pt x="206" y="29898"/>
                </a:lnTo>
                <a:lnTo>
                  <a:pt x="411" y="30880"/>
                </a:lnTo>
                <a:lnTo>
                  <a:pt x="670" y="31835"/>
                </a:lnTo>
                <a:lnTo>
                  <a:pt x="1000" y="32791"/>
                </a:lnTo>
                <a:lnTo>
                  <a:pt x="1393" y="33720"/>
                </a:lnTo>
                <a:lnTo>
                  <a:pt x="1849" y="34631"/>
                </a:lnTo>
                <a:lnTo>
                  <a:pt x="2108" y="35068"/>
                </a:lnTo>
                <a:lnTo>
                  <a:pt x="13404" y="54125"/>
                </a:lnTo>
                <a:lnTo>
                  <a:pt x="40542" y="26986"/>
                </a:lnTo>
                <a:lnTo>
                  <a:pt x="13547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35686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 panose="00000500000000000000" pitchFamily="2" charset="-52"/>
            </a:endParaRPr>
          </a:p>
        </p:txBody>
      </p:sp>
      <p:sp>
        <p:nvSpPr>
          <p:cNvPr id="926" name="Google Shape;926;p31"/>
          <p:cNvSpPr/>
          <p:nvPr/>
        </p:nvSpPr>
        <p:spPr>
          <a:xfrm>
            <a:off x="3160844" y="3360222"/>
            <a:ext cx="2668526" cy="1542699"/>
          </a:xfrm>
          <a:custGeom>
            <a:avLst/>
            <a:gdLst/>
            <a:ahLst/>
            <a:cxnLst/>
            <a:rect l="l" t="t" r="r" b="b"/>
            <a:pathLst>
              <a:path w="68494" h="39597" extrusionOk="0">
                <a:moveTo>
                  <a:pt x="34363" y="1"/>
                </a:moveTo>
                <a:lnTo>
                  <a:pt x="33363" y="10"/>
                </a:lnTo>
                <a:lnTo>
                  <a:pt x="32380" y="81"/>
                </a:lnTo>
                <a:lnTo>
                  <a:pt x="31389" y="215"/>
                </a:lnTo>
                <a:lnTo>
                  <a:pt x="30416" y="412"/>
                </a:lnTo>
                <a:lnTo>
                  <a:pt x="29451" y="671"/>
                </a:lnTo>
                <a:lnTo>
                  <a:pt x="28496" y="1001"/>
                </a:lnTo>
                <a:lnTo>
                  <a:pt x="27567" y="1394"/>
                </a:lnTo>
                <a:lnTo>
                  <a:pt x="26656" y="1858"/>
                </a:lnTo>
                <a:lnTo>
                  <a:pt x="26210" y="2117"/>
                </a:lnTo>
                <a:lnTo>
                  <a:pt x="0" y="17646"/>
                </a:lnTo>
                <a:lnTo>
                  <a:pt x="7135" y="24781"/>
                </a:lnTo>
                <a:lnTo>
                  <a:pt x="26192" y="13494"/>
                </a:lnTo>
                <a:lnTo>
                  <a:pt x="26638" y="13235"/>
                </a:lnTo>
                <a:lnTo>
                  <a:pt x="27549" y="12780"/>
                </a:lnTo>
                <a:lnTo>
                  <a:pt x="28478" y="12378"/>
                </a:lnTo>
                <a:lnTo>
                  <a:pt x="29424" y="12056"/>
                </a:lnTo>
                <a:lnTo>
                  <a:pt x="30389" y="11788"/>
                </a:lnTo>
                <a:lnTo>
                  <a:pt x="31362" y="11592"/>
                </a:lnTo>
                <a:lnTo>
                  <a:pt x="32353" y="11458"/>
                </a:lnTo>
                <a:lnTo>
                  <a:pt x="33336" y="11386"/>
                </a:lnTo>
                <a:lnTo>
                  <a:pt x="34336" y="11386"/>
                </a:lnTo>
                <a:lnTo>
                  <a:pt x="35318" y="11440"/>
                </a:lnTo>
                <a:lnTo>
                  <a:pt x="36309" y="11574"/>
                </a:lnTo>
                <a:lnTo>
                  <a:pt x="37283" y="11762"/>
                </a:lnTo>
                <a:lnTo>
                  <a:pt x="38256" y="12021"/>
                </a:lnTo>
                <a:lnTo>
                  <a:pt x="39203" y="12342"/>
                </a:lnTo>
                <a:lnTo>
                  <a:pt x="40140" y="12726"/>
                </a:lnTo>
                <a:lnTo>
                  <a:pt x="41051" y="13172"/>
                </a:lnTo>
                <a:lnTo>
                  <a:pt x="41498" y="13431"/>
                </a:lnTo>
                <a:lnTo>
                  <a:pt x="61269" y="24933"/>
                </a:lnTo>
                <a:lnTo>
                  <a:pt x="46615" y="39587"/>
                </a:lnTo>
                <a:lnTo>
                  <a:pt x="46632" y="39596"/>
                </a:lnTo>
                <a:lnTo>
                  <a:pt x="68493" y="17736"/>
                </a:lnTo>
                <a:lnTo>
                  <a:pt x="41525" y="2055"/>
                </a:lnTo>
                <a:lnTo>
                  <a:pt x="41078" y="1796"/>
                </a:lnTo>
                <a:lnTo>
                  <a:pt x="40167" y="1349"/>
                </a:lnTo>
                <a:lnTo>
                  <a:pt x="39238" y="956"/>
                </a:lnTo>
                <a:lnTo>
                  <a:pt x="38283" y="635"/>
                </a:lnTo>
                <a:lnTo>
                  <a:pt x="37319" y="385"/>
                </a:lnTo>
                <a:lnTo>
                  <a:pt x="36336" y="188"/>
                </a:lnTo>
                <a:lnTo>
                  <a:pt x="35354" y="63"/>
                </a:lnTo>
                <a:lnTo>
                  <a:pt x="34363" y="1"/>
                </a:lnTo>
                <a:close/>
              </a:path>
            </a:pathLst>
          </a:custGeom>
          <a:solidFill>
            <a:srgbClr val="49D4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 panose="00000500000000000000" pitchFamily="2" charset="-52"/>
            </a:endParaRPr>
          </a:p>
        </p:txBody>
      </p:sp>
      <p:sp>
        <p:nvSpPr>
          <p:cNvPr id="927" name="Google Shape;927;p31"/>
          <p:cNvSpPr/>
          <p:nvPr/>
        </p:nvSpPr>
        <p:spPr>
          <a:xfrm>
            <a:off x="3806558" y="4654096"/>
            <a:ext cx="1378444" cy="1519011"/>
          </a:xfrm>
          <a:custGeom>
            <a:avLst/>
            <a:gdLst/>
            <a:ahLst/>
            <a:cxnLst/>
            <a:rect l="l" t="t" r="r" b="b"/>
            <a:pathLst>
              <a:path w="35381" h="38989" extrusionOk="0">
                <a:moveTo>
                  <a:pt x="17164" y="0"/>
                </a:moveTo>
                <a:lnTo>
                  <a:pt x="16431" y="98"/>
                </a:lnTo>
                <a:lnTo>
                  <a:pt x="15717" y="295"/>
                </a:lnTo>
                <a:lnTo>
                  <a:pt x="15029" y="590"/>
                </a:lnTo>
                <a:lnTo>
                  <a:pt x="14699" y="777"/>
                </a:lnTo>
                <a:lnTo>
                  <a:pt x="2742" y="7859"/>
                </a:lnTo>
                <a:lnTo>
                  <a:pt x="2429" y="8055"/>
                </a:lnTo>
                <a:lnTo>
                  <a:pt x="1858" y="8511"/>
                </a:lnTo>
                <a:lnTo>
                  <a:pt x="1349" y="9020"/>
                </a:lnTo>
                <a:lnTo>
                  <a:pt x="920" y="9600"/>
                </a:lnTo>
                <a:lnTo>
                  <a:pt x="563" y="10216"/>
                </a:lnTo>
                <a:lnTo>
                  <a:pt x="286" y="10886"/>
                </a:lnTo>
                <a:lnTo>
                  <a:pt x="107" y="11582"/>
                </a:lnTo>
                <a:lnTo>
                  <a:pt x="9" y="12306"/>
                </a:lnTo>
                <a:lnTo>
                  <a:pt x="0" y="12672"/>
                </a:lnTo>
                <a:lnTo>
                  <a:pt x="0" y="26531"/>
                </a:lnTo>
                <a:lnTo>
                  <a:pt x="9" y="26906"/>
                </a:lnTo>
                <a:lnTo>
                  <a:pt x="107" y="27638"/>
                </a:lnTo>
                <a:lnTo>
                  <a:pt x="295" y="28344"/>
                </a:lnTo>
                <a:lnTo>
                  <a:pt x="581" y="29023"/>
                </a:lnTo>
                <a:lnTo>
                  <a:pt x="938" y="29648"/>
                </a:lnTo>
                <a:lnTo>
                  <a:pt x="1384" y="30228"/>
                </a:lnTo>
                <a:lnTo>
                  <a:pt x="1902" y="30746"/>
                </a:lnTo>
                <a:lnTo>
                  <a:pt x="2492" y="31193"/>
                </a:lnTo>
                <a:lnTo>
                  <a:pt x="2813" y="31389"/>
                </a:lnTo>
                <a:lnTo>
                  <a:pt x="14770" y="38256"/>
                </a:lnTo>
                <a:lnTo>
                  <a:pt x="15092" y="38426"/>
                </a:lnTo>
                <a:lnTo>
                  <a:pt x="15762" y="38703"/>
                </a:lnTo>
                <a:lnTo>
                  <a:pt x="16467" y="38890"/>
                </a:lnTo>
                <a:lnTo>
                  <a:pt x="17173" y="38988"/>
                </a:lnTo>
                <a:lnTo>
                  <a:pt x="17887" y="38988"/>
                </a:lnTo>
                <a:lnTo>
                  <a:pt x="18601" y="38899"/>
                </a:lnTo>
                <a:lnTo>
                  <a:pt x="19298" y="38720"/>
                </a:lnTo>
                <a:lnTo>
                  <a:pt x="19977" y="38444"/>
                </a:lnTo>
                <a:lnTo>
                  <a:pt x="20298" y="38274"/>
                </a:lnTo>
                <a:lnTo>
                  <a:pt x="32532" y="31380"/>
                </a:lnTo>
                <a:lnTo>
                  <a:pt x="32862" y="31184"/>
                </a:lnTo>
                <a:lnTo>
                  <a:pt x="33452" y="30737"/>
                </a:lnTo>
                <a:lnTo>
                  <a:pt x="33979" y="30219"/>
                </a:lnTo>
                <a:lnTo>
                  <a:pt x="34425" y="29639"/>
                </a:lnTo>
                <a:lnTo>
                  <a:pt x="34791" y="29005"/>
                </a:lnTo>
                <a:lnTo>
                  <a:pt x="35077" y="28335"/>
                </a:lnTo>
                <a:lnTo>
                  <a:pt x="35274" y="27621"/>
                </a:lnTo>
                <a:lnTo>
                  <a:pt x="35372" y="26879"/>
                </a:lnTo>
                <a:lnTo>
                  <a:pt x="35381" y="26504"/>
                </a:lnTo>
                <a:lnTo>
                  <a:pt x="35381" y="12708"/>
                </a:lnTo>
                <a:lnTo>
                  <a:pt x="35372" y="12333"/>
                </a:lnTo>
                <a:lnTo>
                  <a:pt x="35274" y="11600"/>
                </a:lnTo>
                <a:lnTo>
                  <a:pt x="35086" y="10904"/>
                </a:lnTo>
                <a:lnTo>
                  <a:pt x="34809" y="10234"/>
                </a:lnTo>
                <a:lnTo>
                  <a:pt x="34452" y="9609"/>
                </a:lnTo>
                <a:lnTo>
                  <a:pt x="34014" y="9028"/>
                </a:lnTo>
                <a:lnTo>
                  <a:pt x="33497" y="8511"/>
                </a:lnTo>
                <a:lnTo>
                  <a:pt x="32916" y="8064"/>
                </a:lnTo>
                <a:lnTo>
                  <a:pt x="32604" y="7868"/>
                </a:lnTo>
                <a:lnTo>
                  <a:pt x="20369" y="750"/>
                </a:lnTo>
                <a:lnTo>
                  <a:pt x="20039" y="572"/>
                </a:lnTo>
                <a:lnTo>
                  <a:pt x="19343" y="277"/>
                </a:lnTo>
                <a:lnTo>
                  <a:pt x="18628" y="90"/>
                </a:lnTo>
                <a:lnTo>
                  <a:pt x="1789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 panose="00000500000000000000" pitchFamily="2" charset="-52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60FA595-0704-4BF7-A987-19FAAFA8BA7C}"/>
              </a:ext>
            </a:extLst>
          </p:cNvPr>
          <p:cNvGrpSpPr/>
          <p:nvPr/>
        </p:nvGrpSpPr>
        <p:grpSpPr>
          <a:xfrm>
            <a:off x="6357450" y="1658763"/>
            <a:ext cx="2490520" cy="2459326"/>
            <a:chOff x="6357450" y="1658763"/>
            <a:chExt cx="2490520" cy="2459326"/>
          </a:xfrm>
        </p:grpSpPr>
        <p:grpSp>
          <p:nvGrpSpPr>
            <p:cNvPr id="942" name="Google Shape;942;p31"/>
            <p:cNvGrpSpPr/>
            <p:nvPr/>
          </p:nvGrpSpPr>
          <p:grpSpPr>
            <a:xfrm>
              <a:off x="6605549" y="1658763"/>
              <a:ext cx="2242421" cy="1544456"/>
              <a:chOff x="6605537" y="1711882"/>
              <a:chExt cx="2079900" cy="1544456"/>
            </a:xfrm>
          </p:grpSpPr>
          <p:sp>
            <p:nvSpPr>
              <p:cNvPr id="943" name="Google Shape;943;p31"/>
              <p:cNvSpPr/>
              <p:nvPr/>
            </p:nvSpPr>
            <p:spPr>
              <a:xfrm>
                <a:off x="7205802" y="1711882"/>
                <a:ext cx="879370" cy="969523"/>
              </a:xfrm>
              <a:custGeom>
                <a:avLst/>
                <a:gdLst/>
                <a:ahLst/>
                <a:cxnLst/>
                <a:rect l="l" t="t" r="r" b="b"/>
                <a:pathLst>
                  <a:path w="28630" h="31560" extrusionOk="0">
                    <a:moveTo>
                      <a:pt x="11895" y="635"/>
                    </a:moveTo>
                    <a:lnTo>
                      <a:pt x="2215" y="6368"/>
                    </a:lnTo>
                    <a:lnTo>
                      <a:pt x="1965" y="6520"/>
                    </a:lnTo>
                    <a:lnTo>
                      <a:pt x="1501" y="6886"/>
                    </a:lnTo>
                    <a:lnTo>
                      <a:pt x="1090" y="7305"/>
                    </a:lnTo>
                    <a:lnTo>
                      <a:pt x="741" y="7770"/>
                    </a:lnTo>
                    <a:lnTo>
                      <a:pt x="456" y="8270"/>
                    </a:lnTo>
                    <a:lnTo>
                      <a:pt x="232" y="8815"/>
                    </a:lnTo>
                    <a:lnTo>
                      <a:pt x="81" y="9377"/>
                    </a:lnTo>
                    <a:lnTo>
                      <a:pt x="0" y="9958"/>
                    </a:lnTo>
                    <a:lnTo>
                      <a:pt x="0" y="10261"/>
                    </a:lnTo>
                    <a:lnTo>
                      <a:pt x="0" y="10261"/>
                    </a:lnTo>
                    <a:lnTo>
                      <a:pt x="0" y="21477"/>
                    </a:lnTo>
                    <a:lnTo>
                      <a:pt x="0" y="21781"/>
                    </a:lnTo>
                    <a:lnTo>
                      <a:pt x="81" y="22370"/>
                    </a:lnTo>
                    <a:lnTo>
                      <a:pt x="241" y="22942"/>
                    </a:lnTo>
                    <a:lnTo>
                      <a:pt x="465" y="23486"/>
                    </a:lnTo>
                    <a:lnTo>
                      <a:pt x="759" y="23995"/>
                    </a:lnTo>
                    <a:lnTo>
                      <a:pt x="1117" y="24460"/>
                    </a:lnTo>
                    <a:lnTo>
                      <a:pt x="1536" y="24879"/>
                    </a:lnTo>
                    <a:lnTo>
                      <a:pt x="2010" y="25246"/>
                    </a:lnTo>
                    <a:lnTo>
                      <a:pt x="2269" y="25406"/>
                    </a:lnTo>
                    <a:lnTo>
                      <a:pt x="2269" y="25406"/>
                    </a:lnTo>
                    <a:lnTo>
                      <a:pt x="11949" y="30961"/>
                    </a:lnTo>
                    <a:lnTo>
                      <a:pt x="12208" y="31104"/>
                    </a:lnTo>
                    <a:lnTo>
                      <a:pt x="12752" y="31327"/>
                    </a:lnTo>
                    <a:lnTo>
                      <a:pt x="13324" y="31479"/>
                    </a:lnTo>
                    <a:lnTo>
                      <a:pt x="13895" y="31550"/>
                    </a:lnTo>
                    <a:lnTo>
                      <a:pt x="14476" y="31559"/>
                    </a:lnTo>
                    <a:lnTo>
                      <a:pt x="15047" y="31488"/>
                    </a:lnTo>
                    <a:lnTo>
                      <a:pt x="15619" y="31336"/>
                    </a:lnTo>
                    <a:lnTo>
                      <a:pt x="16164" y="31122"/>
                    </a:lnTo>
                    <a:lnTo>
                      <a:pt x="16423" y="30979"/>
                    </a:lnTo>
                    <a:lnTo>
                      <a:pt x="16423" y="30979"/>
                    </a:lnTo>
                    <a:lnTo>
                      <a:pt x="26326" y="25397"/>
                    </a:lnTo>
                    <a:lnTo>
                      <a:pt x="26585" y="25246"/>
                    </a:lnTo>
                    <a:lnTo>
                      <a:pt x="27067" y="24879"/>
                    </a:lnTo>
                    <a:lnTo>
                      <a:pt x="27496" y="24460"/>
                    </a:lnTo>
                    <a:lnTo>
                      <a:pt x="27853" y="23986"/>
                    </a:lnTo>
                    <a:lnTo>
                      <a:pt x="28156" y="23477"/>
                    </a:lnTo>
                    <a:lnTo>
                      <a:pt x="28389" y="22933"/>
                    </a:lnTo>
                    <a:lnTo>
                      <a:pt x="28540" y="22352"/>
                    </a:lnTo>
                    <a:lnTo>
                      <a:pt x="28621" y="21763"/>
                    </a:lnTo>
                    <a:lnTo>
                      <a:pt x="28630" y="21450"/>
                    </a:lnTo>
                    <a:lnTo>
                      <a:pt x="28630" y="21450"/>
                    </a:lnTo>
                    <a:lnTo>
                      <a:pt x="28630" y="10288"/>
                    </a:lnTo>
                    <a:lnTo>
                      <a:pt x="28621" y="9984"/>
                    </a:lnTo>
                    <a:lnTo>
                      <a:pt x="28549" y="9395"/>
                    </a:lnTo>
                    <a:lnTo>
                      <a:pt x="28389" y="8823"/>
                    </a:lnTo>
                    <a:lnTo>
                      <a:pt x="28165" y="8288"/>
                    </a:lnTo>
                    <a:lnTo>
                      <a:pt x="27880" y="7779"/>
                    </a:lnTo>
                    <a:lnTo>
                      <a:pt x="27522" y="7314"/>
                    </a:lnTo>
                    <a:lnTo>
                      <a:pt x="27103" y="6895"/>
                    </a:lnTo>
                    <a:lnTo>
                      <a:pt x="26638" y="6528"/>
                    </a:lnTo>
                    <a:lnTo>
                      <a:pt x="26379" y="6368"/>
                    </a:lnTo>
                    <a:lnTo>
                      <a:pt x="26379" y="6368"/>
                    </a:lnTo>
                    <a:lnTo>
                      <a:pt x="16485" y="608"/>
                    </a:lnTo>
                    <a:lnTo>
                      <a:pt x="16217" y="465"/>
                    </a:lnTo>
                    <a:lnTo>
                      <a:pt x="15663" y="233"/>
                    </a:lnTo>
                    <a:lnTo>
                      <a:pt x="15083" y="81"/>
                    </a:lnTo>
                    <a:lnTo>
                      <a:pt x="14503" y="1"/>
                    </a:lnTo>
                    <a:lnTo>
                      <a:pt x="14208" y="1"/>
                    </a:lnTo>
                    <a:lnTo>
                      <a:pt x="14208" y="1"/>
                    </a:lnTo>
                    <a:lnTo>
                      <a:pt x="13904" y="1"/>
                    </a:lnTo>
                    <a:lnTo>
                      <a:pt x="13306" y="81"/>
                    </a:lnTo>
                    <a:lnTo>
                      <a:pt x="12726" y="242"/>
                    </a:lnTo>
                    <a:lnTo>
                      <a:pt x="12163" y="483"/>
                    </a:lnTo>
                    <a:lnTo>
                      <a:pt x="11895" y="635"/>
                    </a:ln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 panose="00000500000000000000" pitchFamily="2" charset="-52"/>
                </a:endParaRPr>
              </a:p>
            </p:txBody>
          </p:sp>
          <p:grpSp>
            <p:nvGrpSpPr>
              <p:cNvPr id="944" name="Google Shape;944;p31"/>
              <p:cNvGrpSpPr/>
              <p:nvPr/>
            </p:nvGrpSpPr>
            <p:grpSpPr>
              <a:xfrm>
                <a:off x="7464798" y="2072008"/>
                <a:ext cx="365344" cy="289753"/>
                <a:chOff x="-62882850" y="1817236"/>
                <a:chExt cx="315850" cy="250500"/>
              </a:xfrm>
            </p:grpSpPr>
            <p:sp>
              <p:nvSpPr>
                <p:cNvPr id="945" name="Google Shape;945;p31"/>
                <p:cNvSpPr/>
                <p:nvPr/>
              </p:nvSpPr>
              <p:spPr>
                <a:xfrm>
                  <a:off x="-62882850" y="1817236"/>
                  <a:ext cx="315850" cy="250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34" h="10020" extrusionOk="0">
                      <a:moveTo>
                        <a:pt x="10586" y="851"/>
                      </a:moveTo>
                      <a:cubicBezTo>
                        <a:pt x="10838" y="851"/>
                        <a:pt x="11027" y="1040"/>
                        <a:pt x="11027" y="1261"/>
                      </a:cubicBezTo>
                      <a:lnTo>
                        <a:pt x="11027" y="7499"/>
                      </a:lnTo>
                      <a:lnTo>
                        <a:pt x="1638" y="7499"/>
                      </a:lnTo>
                      <a:lnTo>
                        <a:pt x="1638" y="1261"/>
                      </a:lnTo>
                      <a:lnTo>
                        <a:pt x="1607" y="1261"/>
                      </a:lnTo>
                      <a:cubicBezTo>
                        <a:pt x="1607" y="1040"/>
                        <a:pt x="1796" y="851"/>
                        <a:pt x="2048" y="851"/>
                      </a:cubicBezTo>
                      <a:close/>
                      <a:moveTo>
                        <a:pt x="11814" y="8318"/>
                      </a:moveTo>
                      <a:lnTo>
                        <a:pt x="11814" y="8727"/>
                      </a:lnTo>
                      <a:cubicBezTo>
                        <a:pt x="11814" y="8948"/>
                        <a:pt x="11594" y="9137"/>
                        <a:pt x="11405" y="9137"/>
                      </a:cubicBezTo>
                      <a:lnTo>
                        <a:pt x="1197" y="9137"/>
                      </a:lnTo>
                      <a:cubicBezTo>
                        <a:pt x="977" y="9137"/>
                        <a:pt x="788" y="8948"/>
                        <a:pt x="788" y="8727"/>
                      </a:cubicBezTo>
                      <a:lnTo>
                        <a:pt x="788" y="8318"/>
                      </a:lnTo>
                      <a:close/>
                      <a:moveTo>
                        <a:pt x="2048" y="1"/>
                      </a:moveTo>
                      <a:cubicBezTo>
                        <a:pt x="1355" y="1"/>
                        <a:pt x="788" y="568"/>
                        <a:pt x="788" y="1261"/>
                      </a:cubicBezTo>
                      <a:lnTo>
                        <a:pt x="788" y="7499"/>
                      </a:lnTo>
                      <a:lnTo>
                        <a:pt x="378" y="7499"/>
                      </a:lnTo>
                      <a:cubicBezTo>
                        <a:pt x="158" y="7499"/>
                        <a:pt x="0" y="7688"/>
                        <a:pt x="0" y="7940"/>
                      </a:cubicBezTo>
                      <a:lnTo>
                        <a:pt x="0" y="8759"/>
                      </a:lnTo>
                      <a:cubicBezTo>
                        <a:pt x="0" y="9420"/>
                        <a:pt x="536" y="10019"/>
                        <a:pt x="1197" y="10019"/>
                      </a:cubicBezTo>
                      <a:lnTo>
                        <a:pt x="11405" y="10019"/>
                      </a:lnTo>
                      <a:cubicBezTo>
                        <a:pt x="12066" y="10019"/>
                        <a:pt x="12634" y="9452"/>
                        <a:pt x="12634" y="8759"/>
                      </a:cubicBezTo>
                      <a:lnTo>
                        <a:pt x="12634" y="7940"/>
                      </a:lnTo>
                      <a:cubicBezTo>
                        <a:pt x="12634" y="7656"/>
                        <a:pt x="12444" y="7499"/>
                        <a:pt x="12224" y="7499"/>
                      </a:cubicBezTo>
                      <a:lnTo>
                        <a:pt x="11814" y="7499"/>
                      </a:lnTo>
                      <a:lnTo>
                        <a:pt x="11814" y="1261"/>
                      </a:lnTo>
                      <a:cubicBezTo>
                        <a:pt x="11814" y="599"/>
                        <a:pt x="11247" y="1"/>
                        <a:pt x="10586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Montserrat" panose="00000500000000000000" pitchFamily="2" charset="-52"/>
                  </a:endParaRPr>
                </a:p>
              </p:txBody>
            </p:sp>
            <p:sp>
              <p:nvSpPr>
                <p:cNvPr id="946" name="Google Shape;946;p31"/>
                <p:cNvSpPr/>
                <p:nvPr/>
              </p:nvSpPr>
              <p:spPr>
                <a:xfrm>
                  <a:off x="-62806475" y="1880236"/>
                  <a:ext cx="146525" cy="103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61" h="4152" extrusionOk="0">
                      <a:moveTo>
                        <a:pt x="3782" y="1"/>
                      </a:moveTo>
                      <a:cubicBezTo>
                        <a:pt x="3561" y="1"/>
                        <a:pt x="3341" y="221"/>
                        <a:pt x="3341" y="410"/>
                      </a:cubicBezTo>
                      <a:cubicBezTo>
                        <a:pt x="3341" y="631"/>
                        <a:pt x="3561" y="852"/>
                        <a:pt x="3782" y="852"/>
                      </a:cubicBezTo>
                      <a:lnTo>
                        <a:pt x="4443" y="852"/>
                      </a:lnTo>
                      <a:lnTo>
                        <a:pt x="2962" y="2332"/>
                      </a:lnTo>
                      <a:lnTo>
                        <a:pt x="2395" y="1765"/>
                      </a:lnTo>
                      <a:cubicBezTo>
                        <a:pt x="2332" y="1686"/>
                        <a:pt x="2230" y="1647"/>
                        <a:pt x="2124" y="1647"/>
                      </a:cubicBezTo>
                      <a:cubicBezTo>
                        <a:pt x="2017" y="1647"/>
                        <a:pt x="1907" y="1686"/>
                        <a:pt x="1828" y="1765"/>
                      </a:cubicBezTo>
                      <a:lnTo>
                        <a:pt x="159" y="3435"/>
                      </a:lnTo>
                      <a:cubicBezTo>
                        <a:pt x="1" y="3592"/>
                        <a:pt x="1" y="3876"/>
                        <a:pt x="159" y="4034"/>
                      </a:cubicBezTo>
                      <a:cubicBezTo>
                        <a:pt x="237" y="4112"/>
                        <a:pt x="348" y="4152"/>
                        <a:pt x="458" y="4152"/>
                      </a:cubicBezTo>
                      <a:cubicBezTo>
                        <a:pt x="568" y="4152"/>
                        <a:pt x="678" y="4112"/>
                        <a:pt x="757" y="4034"/>
                      </a:cubicBezTo>
                      <a:lnTo>
                        <a:pt x="2143" y="2647"/>
                      </a:lnTo>
                      <a:lnTo>
                        <a:pt x="2679" y="3183"/>
                      </a:lnTo>
                      <a:cubicBezTo>
                        <a:pt x="2758" y="3262"/>
                        <a:pt x="2868" y="3301"/>
                        <a:pt x="2978" y="3301"/>
                      </a:cubicBezTo>
                      <a:cubicBezTo>
                        <a:pt x="3088" y="3301"/>
                        <a:pt x="3199" y="3262"/>
                        <a:pt x="3278" y="3183"/>
                      </a:cubicBezTo>
                      <a:lnTo>
                        <a:pt x="5042" y="1419"/>
                      </a:lnTo>
                      <a:lnTo>
                        <a:pt x="5042" y="2080"/>
                      </a:lnTo>
                      <a:cubicBezTo>
                        <a:pt x="5042" y="2332"/>
                        <a:pt x="5231" y="2521"/>
                        <a:pt x="5451" y="2521"/>
                      </a:cubicBezTo>
                      <a:cubicBezTo>
                        <a:pt x="5640" y="2521"/>
                        <a:pt x="5861" y="2332"/>
                        <a:pt x="5861" y="2080"/>
                      </a:cubicBezTo>
                      <a:lnTo>
                        <a:pt x="5861" y="442"/>
                      </a:lnTo>
                      <a:cubicBezTo>
                        <a:pt x="5861" y="158"/>
                        <a:pt x="5672" y="1"/>
                        <a:pt x="5451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Montserrat" panose="00000500000000000000" pitchFamily="2" charset="-52"/>
                  </a:endParaRPr>
                </a:p>
              </p:txBody>
            </p:sp>
          </p:grpSp>
          <p:sp>
            <p:nvSpPr>
              <p:cNvPr id="947" name="Google Shape;947;p31"/>
              <p:cNvSpPr txBox="1"/>
              <p:nvPr/>
            </p:nvSpPr>
            <p:spPr>
              <a:xfrm>
                <a:off x="6605537" y="2961438"/>
                <a:ext cx="2079900" cy="294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bg-BG" sz="1700" b="1" dirty="0">
                    <a:solidFill>
                      <a:srgbClr val="5EB2FC"/>
                    </a:solidFill>
                    <a:latin typeface="Montserrat" panose="00000500000000000000" pitchFamily="2" charset="-52"/>
                    <a:ea typeface="Fira Sans"/>
                    <a:cs typeface="Fira Sans"/>
                    <a:sym typeface="Fira Sans"/>
                  </a:rPr>
                  <a:t>Избор на валута</a:t>
                </a:r>
                <a:endParaRPr sz="1700" b="1" dirty="0">
                  <a:solidFill>
                    <a:srgbClr val="5EB2FC"/>
                  </a:solidFill>
                  <a:latin typeface="Montserrat" panose="00000500000000000000" pitchFamily="2" charset="-52"/>
                  <a:ea typeface="Fira Sans"/>
                  <a:cs typeface="Fira Sans"/>
                  <a:sym typeface="Fira Sans"/>
                </a:endParaRPr>
              </a:p>
            </p:txBody>
          </p:sp>
        </p:grpSp>
        <p:sp>
          <p:nvSpPr>
            <p:cNvPr id="949" name="Google Shape;949;p31"/>
            <p:cNvSpPr txBox="1"/>
            <p:nvPr/>
          </p:nvSpPr>
          <p:spPr>
            <a:xfrm>
              <a:off x="6357450" y="3279075"/>
              <a:ext cx="2328000" cy="8390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r"/>
              <a:r>
                <a:rPr lang="bg-BG" dirty="0">
                  <a:latin typeface="Montserrat" panose="00000500000000000000" pitchFamily="2" charset="-52"/>
                  <a:ea typeface="Fira Sans"/>
                  <a:cs typeface="Fira Sans"/>
                  <a:sym typeface="Fira Sans"/>
                </a:rPr>
                <a:t>Поддръжка на множество валути</a:t>
              </a:r>
              <a:endParaRPr sz="1200" dirty="0">
                <a:latin typeface="Montserrat" panose="00000500000000000000" pitchFamily="2" charset="-52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1E574B47-B21C-4196-A999-6A828AE20F16}"/>
              </a:ext>
            </a:extLst>
          </p:cNvPr>
          <p:cNvGrpSpPr/>
          <p:nvPr/>
        </p:nvGrpSpPr>
        <p:grpSpPr>
          <a:xfrm>
            <a:off x="3368613" y="961242"/>
            <a:ext cx="2253000" cy="2118046"/>
            <a:chOff x="3368613" y="961242"/>
            <a:chExt cx="2253000" cy="2118046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95F2E8B0-5B7F-484F-BB1D-5C886F4C811A}"/>
                </a:ext>
              </a:extLst>
            </p:cNvPr>
            <p:cNvGrpSpPr/>
            <p:nvPr/>
          </p:nvGrpSpPr>
          <p:grpSpPr>
            <a:xfrm>
              <a:off x="3453400" y="961242"/>
              <a:ext cx="2079900" cy="1329733"/>
              <a:chOff x="3453400" y="961242"/>
              <a:chExt cx="2079900" cy="1329733"/>
            </a:xfrm>
          </p:grpSpPr>
          <p:sp>
            <p:nvSpPr>
              <p:cNvPr id="915" name="Google Shape;915;p31"/>
              <p:cNvSpPr/>
              <p:nvPr/>
            </p:nvSpPr>
            <p:spPr>
              <a:xfrm>
                <a:off x="4059588" y="961242"/>
                <a:ext cx="879370" cy="1011938"/>
              </a:xfrm>
              <a:custGeom>
                <a:avLst/>
                <a:gdLst/>
                <a:ahLst/>
                <a:cxnLst/>
                <a:rect l="l" t="t" r="r" b="b"/>
                <a:pathLst>
                  <a:path w="28630" h="31560" extrusionOk="0">
                    <a:moveTo>
                      <a:pt x="11895" y="635"/>
                    </a:moveTo>
                    <a:lnTo>
                      <a:pt x="2215" y="6368"/>
                    </a:lnTo>
                    <a:lnTo>
                      <a:pt x="1965" y="6520"/>
                    </a:lnTo>
                    <a:lnTo>
                      <a:pt x="1501" y="6886"/>
                    </a:lnTo>
                    <a:lnTo>
                      <a:pt x="1090" y="7305"/>
                    </a:lnTo>
                    <a:lnTo>
                      <a:pt x="741" y="7770"/>
                    </a:lnTo>
                    <a:lnTo>
                      <a:pt x="456" y="8270"/>
                    </a:lnTo>
                    <a:lnTo>
                      <a:pt x="232" y="8815"/>
                    </a:lnTo>
                    <a:lnTo>
                      <a:pt x="81" y="9377"/>
                    </a:lnTo>
                    <a:lnTo>
                      <a:pt x="0" y="9958"/>
                    </a:lnTo>
                    <a:lnTo>
                      <a:pt x="0" y="10261"/>
                    </a:lnTo>
                    <a:lnTo>
                      <a:pt x="0" y="10261"/>
                    </a:lnTo>
                    <a:lnTo>
                      <a:pt x="0" y="21477"/>
                    </a:lnTo>
                    <a:lnTo>
                      <a:pt x="0" y="21781"/>
                    </a:lnTo>
                    <a:lnTo>
                      <a:pt x="81" y="22370"/>
                    </a:lnTo>
                    <a:lnTo>
                      <a:pt x="241" y="22942"/>
                    </a:lnTo>
                    <a:lnTo>
                      <a:pt x="465" y="23486"/>
                    </a:lnTo>
                    <a:lnTo>
                      <a:pt x="759" y="23995"/>
                    </a:lnTo>
                    <a:lnTo>
                      <a:pt x="1117" y="24460"/>
                    </a:lnTo>
                    <a:lnTo>
                      <a:pt x="1536" y="24879"/>
                    </a:lnTo>
                    <a:lnTo>
                      <a:pt x="2010" y="25246"/>
                    </a:lnTo>
                    <a:lnTo>
                      <a:pt x="2269" y="25406"/>
                    </a:lnTo>
                    <a:lnTo>
                      <a:pt x="2269" y="25406"/>
                    </a:lnTo>
                    <a:lnTo>
                      <a:pt x="11949" y="30961"/>
                    </a:lnTo>
                    <a:lnTo>
                      <a:pt x="12208" y="31104"/>
                    </a:lnTo>
                    <a:lnTo>
                      <a:pt x="12752" y="31327"/>
                    </a:lnTo>
                    <a:lnTo>
                      <a:pt x="13324" y="31479"/>
                    </a:lnTo>
                    <a:lnTo>
                      <a:pt x="13895" y="31550"/>
                    </a:lnTo>
                    <a:lnTo>
                      <a:pt x="14476" y="31559"/>
                    </a:lnTo>
                    <a:lnTo>
                      <a:pt x="15047" y="31488"/>
                    </a:lnTo>
                    <a:lnTo>
                      <a:pt x="15619" y="31336"/>
                    </a:lnTo>
                    <a:lnTo>
                      <a:pt x="16164" y="31122"/>
                    </a:lnTo>
                    <a:lnTo>
                      <a:pt x="16423" y="30979"/>
                    </a:lnTo>
                    <a:lnTo>
                      <a:pt x="16423" y="30979"/>
                    </a:lnTo>
                    <a:lnTo>
                      <a:pt x="26326" y="25397"/>
                    </a:lnTo>
                    <a:lnTo>
                      <a:pt x="26585" y="25246"/>
                    </a:lnTo>
                    <a:lnTo>
                      <a:pt x="27067" y="24879"/>
                    </a:lnTo>
                    <a:lnTo>
                      <a:pt x="27496" y="24460"/>
                    </a:lnTo>
                    <a:lnTo>
                      <a:pt x="27853" y="23986"/>
                    </a:lnTo>
                    <a:lnTo>
                      <a:pt x="28156" y="23477"/>
                    </a:lnTo>
                    <a:lnTo>
                      <a:pt x="28389" y="22933"/>
                    </a:lnTo>
                    <a:lnTo>
                      <a:pt x="28540" y="22352"/>
                    </a:lnTo>
                    <a:lnTo>
                      <a:pt x="28621" y="21763"/>
                    </a:lnTo>
                    <a:lnTo>
                      <a:pt x="28630" y="21450"/>
                    </a:lnTo>
                    <a:lnTo>
                      <a:pt x="28630" y="21450"/>
                    </a:lnTo>
                    <a:lnTo>
                      <a:pt x="28630" y="10288"/>
                    </a:lnTo>
                    <a:lnTo>
                      <a:pt x="28621" y="9984"/>
                    </a:lnTo>
                    <a:lnTo>
                      <a:pt x="28549" y="9395"/>
                    </a:lnTo>
                    <a:lnTo>
                      <a:pt x="28389" y="8823"/>
                    </a:lnTo>
                    <a:lnTo>
                      <a:pt x="28165" y="8288"/>
                    </a:lnTo>
                    <a:lnTo>
                      <a:pt x="27880" y="7779"/>
                    </a:lnTo>
                    <a:lnTo>
                      <a:pt x="27522" y="7314"/>
                    </a:lnTo>
                    <a:lnTo>
                      <a:pt x="27103" y="6895"/>
                    </a:lnTo>
                    <a:lnTo>
                      <a:pt x="26638" y="6528"/>
                    </a:lnTo>
                    <a:lnTo>
                      <a:pt x="26379" y="6368"/>
                    </a:lnTo>
                    <a:lnTo>
                      <a:pt x="26379" y="6368"/>
                    </a:lnTo>
                    <a:lnTo>
                      <a:pt x="16485" y="608"/>
                    </a:lnTo>
                    <a:lnTo>
                      <a:pt x="16217" y="465"/>
                    </a:lnTo>
                    <a:lnTo>
                      <a:pt x="15663" y="233"/>
                    </a:lnTo>
                    <a:lnTo>
                      <a:pt x="15083" y="81"/>
                    </a:lnTo>
                    <a:lnTo>
                      <a:pt x="14503" y="1"/>
                    </a:lnTo>
                    <a:lnTo>
                      <a:pt x="14208" y="1"/>
                    </a:lnTo>
                    <a:lnTo>
                      <a:pt x="14208" y="1"/>
                    </a:lnTo>
                    <a:lnTo>
                      <a:pt x="13904" y="1"/>
                    </a:lnTo>
                    <a:lnTo>
                      <a:pt x="13306" y="81"/>
                    </a:lnTo>
                    <a:lnTo>
                      <a:pt x="12726" y="242"/>
                    </a:lnTo>
                    <a:lnTo>
                      <a:pt x="12163" y="483"/>
                    </a:lnTo>
                    <a:lnTo>
                      <a:pt x="11895" y="635"/>
                    </a:lnTo>
                    <a:close/>
                  </a:path>
                </a:pathLst>
              </a:custGeom>
              <a:solidFill>
                <a:srgbClr val="49D4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Montserrat" panose="00000500000000000000" pitchFamily="2" charset="-52"/>
                </a:endParaRPr>
              </a:p>
            </p:txBody>
          </p:sp>
          <p:grpSp>
            <p:nvGrpSpPr>
              <p:cNvPr id="928" name="Google Shape;928;p31"/>
              <p:cNvGrpSpPr/>
              <p:nvPr/>
            </p:nvGrpSpPr>
            <p:grpSpPr>
              <a:xfrm>
                <a:off x="4347357" y="1321129"/>
                <a:ext cx="368091" cy="334402"/>
                <a:chOff x="-62518200" y="2692475"/>
                <a:chExt cx="318225" cy="289100"/>
              </a:xfrm>
            </p:grpSpPr>
            <p:sp>
              <p:nvSpPr>
                <p:cNvPr id="929" name="Google Shape;929;p31"/>
                <p:cNvSpPr/>
                <p:nvPr/>
              </p:nvSpPr>
              <p:spPr>
                <a:xfrm>
                  <a:off x="-62518200" y="2692475"/>
                  <a:ext cx="318225" cy="28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29" h="11564" extrusionOk="0">
                      <a:moveTo>
                        <a:pt x="3750" y="851"/>
                      </a:moveTo>
                      <a:cubicBezTo>
                        <a:pt x="5420" y="851"/>
                        <a:pt x="6617" y="1513"/>
                        <a:pt x="6617" y="2112"/>
                      </a:cubicBezTo>
                      <a:cubicBezTo>
                        <a:pt x="6617" y="2679"/>
                        <a:pt x="5420" y="3309"/>
                        <a:pt x="3750" y="3309"/>
                      </a:cubicBezTo>
                      <a:cubicBezTo>
                        <a:pt x="2206" y="3309"/>
                        <a:pt x="851" y="2679"/>
                        <a:pt x="851" y="2112"/>
                      </a:cubicBezTo>
                      <a:cubicBezTo>
                        <a:pt x="851" y="1481"/>
                        <a:pt x="2112" y="851"/>
                        <a:pt x="3750" y="851"/>
                      </a:cubicBezTo>
                      <a:close/>
                      <a:moveTo>
                        <a:pt x="6617" y="3403"/>
                      </a:moveTo>
                      <a:lnTo>
                        <a:pt x="6617" y="3781"/>
                      </a:lnTo>
                      <a:cubicBezTo>
                        <a:pt x="5829" y="4222"/>
                        <a:pt x="5199" y="4884"/>
                        <a:pt x="4821" y="5672"/>
                      </a:cubicBezTo>
                      <a:cubicBezTo>
                        <a:pt x="4475" y="5766"/>
                        <a:pt x="4096" y="5766"/>
                        <a:pt x="3750" y="5766"/>
                      </a:cubicBezTo>
                      <a:cubicBezTo>
                        <a:pt x="2206" y="5766"/>
                        <a:pt x="851" y="5136"/>
                        <a:pt x="851" y="4506"/>
                      </a:cubicBezTo>
                      <a:lnTo>
                        <a:pt x="851" y="3403"/>
                      </a:lnTo>
                      <a:cubicBezTo>
                        <a:pt x="1639" y="3939"/>
                        <a:pt x="2742" y="4159"/>
                        <a:pt x="3750" y="4159"/>
                      </a:cubicBezTo>
                      <a:cubicBezTo>
                        <a:pt x="4727" y="4159"/>
                        <a:pt x="5829" y="3939"/>
                        <a:pt x="6617" y="3403"/>
                      </a:cubicBezTo>
                      <a:close/>
                      <a:moveTo>
                        <a:pt x="883" y="5913"/>
                      </a:moveTo>
                      <a:cubicBezTo>
                        <a:pt x="1396" y="6254"/>
                        <a:pt x="2361" y="6617"/>
                        <a:pt x="3750" y="6617"/>
                      </a:cubicBezTo>
                      <a:cubicBezTo>
                        <a:pt x="4033" y="6617"/>
                        <a:pt x="4254" y="6617"/>
                        <a:pt x="4538" y="6585"/>
                      </a:cubicBezTo>
                      <a:lnTo>
                        <a:pt x="4538" y="6585"/>
                      </a:lnTo>
                      <a:cubicBezTo>
                        <a:pt x="4475" y="6869"/>
                        <a:pt x="4475" y="7184"/>
                        <a:pt x="4475" y="7467"/>
                      </a:cubicBezTo>
                      <a:cubicBezTo>
                        <a:pt x="4475" y="7719"/>
                        <a:pt x="4506" y="7971"/>
                        <a:pt x="4538" y="8255"/>
                      </a:cubicBezTo>
                      <a:cubicBezTo>
                        <a:pt x="4317" y="8287"/>
                        <a:pt x="4033" y="8287"/>
                        <a:pt x="3781" y="8287"/>
                      </a:cubicBezTo>
                      <a:cubicBezTo>
                        <a:pt x="2269" y="8287"/>
                        <a:pt x="883" y="7656"/>
                        <a:pt x="883" y="7026"/>
                      </a:cubicBezTo>
                      <a:lnTo>
                        <a:pt x="883" y="5913"/>
                      </a:lnTo>
                      <a:close/>
                      <a:moveTo>
                        <a:pt x="851" y="8350"/>
                      </a:moveTo>
                      <a:cubicBezTo>
                        <a:pt x="1639" y="8917"/>
                        <a:pt x="2773" y="9106"/>
                        <a:pt x="3750" y="9106"/>
                      </a:cubicBezTo>
                      <a:cubicBezTo>
                        <a:pt x="4096" y="9106"/>
                        <a:pt x="4412" y="9074"/>
                        <a:pt x="4727" y="9043"/>
                      </a:cubicBezTo>
                      <a:cubicBezTo>
                        <a:pt x="4979" y="9547"/>
                        <a:pt x="5294" y="10019"/>
                        <a:pt x="5672" y="10397"/>
                      </a:cubicBezTo>
                      <a:cubicBezTo>
                        <a:pt x="5136" y="10649"/>
                        <a:pt x="4475" y="10775"/>
                        <a:pt x="3750" y="10775"/>
                      </a:cubicBezTo>
                      <a:cubicBezTo>
                        <a:pt x="2112" y="10775"/>
                        <a:pt x="851" y="10082"/>
                        <a:pt x="851" y="9547"/>
                      </a:cubicBezTo>
                      <a:lnTo>
                        <a:pt x="851" y="8350"/>
                      </a:lnTo>
                      <a:close/>
                      <a:moveTo>
                        <a:pt x="8570" y="4159"/>
                      </a:moveTo>
                      <a:cubicBezTo>
                        <a:pt x="10366" y="4159"/>
                        <a:pt x="11878" y="5640"/>
                        <a:pt x="11878" y="7467"/>
                      </a:cubicBezTo>
                      <a:cubicBezTo>
                        <a:pt x="11878" y="9263"/>
                        <a:pt x="10366" y="10775"/>
                        <a:pt x="8570" y="10775"/>
                      </a:cubicBezTo>
                      <a:cubicBezTo>
                        <a:pt x="6743" y="10775"/>
                        <a:pt x="5262" y="9263"/>
                        <a:pt x="5262" y="7467"/>
                      </a:cubicBezTo>
                      <a:cubicBezTo>
                        <a:pt x="5262" y="5609"/>
                        <a:pt x="6743" y="4159"/>
                        <a:pt x="8570" y="4159"/>
                      </a:cubicBezTo>
                      <a:close/>
                      <a:moveTo>
                        <a:pt x="3781" y="1"/>
                      </a:moveTo>
                      <a:cubicBezTo>
                        <a:pt x="1797" y="1"/>
                        <a:pt x="64" y="851"/>
                        <a:pt x="64" y="2112"/>
                      </a:cubicBezTo>
                      <a:lnTo>
                        <a:pt x="64" y="9547"/>
                      </a:lnTo>
                      <a:cubicBezTo>
                        <a:pt x="1" y="10082"/>
                        <a:pt x="442" y="10649"/>
                        <a:pt x="1230" y="11027"/>
                      </a:cubicBezTo>
                      <a:cubicBezTo>
                        <a:pt x="1891" y="11405"/>
                        <a:pt x="2805" y="11563"/>
                        <a:pt x="3750" y="11563"/>
                      </a:cubicBezTo>
                      <a:cubicBezTo>
                        <a:pt x="4790" y="11563"/>
                        <a:pt x="5735" y="11311"/>
                        <a:pt x="6428" y="10964"/>
                      </a:cubicBezTo>
                      <a:cubicBezTo>
                        <a:pt x="7058" y="11342"/>
                        <a:pt x="7814" y="11563"/>
                        <a:pt x="8602" y="11563"/>
                      </a:cubicBezTo>
                      <a:cubicBezTo>
                        <a:pt x="10870" y="11563"/>
                        <a:pt x="12729" y="9704"/>
                        <a:pt x="12729" y="7404"/>
                      </a:cubicBezTo>
                      <a:cubicBezTo>
                        <a:pt x="12729" y="5136"/>
                        <a:pt x="10870" y="3277"/>
                        <a:pt x="8602" y="3277"/>
                      </a:cubicBezTo>
                      <a:cubicBezTo>
                        <a:pt x="8192" y="3277"/>
                        <a:pt x="7846" y="3309"/>
                        <a:pt x="7499" y="3435"/>
                      </a:cubicBezTo>
                      <a:lnTo>
                        <a:pt x="7499" y="2049"/>
                      </a:lnTo>
                      <a:cubicBezTo>
                        <a:pt x="7499" y="1481"/>
                        <a:pt x="7058" y="914"/>
                        <a:pt x="6302" y="536"/>
                      </a:cubicBezTo>
                      <a:cubicBezTo>
                        <a:pt x="5640" y="158"/>
                        <a:pt x="4727" y="1"/>
                        <a:pt x="3781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Montserrat" panose="00000500000000000000" pitchFamily="2" charset="-52"/>
                  </a:endParaRPr>
                </a:p>
              </p:txBody>
            </p:sp>
            <p:sp>
              <p:nvSpPr>
                <p:cNvPr id="930" name="Google Shape;930;p31"/>
                <p:cNvSpPr/>
                <p:nvPr/>
              </p:nvSpPr>
              <p:spPr>
                <a:xfrm>
                  <a:off x="-62335475" y="2804325"/>
                  <a:ext cx="62250" cy="14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0" h="5861" extrusionOk="0">
                      <a:moveTo>
                        <a:pt x="1261" y="0"/>
                      </a:moveTo>
                      <a:cubicBezTo>
                        <a:pt x="1009" y="0"/>
                        <a:pt x="820" y="189"/>
                        <a:pt x="820" y="410"/>
                      </a:cubicBezTo>
                      <a:lnTo>
                        <a:pt x="820" y="694"/>
                      </a:lnTo>
                      <a:cubicBezTo>
                        <a:pt x="348" y="851"/>
                        <a:pt x="1" y="1324"/>
                        <a:pt x="1" y="1891"/>
                      </a:cubicBezTo>
                      <a:cubicBezTo>
                        <a:pt x="1" y="2552"/>
                        <a:pt x="537" y="2930"/>
                        <a:pt x="978" y="3245"/>
                      </a:cubicBezTo>
                      <a:cubicBezTo>
                        <a:pt x="1293" y="3497"/>
                        <a:pt x="1639" y="3718"/>
                        <a:pt x="1639" y="3970"/>
                      </a:cubicBezTo>
                      <a:cubicBezTo>
                        <a:pt x="1671" y="4254"/>
                        <a:pt x="1482" y="4411"/>
                        <a:pt x="1261" y="4411"/>
                      </a:cubicBezTo>
                      <a:cubicBezTo>
                        <a:pt x="1009" y="4411"/>
                        <a:pt x="820" y="4191"/>
                        <a:pt x="820" y="3970"/>
                      </a:cubicBezTo>
                      <a:cubicBezTo>
                        <a:pt x="820" y="3718"/>
                        <a:pt x="631" y="3529"/>
                        <a:pt x="411" y="3529"/>
                      </a:cubicBezTo>
                      <a:cubicBezTo>
                        <a:pt x="190" y="3529"/>
                        <a:pt x="1" y="3718"/>
                        <a:pt x="1" y="3970"/>
                      </a:cubicBezTo>
                      <a:cubicBezTo>
                        <a:pt x="1" y="4506"/>
                        <a:pt x="348" y="4947"/>
                        <a:pt x="820" y="5136"/>
                      </a:cubicBezTo>
                      <a:lnTo>
                        <a:pt x="820" y="5419"/>
                      </a:lnTo>
                      <a:cubicBezTo>
                        <a:pt x="820" y="5671"/>
                        <a:pt x="1009" y="5860"/>
                        <a:pt x="1261" y="5860"/>
                      </a:cubicBezTo>
                      <a:cubicBezTo>
                        <a:pt x="1482" y="5860"/>
                        <a:pt x="1639" y="5671"/>
                        <a:pt x="1639" y="5419"/>
                      </a:cubicBezTo>
                      <a:lnTo>
                        <a:pt x="1639" y="5136"/>
                      </a:lnTo>
                      <a:cubicBezTo>
                        <a:pt x="2112" y="4978"/>
                        <a:pt x="2458" y="4506"/>
                        <a:pt x="2458" y="3970"/>
                      </a:cubicBezTo>
                      <a:cubicBezTo>
                        <a:pt x="2458" y="3308"/>
                        <a:pt x="1923" y="2899"/>
                        <a:pt x="1482" y="2584"/>
                      </a:cubicBezTo>
                      <a:cubicBezTo>
                        <a:pt x="1167" y="2363"/>
                        <a:pt x="820" y="2111"/>
                        <a:pt x="820" y="1891"/>
                      </a:cubicBezTo>
                      <a:cubicBezTo>
                        <a:pt x="820" y="1639"/>
                        <a:pt x="1009" y="1450"/>
                        <a:pt x="1261" y="1450"/>
                      </a:cubicBezTo>
                      <a:cubicBezTo>
                        <a:pt x="1482" y="1450"/>
                        <a:pt x="1639" y="1639"/>
                        <a:pt x="1639" y="1891"/>
                      </a:cubicBezTo>
                      <a:cubicBezTo>
                        <a:pt x="1639" y="2111"/>
                        <a:pt x="1860" y="2300"/>
                        <a:pt x="2049" y="2300"/>
                      </a:cubicBezTo>
                      <a:cubicBezTo>
                        <a:pt x="2269" y="2300"/>
                        <a:pt x="2490" y="2111"/>
                        <a:pt x="2490" y="1891"/>
                      </a:cubicBezTo>
                      <a:cubicBezTo>
                        <a:pt x="2490" y="1324"/>
                        <a:pt x="2112" y="883"/>
                        <a:pt x="1639" y="694"/>
                      </a:cubicBezTo>
                      <a:lnTo>
                        <a:pt x="1639" y="410"/>
                      </a:lnTo>
                      <a:cubicBezTo>
                        <a:pt x="1639" y="189"/>
                        <a:pt x="1450" y="0"/>
                        <a:pt x="126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Montserrat" panose="00000500000000000000" pitchFamily="2" charset="-52"/>
                  </a:endParaRPr>
                </a:p>
              </p:txBody>
            </p:sp>
          </p:grpSp>
          <p:sp>
            <p:nvSpPr>
              <p:cNvPr id="931" name="Google Shape;931;p31"/>
              <p:cNvSpPr txBox="1"/>
              <p:nvPr/>
            </p:nvSpPr>
            <p:spPr>
              <a:xfrm>
                <a:off x="3453400" y="1996075"/>
                <a:ext cx="2079900" cy="294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lvl="0" algn="ctr"/>
                <a:r>
                  <a:rPr lang="bg-BG" sz="1700" b="1" dirty="0">
                    <a:solidFill>
                      <a:srgbClr val="22C45E"/>
                    </a:solidFill>
                    <a:latin typeface="Montserrat" panose="00000500000000000000" pitchFamily="2" charset="-52"/>
                    <a:ea typeface="Fira Sans"/>
                    <a:cs typeface="Fira Sans"/>
                    <a:sym typeface="Fira Sans"/>
                  </a:rPr>
                  <a:t>Напомяния</a:t>
                </a:r>
                <a:endParaRPr sz="1700" b="1" dirty="0">
                  <a:solidFill>
                    <a:srgbClr val="22C45E"/>
                  </a:solidFill>
                  <a:latin typeface="Montserrat" panose="00000500000000000000" pitchFamily="2" charset="-52"/>
                  <a:ea typeface="Fira Sans"/>
                  <a:cs typeface="Fira Sans"/>
                  <a:sym typeface="Fira Sans"/>
                </a:endParaRPr>
              </a:p>
            </p:txBody>
          </p:sp>
        </p:grpSp>
        <p:sp>
          <p:nvSpPr>
            <p:cNvPr id="950" name="Google Shape;950;p31"/>
            <p:cNvSpPr txBox="1"/>
            <p:nvPr/>
          </p:nvSpPr>
          <p:spPr>
            <a:xfrm>
              <a:off x="3368613" y="2379688"/>
              <a:ext cx="2253000" cy="69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bg-BG" dirty="0">
                  <a:latin typeface="Montserrat" panose="00000500000000000000" pitchFamily="2" charset="-52"/>
                  <a:ea typeface="Fira Sans"/>
                  <a:cs typeface="Fira Sans"/>
                  <a:sym typeface="Fira Sans"/>
                </a:rPr>
                <a:t>Имейли за напомняния за предстоящи сметки</a:t>
              </a:r>
              <a:endParaRPr dirty="0">
                <a:latin typeface="Montserrat" panose="00000500000000000000" pitchFamily="2" charset="-52"/>
                <a:ea typeface="Fira Sans"/>
                <a:cs typeface="Fira Sans"/>
                <a:sym typeface="Fira Sans"/>
              </a:endParaRPr>
            </a:p>
          </p:txBody>
        </p:sp>
      </p:grpSp>
      <p:sp>
        <p:nvSpPr>
          <p:cNvPr id="38" name="Google Shape;916;p31">
            <a:extLst>
              <a:ext uri="{FF2B5EF4-FFF2-40B4-BE49-F238E27FC236}">
                <a16:creationId xmlns:a16="http://schemas.microsoft.com/office/drawing/2014/main" id="{412C3EF9-72BE-464D-99B6-E7CE31575576}"/>
              </a:ext>
            </a:extLst>
          </p:cNvPr>
          <p:cNvSpPr txBox="1"/>
          <p:nvPr/>
        </p:nvSpPr>
        <p:spPr>
          <a:xfrm>
            <a:off x="378550" y="99903"/>
            <a:ext cx="8229600" cy="748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bg-BG" sz="3200" b="1" dirty="0">
                <a:latin typeface="Montserrat" panose="00000500000000000000" pitchFamily="2" charset="-52"/>
              </a:rPr>
              <a:t>Тема на проекта</a:t>
            </a:r>
            <a:endParaRPr sz="2800" b="1" dirty="0">
              <a:latin typeface="Montserrat" panose="00000500000000000000" pitchFamily="2" charset="-52"/>
              <a:ea typeface="Fira Sans"/>
              <a:cs typeface="Fira Sans"/>
              <a:sym typeface="Fira Sans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78993FF-49A8-4C5B-92F0-21DC55C25227}"/>
              </a:ext>
            </a:extLst>
          </p:cNvPr>
          <p:cNvGrpSpPr/>
          <p:nvPr/>
        </p:nvGrpSpPr>
        <p:grpSpPr>
          <a:xfrm>
            <a:off x="457175" y="1857852"/>
            <a:ext cx="2177100" cy="2198323"/>
            <a:chOff x="457175" y="1857852"/>
            <a:chExt cx="2177100" cy="2198323"/>
          </a:xfrm>
        </p:grpSpPr>
        <p:sp>
          <p:nvSpPr>
            <p:cNvPr id="948" name="Google Shape;948;p31"/>
            <p:cNvSpPr txBox="1"/>
            <p:nvPr/>
          </p:nvSpPr>
          <p:spPr>
            <a:xfrm>
              <a:off x="457175" y="3356575"/>
              <a:ext cx="2177100" cy="69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bg-BG" dirty="0">
                  <a:latin typeface="Montserrat" panose="00000500000000000000" pitchFamily="2" charset="-52"/>
                  <a:ea typeface="Fira Sans"/>
                  <a:cs typeface="Fira Sans"/>
                  <a:sym typeface="Fira Sans"/>
                </a:rPr>
                <a:t>Известия за сметки и надвишаване на бюджета </a:t>
              </a:r>
              <a:endParaRPr dirty="0">
                <a:latin typeface="Montserrat" panose="00000500000000000000" pitchFamily="2" charset="-52"/>
                <a:ea typeface="Fira Sans"/>
                <a:cs typeface="Fira Sans"/>
                <a:sym typeface="Fira Sans"/>
              </a:endParaRPr>
            </a:p>
          </p:txBody>
        </p:sp>
        <p:grpSp>
          <p:nvGrpSpPr>
            <p:cNvPr id="932" name="Google Shape;932;p31"/>
            <p:cNvGrpSpPr/>
            <p:nvPr/>
          </p:nvGrpSpPr>
          <p:grpSpPr>
            <a:xfrm>
              <a:off x="457188" y="1857852"/>
              <a:ext cx="2079900" cy="1398486"/>
              <a:chOff x="457188" y="1857852"/>
              <a:chExt cx="2079900" cy="1398486"/>
            </a:xfrm>
          </p:grpSpPr>
          <p:sp>
            <p:nvSpPr>
              <p:cNvPr id="933" name="Google Shape;933;p31"/>
              <p:cNvSpPr/>
              <p:nvPr/>
            </p:nvSpPr>
            <p:spPr>
              <a:xfrm>
                <a:off x="1057449" y="1857852"/>
                <a:ext cx="879370" cy="969414"/>
              </a:xfrm>
              <a:custGeom>
                <a:avLst/>
                <a:gdLst/>
                <a:ahLst/>
                <a:cxnLst/>
                <a:rect l="l" t="t" r="r" b="b"/>
                <a:pathLst>
                  <a:path w="28630" h="31559" extrusionOk="0">
                    <a:moveTo>
                      <a:pt x="11895" y="634"/>
                    </a:moveTo>
                    <a:lnTo>
                      <a:pt x="2215" y="6367"/>
                    </a:lnTo>
                    <a:lnTo>
                      <a:pt x="1965" y="6519"/>
                    </a:lnTo>
                    <a:lnTo>
                      <a:pt x="1500" y="6885"/>
                    </a:lnTo>
                    <a:lnTo>
                      <a:pt x="1090" y="7305"/>
                    </a:lnTo>
                    <a:lnTo>
                      <a:pt x="741" y="7769"/>
                    </a:lnTo>
                    <a:lnTo>
                      <a:pt x="456" y="8278"/>
                    </a:lnTo>
                    <a:lnTo>
                      <a:pt x="232" y="8814"/>
                    </a:lnTo>
                    <a:lnTo>
                      <a:pt x="81" y="9377"/>
                    </a:lnTo>
                    <a:lnTo>
                      <a:pt x="9" y="9957"/>
                    </a:lnTo>
                    <a:lnTo>
                      <a:pt x="0" y="10261"/>
                    </a:lnTo>
                    <a:lnTo>
                      <a:pt x="0" y="10261"/>
                    </a:lnTo>
                    <a:lnTo>
                      <a:pt x="0" y="21477"/>
                    </a:lnTo>
                    <a:lnTo>
                      <a:pt x="9" y="21780"/>
                    </a:lnTo>
                    <a:lnTo>
                      <a:pt x="81" y="22370"/>
                    </a:lnTo>
                    <a:lnTo>
                      <a:pt x="241" y="22941"/>
                    </a:lnTo>
                    <a:lnTo>
                      <a:pt x="465" y="23486"/>
                    </a:lnTo>
                    <a:lnTo>
                      <a:pt x="759" y="23995"/>
                    </a:lnTo>
                    <a:lnTo>
                      <a:pt x="1116" y="24459"/>
                    </a:lnTo>
                    <a:lnTo>
                      <a:pt x="1536" y="24879"/>
                    </a:lnTo>
                    <a:lnTo>
                      <a:pt x="2009" y="25245"/>
                    </a:lnTo>
                    <a:lnTo>
                      <a:pt x="2268" y="25406"/>
                    </a:lnTo>
                    <a:lnTo>
                      <a:pt x="2268" y="25406"/>
                    </a:lnTo>
                    <a:lnTo>
                      <a:pt x="11948" y="30960"/>
                    </a:lnTo>
                    <a:lnTo>
                      <a:pt x="12216" y="31103"/>
                    </a:lnTo>
                    <a:lnTo>
                      <a:pt x="12761" y="31326"/>
                    </a:lnTo>
                    <a:lnTo>
                      <a:pt x="13324" y="31478"/>
                    </a:lnTo>
                    <a:lnTo>
                      <a:pt x="13895" y="31550"/>
                    </a:lnTo>
                    <a:lnTo>
                      <a:pt x="14476" y="31559"/>
                    </a:lnTo>
                    <a:lnTo>
                      <a:pt x="15056" y="31487"/>
                    </a:lnTo>
                    <a:lnTo>
                      <a:pt x="15619" y="31335"/>
                    </a:lnTo>
                    <a:lnTo>
                      <a:pt x="16163" y="31121"/>
                    </a:lnTo>
                    <a:lnTo>
                      <a:pt x="16431" y="30978"/>
                    </a:lnTo>
                    <a:lnTo>
                      <a:pt x="16431" y="30978"/>
                    </a:lnTo>
                    <a:lnTo>
                      <a:pt x="26326" y="25397"/>
                    </a:lnTo>
                    <a:lnTo>
                      <a:pt x="26594" y="25245"/>
                    </a:lnTo>
                    <a:lnTo>
                      <a:pt x="27067" y="24879"/>
                    </a:lnTo>
                    <a:lnTo>
                      <a:pt x="27496" y="24459"/>
                    </a:lnTo>
                    <a:lnTo>
                      <a:pt x="27862" y="23986"/>
                    </a:lnTo>
                    <a:lnTo>
                      <a:pt x="28156" y="23477"/>
                    </a:lnTo>
                    <a:lnTo>
                      <a:pt x="28389" y="22932"/>
                    </a:lnTo>
                    <a:lnTo>
                      <a:pt x="28540" y="22352"/>
                    </a:lnTo>
                    <a:lnTo>
                      <a:pt x="28621" y="21762"/>
                    </a:lnTo>
                    <a:lnTo>
                      <a:pt x="28630" y="21450"/>
                    </a:lnTo>
                    <a:lnTo>
                      <a:pt x="28630" y="21450"/>
                    </a:lnTo>
                    <a:lnTo>
                      <a:pt x="28630" y="10287"/>
                    </a:lnTo>
                    <a:lnTo>
                      <a:pt x="28621" y="9984"/>
                    </a:lnTo>
                    <a:lnTo>
                      <a:pt x="28549" y="9394"/>
                    </a:lnTo>
                    <a:lnTo>
                      <a:pt x="28397" y="8823"/>
                    </a:lnTo>
                    <a:lnTo>
                      <a:pt x="28165" y="8287"/>
                    </a:lnTo>
                    <a:lnTo>
                      <a:pt x="27880" y="7778"/>
                    </a:lnTo>
                    <a:lnTo>
                      <a:pt x="27522" y="7314"/>
                    </a:lnTo>
                    <a:lnTo>
                      <a:pt x="27112" y="6894"/>
                    </a:lnTo>
                    <a:lnTo>
                      <a:pt x="26638" y="6528"/>
                    </a:lnTo>
                    <a:lnTo>
                      <a:pt x="26379" y="6367"/>
                    </a:lnTo>
                    <a:lnTo>
                      <a:pt x="26379" y="6367"/>
                    </a:lnTo>
                    <a:lnTo>
                      <a:pt x="16485" y="607"/>
                    </a:lnTo>
                    <a:lnTo>
                      <a:pt x="16217" y="465"/>
                    </a:lnTo>
                    <a:lnTo>
                      <a:pt x="15663" y="232"/>
                    </a:lnTo>
                    <a:lnTo>
                      <a:pt x="15083" y="81"/>
                    </a:lnTo>
                    <a:lnTo>
                      <a:pt x="14502" y="0"/>
                    </a:lnTo>
                    <a:lnTo>
                      <a:pt x="14208" y="0"/>
                    </a:lnTo>
                    <a:lnTo>
                      <a:pt x="14208" y="0"/>
                    </a:lnTo>
                    <a:lnTo>
                      <a:pt x="13904" y="0"/>
                    </a:lnTo>
                    <a:lnTo>
                      <a:pt x="13315" y="81"/>
                    </a:lnTo>
                    <a:lnTo>
                      <a:pt x="12725" y="241"/>
                    </a:lnTo>
                    <a:lnTo>
                      <a:pt x="12163" y="482"/>
                    </a:lnTo>
                    <a:lnTo>
                      <a:pt x="11895" y="634"/>
                    </a:lnTo>
                    <a:close/>
                  </a:path>
                </a:pathLst>
              </a:custGeom>
              <a:solidFill>
                <a:srgbClr val="1AAD7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 panose="00000500000000000000" pitchFamily="2" charset="-52"/>
                </a:endParaRPr>
              </a:p>
            </p:txBody>
          </p:sp>
          <p:grpSp>
            <p:nvGrpSpPr>
              <p:cNvPr id="934" name="Google Shape;934;p31"/>
              <p:cNvGrpSpPr/>
              <p:nvPr/>
            </p:nvGrpSpPr>
            <p:grpSpPr>
              <a:xfrm>
                <a:off x="1313997" y="2162608"/>
                <a:ext cx="366269" cy="359907"/>
                <a:chOff x="-60988625" y="2310475"/>
                <a:chExt cx="316650" cy="311150"/>
              </a:xfrm>
            </p:grpSpPr>
            <p:sp>
              <p:nvSpPr>
                <p:cNvPr id="935" name="Google Shape;935;p31"/>
                <p:cNvSpPr/>
                <p:nvPr/>
              </p:nvSpPr>
              <p:spPr>
                <a:xfrm>
                  <a:off x="-60988625" y="2310475"/>
                  <a:ext cx="311125" cy="311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45" h="12446" extrusionOk="0">
                      <a:moveTo>
                        <a:pt x="7877" y="883"/>
                      </a:moveTo>
                      <a:cubicBezTo>
                        <a:pt x="8097" y="883"/>
                        <a:pt x="8318" y="1072"/>
                        <a:pt x="8318" y="1324"/>
                      </a:cubicBezTo>
                      <a:lnTo>
                        <a:pt x="8318" y="10398"/>
                      </a:lnTo>
                      <a:cubicBezTo>
                        <a:pt x="8318" y="10870"/>
                        <a:pt x="8444" y="11311"/>
                        <a:pt x="8727" y="11626"/>
                      </a:cubicBezTo>
                      <a:lnTo>
                        <a:pt x="2111" y="11626"/>
                      </a:lnTo>
                      <a:cubicBezTo>
                        <a:pt x="1450" y="11626"/>
                        <a:pt x="851" y="11091"/>
                        <a:pt x="851" y="10398"/>
                      </a:cubicBezTo>
                      <a:lnTo>
                        <a:pt x="851" y="1324"/>
                      </a:lnTo>
                      <a:lnTo>
                        <a:pt x="820" y="1324"/>
                      </a:lnTo>
                      <a:cubicBezTo>
                        <a:pt x="820" y="1072"/>
                        <a:pt x="1009" y="883"/>
                        <a:pt x="1261" y="883"/>
                      </a:cubicBezTo>
                      <a:close/>
                      <a:moveTo>
                        <a:pt x="11500" y="10807"/>
                      </a:moveTo>
                      <a:cubicBezTo>
                        <a:pt x="11342" y="11280"/>
                        <a:pt x="10870" y="11626"/>
                        <a:pt x="10303" y="11626"/>
                      </a:cubicBezTo>
                      <a:cubicBezTo>
                        <a:pt x="9767" y="11626"/>
                        <a:pt x="9326" y="11280"/>
                        <a:pt x="9137" y="10807"/>
                      </a:cubicBezTo>
                      <a:close/>
                      <a:moveTo>
                        <a:pt x="1261" y="1"/>
                      </a:moveTo>
                      <a:cubicBezTo>
                        <a:pt x="568" y="1"/>
                        <a:pt x="32" y="568"/>
                        <a:pt x="32" y="1230"/>
                      </a:cubicBezTo>
                      <a:lnTo>
                        <a:pt x="32" y="10334"/>
                      </a:lnTo>
                      <a:cubicBezTo>
                        <a:pt x="0" y="11563"/>
                        <a:pt x="946" y="12445"/>
                        <a:pt x="2080" y="12445"/>
                      </a:cubicBezTo>
                      <a:lnTo>
                        <a:pt x="10334" y="12445"/>
                      </a:lnTo>
                      <a:cubicBezTo>
                        <a:pt x="11500" y="12445"/>
                        <a:pt x="12445" y="11500"/>
                        <a:pt x="12445" y="10366"/>
                      </a:cubicBezTo>
                      <a:cubicBezTo>
                        <a:pt x="12445" y="10145"/>
                        <a:pt x="12224" y="9925"/>
                        <a:pt x="12004" y="9925"/>
                      </a:cubicBezTo>
                      <a:lnTo>
                        <a:pt x="9074" y="9925"/>
                      </a:lnTo>
                      <a:lnTo>
                        <a:pt x="9074" y="1230"/>
                      </a:lnTo>
                      <a:cubicBezTo>
                        <a:pt x="9074" y="568"/>
                        <a:pt x="8538" y="1"/>
                        <a:pt x="7877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Montserrat" panose="00000500000000000000" pitchFamily="2" charset="-52"/>
                  </a:endParaRPr>
                </a:p>
              </p:txBody>
            </p:sp>
            <p:sp>
              <p:nvSpPr>
                <p:cNvPr id="936" name="Google Shape;936;p31"/>
                <p:cNvSpPr/>
                <p:nvPr/>
              </p:nvSpPr>
              <p:spPr>
                <a:xfrm>
                  <a:off x="-60947675" y="2353025"/>
                  <a:ext cx="145725" cy="20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29" h="820" extrusionOk="0">
                      <a:moveTo>
                        <a:pt x="442" y="0"/>
                      </a:moveTo>
                      <a:cubicBezTo>
                        <a:pt x="190" y="0"/>
                        <a:pt x="1" y="189"/>
                        <a:pt x="1" y="441"/>
                      </a:cubicBezTo>
                      <a:cubicBezTo>
                        <a:pt x="1" y="630"/>
                        <a:pt x="190" y="819"/>
                        <a:pt x="442" y="819"/>
                      </a:cubicBezTo>
                      <a:lnTo>
                        <a:pt x="5388" y="819"/>
                      </a:lnTo>
                      <a:cubicBezTo>
                        <a:pt x="5640" y="819"/>
                        <a:pt x="5829" y="630"/>
                        <a:pt x="5829" y="441"/>
                      </a:cubicBezTo>
                      <a:cubicBezTo>
                        <a:pt x="5829" y="189"/>
                        <a:pt x="5640" y="0"/>
                        <a:pt x="5388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Montserrat" panose="00000500000000000000" pitchFamily="2" charset="-52"/>
                  </a:endParaRPr>
                </a:p>
              </p:txBody>
            </p:sp>
            <p:sp>
              <p:nvSpPr>
                <p:cNvPr id="937" name="Google Shape;937;p31"/>
                <p:cNvSpPr/>
                <p:nvPr/>
              </p:nvSpPr>
              <p:spPr>
                <a:xfrm>
                  <a:off x="-60947675" y="2415250"/>
                  <a:ext cx="145725" cy="20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29" h="820" extrusionOk="0">
                      <a:moveTo>
                        <a:pt x="442" y="0"/>
                      </a:moveTo>
                      <a:cubicBezTo>
                        <a:pt x="190" y="0"/>
                        <a:pt x="1" y="189"/>
                        <a:pt x="1" y="378"/>
                      </a:cubicBezTo>
                      <a:cubicBezTo>
                        <a:pt x="1" y="630"/>
                        <a:pt x="190" y="819"/>
                        <a:pt x="442" y="819"/>
                      </a:cubicBezTo>
                      <a:lnTo>
                        <a:pt x="5388" y="819"/>
                      </a:lnTo>
                      <a:cubicBezTo>
                        <a:pt x="5640" y="819"/>
                        <a:pt x="5829" y="630"/>
                        <a:pt x="5829" y="378"/>
                      </a:cubicBezTo>
                      <a:cubicBezTo>
                        <a:pt x="5829" y="158"/>
                        <a:pt x="5640" y="0"/>
                        <a:pt x="5388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Montserrat" panose="00000500000000000000" pitchFamily="2" charset="-52"/>
                  </a:endParaRPr>
                </a:p>
              </p:txBody>
            </p:sp>
            <p:sp>
              <p:nvSpPr>
                <p:cNvPr id="938" name="Google Shape;938;p31"/>
                <p:cNvSpPr/>
                <p:nvPr/>
              </p:nvSpPr>
              <p:spPr>
                <a:xfrm>
                  <a:off x="-60947675" y="2475875"/>
                  <a:ext cx="145725" cy="22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29" h="884" extrusionOk="0">
                      <a:moveTo>
                        <a:pt x="442" y="1"/>
                      </a:moveTo>
                      <a:cubicBezTo>
                        <a:pt x="190" y="1"/>
                        <a:pt x="1" y="221"/>
                        <a:pt x="1" y="442"/>
                      </a:cubicBezTo>
                      <a:cubicBezTo>
                        <a:pt x="1" y="694"/>
                        <a:pt x="190" y="883"/>
                        <a:pt x="442" y="883"/>
                      </a:cubicBezTo>
                      <a:lnTo>
                        <a:pt x="5388" y="883"/>
                      </a:lnTo>
                      <a:cubicBezTo>
                        <a:pt x="5640" y="883"/>
                        <a:pt x="5829" y="694"/>
                        <a:pt x="5829" y="442"/>
                      </a:cubicBezTo>
                      <a:cubicBezTo>
                        <a:pt x="5829" y="221"/>
                        <a:pt x="5640" y="1"/>
                        <a:pt x="5388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Montserrat" panose="00000500000000000000" pitchFamily="2" charset="-52"/>
                  </a:endParaRPr>
                </a:p>
              </p:txBody>
            </p:sp>
            <p:sp>
              <p:nvSpPr>
                <p:cNvPr id="939" name="Google Shape;939;p31"/>
                <p:cNvSpPr/>
                <p:nvPr/>
              </p:nvSpPr>
              <p:spPr>
                <a:xfrm>
                  <a:off x="-60947675" y="2538100"/>
                  <a:ext cx="145725" cy="22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29" h="883" extrusionOk="0">
                      <a:moveTo>
                        <a:pt x="442" y="1"/>
                      </a:moveTo>
                      <a:cubicBezTo>
                        <a:pt x="190" y="1"/>
                        <a:pt x="1" y="190"/>
                        <a:pt x="1" y="442"/>
                      </a:cubicBezTo>
                      <a:cubicBezTo>
                        <a:pt x="1" y="662"/>
                        <a:pt x="190" y="883"/>
                        <a:pt x="442" y="883"/>
                      </a:cubicBezTo>
                      <a:lnTo>
                        <a:pt x="5388" y="883"/>
                      </a:lnTo>
                      <a:cubicBezTo>
                        <a:pt x="5640" y="883"/>
                        <a:pt x="5829" y="662"/>
                        <a:pt x="5829" y="442"/>
                      </a:cubicBezTo>
                      <a:cubicBezTo>
                        <a:pt x="5829" y="190"/>
                        <a:pt x="5640" y="1"/>
                        <a:pt x="5388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Montserrat" panose="00000500000000000000" pitchFamily="2" charset="-52"/>
                  </a:endParaRPr>
                </a:p>
              </p:txBody>
            </p:sp>
            <p:sp>
              <p:nvSpPr>
                <p:cNvPr id="940" name="Google Shape;940;p31"/>
                <p:cNvSpPr/>
                <p:nvPr/>
              </p:nvSpPr>
              <p:spPr>
                <a:xfrm>
                  <a:off x="-60740525" y="2312050"/>
                  <a:ext cx="68550" cy="233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2" h="9358" extrusionOk="0">
                      <a:moveTo>
                        <a:pt x="1796" y="789"/>
                      </a:moveTo>
                      <a:cubicBezTo>
                        <a:pt x="1891" y="789"/>
                        <a:pt x="1922" y="852"/>
                        <a:pt x="1922" y="946"/>
                      </a:cubicBezTo>
                      <a:lnTo>
                        <a:pt x="1922" y="1639"/>
                      </a:lnTo>
                      <a:lnTo>
                        <a:pt x="820" y="1639"/>
                      </a:lnTo>
                      <a:lnTo>
                        <a:pt x="820" y="946"/>
                      </a:lnTo>
                      <a:cubicBezTo>
                        <a:pt x="820" y="852"/>
                        <a:pt x="883" y="789"/>
                        <a:pt x="977" y="789"/>
                      </a:cubicBezTo>
                      <a:close/>
                      <a:moveTo>
                        <a:pt x="1922" y="2458"/>
                      </a:moveTo>
                      <a:lnTo>
                        <a:pt x="1922" y="6617"/>
                      </a:lnTo>
                      <a:lnTo>
                        <a:pt x="820" y="6617"/>
                      </a:lnTo>
                      <a:lnTo>
                        <a:pt x="820" y="2458"/>
                      </a:lnTo>
                      <a:close/>
                      <a:moveTo>
                        <a:pt x="1639" y="7436"/>
                      </a:moveTo>
                      <a:lnTo>
                        <a:pt x="1355" y="8035"/>
                      </a:lnTo>
                      <a:lnTo>
                        <a:pt x="1040" y="7436"/>
                      </a:lnTo>
                      <a:close/>
                      <a:moveTo>
                        <a:pt x="977" y="1"/>
                      </a:moveTo>
                      <a:cubicBezTo>
                        <a:pt x="410" y="1"/>
                        <a:pt x="1" y="410"/>
                        <a:pt x="1" y="946"/>
                      </a:cubicBezTo>
                      <a:lnTo>
                        <a:pt x="1" y="6995"/>
                      </a:lnTo>
                      <a:cubicBezTo>
                        <a:pt x="1" y="7090"/>
                        <a:pt x="1" y="7121"/>
                        <a:pt x="32" y="7184"/>
                      </a:cubicBezTo>
                      <a:lnTo>
                        <a:pt x="1009" y="9137"/>
                      </a:lnTo>
                      <a:cubicBezTo>
                        <a:pt x="1103" y="9295"/>
                        <a:pt x="1198" y="9358"/>
                        <a:pt x="1355" y="9358"/>
                      </a:cubicBezTo>
                      <a:cubicBezTo>
                        <a:pt x="1513" y="9358"/>
                        <a:pt x="1670" y="9295"/>
                        <a:pt x="1733" y="9137"/>
                      </a:cubicBezTo>
                      <a:lnTo>
                        <a:pt x="2678" y="7184"/>
                      </a:lnTo>
                      <a:cubicBezTo>
                        <a:pt x="2710" y="7153"/>
                        <a:pt x="2710" y="7090"/>
                        <a:pt x="2710" y="6995"/>
                      </a:cubicBezTo>
                      <a:lnTo>
                        <a:pt x="2710" y="946"/>
                      </a:lnTo>
                      <a:cubicBezTo>
                        <a:pt x="2741" y="410"/>
                        <a:pt x="2300" y="1"/>
                        <a:pt x="1796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Montserrat" panose="00000500000000000000" pitchFamily="2" charset="-52"/>
                  </a:endParaRPr>
                </a:p>
              </p:txBody>
            </p:sp>
          </p:grpSp>
          <p:sp>
            <p:nvSpPr>
              <p:cNvPr id="941" name="Google Shape;941;p31"/>
              <p:cNvSpPr txBox="1"/>
              <p:nvPr/>
            </p:nvSpPr>
            <p:spPr>
              <a:xfrm>
                <a:off x="457188" y="2961438"/>
                <a:ext cx="2079900" cy="294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bg-BG" sz="1700" b="1" dirty="0">
                    <a:solidFill>
                      <a:srgbClr val="1AAD7A"/>
                    </a:solidFill>
                    <a:latin typeface="Montserrat" panose="00000500000000000000" pitchFamily="2" charset="-52"/>
                    <a:ea typeface="Fira Sans"/>
                    <a:cs typeface="Fira Sans"/>
                    <a:sym typeface="Fira Sans"/>
                  </a:rPr>
                  <a:t>Известия</a:t>
                </a:r>
                <a:endParaRPr sz="1700" b="1" dirty="0">
                  <a:solidFill>
                    <a:srgbClr val="1AAD7A"/>
                  </a:solidFill>
                  <a:latin typeface="Montserrat" panose="00000500000000000000" pitchFamily="2" charset="-52"/>
                  <a:ea typeface="Fira Sans"/>
                  <a:cs typeface="Fira Sans"/>
                  <a:sym typeface="Fira San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30450516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3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3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50"/>
                            </p:stCondLst>
                            <p:childTnLst>
                              <p:par>
                                <p:cTn id="1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00"/>
                            </p:stCondLst>
                            <p:childTnLst>
                              <p:par>
                                <p:cTn id="1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3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3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2417317" y="445568"/>
            <a:ext cx="433163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g-BG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-52"/>
              </a:rPr>
              <a:t>Технически</a:t>
            </a:r>
            <a:r>
              <a:rPr kumimoji="0" lang="bg-BG" altLang="en-US" sz="32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-52"/>
              </a:rPr>
              <a:t> набор</a:t>
            </a:r>
            <a:endParaRPr kumimoji="0" lang="bg-BG" altLang="en-US" sz="6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tserrat" panose="00000500000000000000" pitchFamily="2" charset="-52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F0AE2ED-087F-4878-BB5C-9AF0E6BC8230}"/>
              </a:ext>
            </a:extLst>
          </p:cNvPr>
          <p:cNvGrpSpPr/>
          <p:nvPr/>
        </p:nvGrpSpPr>
        <p:grpSpPr>
          <a:xfrm>
            <a:off x="123841" y="1597950"/>
            <a:ext cx="2177100" cy="3516622"/>
            <a:chOff x="123841" y="1597950"/>
            <a:chExt cx="2177100" cy="3516622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992" y="1597950"/>
              <a:ext cx="892798" cy="1004400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0278" y="3390798"/>
              <a:ext cx="1004226" cy="1004226"/>
            </a:xfrm>
            <a:prstGeom prst="rect">
              <a:avLst/>
            </a:prstGeom>
          </p:spPr>
        </p:pic>
        <p:sp>
          <p:nvSpPr>
            <p:cNvPr id="10" name="Google Shape;948;p31">
              <a:extLst>
                <a:ext uri="{FF2B5EF4-FFF2-40B4-BE49-F238E27FC236}">
                  <a16:creationId xmlns:a16="http://schemas.microsoft.com/office/drawing/2014/main" id="{7D9D6D23-A515-4130-AFC0-C9A3245AD367}"/>
                </a:ext>
              </a:extLst>
            </p:cNvPr>
            <p:cNvSpPr txBox="1"/>
            <p:nvPr/>
          </p:nvSpPr>
          <p:spPr>
            <a:xfrm>
              <a:off x="123841" y="4414972"/>
              <a:ext cx="2177100" cy="69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>
                  <a:latin typeface="Montserrat" panose="00000500000000000000" pitchFamily="2" charset="-52"/>
                  <a:ea typeface="Fira Sans"/>
                  <a:cs typeface="Fira Sans"/>
                  <a:sym typeface="Fira Sans"/>
                </a:rPr>
                <a:t>Back-End</a:t>
              </a:r>
              <a:endParaRPr b="1" dirty="0">
                <a:latin typeface="Montserrat" panose="00000500000000000000" pitchFamily="2" charset="-52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F627782-099A-40E6-B9DC-77B5C4B5A32E}"/>
              </a:ext>
            </a:extLst>
          </p:cNvPr>
          <p:cNvGrpSpPr/>
          <p:nvPr/>
        </p:nvGrpSpPr>
        <p:grpSpPr>
          <a:xfrm>
            <a:off x="3494584" y="1594350"/>
            <a:ext cx="2177100" cy="3520222"/>
            <a:chOff x="3494584" y="1594350"/>
            <a:chExt cx="2177100" cy="3520222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0" b="100000" l="0" r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054260" y="3572079"/>
              <a:ext cx="1057748" cy="842893"/>
            </a:xfrm>
            <a:prstGeom prst="rect">
              <a:avLst/>
            </a:prstGeom>
          </p:spPr>
        </p:pic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079134" y="1594350"/>
              <a:ext cx="1008000" cy="1008000"/>
            </a:xfrm>
            <a:prstGeom prst="rect">
              <a:avLst/>
            </a:prstGeom>
          </p:spPr>
        </p:pic>
        <p:sp>
          <p:nvSpPr>
            <p:cNvPr id="11" name="Google Shape;948;p31">
              <a:extLst>
                <a:ext uri="{FF2B5EF4-FFF2-40B4-BE49-F238E27FC236}">
                  <a16:creationId xmlns:a16="http://schemas.microsoft.com/office/drawing/2014/main" id="{15C00D83-DF5A-4E83-829F-A55118455B36}"/>
                </a:ext>
              </a:extLst>
            </p:cNvPr>
            <p:cNvSpPr txBox="1"/>
            <p:nvPr/>
          </p:nvSpPr>
          <p:spPr>
            <a:xfrm>
              <a:off x="3494584" y="4414972"/>
              <a:ext cx="2177100" cy="69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>
                  <a:latin typeface="Montserrat" panose="00000500000000000000" pitchFamily="2" charset="-52"/>
                  <a:ea typeface="Fira Sans"/>
                  <a:cs typeface="Fira Sans"/>
                  <a:sym typeface="Fira Sans"/>
                </a:rPr>
                <a:t>Front-End</a:t>
              </a:r>
              <a:endParaRPr b="1" dirty="0">
                <a:latin typeface="Montserrat" panose="00000500000000000000" pitchFamily="2" charset="-52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9927A70C-7419-4C7C-A204-567A6A236C61}"/>
              </a:ext>
            </a:extLst>
          </p:cNvPr>
          <p:cNvGrpSpPr/>
          <p:nvPr/>
        </p:nvGrpSpPr>
        <p:grpSpPr>
          <a:xfrm>
            <a:off x="6773449" y="1597950"/>
            <a:ext cx="2472457" cy="3516622"/>
            <a:chOff x="6773449" y="1597950"/>
            <a:chExt cx="2472457" cy="3516622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07478" y="1597950"/>
              <a:ext cx="1004400" cy="1004400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73449" y="3221919"/>
              <a:ext cx="2472457" cy="1341983"/>
            </a:xfrm>
            <a:prstGeom prst="rect">
              <a:avLst/>
            </a:prstGeom>
          </p:spPr>
        </p:pic>
        <p:sp>
          <p:nvSpPr>
            <p:cNvPr id="12" name="Google Shape;948;p31">
              <a:extLst>
                <a:ext uri="{FF2B5EF4-FFF2-40B4-BE49-F238E27FC236}">
                  <a16:creationId xmlns:a16="http://schemas.microsoft.com/office/drawing/2014/main" id="{EFC58105-B2E4-442C-BCF3-BE0FA1715C37}"/>
                </a:ext>
              </a:extLst>
            </p:cNvPr>
            <p:cNvSpPr txBox="1"/>
            <p:nvPr/>
          </p:nvSpPr>
          <p:spPr>
            <a:xfrm>
              <a:off x="6921127" y="4414972"/>
              <a:ext cx="2177100" cy="69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>
                  <a:latin typeface="Montserrat" panose="00000500000000000000" pitchFamily="2" charset="-52"/>
                  <a:ea typeface="Fira Sans"/>
                  <a:cs typeface="Fira Sans"/>
                  <a:sym typeface="Fira Sans"/>
                </a:rPr>
                <a:t>ORM/</a:t>
              </a:r>
              <a:r>
                <a:rPr lang="bg-BG" b="1" dirty="0">
                  <a:latin typeface="Montserrat" panose="00000500000000000000" pitchFamily="2" charset="-52"/>
                  <a:ea typeface="Fira Sans"/>
                  <a:cs typeface="Fira Sans"/>
                  <a:sym typeface="Fira Sans"/>
                </a:rPr>
                <a:t>Бази данни</a:t>
              </a:r>
              <a:endParaRPr b="1" dirty="0">
                <a:latin typeface="Montserrat" panose="00000500000000000000" pitchFamily="2" charset="-52"/>
                <a:ea typeface="Fira Sans"/>
                <a:cs typeface="Fira Sans"/>
                <a:sym typeface="Fira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32140752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5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50"/>
                            </p:stCondLst>
                            <p:childTnLst>
                              <p:par>
                                <p:cTn id="14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950"/>
                            </p:stCondLst>
                            <p:childTnLst>
                              <p:par>
                                <p:cTn id="1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0249" y="450150"/>
            <a:ext cx="8193261" cy="4090800"/>
          </a:xfrm>
        </p:spPr>
        <p:txBody>
          <a:bodyPr/>
          <a:lstStyle/>
          <a:p>
            <a:pPr algn="ctr"/>
            <a:r>
              <a:rPr lang="bg-BG" b="1" dirty="0">
                <a:latin typeface="Montserrat" panose="00000500000000000000" pitchFamily="2" charset="-52"/>
              </a:rPr>
              <a:t>Нека продължим с проекта!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5008215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9609" y="1566878"/>
            <a:ext cx="8520600" cy="2052600"/>
          </a:xfrm>
        </p:spPr>
        <p:txBody>
          <a:bodyPr anchor="ctr"/>
          <a:lstStyle/>
          <a:p>
            <a:r>
              <a:rPr lang="bg-BG" b="1" dirty="0">
                <a:latin typeface="Montserrat" panose="00000500000000000000" pitchFamily="2" charset="-52"/>
              </a:rPr>
              <a:t>Благодаря за вниманието!</a:t>
            </a:r>
            <a:endParaRPr lang="en-GB" b="1" dirty="0">
              <a:latin typeface="Montserrat" panose="000005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08622117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Budget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423</Words>
  <Application>Microsoft Office PowerPoint</Application>
  <PresentationFormat>On-screen Show (16:9)</PresentationFormat>
  <Paragraphs>49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Montserrat</vt:lpstr>
      <vt:lpstr>Arial</vt:lpstr>
      <vt:lpstr>Fira Sans</vt:lpstr>
      <vt:lpstr>Budget Infographics by Slidesgo</vt:lpstr>
      <vt:lpstr>PowerPoint Presentation</vt:lpstr>
      <vt:lpstr>PowerPoint Presentation</vt:lpstr>
      <vt:lpstr>Подобни решения</vt:lpstr>
      <vt:lpstr>PowerPoint Presentation</vt:lpstr>
      <vt:lpstr>PowerPoint Presentation</vt:lpstr>
      <vt:lpstr>Технически набор</vt:lpstr>
      <vt:lpstr>Нека продължим с проекта!</vt:lpstr>
      <vt:lpstr>Благодаря за вниманието!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Константин Каменов Динев</cp:lastModifiedBy>
  <cp:revision>67</cp:revision>
  <dcterms:modified xsi:type="dcterms:W3CDTF">2025-04-16T12:52:21Z</dcterms:modified>
</cp:coreProperties>
</file>