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90" r:id="rId3"/>
    <p:sldId id="272" r:id="rId4"/>
    <p:sldId id="293" r:id="rId5"/>
    <p:sldId id="292" r:id="rId6"/>
    <p:sldId id="291" r:id="rId7"/>
  </p:sldIdLst>
  <p:sldSz cx="9144000" cy="5143500" type="screen16x9"/>
  <p:notesSz cx="6858000" cy="9144000"/>
  <p:embeddedFontLst>
    <p:embeddedFont>
      <p:font typeface="Fira Sans" panose="020B0604020202020204" charset="0"/>
      <p:regular r:id="rId9"/>
      <p:bold r:id="rId10"/>
      <p:italic r:id="rId11"/>
      <p:boldItalic r:id="rId12"/>
    </p:embeddedFont>
    <p:embeddedFont>
      <p:font typeface="Montserrat" panose="00000500000000000000" pitchFamily="2" charset="-52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F3F3F3"/>
          </p15:clr>
        </p15:guide>
        <p15:guide id="4" orient="horz" pos="246">
          <p15:clr>
            <a:srgbClr val="9AA0A6"/>
          </p15:clr>
        </p15:guide>
        <p15:guide id="5" pos="5472">
          <p15:clr>
            <a:srgbClr val="9AA0A6"/>
          </p15:clr>
        </p15:guide>
        <p15:guide id="6" orient="horz" pos="3009">
          <p15:clr>
            <a:srgbClr val="9AA0A6"/>
          </p15:clr>
        </p15:guide>
        <p15:guide id="7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490" y="86"/>
      </p:cViewPr>
      <p:guideLst>
        <p:guide orient="horz" pos="1620"/>
        <p:guide pos="2880"/>
        <p:guide pos="288"/>
        <p:guide orient="horz" pos="246"/>
        <p:guide pos="5472"/>
        <p:guide orient="horz" pos="3009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92701b84aa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92701b84aa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92701b84aa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92701b84aa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/>
        </p:nvSpPr>
        <p:spPr>
          <a:xfrm>
            <a:off x="613225" y="3069138"/>
            <a:ext cx="42207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600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Приложение за управление на семеен бюджет</a:t>
            </a:r>
            <a:endParaRPr sz="1600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59" name="Google Shape;59;p15"/>
          <p:cNvSpPr txBox="1"/>
          <p:nvPr/>
        </p:nvSpPr>
        <p:spPr>
          <a:xfrm>
            <a:off x="613225" y="1692938"/>
            <a:ext cx="4220700" cy="1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Zira</a:t>
            </a:r>
            <a:endParaRPr sz="4000" b="1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6562550" y="2765831"/>
            <a:ext cx="791700" cy="1765800"/>
          </a:xfrm>
          <a:prstGeom prst="rect">
            <a:avLst/>
          </a:pr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7686925" y="2106075"/>
            <a:ext cx="791700" cy="2425800"/>
          </a:xfrm>
          <a:prstGeom prst="rect">
            <a:avLst/>
          </a:prstGeom>
          <a:solidFill>
            <a:srgbClr val="0647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5438175" y="3656938"/>
            <a:ext cx="791700" cy="874800"/>
          </a:xfrm>
          <a:prstGeom prst="rect">
            <a:avLst/>
          </a:pr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/>
          <p:nvPr/>
        </p:nvSpPr>
        <p:spPr>
          <a:xfrm>
            <a:off x="5378325" y="307217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sz="2000" b="1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6502700" y="219497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 sz="1900" b="1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7627075" y="152952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sz="1900" b="1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" name="Google Shape;66;p15"/>
          <p:cNvSpPr/>
          <p:nvPr/>
        </p:nvSpPr>
        <p:spPr>
          <a:xfrm>
            <a:off x="5782400" y="804307"/>
            <a:ext cx="2260175" cy="2099575"/>
          </a:xfrm>
          <a:custGeom>
            <a:avLst/>
            <a:gdLst/>
            <a:ahLst/>
            <a:cxnLst/>
            <a:rect l="l" t="t" r="r" b="b"/>
            <a:pathLst>
              <a:path w="90407" h="83983" extrusionOk="0">
                <a:moveTo>
                  <a:pt x="0" y="83983"/>
                </a:moveTo>
                <a:lnTo>
                  <a:pt x="19274" y="21570"/>
                </a:lnTo>
                <a:lnTo>
                  <a:pt x="47727" y="44057"/>
                </a:lnTo>
                <a:lnTo>
                  <a:pt x="72968" y="0"/>
                </a:lnTo>
                <a:lnTo>
                  <a:pt x="90407" y="22946"/>
                </a:lnTo>
              </a:path>
            </a:pathLst>
          </a:custGeom>
          <a:noFill/>
          <a:ln w="19050" cap="flat" cmpd="sng">
            <a:solidFill>
              <a:srgbClr val="0647A4"/>
            </a:solidFill>
            <a:prstDash val="solid"/>
            <a:round/>
            <a:headEnd type="oval" w="med" len="med"/>
            <a:tailEnd type="oval" w="med" len="med"/>
          </a:ln>
        </p:spPr>
      </p:sp>
      <p:sp>
        <p:nvSpPr>
          <p:cNvPr id="67" name="Google Shape;67;p15"/>
          <p:cNvSpPr/>
          <p:nvPr/>
        </p:nvSpPr>
        <p:spPr>
          <a:xfrm>
            <a:off x="6186775" y="13257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6905500" y="19089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7543225" y="800025"/>
            <a:ext cx="143700" cy="143700"/>
          </a:xfrm>
          <a:prstGeom prst="ellipse">
            <a:avLst/>
          </a:prstGeom>
          <a:solidFill>
            <a:schemeClr val="lt2"/>
          </a:solidFill>
          <a:ln w="19050" cap="flat" cmpd="sng">
            <a:solidFill>
              <a:srgbClr val="0647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613237" y="389992"/>
            <a:ext cx="1012148" cy="1012068"/>
            <a:chOff x="-65131508" y="807553"/>
            <a:chExt cx="875031" cy="874962"/>
          </a:xfrm>
        </p:grpSpPr>
        <p:sp>
          <p:nvSpPr>
            <p:cNvPr id="71" name="Google Shape;71;p15"/>
            <p:cNvSpPr/>
            <p:nvPr/>
          </p:nvSpPr>
          <p:spPr>
            <a:xfrm>
              <a:off x="-64835478" y="905447"/>
              <a:ext cx="285114" cy="683527"/>
            </a:xfrm>
            <a:custGeom>
              <a:avLst/>
              <a:gdLst/>
              <a:ahLst/>
              <a:cxnLst/>
              <a:rect l="l" t="t" r="r" b="b"/>
              <a:pathLst>
                <a:path w="4127" h="9894" extrusionOk="0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064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-65131508" y="807553"/>
              <a:ext cx="875031" cy="874962"/>
            </a:xfrm>
            <a:custGeom>
              <a:avLst/>
              <a:gdLst/>
              <a:ahLst/>
              <a:cxnLst/>
              <a:rect l="l" t="t" r="r" b="b"/>
              <a:pathLst>
                <a:path w="12666" h="12665" extrusionOk="0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0647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500" y="167471"/>
            <a:ext cx="4045200" cy="733772"/>
          </a:xfrm>
        </p:spPr>
        <p:txBody>
          <a:bodyPr anchor="t"/>
          <a:lstStyle/>
          <a:p>
            <a:r>
              <a:rPr lang="bg-BG" sz="3200" b="1" dirty="0" smtClean="0">
                <a:latin typeface="Montserrat" panose="00000500000000000000" pitchFamily="2" charset="-52"/>
              </a:rPr>
              <a:t>За мен</a:t>
            </a:r>
            <a:endParaRPr lang="en-GB" sz="3200" b="1" dirty="0">
              <a:latin typeface="Montserrat" panose="00000500000000000000" pitchFamily="2" charset="-5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500" y="1204519"/>
            <a:ext cx="4045200" cy="2374140"/>
          </a:xfrm>
        </p:spPr>
        <p:txBody>
          <a:bodyPr anchor="t"/>
          <a:lstStyle/>
          <a:p>
            <a:pPr marL="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bg-BG" sz="1600" dirty="0" smtClean="0">
                <a:solidFill>
                  <a:schemeClr val="tx1"/>
                </a:solidFill>
                <a:latin typeface="Montserrat" panose="00000500000000000000" pitchFamily="2" charset="-52"/>
              </a:rPr>
              <a:t>Константин Динев</a:t>
            </a:r>
          </a:p>
          <a:p>
            <a:pPr marL="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bg-BG" sz="1600" dirty="0" smtClean="0">
                <a:solidFill>
                  <a:schemeClr val="tx1"/>
                </a:solidFill>
                <a:latin typeface="Montserrat" panose="00000500000000000000" pitchFamily="2" charset="-52"/>
              </a:rPr>
              <a:t>Ученик в ПГКПИ</a:t>
            </a:r>
          </a:p>
          <a:p>
            <a:pPr marL="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GB" sz="1600" dirty="0" smtClean="0">
                <a:solidFill>
                  <a:schemeClr val="tx1"/>
                </a:solidFill>
                <a:latin typeface="Montserrat" panose="00000500000000000000" pitchFamily="2" charset="-52"/>
              </a:rPr>
              <a:t>Java </a:t>
            </a:r>
            <a:r>
              <a:rPr lang="bg-BG" sz="1600" dirty="0" smtClean="0">
                <a:solidFill>
                  <a:schemeClr val="tx1"/>
                </a:solidFill>
                <a:latin typeface="Montserrat" panose="00000500000000000000" pitchFamily="2" charset="-52"/>
              </a:rPr>
              <a:t>ентусиаст</a:t>
            </a:r>
            <a:endParaRPr lang="en-GB" sz="1600" dirty="0" smtClean="0">
              <a:solidFill>
                <a:schemeClr val="tx1"/>
              </a:solidFill>
              <a:latin typeface="Montserrat" panose="00000500000000000000" pitchFamily="2" charset="-52"/>
            </a:endParaRPr>
          </a:p>
          <a:p>
            <a:pPr marL="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bg-BG" sz="1600" dirty="0">
                <a:solidFill>
                  <a:schemeClr val="tx1"/>
                </a:solidFill>
                <a:latin typeface="Montserrat" panose="00000500000000000000" pitchFamily="2" charset="-52"/>
              </a:rPr>
              <a:t>Страст към </a:t>
            </a:r>
            <a:r>
              <a:rPr lang="bg-BG" sz="1600" dirty="0" smtClean="0">
                <a:solidFill>
                  <a:schemeClr val="tx1"/>
                </a:solidFill>
                <a:latin typeface="Montserrat" panose="00000500000000000000" pitchFamily="2" charset="-52"/>
              </a:rPr>
              <a:t>програмирането</a:t>
            </a:r>
            <a:endParaRPr lang="en-GB" sz="1600" dirty="0" smtClean="0">
              <a:solidFill>
                <a:schemeClr val="tx1"/>
              </a:solidFill>
              <a:latin typeface="Montserrat" panose="00000500000000000000" pitchFamily="2" charset="-52"/>
            </a:endParaRPr>
          </a:p>
          <a:p>
            <a:pPr marL="285750" indent="-285750" algn="l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bg-BG" sz="1600" dirty="0" smtClean="0">
              <a:solidFill>
                <a:schemeClr val="tx1"/>
              </a:solidFill>
              <a:latin typeface="Montserrat" panose="00000500000000000000" pitchFamily="2" charset="-5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569" y="749940"/>
            <a:ext cx="2560563" cy="363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455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31"/>
          <p:cNvSpPr/>
          <p:nvPr/>
        </p:nvSpPr>
        <p:spPr>
          <a:xfrm>
            <a:off x="4059588" y="982449"/>
            <a:ext cx="879370" cy="969523"/>
          </a:xfrm>
          <a:custGeom>
            <a:avLst/>
            <a:gdLst/>
            <a:ahLst/>
            <a:cxnLst/>
            <a:rect l="l" t="t" r="r" b="b"/>
            <a:pathLst>
              <a:path w="28630" h="31560" extrusionOk="0">
                <a:moveTo>
                  <a:pt x="11895" y="635"/>
                </a:moveTo>
                <a:lnTo>
                  <a:pt x="2215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1" y="7770"/>
                </a:lnTo>
                <a:lnTo>
                  <a:pt x="456" y="8270"/>
                </a:lnTo>
                <a:lnTo>
                  <a:pt x="232" y="8815"/>
                </a:lnTo>
                <a:lnTo>
                  <a:pt x="81" y="9377"/>
                </a:lnTo>
                <a:lnTo>
                  <a:pt x="0" y="9958"/>
                </a:lnTo>
                <a:lnTo>
                  <a:pt x="0" y="10261"/>
                </a:lnTo>
                <a:lnTo>
                  <a:pt x="0" y="10261"/>
                </a:lnTo>
                <a:lnTo>
                  <a:pt x="0" y="21477"/>
                </a:lnTo>
                <a:lnTo>
                  <a:pt x="0" y="21781"/>
                </a:lnTo>
                <a:lnTo>
                  <a:pt x="81" y="22370"/>
                </a:lnTo>
                <a:lnTo>
                  <a:pt x="241" y="22942"/>
                </a:lnTo>
                <a:lnTo>
                  <a:pt x="465" y="23486"/>
                </a:lnTo>
                <a:lnTo>
                  <a:pt x="759" y="23995"/>
                </a:lnTo>
                <a:lnTo>
                  <a:pt x="1117" y="24460"/>
                </a:lnTo>
                <a:lnTo>
                  <a:pt x="1536" y="24879"/>
                </a:lnTo>
                <a:lnTo>
                  <a:pt x="2010" y="25246"/>
                </a:lnTo>
                <a:lnTo>
                  <a:pt x="2269" y="25406"/>
                </a:lnTo>
                <a:lnTo>
                  <a:pt x="2269" y="25406"/>
                </a:lnTo>
                <a:lnTo>
                  <a:pt x="11949" y="30961"/>
                </a:lnTo>
                <a:lnTo>
                  <a:pt x="12208" y="31104"/>
                </a:lnTo>
                <a:lnTo>
                  <a:pt x="12752" y="31327"/>
                </a:lnTo>
                <a:lnTo>
                  <a:pt x="13324" y="31479"/>
                </a:lnTo>
                <a:lnTo>
                  <a:pt x="13895" y="31550"/>
                </a:lnTo>
                <a:lnTo>
                  <a:pt x="14476" y="31559"/>
                </a:lnTo>
                <a:lnTo>
                  <a:pt x="1504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23" y="30979"/>
                </a:lnTo>
                <a:lnTo>
                  <a:pt x="16423" y="30979"/>
                </a:lnTo>
                <a:lnTo>
                  <a:pt x="26326" y="25397"/>
                </a:lnTo>
                <a:lnTo>
                  <a:pt x="26585" y="25246"/>
                </a:lnTo>
                <a:lnTo>
                  <a:pt x="27067" y="24879"/>
                </a:lnTo>
                <a:lnTo>
                  <a:pt x="27496" y="24460"/>
                </a:lnTo>
                <a:lnTo>
                  <a:pt x="27853" y="23986"/>
                </a:lnTo>
                <a:lnTo>
                  <a:pt x="28156" y="23477"/>
                </a:lnTo>
                <a:lnTo>
                  <a:pt x="28389" y="22933"/>
                </a:lnTo>
                <a:lnTo>
                  <a:pt x="28540" y="22352"/>
                </a:lnTo>
                <a:lnTo>
                  <a:pt x="28621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21" y="9984"/>
                </a:lnTo>
                <a:lnTo>
                  <a:pt x="28549" y="9395"/>
                </a:lnTo>
                <a:lnTo>
                  <a:pt x="28389" y="8823"/>
                </a:lnTo>
                <a:lnTo>
                  <a:pt x="28165" y="8288"/>
                </a:lnTo>
                <a:lnTo>
                  <a:pt x="27880" y="7779"/>
                </a:lnTo>
                <a:lnTo>
                  <a:pt x="27522" y="7314"/>
                </a:lnTo>
                <a:lnTo>
                  <a:pt x="27103" y="6895"/>
                </a:lnTo>
                <a:lnTo>
                  <a:pt x="26638" y="6528"/>
                </a:lnTo>
                <a:lnTo>
                  <a:pt x="26379" y="6368"/>
                </a:lnTo>
                <a:lnTo>
                  <a:pt x="26379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3" y="233"/>
                </a:lnTo>
                <a:lnTo>
                  <a:pt x="15083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4" y="1"/>
                </a:lnTo>
                <a:lnTo>
                  <a:pt x="13306" y="81"/>
                </a:lnTo>
                <a:lnTo>
                  <a:pt x="12726" y="242"/>
                </a:lnTo>
                <a:lnTo>
                  <a:pt x="12163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6" name="Google Shape;916;p31"/>
          <p:cNvSpPr txBox="1"/>
          <p:nvPr/>
        </p:nvSpPr>
        <p:spPr>
          <a:xfrm>
            <a:off x="378550" y="99903"/>
            <a:ext cx="8229600" cy="748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bg-BG" sz="3200" b="1" dirty="0">
                <a:latin typeface="Montserrat" panose="00000500000000000000" pitchFamily="2" charset="-52"/>
              </a:rPr>
              <a:t>Тема на проекта</a:t>
            </a:r>
            <a:endParaRPr sz="2800" b="1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17" name="Google Shape;917;p31"/>
          <p:cNvSpPr/>
          <p:nvPr/>
        </p:nvSpPr>
        <p:spPr>
          <a:xfrm>
            <a:off x="2634113" y="4070994"/>
            <a:ext cx="1831782" cy="2697746"/>
          </a:xfrm>
          <a:custGeom>
            <a:avLst/>
            <a:gdLst/>
            <a:ahLst/>
            <a:cxnLst/>
            <a:rect l="l" t="t" r="r" b="b"/>
            <a:pathLst>
              <a:path w="47017" h="69244" extrusionOk="0">
                <a:moveTo>
                  <a:pt x="12547" y="1"/>
                </a:moveTo>
                <a:lnTo>
                  <a:pt x="7412" y="3046"/>
                </a:lnTo>
                <a:lnTo>
                  <a:pt x="6983" y="3305"/>
                </a:lnTo>
                <a:lnTo>
                  <a:pt x="6162" y="3867"/>
                </a:lnTo>
                <a:lnTo>
                  <a:pt x="5394" y="4475"/>
                </a:lnTo>
                <a:lnTo>
                  <a:pt x="4662" y="5126"/>
                </a:lnTo>
                <a:lnTo>
                  <a:pt x="3983" y="5823"/>
                </a:lnTo>
                <a:lnTo>
                  <a:pt x="3349" y="6564"/>
                </a:lnTo>
                <a:lnTo>
                  <a:pt x="2760" y="7332"/>
                </a:lnTo>
                <a:lnTo>
                  <a:pt x="2233" y="8145"/>
                </a:lnTo>
                <a:lnTo>
                  <a:pt x="1750" y="8984"/>
                </a:lnTo>
                <a:lnTo>
                  <a:pt x="1322" y="9859"/>
                </a:lnTo>
                <a:lnTo>
                  <a:pt x="956" y="10752"/>
                </a:lnTo>
                <a:lnTo>
                  <a:pt x="643" y="11672"/>
                </a:lnTo>
                <a:lnTo>
                  <a:pt x="393" y="12619"/>
                </a:lnTo>
                <a:lnTo>
                  <a:pt x="206" y="13574"/>
                </a:lnTo>
                <a:lnTo>
                  <a:pt x="72" y="14556"/>
                </a:lnTo>
                <a:lnTo>
                  <a:pt x="9" y="15548"/>
                </a:lnTo>
                <a:lnTo>
                  <a:pt x="0" y="16039"/>
                </a:lnTo>
                <a:lnTo>
                  <a:pt x="0" y="53473"/>
                </a:lnTo>
                <a:lnTo>
                  <a:pt x="9" y="53982"/>
                </a:lnTo>
                <a:lnTo>
                  <a:pt x="81" y="54991"/>
                </a:lnTo>
                <a:lnTo>
                  <a:pt x="206" y="55974"/>
                </a:lnTo>
                <a:lnTo>
                  <a:pt x="402" y="56947"/>
                </a:lnTo>
                <a:lnTo>
                  <a:pt x="661" y="57902"/>
                </a:lnTo>
                <a:lnTo>
                  <a:pt x="983" y="58840"/>
                </a:lnTo>
                <a:lnTo>
                  <a:pt x="1358" y="59742"/>
                </a:lnTo>
                <a:lnTo>
                  <a:pt x="1795" y="60626"/>
                </a:lnTo>
                <a:lnTo>
                  <a:pt x="2286" y="61474"/>
                </a:lnTo>
                <a:lnTo>
                  <a:pt x="2831" y="62287"/>
                </a:lnTo>
                <a:lnTo>
                  <a:pt x="3429" y="63064"/>
                </a:lnTo>
                <a:lnTo>
                  <a:pt x="4081" y="63805"/>
                </a:lnTo>
                <a:lnTo>
                  <a:pt x="4778" y="64502"/>
                </a:lnTo>
                <a:lnTo>
                  <a:pt x="5528" y="65162"/>
                </a:lnTo>
                <a:lnTo>
                  <a:pt x="6323" y="65770"/>
                </a:lnTo>
                <a:lnTo>
                  <a:pt x="7153" y="66323"/>
                </a:lnTo>
                <a:lnTo>
                  <a:pt x="7591" y="66582"/>
                </a:lnTo>
                <a:lnTo>
                  <a:pt x="12225" y="69243"/>
                </a:lnTo>
                <a:lnTo>
                  <a:pt x="47016" y="34461"/>
                </a:lnTo>
                <a:lnTo>
                  <a:pt x="12547" y="1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8" name="Google Shape;918;p31"/>
          <p:cNvSpPr/>
          <p:nvPr/>
        </p:nvSpPr>
        <p:spPr>
          <a:xfrm>
            <a:off x="3148650" y="5443487"/>
            <a:ext cx="2690772" cy="2022102"/>
          </a:xfrm>
          <a:custGeom>
            <a:avLst/>
            <a:gdLst/>
            <a:ahLst/>
            <a:cxnLst/>
            <a:rect l="l" t="t" r="r" b="b"/>
            <a:pathLst>
              <a:path w="69065" h="51902" extrusionOk="0">
                <a:moveTo>
                  <a:pt x="34577" y="0"/>
                </a:moveTo>
                <a:lnTo>
                  <a:pt x="1" y="34577"/>
                </a:lnTo>
                <a:lnTo>
                  <a:pt x="26683" y="49892"/>
                </a:lnTo>
                <a:lnTo>
                  <a:pt x="27121" y="50142"/>
                </a:lnTo>
                <a:lnTo>
                  <a:pt x="28005" y="50571"/>
                </a:lnTo>
                <a:lnTo>
                  <a:pt x="28916" y="50946"/>
                </a:lnTo>
                <a:lnTo>
                  <a:pt x="29845" y="51258"/>
                </a:lnTo>
                <a:lnTo>
                  <a:pt x="30791" y="51508"/>
                </a:lnTo>
                <a:lnTo>
                  <a:pt x="31738" y="51705"/>
                </a:lnTo>
                <a:lnTo>
                  <a:pt x="32702" y="51830"/>
                </a:lnTo>
                <a:lnTo>
                  <a:pt x="33667" y="51892"/>
                </a:lnTo>
                <a:lnTo>
                  <a:pt x="34631" y="51901"/>
                </a:lnTo>
                <a:lnTo>
                  <a:pt x="35595" y="51839"/>
                </a:lnTo>
                <a:lnTo>
                  <a:pt x="36560" y="51723"/>
                </a:lnTo>
                <a:lnTo>
                  <a:pt x="37515" y="51535"/>
                </a:lnTo>
                <a:lnTo>
                  <a:pt x="38453" y="51294"/>
                </a:lnTo>
                <a:lnTo>
                  <a:pt x="39382" y="50990"/>
                </a:lnTo>
                <a:lnTo>
                  <a:pt x="40293" y="50624"/>
                </a:lnTo>
                <a:lnTo>
                  <a:pt x="41195" y="50196"/>
                </a:lnTo>
                <a:lnTo>
                  <a:pt x="41623" y="49954"/>
                </a:lnTo>
                <a:lnTo>
                  <a:pt x="69065" y="34488"/>
                </a:lnTo>
                <a:lnTo>
                  <a:pt x="34577" y="0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19" name="Google Shape;919;p31"/>
          <p:cNvSpPr/>
          <p:nvPr/>
        </p:nvSpPr>
        <p:spPr>
          <a:xfrm>
            <a:off x="4525670" y="4074149"/>
            <a:ext cx="1831782" cy="2691474"/>
          </a:xfrm>
          <a:custGeom>
            <a:avLst/>
            <a:gdLst/>
            <a:ahLst/>
            <a:cxnLst/>
            <a:rect l="l" t="t" r="r" b="b"/>
            <a:pathLst>
              <a:path w="47017" h="69083" extrusionOk="0">
                <a:moveTo>
                  <a:pt x="34381" y="0"/>
                </a:moveTo>
                <a:lnTo>
                  <a:pt x="0" y="34380"/>
                </a:lnTo>
                <a:lnTo>
                  <a:pt x="34702" y="69082"/>
                </a:lnTo>
                <a:lnTo>
                  <a:pt x="39319" y="66483"/>
                </a:lnTo>
                <a:lnTo>
                  <a:pt x="39766" y="66225"/>
                </a:lnTo>
                <a:lnTo>
                  <a:pt x="40614" y="65671"/>
                </a:lnTo>
                <a:lnTo>
                  <a:pt x="41418" y="65064"/>
                </a:lnTo>
                <a:lnTo>
                  <a:pt x="42168" y="64403"/>
                </a:lnTo>
                <a:lnTo>
                  <a:pt x="42873" y="63706"/>
                </a:lnTo>
                <a:lnTo>
                  <a:pt x="43534" y="62965"/>
                </a:lnTo>
                <a:lnTo>
                  <a:pt x="44141" y="62179"/>
                </a:lnTo>
                <a:lnTo>
                  <a:pt x="44695" y="61367"/>
                </a:lnTo>
                <a:lnTo>
                  <a:pt x="45195" y="60509"/>
                </a:lnTo>
                <a:lnTo>
                  <a:pt x="45633" y="59625"/>
                </a:lnTo>
                <a:lnTo>
                  <a:pt x="46017" y="58714"/>
                </a:lnTo>
                <a:lnTo>
                  <a:pt x="46347" y="57777"/>
                </a:lnTo>
                <a:lnTo>
                  <a:pt x="46606" y="56812"/>
                </a:lnTo>
                <a:lnTo>
                  <a:pt x="46802" y="55839"/>
                </a:lnTo>
                <a:lnTo>
                  <a:pt x="46936" y="54839"/>
                </a:lnTo>
                <a:lnTo>
                  <a:pt x="47008" y="53830"/>
                </a:lnTo>
                <a:lnTo>
                  <a:pt x="47017" y="53312"/>
                </a:lnTo>
                <a:lnTo>
                  <a:pt x="47017" y="16038"/>
                </a:lnTo>
                <a:lnTo>
                  <a:pt x="47008" y="15538"/>
                </a:lnTo>
                <a:lnTo>
                  <a:pt x="46945" y="14538"/>
                </a:lnTo>
                <a:lnTo>
                  <a:pt x="46811" y="13556"/>
                </a:lnTo>
                <a:lnTo>
                  <a:pt x="46615" y="12591"/>
                </a:lnTo>
                <a:lnTo>
                  <a:pt x="46356" y="11636"/>
                </a:lnTo>
                <a:lnTo>
                  <a:pt x="46043" y="10716"/>
                </a:lnTo>
                <a:lnTo>
                  <a:pt x="45668" y="9805"/>
                </a:lnTo>
                <a:lnTo>
                  <a:pt x="45240" y="8930"/>
                </a:lnTo>
                <a:lnTo>
                  <a:pt x="44757" y="8091"/>
                </a:lnTo>
                <a:lnTo>
                  <a:pt x="44213" y="7278"/>
                </a:lnTo>
                <a:lnTo>
                  <a:pt x="43623" y="6501"/>
                </a:lnTo>
                <a:lnTo>
                  <a:pt x="42980" y="5760"/>
                </a:lnTo>
                <a:lnTo>
                  <a:pt x="42284" y="5063"/>
                </a:lnTo>
                <a:lnTo>
                  <a:pt x="41552" y="4403"/>
                </a:lnTo>
                <a:lnTo>
                  <a:pt x="40766" y="3795"/>
                </a:lnTo>
                <a:lnTo>
                  <a:pt x="39935" y="3242"/>
                </a:lnTo>
                <a:lnTo>
                  <a:pt x="39498" y="2983"/>
                </a:lnTo>
                <a:lnTo>
                  <a:pt x="34381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0" name="Google Shape;920;p31"/>
          <p:cNvSpPr/>
          <p:nvPr/>
        </p:nvSpPr>
        <p:spPr>
          <a:xfrm>
            <a:off x="3438469" y="4325670"/>
            <a:ext cx="1058037" cy="1058037"/>
          </a:xfrm>
          <a:custGeom>
            <a:avLst/>
            <a:gdLst/>
            <a:ahLst/>
            <a:cxnLst/>
            <a:rect l="l" t="t" r="r" b="b"/>
            <a:pathLst>
              <a:path w="27157" h="27157" extrusionOk="0">
                <a:moveTo>
                  <a:pt x="0" y="9"/>
                </a:moveTo>
                <a:lnTo>
                  <a:pt x="27138" y="27156"/>
                </a:lnTo>
                <a:lnTo>
                  <a:pt x="27156" y="27138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1" name="Google Shape;921;p31"/>
          <p:cNvSpPr/>
          <p:nvPr/>
        </p:nvSpPr>
        <p:spPr>
          <a:xfrm>
            <a:off x="3438820" y="3803461"/>
            <a:ext cx="2109061" cy="1579555"/>
          </a:xfrm>
          <a:custGeom>
            <a:avLst/>
            <a:gdLst/>
            <a:ahLst/>
            <a:cxnLst/>
            <a:rect l="l" t="t" r="r" b="b"/>
            <a:pathLst>
              <a:path w="54134" h="40543" extrusionOk="0">
                <a:moveTo>
                  <a:pt x="19057" y="2117"/>
                </a:moveTo>
                <a:lnTo>
                  <a:pt x="0" y="13404"/>
                </a:lnTo>
                <a:lnTo>
                  <a:pt x="27147" y="40542"/>
                </a:lnTo>
                <a:lnTo>
                  <a:pt x="54134" y="13556"/>
                </a:lnTo>
                <a:lnTo>
                  <a:pt x="34363" y="2054"/>
                </a:lnTo>
                <a:lnTo>
                  <a:pt x="33916" y="1804"/>
                </a:lnTo>
                <a:lnTo>
                  <a:pt x="33014" y="1349"/>
                </a:lnTo>
                <a:lnTo>
                  <a:pt x="32086" y="965"/>
                </a:lnTo>
                <a:lnTo>
                  <a:pt x="31139" y="652"/>
                </a:lnTo>
                <a:lnTo>
                  <a:pt x="30184" y="393"/>
                </a:lnTo>
                <a:lnTo>
                  <a:pt x="29210" y="197"/>
                </a:lnTo>
                <a:lnTo>
                  <a:pt x="28237" y="72"/>
                </a:lnTo>
                <a:lnTo>
                  <a:pt x="27254" y="9"/>
                </a:lnTo>
                <a:lnTo>
                  <a:pt x="26763" y="1"/>
                </a:lnTo>
                <a:lnTo>
                  <a:pt x="26763" y="1"/>
                </a:lnTo>
                <a:lnTo>
                  <a:pt x="26263" y="9"/>
                </a:lnTo>
                <a:lnTo>
                  <a:pt x="25263" y="72"/>
                </a:lnTo>
                <a:lnTo>
                  <a:pt x="24272" y="206"/>
                </a:lnTo>
                <a:lnTo>
                  <a:pt x="23290" y="402"/>
                </a:lnTo>
                <a:lnTo>
                  <a:pt x="22316" y="670"/>
                </a:lnTo>
                <a:lnTo>
                  <a:pt x="21361" y="1001"/>
                </a:lnTo>
                <a:lnTo>
                  <a:pt x="20423" y="1394"/>
                </a:lnTo>
                <a:lnTo>
                  <a:pt x="19503" y="1858"/>
                </a:lnTo>
                <a:lnTo>
                  <a:pt x="19057" y="2117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2" name="Google Shape;922;p31"/>
          <p:cNvSpPr/>
          <p:nvPr/>
        </p:nvSpPr>
        <p:spPr>
          <a:xfrm>
            <a:off x="3438820" y="3803811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201" y="0"/>
                </a:moveTo>
                <a:lnTo>
                  <a:pt x="25218" y="72"/>
                </a:lnTo>
                <a:lnTo>
                  <a:pt x="24227" y="206"/>
                </a:lnTo>
                <a:lnTo>
                  <a:pt x="23254" y="402"/>
                </a:lnTo>
                <a:lnTo>
                  <a:pt x="22289" y="670"/>
                </a:lnTo>
                <a:lnTo>
                  <a:pt x="21343" y="992"/>
                </a:lnTo>
                <a:lnTo>
                  <a:pt x="20414" y="1394"/>
                </a:lnTo>
                <a:lnTo>
                  <a:pt x="19503" y="1849"/>
                </a:lnTo>
                <a:lnTo>
                  <a:pt x="19057" y="2108"/>
                </a:lnTo>
                <a:lnTo>
                  <a:pt x="0" y="13395"/>
                </a:lnTo>
                <a:lnTo>
                  <a:pt x="27147" y="40533"/>
                </a:lnTo>
                <a:lnTo>
                  <a:pt x="54134" y="13547"/>
                </a:lnTo>
                <a:lnTo>
                  <a:pt x="34363" y="2045"/>
                </a:lnTo>
                <a:lnTo>
                  <a:pt x="33916" y="1786"/>
                </a:lnTo>
                <a:lnTo>
                  <a:pt x="33005" y="1340"/>
                </a:lnTo>
                <a:lnTo>
                  <a:pt x="32068" y="956"/>
                </a:lnTo>
                <a:lnTo>
                  <a:pt x="31121" y="635"/>
                </a:lnTo>
                <a:lnTo>
                  <a:pt x="30148" y="376"/>
                </a:lnTo>
                <a:lnTo>
                  <a:pt x="29174" y="188"/>
                </a:lnTo>
                <a:lnTo>
                  <a:pt x="28183" y="54"/>
                </a:lnTo>
                <a:lnTo>
                  <a:pt x="2720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3" name="Google Shape;923;p31"/>
          <p:cNvSpPr/>
          <p:nvPr/>
        </p:nvSpPr>
        <p:spPr>
          <a:xfrm>
            <a:off x="4496451" y="4325670"/>
            <a:ext cx="1579205" cy="2108710"/>
          </a:xfrm>
          <a:custGeom>
            <a:avLst/>
            <a:gdLst/>
            <a:ahLst/>
            <a:cxnLst/>
            <a:rect l="l" t="t" r="r" b="b"/>
            <a:pathLst>
              <a:path w="40534" h="54125" extrusionOk="0">
                <a:moveTo>
                  <a:pt x="27130" y="0"/>
                </a:moveTo>
                <a:lnTo>
                  <a:pt x="0" y="27138"/>
                </a:lnTo>
                <a:lnTo>
                  <a:pt x="26987" y="54125"/>
                </a:lnTo>
                <a:lnTo>
                  <a:pt x="38488" y="34354"/>
                </a:lnTo>
                <a:lnTo>
                  <a:pt x="38739" y="33907"/>
                </a:lnTo>
                <a:lnTo>
                  <a:pt x="39194" y="32997"/>
                </a:lnTo>
                <a:lnTo>
                  <a:pt x="39578" y="32068"/>
                </a:lnTo>
                <a:lnTo>
                  <a:pt x="39899" y="31112"/>
                </a:lnTo>
                <a:lnTo>
                  <a:pt x="40158" y="30148"/>
                </a:lnTo>
                <a:lnTo>
                  <a:pt x="40346" y="29166"/>
                </a:lnTo>
                <a:lnTo>
                  <a:pt x="40471" y="28183"/>
                </a:lnTo>
                <a:lnTo>
                  <a:pt x="40533" y="27192"/>
                </a:lnTo>
                <a:lnTo>
                  <a:pt x="40525" y="26201"/>
                </a:lnTo>
                <a:lnTo>
                  <a:pt x="40462" y="25210"/>
                </a:lnTo>
                <a:lnTo>
                  <a:pt x="40328" y="24227"/>
                </a:lnTo>
                <a:lnTo>
                  <a:pt x="40123" y="23254"/>
                </a:lnTo>
                <a:lnTo>
                  <a:pt x="39864" y="22290"/>
                </a:lnTo>
                <a:lnTo>
                  <a:pt x="39533" y="21334"/>
                </a:lnTo>
                <a:lnTo>
                  <a:pt x="39140" y="20405"/>
                </a:lnTo>
                <a:lnTo>
                  <a:pt x="38685" y="19494"/>
                </a:lnTo>
                <a:lnTo>
                  <a:pt x="38426" y="19057"/>
                </a:lnTo>
                <a:lnTo>
                  <a:pt x="271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4" name="Google Shape;924;p31"/>
          <p:cNvSpPr/>
          <p:nvPr/>
        </p:nvSpPr>
        <p:spPr>
          <a:xfrm>
            <a:off x="3444742" y="5382944"/>
            <a:ext cx="2109061" cy="1579205"/>
          </a:xfrm>
          <a:custGeom>
            <a:avLst/>
            <a:gdLst/>
            <a:ahLst/>
            <a:cxnLst/>
            <a:rect l="l" t="t" r="r" b="b"/>
            <a:pathLst>
              <a:path w="54134" h="40534" extrusionOk="0">
                <a:moveTo>
                  <a:pt x="26995" y="0"/>
                </a:moveTo>
                <a:lnTo>
                  <a:pt x="0" y="26987"/>
                </a:lnTo>
                <a:lnTo>
                  <a:pt x="19771" y="38489"/>
                </a:lnTo>
                <a:lnTo>
                  <a:pt x="20217" y="38748"/>
                </a:lnTo>
                <a:lnTo>
                  <a:pt x="21128" y="39194"/>
                </a:lnTo>
                <a:lnTo>
                  <a:pt x="22066" y="39578"/>
                </a:lnTo>
                <a:lnTo>
                  <a:pt x="23021" y="39899"/>
                </a:lnTo>
                <a:lnTo>
                  <a:pt x="23986" y="40158"/>
                </a:lnTo>
                <a:lnTo>
                  <a:pt x="24959" y="40346"/>
                </a:lnTo>
                <a:lnTo>
                  <a:pt x="25951" y="40480"/>
                </a:lnTo>
                <a:lnTo>
                  <a:pt x="26942" y="40533"/>
                </a:lnTo>
                <a:lnTo>
                  <a:pt x="27933" y="40533"/>
                </a:lnTo>
                <a:lnTo>
                  <a:pt x="28915" y="40462"/>
                </a:lnTo>
                <a:lnTo>
                  <a:pt x="29907" y="40328"/>
                </a:lnTo>
                <a:lnTo>
                  <a:pt x="30880" y="40132"/>
                </a:lnTo>
                <a:lnTo>
                  <a:pt x="31844" y="39864"/>
                </a:lnTo>
                <a:lnTo>
                  <a:pt x="32791" y="39542"/>
                </a:lnTo>
                <a:lnTo>
                  <a:pt x="33720" y="39140"/>
                </a:lnTo>
                <a:lnTo>
                  <a:pt x="34630" y="38685"/>
                </a:lnTo>
                <a:lnTo>
                  <a:pt x="35077" y="38426"/>
                </a:lnTo>
                <a:lnTo>
                  <a:pt x="54134" y="27139"/>
                </a:lnTo>
                <a:lnTo>
                  <a:pt x="2699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5" name="Google Shape;925;p31"/>
          <p:cNvSpPr/>
          <p:nvPr/>
        </p:nvSpPr>
        <p:spPr>
          <a:xfrm>
            <a:off x="2916958" y="4331592"/>
            <a:ext cx="1579555" cy="2108710"/>
          </a:xfrm>
          <a:custGeom>
            <a:avLst/>
            <a:gdLst/>
            <a:ahLst/>
            <a:cxnLst/>
            <a:rect l="l" t="t" r="r" b="b"/>
            <a:pathLst>
              <a:path w="40543" h="54125" extrusionOk="0">
                <a:moveTo>
                  <a:pt x="13547" y="0"/>
                </a:moveTo>
                <a:lnTo>
                  <a:pt x="2045" y="19771"/>
                </a:lnTo>
                <a:lnTo>
                  <a:pt x="1795" y="20218"/>
                </a:lnTo>
                <a:lnTo>
                  <a:pt x="1340" y="21128"/>
                </a:lnTo>
                <a:lnTo>
                  <a:pt x="956" y="22057"/>
                </a:lnTo>
                <a:lnTo>
                  <a:pt x="634" y="23013"/>
                </a:lnTo>
                <a:lnTo>
                  <a:pt x="375" y="23977"/>
                </a:lnTo>
                <a:lnTo>
                  <a:pt x="188" y="24959"/>
                </a:lnTo>
                <a:lnTo>
                  <a:pt x="63" y="25942"/>
                </a:lnTo>
                <a:lnTo>
                  <a:pt x="0" y="26933"/>
                </a:lnTo>
                <a:lnTo>
                  <a:pt x="9" y="27924"/>
                </a:lnTo>
                <a:lnTo>
                  <a:pt x="72" y="28915"/>
                </a:lnTo>
                <a:lnTo>
                  <a:pt x="206" y="29898"/>
                </a:lnTo>
                <a:lnTo>
                  <a:pt x="411" y="30880"/>
                </a:lnTo>
                <a:lnTo>
                  <a:pt x="670" y="31835"/>
                </a:lnTo>
                <a:lnTo>
                  <a:pt x="1000" y="32791"/>
                </a:lnTo>
                <a:lnTo>
                  <a:pt x="1393" y="33720"/>
                </a:lnTo>
                <a:lnTo>
                  <a:pt x="1849" y="34631"/>
                </a:lnTo>
                <a:lnTo>
                  <a:pt x="2108" y="35068"/>
                </a:lnTo>
                <a:lnTo>
                  <a:pt x="13404" y="54125"/>
                </a:lnTo>
                <a:lnTo>
                  <a:pt x="40542" y="26986"/>
                </a:lnTo>
                <a:lnTo>
                  <a:pt x="1354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686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6" name="Google Shape;926;p31"/>
          <p:cNvSpPr/>
          <p:nvPr/>
        </p:nvSpPr>
        <p:spPr>
          <a:xfrm>
            <a:off x="3160844" y="3360222"/>
            <a:ext cx="2668526" cy="1542699"/>
          </a:xfrm>
          <a:custGeom>
            <a:avLst/>
            <a:gdLst/>
            <a:ahLst/>
            <a:cxnLst/>
            <a:rect l="l" t="t" r="r" b="b"/>
            <a:pathLst>
              <a:path w="68494" h="39597" extrusionOk="0">
                <a:moveTo>
                  <a:pt x="34363" y="1"/>
                </a:moveTo>
                <a:lnTo>
                  <a:pt x="33363" y="10"/>
                </a:lnTo>
                <a:lnTo>
                  <a:pt x="32380" y="81"/>
                </a:lnTo>
                <a:lnTo>
                  <a:pt x="31389" y="215"/>
                </a:lnTo>
                <a:lnTo>
                  <a:pt x="30416" y="412"/>
                </a:lnTo>
                <a:lnTo>
                  <a:pt x="29451" y="671"/>
                </a:lnTo>
                <a:lnTo>
                  <a:pt x="28496" y="1001"/>
                </a:lnTo>
                <a:lnTo>
                  <a:pt x="27567" y="1394"/>
                </a:lnTo>
                <a:lnTo>
                  <a:pt x="26656" y="1858"/>
                </a:lnTo>
                <a:lnTo>
                  <a:pt x="26210" y="2117"/>
                </a:lnTo>
                <a:lnTo>
                  <a:pt x="0" y="17646"/>
                </a:lnTo>
                <a:lnTo>
                  <a:pt x="7135" y="24781"/>
                </a:lnTo>
                <a:lnTo>
                  <a:pt x="26192" y="13494"/>
                </a:lnTo>
                <a:lnTo>
                  <a:pt x="26638" y="13235"/>
                </a:lnTo>
                <a:lnTo>
                  <a:pt x="27549" y="12780"/>
                </a:lnTo>
                <a:lnTo>
                  <a:pt x="28478" y="12378"/>
                </a:lnTo>
                <a:lnTo>
                  <a:pt x="29424" y="12056"/>
                </a:lnTo>
                <a:lnTo>
                  <a:pt x="30389" y="11788"/>
                </a:lnTo>
                <a:lnTo>
                  <a:pt x="31362" y="11592"/>
                </a:lnTo>
                <a:lnTo>
                  <a:pt x="32353" y="11458"/>
                </a:lnTo>
                <a:lnTo>
                  <a:pt x="33336" y="11386"/>
                </a:lnTo>
                <a:lnTo>
                  <a:pt x="34336" y="11386"/>
                </a:lnTo>
                <a:lnTo>
                  <a:pt x="35318" y="11440"/>
                </a:lnTo>
                <a:lnTo>
                  <a:pt x="36309" y="11574"/>
                </a:lnTo>
                <a:lnTo>
                  <a:pt x="37283" y="11762"/>
                </a:lnTo>
                <a:lnTo>
                  <a:pt x="38256" y="12021"/>
                </a:lnTo>
                <a:lnTo>
                  <a:pt x="39203" y="12342"/>
                </a:lnTo>
                <a:lnTo>
                  <a:pt x="40140" y="12726"/>
                </a:lnTo>
                <a:lnTo>
                  <a:pt x="41051" y="13172"/>
                </a:lnTo>
                <a:lnTo>
                  <a:pt x="41498" y="13431"/>
                </a:lnTo>
                <a:lnTo>
                  <a:pt x="61269" y="24933"/>
                </a:lnTo>
                <a:lnTo>
                  <a:pt x="46615" y="39587"/>
                </a:lnTo>
                <a:lnTo>
                  <a:pt x="46632" y="39596"/>
                </a:lnTo>
                <a:lnTo>
                  <a:pt x="68493" y="17736"/>
                </a:lnTo>
                <a:lnTo>
                  <a:pt x="41525" y="2055"/>
                </a:lnTo>
                <a:lnTo>
                  <a:pt x="41078" y="1796"/>
                </a:lnTo>
                <a:lnTo>
                  <a:pt x="40167" y="1349"/>
                </a:lnTo>
                <a:lnTo>
                  <a:pt x="39238" y="956"/>
                </a:lnTo>
                <a:lnTo>
                  <a:pt x="38283" y="635"/>
                </a:lnTo>
                <a:lnTo>
                  <a:pt x="37319" y="385"/>
                </a:lnTo>
                <a:lnTo>
                  <a:pt x="36336" y="188"/>
                </a:lnTo>
                <a:lnTo>
                  <a:pt x="35354" y="63"/>
                </a:lnTo>
                <a:lnTo>
                  <a:pt x="34363" y="1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sp>
        <p:nvSpPr>
          <p:cNvPr id="927" name="Google Shape;927;p31"/>
          <p:cNvSpPr/>
          <p:nvPr/>
        </p:nvSpPr>
        <p:spPr>
          <a:xfrm>
            <a:off x="3806558" y="4654096"/>
            <a:ext cx="1378444" cy="1519011"/>
          </a:xfrm>
          <a:custGeom>
            <a:avLst/>
            <a:gdLst/>
            <a:ahLst/>
            <a:cxnLst/>
            <a:rect l="l" t="t" r="r" b="b"/>
            <a:pathLst>
              <a:path w="35381" h="38989" extrusionOk="0">
                <a:moveTo>
                  <a:pt x="17164" y="0"/>
                </a:moveTo>
                <a:lnTo>
                  <a:pt x="16431" y="98"/>
                </a:lnTo>
                <a:lnTo>
                  <a:pt x="15717" y="295"/>
                </a:lnTo>
                <a:lnTo>
                  <a:pt x="15029" y="590"/>
                </a:lnTo>
                <a:lnTo>
                  <a:pt x="14699" y="777"/>
                </a:lnTo>
                <a:lnTo>
                  <a:pt x="2742" y="7859"/>
                </a:lnTo>
                <a:lnTo>
                  <a:pt x="2429" y="8055"/>
                </a:lnTo>
                <a:lnTo>
                  <a:pt x="1858" y="8511"/>
                </a:lnTo>
                <a:lnTo>
                  <a:pt x="1349" y="9020"/>
                </a:lnTo>
                <a:lnTo>
                  <a:pt x="920" y="9600"/>
                </a:lnTo>
                <a:lnTo>
                  <a:pt x="563" y="10216"/>
                </a:lnTo>
                <a:lnTo>
                  <a:pt x="286" y="10886"/>
                </a:lnTo>
                <a:lnTo>
                  <a:pt x="107" y="11582"/>
                </a:lnTo>
                <a:lnTo>
                  <a:pt x="9" y="12306"/>
                </a:lnTo>
                <a:lnTo>
                  <a:pt x="0" y="12672"/>
                </a:lnTo>
                <a:lnTo>
                  <a:pt x="0" y="26531"/>
                </a:lnTo>
                <a:lnTo>
                  <a:pt x="9" y="26906"/>
                </a:lnTo>
                <a:lnTo>
                  <a:pt x="107" y="27638"/>
                </a:lnTo>
                <a:lnTo>
                  <a:pt x="295" y="28344"/>
                </a:lnTo>
                <a:lnTo>
                  <a:pt x="581" y="29023"/>
                </a:lnTo>
                <a:lnTo>
                  <a:pt x="938" y="29648"/>
                </a:lnTo>
                <a:lnTo>
                  <a:pt x="1384" y="30228"/>
                </a:lnTo>
                <a:lnTo>
                  <a:pt x="1902" y="30746"/>
                </a:lnTo>
                <a:lnTo>
                  <a:pt x="2492" y="31193"/>
                </a:lnTo>
                <a:lnTo>
                  <a:pt x="2813" y="31389"/>
                </a:lnTo>
                <a:lnTo>
                  <a:pt x="14770" y="38256"/>
                </a:lnTo>
                <a:lnTo>
                  <a:pt x="15092" y="38426"/>
                </a:lnTo>
                <a:lnTo>
                  <a:pt x="15762" y="38703"/>
                </a:lnTo>
                <a:lnTo>
                  <a:pt x="16467" y="38890"/>
                </a:lnTo>
                <a:lnTo>
                  <a:pt x="17173" y="38988"/>
                </a:lnTo>
                <a:lnTo>
                  <a:pt x="17887" y="38988"/>
                </a:lnTo>
                <a:lnTo>
                  <a:pt x="18601" y="38899"/>
                </a:lnTo>
                <a:lnTo>
                  <a:pt x="19298" y="38720"/>
                </a:lnTo>
                <a:lnTo>
                  <a:pt x="19977" y="38444"/>
                </a:lnTo>
                <a:lnTo>
                  <a:pt x="20298" y="38274"/>
                </a:lnTo>
                <a:lnTo>
                  <a:pt x="32532" y="31380"/>
                </a:lnTo>
                <a:lnTo>
                  <a:pt x="32862" y="31184"/>
                </a:lnTo>
                <a:lnTo>
                  <a:pt x="33452" y="30737"/>
                </a:lnTo>
                <a:lnTo>
                  <a:pt x="33979" y="30219"/>
                </a:lnTo>
                <a:lnTo>
                  <a:pt x="34425" y="29639"/>
                </a:lnTo>
                <a:lnTo>
                  <a:pt x="34791" y="29005"/>
                </a:lnTo>
                <a:lnTo>
                  <a:pt x="35077" y="28335"/>
                </a:lnTo>
                <a:lnTo>
                  <a:pt x="35274" y="27621"/>
                </a:lnTo>
                <a:lnTo>
                  <a:pt x="35372" y="26879"/>
                </a:lnTo>
                <a:lnTo>
                  <a:pt x="35381" y="26504"/>
                </a:lnTo>
                <a:lnTo>
                  <a:pt x="35381" y="12708"/>
                </a:lnTo>
                <a:lnTo>
                  <a:pt x="35372" y="12333"/>
                </a:lnTo>
                <a:lnTo>
                  <a:pt x="35274" y="11600"/>
                </a:lnTo>
                <a:lnTo>
                  <a:pt x="35086" y="10904"/>
                </a:lnTo>
                <a:lnTo>
                  <a:pt x="34809" y="10234"/>
                </a:lnTo>
                <a:lnTo>
                  <a:pt x="34452" y="9609"/>
                </a:lnTo>
                <a:lnTo>
                  <a:pt x="34014" y="9028"/>
                </a:lnTo>
                <a:lnTo>
                  <a:pt x="33497" y="8511"/>
                </a:lnTo>
                <a:lnTo>
                  <a:pt x="32916" y="8064"/>
                </a:lnTo>
                <a:lnTo>
                  <a:pt x="32604" y="7868"/>
                </a:lnTo>
                <a:lnTo>
                  <a:pt x="20369" y="750"/>
                </a:lnTo>
                <a:lnTo>
                  <a:pt x="20039" y="572"/>
                </a:lnTo>
                <a:lnTo>
                  <a:pt x="19343" y="277"/>
                </a:lnTo>
                <a:lnTo>
                  <a:pt x="18628" y="90"/>
                </a:lnTo>
                <a:lnTo>
                  <a:pt x="17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 panose="00000500000000000000" pitchFamily="2" charset="-52"/>
            </a:endParaRPr>
          </a:p>
        </p:txBody>
      </p:sp>
      <p:grpSp>
        <p:nvGrpSpPr>
          <p:cNvPr id="928" name="Google Shape;928;p31"/>
          <p:cNvGrpSpPr/>
          <p:nvPr/>
        </p:nvGrpSpPr>
        <p:grpSpPr>
          <a:xfrm>
            <a:off x="4347357" y="1321129"/>
            <a:ext cx="368091" cy="334402"/>
            <a:chOff x="-62518200" y="2692475"/>
            <a:chExt cx="318225" cy="289100"/>
          </a:xfrm>
        </p:grpSpPr>
        <p:sp>
          <p:nvSpPr>
            <p:cNvPr id="929" name="Google Shape;929;p31"/>
            <p:cNvSpPr/>
            <p:nvPr/>
          </p:nvSpPr>
          <p:spPr>
            <a:xfrm>
              <a:off x="-62518200" y="2692475"/>
              <a:ext cx="318225" cy="289100"/>
            </a:xfrm>
            <a:custGeom>
              <a:avLst/>
              <a:gdLst/>
              <a:ahLst/>
              <a:cxnLst/>
              <a:rect l="l" t="t" r="r" b="b"/>
              <a:pathLst>
                <a:path w="12729" h="11564" extrusionOk="0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sp>
          <p:nvSpPr>
            <p:cNvPr id="930" name="Google Shape;930;p31"/>
            <p:cNvSpPr/>
            <p:nvPr/>
          </p:nvSpPr>
          <p:spPr>
            <a:xfrm>
              <a:off x="-62335475" y="2804325"/>
              <a:ext cx="62250" cy="146525"/>
            </a:xfrm>
            <a:custGeom>
              <a:avLst/>
              <a:gdLst/>
              <a:ahLst/>
              <a:cxnLst/>
              <a:rect l="l" t="t" r="r" b="b"/>
              <a:pathLst>
                <a:path w="2490" h="5861" extrusionOk="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</p:grpSp>
      <p:sp>
        <p:nvSpPr>
          <p:cNvPr id="931" name="Google Shape;931;p31"/>
          <p:cNvSpPr txBox="1"/>
          <p:nvPr/>
        </p:nvSpPr>
        <p:spPr>
          <a:xfrm>
            <a:off x="3453400" y="1996075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700" b="1" dirty="0" smtClean="0">
                <a:solidFill>
                  <a:srgbClr val="22C45E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Бюджети</a:t>
            </a:r>
            <a:endParaRPr sz="1700" b="1" dirty="0">
              <a:solidFill>
                <a:srgbClr val="22C45E"/>
              </a:solidFill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grpSp>
        <p:nvGrpSpPr>
          <p:cNvPr id="932" name="Google Shape;932;p31"/>
          <p:cNvGrpSpPr/>
          <p:nvPr/>
        </p:nvGrpSpPr>
        <p:grpSpPr>
          <a:xfrm>
            <a:off x="457188" y="1857852"/>
            <a:ext cx="2079900" cy="1398486"/>
            <a:chOff x="457188" y="1857852"/>
            <a:chExt cx="2079900" cy="1398486"/>
          </a:xfrm>
        </p:grpSpPr>
        <p:sp>
          <p:nvSpPr>
            <p:cNvPr id="933" name="Google Shape;933;p31"/>
            <p:cNvSpPr/>
            <p:nvPr/>
          </p:nvSpPr>
          <p:spPr>
            <a:xfrm>
              <a:off x="1057449" y="1857852"/>
              <a:ext cx="879370" cy="969414"/>
            </a:xfrm>
            <a:custGeom>
              <a:avLst/>
              <a:gdLst/>
              <a:ahLst/>
              <a:cxnLst/>
              <a:rect l="l" t="t" r="r" b="b"/>
              <a:pathLst>
                <a:path w="28630" h="31559" extrusionOk="0">
                  <a:moveTo>
                    <a:pt x="11895" y="634"/>
                  </a:moveTo>
                  <a:lnTo>
                    <a:pt x="2215" y="6367"/>
                  </a:lnTo>
                  <a:lnTo>
                    <a:pt x="1965" y="6519"/>
                  </a:lnTo>
                  <a:lnTo>
                    <a:pt x="1500" y="6885"/>
                  </a:lnTo>
                  <a:lnTo>
                    <a:pt x="1090" y="7305"/>
                  </a:lnTo>
                  <a:lnTo>
                    <a:pt x="741" y="7769"/>
                  </a:lnTo>
                  <a:lnTo>
                    <a:pt x="456" y="8278"/>
                  </a:lnTo>
                  <a:lnTo>
                    <a:pt x="232" y="8814"/>
                  </a:lnTo>
                  <a:lnTo>
                    <a:pt x="81" y="9377"/>
                  </a:lnTo>
                  <a:lnTo>
                    <a:pt x="9" y="9957"/>
                  </a:lnTo>
                  <a:lnTo>
                    <a:pt x="0" y="10261"/>
                  </a:lnTo>
                  <a:lnTo>
                    <a:pt x="0" y="10261"/>
                  </a:lnTo>
                  <a:lnTo>
                    <a:pt x="0" y="21477"/>
                  </a:lnTo>
                  <a:lnTo>
                    <a:pt x="9" y="21780"/>
                  </a:lnTo>
                  <a:lnTo>
                    <a:pt x="81" y="22370"/>
                  </a:lnTo>
                  <a:lnTo>
                    <a:pt x="241" y="22941"/>
                  </a:lnTo>
                  <a:lnTo>
                    <a:pt x="465" y="23486"/>
                  </a:lnTo>
                  <a:lnTo>
                    <a:pt x="759" y="23995"/>
                  </a:lnTo>
                  <a:lnTo>
                    <a:pt x="1116" y="24459"/>
                  </a:lnTo>
                  <a:lnTo>
                    <a:pt x="1536" y="24879"/>
                  </a:lnTo>
                  <a:lnTo>
                    <a:pt x="2009" y="25245"/>
                  </a:lnTo>
                  <a:lnTo>
                    <a:pt x="2268" y="25406"/>
                  </a:lnTo>
                  <a:lnTo>
                    <a:pt x="2268" y="25406"/>
                  </a:lnTo>
                  <a:lnTo>
                    <a:pt x="11948" y="30960"/>
                  </a:lnTo>
                  <a:lnTo>
                    <a:pt x="12216" y="31103"/>
                  </a:lnTo>
                  <a:lnTo>
                    <a:pt x="12761" y="31326"/>
                  </a:lnTo>
                  <a:lnTo>
                    <a:pt x="13324" y="31478"/>
                  </a:lnTo>
                  <a:lnTo>
                    <a:pt x="13895" y="31550"/>
                  </a:lnTo>
                  <a:lnTo>
                    <a:pt x="14476" y="31559"/>
                  </a:lnTo>
                  <a:lnTo>
                    <a:pt x="15056" y="31487"/>
                  </a:lnTo>
                  <a:lnTo>
                    <a:pt x="15619" y="31335"/>
                  </a:lnTo>
                  <a:lnTo>
                    <a:pt x="16163" y="31121"/>
                  </a:lnTo>
                  <a:lnTo>
                    <a:pt x="16431" y="30978"/>
                  </a:lnTo>
                  <a:lnTo>
                    <a:pt x="16431" y="30978"/>
                  </a:lnTo>
                  <a:lnTo>
                    <a:pt x="26326" y="25397"/>
                  </a:lnTo>
                  <a:lnTo>
                    <a:pt x="26594" y="25245"/>
                  </a:lnTo>
                  <a:lnTo>
                    <a:pt x="27067" y="24879"/>
                  </a:lnTo>
                  <a:lnTo>
                    <a:pt x="27496" y="24459"/>
                  </a:lnTo>
                  <a:lnTo>
                    <a:pt x="27862" y="23986"/>
                  </a:lnTo>
                  <a:lnTo>
                    <a:pt x="28156" y="23477"/>
                  </a:lnTo>
                  <a:lnTo>
                    <a:pt x="28389" y="22932"/>
                  </a:lnTo>
                  <a:lnTo>
                    <a:pt x="28540" y="22352"/>
                  </a:lnTo>
                  <a:lnTo>
                    <a:pt x="28621" y="21762"/>
                  </a:lnTo>
                  <a:lnTo>
                    <a:pt x="28630" y="21450"/>
                  </a:lnTo>
                  <a:lnTo>
                    <a:pt x="28630" y="21450"/>
                  </a:lnTo>
                  <a:lnTo>
                    <a:pt x="28630" y="10287"/>
                  </a:lnTo>
                  <a:lnTo>
                    <a:pt x="28621" y="9984"/>
                  </a:lnTo>
                  <a:lnTo>
                    <a:pt x="28549" y="9394"/>
                  </a:lnTo>
                  <a:lnTo>
                    <a:pt x="28397" y="8823"/>
                  </a:lnTo>
                  <a:lnTo>
                    <a:pt x="28165" y="8287"/>
                  </a:lnTo>
                  <a:lnTo>
                    <a:pt x="27880" y="7778"/>
                  </a:lnTo>
                  <a:lnTo>
                    <a:pt x="27522" y="7314"/>
                  </a:lnTo>
                  <a:lnTo>
                    <a:pt x="27112" y="6894"/>
                  </a:lnTo>
                  <a:lnTo>
                    <a:pt x="26638" y="6528"/>
                  </a:lnTo>
                  <a:lnTo>
                    <a:pt x="26379" y="6367"/>
                  </a:lnTo>
                  <a:lnTo>
                    <a:pt x="26379" y="6367"/>
                  </a:lnTo>
                  <a:lnTo>
                    <a:pt x="16485" y="607"/>
                  </a:lnTo>
                  <a:lnTo>
                    <a:pt x="16217" y="465"/>
                  </a:lnTo>
                  <a:lnTo>
                    <a:pt x="15663" y="232"/>
                  </a:lnTo>
                  <a:lnTo>
                    <a:pt x="15083" y="81"/>
                  </a:lnTo>
                  <a:lnTo>
                    <a:pt x="14502" y="0"/>
                  </a:lnTo>
                  <a:lnTo>
                    <a:pt x="14208" y="0"/>
                  </a:lnTo>
                  <a:lnTo>
                    <a:pt x="14208" y="0"/>
                  </a:lnTo>
                  <a:lnTo>
                    <a:pt x="13904" y="0"/>
                  </a:lnTo>
                  <a:lnTo>
                    <a:pt x="13315" y="81"/>
                  </a:lnTo>
                  <a:lnTo>
                    <a:pt x="12725" y="241"/>
                  </a:lnTo>
                  <a:lnTo>
                    <a:pt x="12163" y="482"/>
                  </a:lnTo>
                  <a:lnTo>
                    <a:pt x="11895" y="634"/>
                  </a:ln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grpSp>
          <p:nvGrpSpPr>
            <p:cNvPr id="934" name="Google Shape;934;p31"/>
            <p:cNvGrpSpPr/>
            <p:nvPr/>
          </p:nvGrpSpPr>
          <p:grpSpPr>
            <a:xfrm>
              <a:off x="1313997" y="2162608"/>
              <a:ext cx="366269" cy="359907"/>
              <a:chOff x="-60988625" y="2310475"/>
              <a:chExt cx="316650" cy="311150"/>
            </a:xfrm>
          </p:grpSpPr>
          <p:sp>
            <p:nvSpPr>
              <p:cNvPr id="935" name="Google Shape;935;p31"/>
              <p:cNvSpPr/>
              <p:nvPr/>
            </p:nvSpPr>
            <p:spPr>
              <a:xfrm>
                <a:off x="-60988625" y="2310475"/>
                <a:ext cx="311125" cy="311150"/>
              </a:xfrm>
              <a:custGeom>
                <a:avLst/>
                <a:gdLst/>
                <a:ahLst/>
                <a:cxnLst/>
                <a:rect l="l" t="t" r="r" b="b"/>
                <a:pathLst>
                  <a:path w="12445" h="12446" extrusionOk="0">
                    <a:moveTo>
                      <a:pt x="7877" y="883"/>
                    </a:moveTo>
                    <a:cubicBezTo>
                      <a:pt x="8097" y="883"/>
                      <a:pt x="8318" y="1072"/>
                      <a:pt x="8318" y="1324"/>
                    </a:cubicBezTo>
                    <a:lnTo>
                      <a:pt x="8318" y="10398"/>
                    </a:lnTo>
                    <a:cubicBezTo>
                      <a:pt x="8318" y="10870"/>
                      <a:pt x="8444" y="11311"/>
                      <a:pt x="8727" y="11626"/>
                    </a:cubicBezTo>
                    <a:lnTo>
                      <a:pt x="2111" y="11626"/>
                    </a:lnTo>
                    <a:cubicBezTo>
                      <a:pt x="1450" y="11626"/>
                      <a:pt x="851" y="11091"/>
                      <a:pt x="851" y="10398"/>
                    </a:cubicBezTo>
                    <a:lnTo>
                      <a:pt x="851" y="1324"/>
                    </a:lnTo>
                    <a:lnTo>
                      <a:pt x="820" y="1324"/>
                    </a:lnTo>
                    <a:cubicBezTo>
                      <a:pt x="820" y="1072"/>
                      <a:pt x="1009" y="883"/>
                      <a:pt x="1261" y="883"/>
                    </a:cubicBezTo>
                    <a:close/>
                    <a:moveTo>
                      <a:pt x="11500" y="10807"/>
                    </a:moveTo>
                    <a:cubicBezTo>
                      <a:pt x="11342" y="11280"/>
                      <a:pt x="10870" y="11626"/>
                      <a:pt x="10303" y="11626"/>
                    </a:cubicBezTo>
                    <a:cubicBezTo>
                      <a:pt x="9767" y="11626"/>
                      <a:pt x="9326" y="11280"/>
                      <a:pt x="9137" y="10807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30"/>
                    </a:cubicBezTo>
                    <a:lnTo>
                      <a:pt x="32" y="10334"/>
                    </a:lnTo>
                    <a:cubicBezTo>
                      <a:pt x="0" y="11563"/>
                      <a:pt x="946" y="12445"/>
                      <a:pt x="2080" y="12445"/>
                    </a:cubicBezTo>
                    <a:lnTo>
                      <a:pt x="10334" y="12445"/>
                    </a:lnTo>
                    <a:cubicBezTo>
                      <a:pt x="11500" y="12445"/>
                      <a:pt x="12445" y="11500"/>
                      <a:pt x="12445" y="10366"/>
                    </a:cubicBezTo>
                    <a:cubicBezTo>
                      <a:pt x="12445" y="10145"/>
                      <a:pt x="12224" y="9925"/>
                      <a:pt x="12004" y="9925"/>
                    </a:cubicBezTo>
                    <a:lnTo>
                      <a:pt x="9074" y="9925"/>
                    </a:lnTo>
                    <a:lnTo>
                      <a:pt x="9074" y="1230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6" name="Google Shape;936;p31"/>
              <p:cNvSpPr/>
              <p:nvPr/>
            </p:nvSpPr>
            <p:spPr>
              <a:xfrm>
                <a:off x="-60947675" y="2353025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441"/>
                    </a:cubicBezTo>
                    <a:cubicBezTo>
                      <a:pt x="5829" y="189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7" name="Google Shape;937;p31"/>
              <p:cNvSpPr/>
              <p:nvPr/>
            </p:nvSpPr>
            <p:spPr>
              <a:xfrm>
                <a:off x="-60947675" y="2415250"/>
                <a:ext cx="145725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20" extrusionOk="0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378"/>
                    </a:cubicBezTo>
                    <a:cubicBezTo>
                      <a:pt x="5829" y="158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8" name="Google Shape;938;p31"/>
              <p:cNvSpPr/>
              <p:nvPr/>
            </p:nvSpPr>
            <p:spPr>
              <a:xfrm>
                <a:off x="-60947675" y="2475875"/>
                <a:ext cx="145725" cy="22100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4" extrusionOk="0">
                    <a:moveTo>
                      <a:pt x="442" y="1"/>
                    </a:moveTo>
                    <a:cubicBezTo>
                      <a:pt x="190" y="1"/>
                      <a:pt x="1" y="221"/>
                      <a:pt x="1" y="442"/>
                    </a:cubicBezTo>
                    <a:cubicBezTo>
                      <a:pt x="1" y="694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94"/>
                      <a:pt x="5829" y="442"/>
                    </a:cubicBezTo>
                    <a:cubicBezTo>
                      <a:pt x="5829" y="221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39" name="Google Shape;939;p31"/>
              <p:cNvSpPr/>
              <p:nvPr/>
            </p:nvSpPr>
            <p:spPr>
              <a:xfrm>
                <a:off x="-60947675" y="2538100"/>
                <a:ext cx="145725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5829" h="883" extrusionOk="0">
                    <a:moveTo>
                      <a:pt x="442" y="1"/>
                    </a:moveTo>
                    <a:cubicBezTo>
                      <a:pt x="190" y="1"/>
                      <a:pt x="1" y="190"/>
                      <a:pt x="1" y="442"/>
                    </a:cubicBezTo>
                    <a:cubicBezTo>
                      <a:pt x="1" y="662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62"/>
                      <a:pt x="5829" y="442"/>
                    </a:cubicBezTo>
                    <a:cubicBezTo>
                      <a:pt x="5829" y="190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0" name="Google Shape;940;p31"/>
              <p:cNvSpPr/>
              <p:nvPr/>
            </p:nvSpPr>
            <p:spPr>
              <a:xfrm>
                <a:off x="-60740525" y="2312050"/>
                <a:ext cx="68550" cy="233950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9358" extrusionOk="0">
                    <a:moveTo>
                      <a:pt x="1796" y="789"/>
                    </a:moveTo>
                    <a:cubicBezTo>
                      <a:pt x="1891" y="789"/>
                      <a:pt x="1922" y="852"/>
                      <a:pt x="1922" y="946"/>
                    </a:cubicBezTo>
                    <a:lnTo>
                      <a:pt x="1922" y="1639"/>
                    </a:lnTo>
                    <a:lnTo>
                      <a:pt x="820" y="1639"/>
                    </a:lnTo>
                    <a:lnTo>
                      <a:pt x="820" y="946"/>
                    </a:lnTo>
                    <a:cubicBezTo>
                      <a:pt x="820" y="852"/>
                      <a:pt x="883" y="789"/>
                      <a:pt x="977" y="789"/>
                    </a:cubicBezTo>
                    <a:close/>
                    <a:moveTo>
                      <a:pt x="1922" y="2458"/>
                    </a:moveTo>
                    <a:lnTo>
                      <a:pt x="1922" y="6617"/>
                    </a:lnTo>
                    <a:lnTo>
                      <a:pt x="820" y="6617"/>
                    </a:lnTo>
                    <a:lnTo>
                      <a:pt x="820" y="2458"/>
                    </a:lnTo>
                    <a:close/>
                    <a:moveTo>
                      <a:pt x="1639" y="7436"/>
                    </a:moveTo>
                    <a:lnTo>
                      <a:pt x="1355" y="8035"/>
                    </a:lnTo>
                    <a:lnTo>
                      <a:pt x="1040" y="7436"/>
                    </a:lnTo>
                    <a:close/>
                    <a:moveTo>
                      <a:pt x="977" y="1"/>
                    </a:moveTo>
                    <a:cubicBezTo>
                      <a:pt x="410" y="1"/>
                      <a:pt x="1" y="410"/>
                      <a:pt x="1" y="946"/>
                    </a:cubicBezTo>
                    <a:lnTo>
                      <a:pt x="1" y="6995"/>
                    </a:lnTo>
                    <a:cubicBezTo>
                      <a:pt x="1" y="7090"/>
                      <a:pt x="1" y="7121"/>
                      <a:pt x="32" y="7184"/>
                    </a:cubicBezTo>
                    <a:lnTo>
                      <a:pt x="1009" y="9137"/>
                    </a:lnTo>
                    <a:cubicBezTo>
                      <a:pt x="1103" y="9295"/>
                      <a:pt x="1198" y="9358"/>
                      <a:pt x="1355" y="9358"/>
                    </a:cubicBezTo>
                    <a:cubicBezTo>
                      <a:pt x="1513" y="9358"/>
                      <a:pt x="1670" y="9295"/>
                      <a:pt x="1733" y="9137"/>
                    </a:cubicBezTo>
                    <a:lnTo>
                      <a:pt x="2678" y="7184"/>
                    </a:lnTo>
                    <a:cubicBezTo>
                      <a:pt x="2710" y="7153"/>
                      <a:pt x="2710" y="7090"/>
                      <a:pt x="2710" y="6995"/>
                    </a:cubicBezTo>
                    <a:lnTo>
                      <a:pt x="2710" y="946"/>
                    </a:lnTo>
                    <a:cubicBezTo>
                      <a:pt x="2741" y="410"/>
                      <a:pt x="2300" y="1"/>
                      <a:pt x="1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  <p:sp>
          <p:nvSpPr>
            <p:cNvPr id="941" name="Google Shape;941;p31"/>
            <p:cNvSpPr txBox="1"/>
            <p:nvPr/>
          </p:nvSpPr>
          <p:spPr>
            <a:xfrm>
              <a:off x="457188" y="2961438"/>
              <a:ext cx="2079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700" b="1" dirty="0" smtClean="0">
                  <a:solidFill>
                    <a:srgbClr val="1AAD7A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Финанси</a:t>
              </a:r>
              <a:endParaRPr sz="1700" b="1" dirty="0">
                <a:solidFill>
                  <a:srgbClr val="1AAD7A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942" name="Google Shape;942;p31"/>
          <p:cNvGrpSpPr/>
          <p:nvPr/>
        </p:nvGrpSpPr>
        <p:grpSpPr>
          <a:xfrm>
            <a:off x="6605537" y="1857852"/>
            <a:ext cx="2079900" cy="1313514"/>
            <a:chOff x="6605537" y="1942824"/>
            <a:chExt cx="2079900" cy="1313514"/>
          </a:xfrm>
        </p:grpSpPr>
        <p:sp>
          <p:nvSpPr>
            <p:cNvPr id="943" name="Google Shape;943;p31"/>
            <p:cNvSpPr/>
            <p:nvPr/>
          </p:nvSpPr>
          <p:spPr>
            <a:xfrm>
              <a:off x="7207775" y="1942824"/>
              <a:ext cx="879370" cy="969523"/>
            </a:xfrm>
            <a:custGeom>
              <a:avLst/>
              <a:gdLst/>
              <a:ahLst/>
              <a:cxnLst/>
              <a:rect l="l" t="t" r="r" b="b"/>
              <a:pathLst>
                <a:path w="28630" h="31560" extrusionOk="0">
                  <a:moveTo>
                    <a:pt x="11895" y="635"/>
                  </a:moveTo>
                  <a:lnTo>
                    <a:pt x="2215" y="6368"/>
                  </a:lnTo>
                  <a:lnTo>
                    <a:pt x="1965" y="6520"/>
                  </a:lnTo>
                  <a:lnTo>
                    <a:pt x="1501" y="6886"/>
                  </a:lnTo>
                  <a:lnTo>
                    <a:pt x="1090" y="7305"/>
                  </a:lnTo>
                  <a:lnTo>
                    <a:pt x="741" y="7770"/>
                  </a:lnTo>
                  <a:lnTo>
                    <a:pt x="456" y="8270"/>
                  </a:lnTo>
                  <a:lnTo>
                    <a:pt x="232" y="8815"/>
                  </a:lnTo>
                  <a:lnTo>
                    <a:pt x="81" y="9377"/>
                  </a:lnTo>
                  <a:lnTo>
                    <a:pt x="0" y="9958"/>
                  </a:lnTo>
                  <a:lnTo>
                    <a:pt x="0" y="10261"/>
                  </a:lnTo>
                  <a:lnTo>
                    <a:pt x="0" y="10261"/>
                  </a:lnTo>
                  <a:lnTo>
                    <a:pt x="0" y="21477"/>
                  </a:lnTo>
                  <a:lnTo>
                    <a:pt x="0" y="21781"/>
                  </a:lnTo>
                  <a:lnTo>
                    <a:pt x="81" y="22370"/>
                  </a:lnTo>
                  <a:lnTo>
                    <a:pt x="241" y="22942"/>
                  </a:lnTo>
                  <a:lnTo>
                    <a:pt x="465" y="23486"/>
                  </a:lnTo>
                  <a:lnTo>
                    <a:pt x="759" y="23995"/>
                  </a:lnTo>
                  <a:lnTo>
                    <a:pt x="1117" y="24460"/>
                  </a:lnTo>
                  <a:lnTo>
                    <a:pt x="1536" y="24879"/>
                  </a:lnTo>
                  <a:lnTo>
                    <a:pt x="2010" y="25246"/>
                  </a:lnTo>
                  <a:lnTo>
                    <a:pt x="2269" y="25406"/>
                  </a:lnTo>
                  <a:lnTo>
                    <a:pt x="2269" y="25406"/>
                  </a:lnTo>
                  <a:lnTo>
                    <a:pt x="11949" y="30961"/>
                  </a:lnTo>
                  <a:lnTo>
                    <a:pt x="12208" y="31104"/>
                  </a:lnTo>
                  <a:lnTo>
                    <a:pt x="12752" y="31327"/>
                  </a:lnTo>
                  <a:lnTo>
                    <a:pt x="13324" y="31479"/>
                  </a:lnTo>
                  <a:lnTo>
                    <a:pt x="13895" y="31550"/>
                  </a:lnTo>
                  <a:lnTo>
                    <a:pt x="14476" y="31559"/>
                  </a:lnTo>
                  <a:lnTo>
                    <a:pt x="15047" y="31488"/>
                  </a:lnTo>
                  <a:lnTo>
                    <a:pt x="15619" y="31336"/>
                  </a:lnTo>
                  <a:lnTo>
                    <a:pt x="16164" y="31122"/>
                  </a:lnTo>
                  <a:lnTo>
                    <a:pt x="16423" y="30979"/>
                  </a:lnTo>
                  <a:lnTo>
                    <a:pt x="16423" y="30979"/>
                  </a:lnTo>
                  <a:lnTo>
                    <a:pt x="26326" y="25397"/>
                  </a:lnTo>
                  <a:lnTo>
                    <a:pt x="26585" y="25246"/>
                  </a:lnTo>
                  <a:lnTo>
                    <a:pt x="27067" y="24879"/>
                  </a:lnTo>
                  <a:lnTo>
                    <a:pt x="27496" y="24460"/>
                  </a:lnTo>
                  <a:lnTo>
                    <a:pt x="27853" y="23986"/>
                  </a:lnTo>
                  <a:lnTo>
                    <a:pt x="28156" y="23477"/>
                  </a:lnTo>
                  <a:lnTo>
                    <a:pt x="28389" y="22933"/>
                  </a:lnTo>
                  <a:lnTo>
                    <a:pt x="28540" y="22352"/>
                  </a:lnTo>
                  <a:lnTo>
                    <a:pt x="28621" y="21763"/>
                  </a:lnTo>
                  <a:lnTo>
                    <a:pt x="28630" y="21450"/>
                  </a:lnTo>
                  <a:lnTo>
                    <a:pt x="28630" y="21450"/>
                  </a:lnTo>
                  <a:lnTo>
                    <a:pt x="28630" y="10288"/>
                  </a:lnTo>
                  <a:lnTo>
                    <a:pt x="28621" y="9984"/>
                  </a:lnTo>
                  <a:lnTo>
                    <a:pt x="28549" y="9395"/>
                  </a:lnTo>
                  <a:lnTo>
                    <a:pt x="28389" y="8823"/>
                  </a:lnTo>
                  <a:lnTo>
                    <a:pt x="28165" y="8288"/>
                  </a:lnTo>
                  <a:lnTo>
                    <a:pt x="27880" y="7779"/>
                  </a:lnTo>
                  <a:lnTo>
                    <a:pt x="27522" y="7314"/>
                  </a:lnTo>
                  <a:lnTo>
                    <a:pt x="27103" y="6895"/>
                  </a:lnTo>
                  <a:lnTo>
                    <a:pt x="26638" y="6528"/>
                  </a:lnTo>
                  <a:lnTo>
                    <a:pt x="26379" y="6368"/>
                  </a:lnTo>
                  <a:lnTo>
                    <a:pt x="26379" y="6368"/>
                  </a:lnTo>
                  <a:lnTo>
                    <a:pt x="16485" y="608"/>
                  </a:lnTo>
                  <a:lnTo>
                    <a:pt x="16217" y="465"/>
                  </a:lnTo>
                  <a:lnTo>
                    <a:pt x="15663" y="233"/>
                  </a:lnTo>
                  <a:lnTo>
                    <a:pt x="15083" y="81"/>
                  </a:lnTo>
                  <a:lnTo>
                    <a:pt x="14503" y="1"/>
                  </a:lnTo>
                  <a:lnTo>
                    <a:pt x="14208" y="1"/>
                  </a:lnTo>
                  <a:lnTo>
                    <a:pt x="14208" y="1"/>
                  </a:lnTo>
                  <a:lnTo>
                    <a:pt x="13904" y="1"/>
                  </a:lnTo>
                  <a:lnTo>
                    <a:pt x="13306" y="81"/>
                  </a:lnTo>
                  <a:lnTo>
                    <a:pt x="12726" y="242"/>
                  </a:lnTo>
                  <a:lnTo>
                    <a:pt x="12163" y="483"/>
                  </a:lnTo>
                  <a:lnTo>
                    <a:pt x="11895" y="635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 panose="00000500000000000000" pitchFamily="2" charset="-52"/>
              </a:endParaRPr>
            </a:p>
          </p:txBody>
        </p:sp>
        <p:grpSp>
          <p:nvGrpSpPr>
            <p:cNvPr id="944" name="Google Shape;944;p31"/>
            <p:cNvGrpSpPr/>
            <p:nvPr/>
          </p:nvGrpSpPr>
          <p:grpSpPr>
            <a:xfrm>
              <a:off x="7464798" y="2282688"/>
              <a:ext cx="365344" cy="289753"/>
              <a:chOff x="-62882850" y="1999375"/>
              <a:chExt cx="315850" cy="250500"/>
            </a:xfrm>
          </p:grpSpPr>
          <p:sp>
            <p:nvSpPr>
              <p:cNvPr id="945" name="Google Shape;945;p31"/>
              <p:cNvSpPr/>
              <p:nvPr/>
            </p:nvSpPr>
            <p:spPr>
              <a:xfrm>
                <a:off x="-62882850" y="1999375"/>
                <a:ext cx="315850" cy="250500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10020" extrusionOk="0">
                    <a:moveTo>
                      <a:pt x="10586" y="851"/>
                    </a:moveTo>
                    <a:cubicBezTo>
                      <a:pt x="10838" y="851"/>
                      <a:pt x="11027" y="1040"/>
                      <a:pt x="11027" y="1261"/>
                    </a:cubicBezTo>
                    <a:lnTo>
                      <a:pt x="11027" y="7499"/>
                    </a:lnTo>
                    <a:lnTo>
                      <a:pt x="1638" y="7499"/>
                    </a:lnTo>
                    <a:lnTo>
                      <a:pt x="1638" y="1261"/>
                    </a:lnTo>
                    <a:lnTo>
                      <a:pt x="1607" y="1261"/>
                    </a:lnTo>
                    <a:cubicBezTo>
                      <a:pt x="1607" y="1040"/>
                      <a:pt x="1796" y="851"/>
                      <a:pt x="2048" y="851"/>
                    </a:cubicBezTo>
                    <a:close/>
                    <a:moveTo>
                      <a:pt x="11814" y="8318"/>
                    </a:moveTo>
                    <a:lnTo>
                      <a:pt x="11814" y="8727"/>
                    </a:lnTo>
                    <a:cubicBezTo>
                      <a:pt x="11814" y="8948"/>
                      <a:pt x="11594" y="9137"/>
                      <a:pt x="11405" y="9137"/>
                    </a:cubicBezTo>
                    <a:lnTo>
                      <a:pt x="1197" y="9137"/>
                    </a:lnTo>
                    <a:cubicBezTo>
                      <a:pt x="977" y="9137"/>
                      <a:pt x="788" y="8948"/>
                      <a:pt x="788" y="8727"/>
                    </a:cubicBezTo>
                    <a:lnTo>
                      <a:pt x="788" y="8318"/>
                    </a:lnTo>
                    <a:close/>
                    <a:moveTo>
                      <a:pt x="2048" y="1"/>
                    </a:moveTo>
                    <a:cubicBezTo>
                      <a:pt x="1355" y="1"/>
                      <a:pt x="788" y="568"/>
                      <a:pt x="788" y="1261"/>
                    </a:cubicBezTo>
                    <a:lnTo>
                      <a:pt x="788" y="7499"/>
                    </a:lnTo>
                    <a:lnTo>
                      <a:pt x="378" y="7499"/>
                    </a:lnTo>
                    <a:cubicBezTo>
                      <a:pt x="158" y="7499"/>
                      <a:pt x="0" y="7688"/>
                      <a:pt x="0" y="7940"/>
                    </a:cubicBezTo>
                    <a:lnTo>
                      <a:pt x="0" y="8759"/>
                    </a:lnTo>
                    <a:cubicBezTo>
                      <a:pt x="0" y="9420"/>
                      <a:pt x="536" y="10019"/>
                      <a:pt x="1197" y="10019"/>
                    </a:cubicBezTo>
                    <a:lnTo>
                      <a:pt x="11405" y="10019"/>
                    </a:lnTo>
                    <a:cubicBezTo>
                      <a:pt x="12066" y="10019"/>
                      <a:pt x="12634" y="9452"/>
                      <a:pt x="12634" y="8759"/>
                    </a:cubicBezTo>
                    <a:lnTo>
                      <a:pt x="12634" y="7940"/>
                    </a:lnTo>
                    <a:cubicBezTo>
                      <a:pt x="12634" y="7656"/>
                      <a:pt x="12444" y="7499"/>
                      <a:pt x="12224" y="7499"/>
                    </a:cubicBezTo>
                    <a:lnTo>
                      <a:pt x="11814" y="7499"/>
                    </a:lnTo>
                    <a:lnTo>
                      <a:pt x="11814" y="1261"/>
                    </a:lnTo>
                    <a:cubicBezTo>
                      <a:pt x="11814" y="599"/>
                      <a:pt x="11247" y="1"/>
                      <a:pt x="105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  <p:sp>
            <p:nvSpPr>
              <p:cNvPr id="946" name="Google Shape;946;p31"/>
              <p:cNvSpPr/>
              <p:nvPr/>
            </p:nvSpPr>
            <p:spPr>
              <a:xfrm>
                <a:off x="-62806475" y="2062375"/>
                <a:ext cx="146525" cy="103800"/>
              </a:xfrm>
              <a:custGeom>
                <a:avLst/>
                <a:gdLst/>
                <a:ahLst/>
                <a:cxnLst/>
                <a:rect l="l" t="t" r="r" b="b"/>
                <a:pathLst>
                  <a:path w="5861" h="4152" extrusionOk="0">
                    <a:moveTo>
                      <a:pt x="3782" y="1"/>
                    </a:moveTo>
                    <a:cubicBezTo>
                      <a:pt x="3561" y="1"/>
                      <a:pt x="3341" y="221"/>
                      <a:pt x="3341" y="410"/>
                    </a:cubicBezTo>
                    <a:cubicBezTo>
                      <a:pt x="3341" y="631"/>
                      <a:pt x="3561" y="852"/>
                      <a:pt x="3782" y="852"/>
                    </a:cubicBezTo>
                    <a:lnTo>
                      <a:pt x="4443" y="852"/>
                    </a:lnTo>
                    <a:lnTo>
                      <a:pt x="2962" y="2332"/>
                    </a:lnTo>
                    <a:lnTo>
                      <a:pt x="2395" y="1765"/>
                    </a:lnTo>
                    <a:cubicBezTo>
                      <a:pt x="2332" y="1686"/>
                      <a:pt x="2230" y="1647"/>
                      <a:pt x="2124" y="1647"/>
                    </a:cubicBezTo>
                    <a:cubicBezTo>
                      <a:pt x="2017" y="1647"/>
                      <a:pt x="1907" y="1686"/>
                      <a:pt x="1828" y="1765"/>
                    </a:cubicBezTo>
                    <a:lnTo>
                      <a:pt x="159" y="3435"/>
                    </a:lnTo>
                    <a:cubicBezTo>
                      <a:pt x="1" y="3592"/>
                      <a:pt x="1" y="3876"/>
                      <a:pt x="159" y="4034"/>
                    </a:cubicBezTo>
                    <a:cubicBezTo>
                      <a:pt x="237" y="4112"/>
                      <a:pt x="348" y="4152"/>
                      <a:pt x="458" y="4152"/>
                    </a:cubicBezTo>
                    <a:cubicBezTo>
                      <a:pt x="568" y="4152"/>
                      <a:pt x="678" y="4112"/>
                      <a:pt x="757" y="4034"/>
                    </a:cubicBezTo>
                    <a:lnTo>
                      <a:pt x="2143" y="2647"/>
                    </a:lnTo>
                    <a:lnTo>
                      <a:pt x="2679" y="3183"/>
                    </a:lnTo>
                    <a:cubicBezTo>
                      <a:pt x="2758" y="3262"/>
                      <a:pt x="2868" y="3301"/>
                      <a:pt x="2978" y="3301"/>
                    </a:cubicBezTo>
                    <a:cubicBezTo>
                      <a:pt x="3088" y="3301"/>
                      <a:pt x="3199" y="3262"/>
                      <a:pt x="3278" y="3183"/>
                    </a:cubicBezTo>
                    <a:lnTo>
                      <a:pt x="5042" y="1419"/>
                    </a:lnTo>
                    <a:lnTo>
                      <a:pt x="5042" y="2080"/>
                    </a:lnTo>
                    <a:cubicBezTo>
                      <a:pt x="5042" y="2332"/>
                      <a:pt x="5231" y="2521"/>
                      <a:pt x="5451" y="2521"/>
                    </a:cubicBezTo>
                    <a:cubicBezTo>
                      <a:pt x="5640" y="2521"/>
                      <a:pt x="5861" y="2332"/>
                      <a:pt x="5861" y="2080"/>
                    </a:cubicBezTo>
                    <a:lnTo>
                      <a:pt x="5861" y="442"/>
                    </a:lnTo>
                    <a:cubicBezTo>
                      <a:pt x="5861" y="158"/>
                      <a:pt x="5672" y="1"/>
                      <a:pt x="5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ontserrat" panose="00000500000000000000" pitchFamily="2" charset="-52"/>
                </a:endParaRPr>
              </a:p>
            </p:txBody>
          </p:sp>
        </p:grpSp>
        <p:sp>
          <p:nvSpPr>
            <p:cNvPr id="947" name="Google Shape;947;p31"/>
            <p:cNvSpPr txBox="1"/>
            <p:nvPr/>
          </p:nvSpPr>
          <p:spPr>
            <a:xfrm>
              <a:off x="6605537" y="2961438"/>
              <a:ext cx="2079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bg-BG" sz="1700" b="1" dirty="0" smtClean="0">
                  <a:solidFill>
                    <a:srgbClr val="5EB2FC"/>
                  </a:solidFill>
                  <a:latin typeface="Montserrat" panose="00000500000000000000" pitchFamily="2" charset="-52"/>
                  <a:ea typeface="Fira Sans"/>
                  <a:cs typeface="Fira Sans"/>
                  <a:sym typeface="Fira Sans"/>
                </a:rPr>
                <a:t>Спестовни цели</a:t>
              </a:r>
              <a:endParaRPr sz="1700" b="1" dirty="0">
                <a:solidFill>
                  <a:srgbClr val="5EB2FC"/>
                </a:solidFill>
                <a:latin typeface="Montserrat" panose="00000500000000000000" pitchFamily="2" charset="-52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948" name="Google Shape;948;p31"/>
          <p:cNvSpPr txBox="1"/>
          <p:nvPr/>
        </p:nvSpPr>
        <p:spPr>
          <a:xfrm>
            <a:off x="457175" y="3356575"/>
            <a:ext cx="21771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Анализация на потребителските финанси</a:t>
            </a:r>
            <a:endParaRPr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49" name="Google Shape;949;p31"/>
          <p:cNvSpPr txBox="1"/>
          <p:nvPr/>
        </p:nvSpPr>
        <p:spPr>
          <a:xfrm>
            <a:off x="6357450" y="3279075"/>
            <a:ext cx="23280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Заделяне на част от приходите за текущи цели</a:t>
            </a:r>
            <a:endParaRPr sz="1200"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  <p:sp>
        <p:nvSpPr>
          <p:cNvPr id="950" name="Google Shape;950;p31"/>
          <p:cNvSpPr txBox="1"/>
          <p:nvPr/>
        </p:nvSpPr>
        <p:spPr>
          <a:xfrm>
            <a:off x="3368613" y="2379688"/>
            <a:ext cx="22530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 smtClean="0">
                <a:latin typeface="Montserrat" panose="00000500000000000000" pitchFamily="2" charset="-52"/>
                <a:ea typeface="Fira Sans"/>
                <a:cs typeface="Fira Sans"/>
                <a:sym typeface="Fira Sans"/>
              </a:rPr>
              <a:t>Задаване на месечни бюджети</a:t>
            </a:r>
            <a:endParaRPr dirty="0">
              <a:latin typeface="Montserrat" panose="00000500000000000000" pitchFamily="2" charset="-52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603265" y="445568"/>
            <a:ext cx="395973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Технически</a:t>
            </a:r>
            <a:r>
              <a:rPr kumimoji="0" lang="bg-BG" altLang="en-US" sz="32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 стек</a:t>
            </a:r>
            <a:endParaRPr kumimoji="0" lang="bg-BG" altLang="en-US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828" y="1935891"/>
            <a:ext cx="892798" cy="100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645" y="1915173"/>
            <a:ext cx="1004226" cy="10042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53453"/>
          <a:stretch/>
        </p:blipFill>
        <p:spPr>
          <a:xfrm>
            <a:off x="3816291" y="1909302"/>
            <a:ext cx="972416" cy="1005385"/>
          </a:xfrm>
          <a:prstGeom prst="rect">
            <a:avLst/>
          </a:prstGeom>
        </p:spPr>
      </p:pic>
      <p:pic>
        <p:nvPicPr>
          <p:cNvPr id="8" name="Picture 6" descr="File:JetBrains Rider Icon.sv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9" y="1909302"/>
            <a:ext cx="1005385" cy="1005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5691" y="3350893"/>
            <a:ext cx="1057748" cy="8428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896" b="100000" l="9896" r="8997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695" y="3163944"/>
            <a:ext cx="1083745" cy="108374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595" y="3361993"/>
            <a:ext cx="885696" cy="8856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90"/>
          <a:stretch/>
        </p:blipFill>
        <p:spPr>
          <a:xfrm>
            <a:off x="4788707" y="3296991"/>
            <a:ext cx="764568" cy="9506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5536" y="1879113"/>
            <a:ext cx="1004400" cy="100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7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249" y="450150"/>
            <a:ext cx="8193261" cy="4090800"/>
          </a:xfrm>
        </p:spPr>
        <p:txBody>
          <a:bodyPr/>
          <a:lstStyle/>
          <a:p>
            <a:pPr algn="ctr"/>
            <a:r>
              <a:rPr lang="bg-BG" b="1" dirty="0">
                <a:latin typeface="Montserrat" panose="00000500000000000000" pitchFamily="2" charset="-52"/>
              </a:rPr>
              <a:t>Нека продължим с проекта!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00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09" y="1566878"/>
            <a:ext cx="8520600" cy="2052600"/>
          </a:xfrm>
        </p:spPr>
        <p:txBody>
          <a:bodyPr anchor="ctr"/>
          <a:lstStyle/>
          <a:p>
            <a:r>
              <a:rPr lang="bg-BG" b="1" dirty="0" smtClean="0">
                <a:latin typeface="Montserrat" panose="00000500000000000000" pitchFamily="2" charset="-52"/>
              </a:rPr>
              <a:t>Благодаря за вниманието</a:t>
            </a:r>
            <a:endParaRPr lang="en-GB" b="1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8622117"/>
      </p:ext>
    </p:extLst>
  </p:cSld>
  <p:clrMapOvr>
    <a:masterClrMapping/>
  </p:clrMapOvr>
</p:sld>
</file>

<file path=ppt/theme/theme1.xml><?xml version="1.0" encoding="utf-8"?>
<a:theme xmlns:a="http://schemas.openxmlformats.org/drawingml/2006/main" name="Budge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58</Words>
  <Application>Microsoft Office PowerPoint</Application>
  <PresentationFormat>On-screen Show (16:9)</PresentationFormat>
  <Paragraphs>20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Fira Sans</vt:lpstr>
      <vt:lpstr>Arial</vt:lpstr>
      <vt:lpstr>Montserrat</vt:lpstr>
      <vt:lpstr>Wingdings</vt:lpstr>
      <vt:lpstr>Budget Infographics by Slidesgo</vt:lpstr>
      <vt:lpstr>PowerPoint Presentation</vt:lpstr>
      <vt:lpstr>За мен</vt:lpstr>
      <vt:lpstr>PowerPoint Presentation</vt:lpstr>
      <vt:lpstr>Технически стек</vt:lpstr>
      <vt:lpstr>Нека продължим с проекта!</vt:lpstr>
      <vt:lpstr>Благодаря за вниманието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Константин Каменов Динев</cp:lastModifiedBy>
  <cp:revision>19</cp:revision>
  <dcterms:modified xsi:type="dcterms:W3CDTF">2025-03-04T19:21:58Z</dcterms:modified>
</cp:coreProperties>
</file>