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90" r:id="rId3"/>
    <p:sldId id="272" r:id="rId4"/>
    <p:sldId id="294" r:id="rId5"/>
    <p:sldId id="293" r:id="rId6"/>
    <p:sldId id="292" r:id="rId7"/>
    <p:sldId id="291" r:id="rId8"/>
  </p:sldIdLst>
  <p:sldSz cx="9144000" cy="5143500" type="screen16x9"/>
  <p:notesSz cx="6858000" cy="9144000"/>
  <p:embeddedFontLst>
    <p:embeddedFont>
      <p:font typeface="Fira Sans" panose="020B0604020202020204" charset="0"/>
      <p:regular r:id="rId10"/>
      <p:bold r:id="rId11"/>
      <p:italic r:id="rId12"/>
      <p:boldItalic r:id="rId13"/>
    </p:embeddedFont>
    <p:embeddedFont>
      <p:font typeface="Montserrat" panose="00000500000000000000" pitchFamily="2" charset="-52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  <p:guide pos="288"/>
        <p:guide orient="horz" pos="246"/>
        <p:guide pos="5472"/>
        <p:guide orient="horz" pos="3009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2701b84a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2701b84a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952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Приложение за управление на семеен бюджет</a:t>
            </a:r>
            <a:endParaRPr sz="16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Zira</a:t>
            </a:r>
            <a:endParaRPr sz="40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r>
              <a:rPr lang="en" sz="2000" b="1" dirty="0" smtClean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0</a:t>
            </a:r>
            <a:r>
              <a:rPr lang="en" sz="2000" b="1" dirty="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%</a:t>
            </a:r>
            <a:endParaRPr sz="2000" b="1" dirty="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900" b="1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900" b="1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782400" y="804307"/>
            <a:ext cx="2260175" cy="2099575"/>
          </a:xfrm>
          <a:custGeom>
            <a:avLst/>
            <a:gdLst/>
            <a:ahLst/>
            <a:cxnLst/>
            <a:rect l="l" t="t" r="r" b="b"/>
            <a:pathLst>
              <a:path w="90407" h="83983" extrusionOk="0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w="19050" cap="flat" cmpd="sng">
            <a:solidFill>
              <a:srgbClr val="0647A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7" name="Google Shape;67;p15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71" name="Google Shape;71;p15"/>
            <p:cNvSpPr/>
            <p:nvPr/>
          </p:nvSpPr>
          <p:spPr>
            <a:xfrm>
              <a:off x="-64835478" y="905447"/>
              <a:ext cx="285114" cy="683527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65131508" y="807553"/>
              <a:ext cx="875031" cy="874962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0" y="167471"/>
            <a:ext cx="4045200" cy="733772"/>
          </a:xfrm>
        </p:spPr>
        <p:txBody>
          <a:bodyPr anchor="t"/>
          <a:lstStyle/>
          <a:p>
            <a:r>
              <a:rPr lang="bg-BG" sz="3200" b="1" dirty="0" smtClean="0">
                <a:latin typeface="Montserrat" panose="00000500000000000000" pitchFamily="2" charset="-52"/>
              </a:rPr>
              <a:t>За мен</a:t>
            </a:r>
            <a:endParaRPr lang="en-GB" sz="3200" b="1" dirty="0">
              <a:latin typeface="Montserrat" panose="00000500000000000000" pitchFamily="2" charset="-5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0" y="1204519"/>
            <a:ext cx="4045200" cy="2374140"/>
          </a:xfrm>
        </p:spPr>
        <p:txBody>
          <a:bodyPr anchor="t"/>
          <a:lstStyle/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Константин Динев</a:t>
            </a:r>
          </a:p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Ученик в ПГКПИ</a:t>
            </a:r>
          </a:p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C#/Java</a:t>
            </a:r>
            <a:r>
              <a:rPr lang="en-GB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 </a:t>
            </a: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ентусиаст</a:t>
            </a:r>
            <a:endParaRPr lang="en-GB" sz="1600" dirty="0" smtClean="0">
              <a:solidFill>
                <a:schemeClr val="tx1"/>
              </a:solidFill>
              <a:latin typeface="Montserrat" panose="00000500000000000000" pitchFamily="2" charset="-52"/>
            </a:endParaRPr>
          </a:p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bg-BG" sz="1600" dirty="0">
                <a:solidFill>
                  <a:schemeClr val="tx1"/>
                </a:solidFill>
                <a:latin typeface="Montserrat" panose="00000500000000000000" pitchFamily="2" charset="-52"/>
              </a:rPr>
              <a:t>Страст към </a:t>
            </a: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програмирането</a:t>
            </a:r>
            <a:endParaRPr lang="en-GB" sz="1600" dirty="0" smtClean="0">
              <a:solidFill>
                <a:schemeClr val="tx1"/>
              </a:solidFill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bg-BG" sz="1600" dirty="0" smtClean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t="3438" r="-771" b="-3438"/>
          <a:stretch/>
        </p:blipFill>
        <p:spPr>
          <a:xfrm>
            <a:off x="5688304" y="874930"/>
            <a:ext cx="2560563" cy="36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5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38820" y="3803811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28" name="Google Shape;928;p31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929" name="Google Shape;929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sp>
        <p:nvSpPr>
          <p:cNvPr id="931" name="Google Shape;931;p31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b="1" dirty="0" smtClean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Бюджети</a:t>
            </a:r>
            <a:endParaRPr sz="1700" b="1" dirty="0">
              <a:solidFill>
                <a:srgbClr val="22C45E"/>
              </a:solidFill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933" name="Google Shape;933;p31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34" name="Google Shape;934;p31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1" name="Google Shape;941;p31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Финанси</a:t>
              </a:r>
              <a:endParaRPr sz="1700" b="1" dirty="0">
                <a:solidFill>
                  <a:srgbClr val="1AAD7A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6605537" y="1658763"/>
            <a:ext cx="2079900" cy="1512603"/>
            <a:chOff x="6605537" y="1743735"/>
            <a:chExt cx="2079900" cy="1512603"/>
          </a:xfrm>
        </p:grpSpPr>
        <p:sp>
          <p:nvSpPr>
            <p:cNvPr id="943" name="Google Shape;943;p31"/>
            <p:cNvSpPr/>
            <p:nvPr/>
          </p:nvSpPr>
          <p:spPr>
            <a:xfrm>
              <a:off x="7198199" y="1743735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7464798" y="2103862"/>
              <a:ext cx="365344" cy="289753"/>
              <a:chOff x="-62882850" y="1844774"/>
              <a:chExt cx="315850" cy="2505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62882850" y="1844774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62806475" y="1907774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7" name="Google Shape;947;p31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Спестовни цели</a:t>
              </a:r>
              <a:endParaRPr sz="1700" b="1" dirty="0">
                <a:solidFill>
                  <a:srgbClr val="5EB2FC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48" name="Google Shape;948;p31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Анализация на потребителските финанси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6357450" y="3279075"/>
            <a:ext cx="2328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Заделяне на част от приходите за текущи цели</a:t>
            </a:r>
            <a:endParaRPr sz="12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Задаване на месечни бюджети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11364" y="3797539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28" name="Google Shape;928;p31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929" name="Google Shape;929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sp>
        <p:nvSpPr>
          <p:cNvPr id="931" name="Google Shape;931;p31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1700" b="1" dirty="0" smtClean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Напомяния</a:t>
            </a:r>
            <a:endParaRPr sz="1700" b="1" dirty="0">
              <a:solidFill>
                <a:srgbClr val="22C45E"/>
              </a:solidFill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933" name="Google Shape;933;p31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34" name="Google Shape;934;p31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1" name="Google Shape;941;p31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Известия</a:t>
              </a:r>
              <a:endParaRPr sz="1700" b="1" dirty="0">
                <a:solidFill>
                  <a:srgbClr val="1AAD7A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6605549" y="1658763"/>
            <a:ext cx="2242421" cy="1544456"/>
            <a:chOff x="6605537" y="1711882"/>
            <a:chExt cx="2079900" cy="1544456"/>
          </a:xfrm>
        </p:grpSpPr>
        <p:sp>
          <p:nvSpPr>
            <p:cNvPr id="943" name="Google Shape;943;p31"/>
            <p:cNvSpPr/>
            <p:nvPr/>
          </p:nvSpPr>
          <p:spPr>
            <a:xfrm>
              <a:off x="7205802" y="1711882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7464798" y="2072008"/>
              <a:ext cx="365344" cy="289753"/>
              <a:chOff x="-62882850" y="1817236"/>
              <a:chExt cx="315850" cy="2505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62882850" y="1817236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62806475" y="1880236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7" name="Google Shape;947;p31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Избор на валута</a:t>
              </a:r>
              <a:endParaRPr sz="1700" b="1" dirty="0">
                <a:solidFill>
                  <a:srgbClr val="5EB2FC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48" name="Google Shape;948;p31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Известия за сметки и надвишаване на бюджета 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6357450" y="3279075"/>
            <a:ext cx="2328000" cy="839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Поддръжка </a:t>
            </a:r>
            <a:r>
              <a:rPr lang="bg-BG" dirty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на множество валути</a:t>
            </a:r>
            <a:endParaRPr sz="12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Имейли за напомняния за предстоящи сметки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</p:spTree>
    <p:extLst>
      <p:ext uri="{BB962C8B-B14F-4D97-AF65-F5344CB8AC3E}">
        <p14:creationId xmlns:p14="http://schemas.microsoft.com/office/powerpoint/2010/main" val="193045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03265" y="445568"/>
            <a:ext cx="39597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Технически</a:t>
            </a:r>
            <a:r>
              <a:rPr kumimoji="0" lang="bg-BG" alt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стек</a:t>
            </a:r>
            <a:endParaRPr kumimoji="0" lang="bg-BG" alt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92" y="1909302"/>
            <a:ext cx="892798" cy="100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247" y="1909476"/>
            <a:ext cx="1004226" cy="1004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38101" y="3535089"/>
            <a:ext cx="1057748" cy="8428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086" y="1883062"/>
            <a:ext cx="1004400" cy="1004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790" y="3180288"/>
            <a:ext cx="2472457" cy="13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9" y="450150"/>
            <a:ext cx="8193261" cy="4090800"/>
          </a:xfrm>
        </p:spPr>
        <p:txBody>
          <a:bodyPr/>
          <a:lstStyle/>
          <a:p>
            <a:pPr algn="ctr"/>
            <a:r>
              <a:rPr lang="bg-BG" b="1" dirty="0">
                <a:latin typeface="Montserrat" panose="00000500000000000000" pitchFamily="2" charset="-52"/>
              </a:rPr>
              <a:t>Нека продължим с проекта!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0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9" y="1566878"/>
            <a:ext cx="8520600" cy="2052600"/>
          </a:xfrm>
        </p:spPr>
        <p:txBody>
          <a:bodyPr anchor="ctr"/>
          <a:lstStyle/>
          <a:p>
            <a:r>
              <a:rPr lang="bg-BG" b="1" dirty="0" smtClean="0">
                <a:latin typeface="Montserrat" panose="00000500000000000000" pitchFamily="2" charset="-52"/>
              </a:rPr>
              <a:t>Благодаря за вниманието</a:t>
            </a:r>
            <a:endParaRPr lang="en-GB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862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85</Words>
  <Application>Microsoft Office PowerPoint</Application>
  <PresentationFormat>On-screen Show (16:9)</PresentationFormat>
  <Paragraphs>27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Fira Sans</vt:lpstr>
      <vt:lpstr>Wingdings</vt:lpstr>
      <vt:lpstr>Montserrat</vt:lpstr>
      <vt:lpstr>Budget Infographics by Slidesgo</vt:lpstr>
      <vt:lpstr>PowerPoint Presentation</vt:lpstr>
      <vt:lpstr>За мен</vt:lpstr>
      <vt:lpstr>PowerPoint Presentation</vt:lpstr>
      <vt:lpstr>PowerPoint Presentation</vt:lpstr>
      <vt:lpstr>Технически стек</vt:lpstr>
      <vt:lpstr>Нека продължим с проекта!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Константин Каменов Динев</cp:lastModifiedBy>
  <cp:revision>27</cp:revision>
  <dcterms:modified xsi:type="dcterms:W3CDTF">2025-03-18T08:06:29Z</dcterms:modified>
</cp:coreProperties>
</file>