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72" r:id="rId4"/>
    <p:sldId id="294" r:id="rId5"/>
    <p:sldId id="293" r:id="rId6"/>
    <p:sldId id="292" r:id="rId7"/>
    <p:sldId id="291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Fira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2000" b="1" dirty="0" smtClean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67471"/>
            <a:ext cx="4045200" cy="733772"/>
          </a:xfrm>
        </p:spPr>
        <p:txBody>
          <a:bodyPr anchor="t"/>
          <a:lstStyle/>
          <a:p>
            <a:r>
              <a:rPr lang="bg-BG" sz="3200" b="1" dirty="0" smtClean="0">
                <a:latin typeface="Montserrat" panose="00000500000000000000" pitchFamily="2" charset="-52"/>
              </a:rPr>
              <a:t>За мен</a:t>
            </a:r>
            <a:endParaRPr lang="en-GB" sz="3200" b="1" dirty="0">
              <a:latin typeface="Montserrat" panose="00000500000000000000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0" y="1204519"/>
            <a:ext cx="4045200" cy="2374140"/>
          </a:xfrm>
        </p:spPr>
        <p:txBody>
          <a:bodyPr anchor="t"/>
          <a:lstStyle/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Константин Динев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Ученик в ПГКПИ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C#/Java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ентусиаст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>
                <a:solidFill>
                  <a:schemeClr val="tx1"/>
                </a:solidFill>
                <a:latin typeface="Montserrat" panose="00000500000000000000" pitchFamily="2" charset="-52"/>
              </a:rPr>
              <a:t>Страст към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програмирането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bg-BG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3438" r="-771" b="-3438"/>
          <a:stretch/>
        </p:blipFill>
        <p:spPr>
          <a:xfrm>
            <a:off x="5688304" y="874930"/>
            <a:ext cx="2560563" cy="36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Бюджети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Финанси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37" y="1658763"/>
            <a:ext cx="2079900" cy="1512603"/>
            <a:chOff x="6605537" y="1743735"/>
            <a:chExt cx="2079900" cy="1512603"/>
          </a:xfrm>
        </p:grpSpPr>
        <p:sp>
          <p:nvSpPr>
            <p:cNvPr id="943" name="Google Shape;943;p31"/>
            <p:cNvSpPr/>
            <p:nvPr/>
          </p:nvSpPr>
          <p:spPr>
            <a:xfrm>
              <a:off x="7198199" y="1743735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103862"/>
              <a:ext cx="365344" cy="289753"/>
              <a:chOff x="-62882850" y="1844774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44774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907774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Спестовни цели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Анализация на потребителските финанси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Заделяне на част от приходите за текущи цели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Задаване на месечни бюджети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Напомяния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49" y="1658763"/>
            <a:ext cx="2242421" cy="1544456"/>
            <a:chOff x="6605537" y="1711882"/>
            <a:chExt cx="2079900" cy="1544456"/>
          </a:xfrm>
        </p:grpSpPr>
        <p:sp>
          <p:nvSpPr>
            <p:cNvPr id="943" name="Google Shape;943;p31"/>
            <p:cNvSpPr/>
            <p:nvPr/>
          </p:nvSpPr>
          <p:spPr>
            <a:xfrm>
              <a:off x="7205802" y="1711882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072008"/>
              <a:ext cx="365344" cy="289753"/>
              <a:chOff x="-62882850" y="1817236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17236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880236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Избор на валута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Известия за сметки и надвишаване на бюджета 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83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Поддръжка </a:t>
            </a: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 множество валути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Имейли за напомняния за предстоящи сметки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7317" y="445568"/>
            <a:ext cx="43316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kumimoji="0" lang="bg-BG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набор</a:t>
            </a:r>
            <a:endParaRPr kumimoji="0" lang="bg-BG" alt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2" y="1909302"/>
            <a:ext cx="892798" cy="10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47" y="1909476"/>
            <a:ext cx="1004226" cy="1004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101" y="3535089"/>
            <a:ext cx="1057748" cy="842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86" y="1883062"/>
            <a:ext cx="1004400" cy="100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0" y="3180288"/>
            <a:ext cx="2472457" cy="13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 smtClean="0">
                <a:latin typeface="Montserrat" panose="00000500000000000000" pitchFamily="2" charset="-52"/>
              </a:rPr>
              <a:t>Благодаря за вниманието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85</Words>
  <Application>Microsoft Office PowerPoint</Application>
  <PresentationFormat>On-screen Show (16:9)</PresentationFormat>
  <Paragraphs>27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Montserrat</vt:lpstr>
      <vt:lpstr>Fira Sans</vt:lpstr>
      <vt:lpstr>Arial</vt:lpstr>
      <vt:lpstr>Budget Infographics by Slidesgo</vt:lpstr>
      <vt:lpstr>PowerPoint Presentation</vt:lpstr>
      <vt:lpstr>За мен</vt:lpstr>
      <vt:lpstr>PowerPoint Presentation</vt:lpstr>
      <vt:lpstr>PowerPoint Presentation</vt:lpstr>
      <vt:lpstr>Технически набор</vt:lpstr>
      <vt:lpstr>Нека продължим с проекта!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28</cp:revision>
  <dcterms:modified xsi:type="dcterms:W3CDTF">2025-03-19T07:01:18Z</dcterms:modified>
</cp:coreProperties>
</file>