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2" r:id="rId3"/>
    <p:sldId id="294" r:id="rId4"/>
    <p:sldId id="293" r:id="rId5"/>
    <p:sldId id="292" r:id="rId6"/>
    <p:sldId id="291" r:id="rId7"/>
  </p:sldIdLst>
  <p:sldSz cx="9144000" cy="5143500" type="screen16x9"/>
  <p:notesSz cx="6858000" cy="9144000"/>
  <p:embeddedFontLst>
    <p:embeddedFont>
      <p:font typeface="Fira Sans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2701b84a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2701b84a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Приложение за управление на семеен бюджет</a:t>
            </a:r>
            <a:endParaRPr sz="16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Zira</a:t>
            </a:r>
            <a:endParaRPr sz="40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" sz="2000" b="1" dirty="0" smtClean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0</a:t>
            </a: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000" b="1" dirty="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7" name="Google Shape;67;p15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71" name="Google Shape;71;p15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38820" y="3803811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b="1" dirty="0" smtClean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Бюджети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Финанси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37" y="1658763"/>
            <a:ext cx="2079900" cy="1512603"/>
            <a:chOff x="6605537" y="1743735"/>
            <a:chExt cx="2079900" cy="1512603"/>
          </a:xfrm>
        </p:grpSpPr>
        <p:sp>
          <p:nvSpPr>
            <p:cNvPr id="943" name="Google Shape;943;p31"/>
            <p:cNvSpPr/>
            <p:nvPr/>
          </p:nvSpPr>
          <p:spPr>
            <a:xfrm>
              <a:off x="7198199" y="1743735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103862"/>
              <a:ext cx="365344" cy="289753"/>
              <a:chOff x="-62882850" y="1844774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844774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1907774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Спестовни цели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Анализация на потребителските финанси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Заделяне на част от приходите за текущи цели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Задаване на месечни бюджети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11364" y="3797539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1700" b="1" dirty="0" smtClean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Напомяния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Известия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49" y="1658763"/>
            <a:ext cx="2242421" cy="1544456"/>
            <a:chOff x="6605537" y="1711882"/>
            <a:chExt cx="2079900" cy="1544456"/>
          </a:xfrm>
        </p:grpSpPr>
        <p:sp>
          <p:nvSpPr>
            <p:cNvPr id="943" name="Google Shape;943;p31"/>
            <p:cNvSpPr/>
            <p:nvPr/>
          </p:nvSpPr>
          <p:spPr>
            <a:xfrm>
              <a:off x="7205802" y="1711882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072008"/>
              <a:ext cx="365344" cy="289753"/>
              <a:chOff x="-62882850" y="1817236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817236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1880236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Избор на валута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Известия за сметки и надвишаване на бюджета 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83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Поддръжка </a:t>
            </a:r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на множество валути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Имейли за напомняния за предстоящи сметки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04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17317" y="445568"/>
            <a:ext cx="43316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Технически</a:t>
            </a:r>
            <a:r>
              <a:rPr kumimoji="0" lang="bg-BG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набор</a:t>
            </a:r>
            <a:endParaRPr kumimoji="0" lang="bg-BG" alt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92" y="1597950"/>
            <a:ext cx="892798" cy="100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8" y="3390798"/>
            <a:ext cx="1004226" cy="1004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4260" y="3572079"/>
            <a:ext cx="1057748" cy="842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78" y="1597950"/>
            <a:ext cx="1004400" cy="100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52" y="3302585"/>
            <a:ext cx="2472457" cy="1341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134" y="1594350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9" y="450150"/>
            <a:ext cx="8193261" cy="4090800"/>
          </a:xfrm>
        </p:spPr>
        <p:txBody>
          <a:bodyPr/>
          <a:lstStyle/>
          <a:p>
            <a:pPr algn="ctr"/>
            <a:r>
              <a:rPr lang="bg-BG" b="1" dirty="0">
                <a:latin typeface="Montserrat" panose="00000500000000000000" pitchFamily="2" charset="-52"/>
              </a:rPr>
              <a:t>Нека продължим с проекта!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9" y="1566878"/>
            <a:ext cx="8520600" cy="2052600"/>
          </a:xfrm>
        </p:spPr>
        <p:txBody>
          <a:bodyPr anchor="ctr"/>
          <a:lstStyle/>
          <a:p>
            <a:r>
              <a:rPr lang="bg-BG" b="1" dirty="0" smtClean="0">
                <a:latin typeface="Montserrat" panose="00000500000000000000" pitchFamily="2" charset="-52"/>
              </a:rPr>
              <a:t>Благодаря за вниманието</a:t>
            </a:r>
            <a:endParaRPr lang="en-GB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86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71</Words>
  <Application>Microsoft Office PowerPoint</Application>
  <PresentationFormat>On-screen Show (16:9)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Fira Sans</vt:lpstr>
      <vt:lpstr>Montserrat</vt:lpstr>
      <vt:lpstr>Budget Infographics by Slidesgo</vt:lpstr>
      <vt:lpstr>PowerPoint Presentation</vt:lpstr>
      <vt:lpstr>PowerPoint Presentation</vt:lpstr>
      <vt:lpstr>PowerPoint Presentation</vt:lpstr>
      <vt:lpstr>Технически набор</vt:lpstr>
      <vt:lpstr>Нека продължим с проекта!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Константин Каменов Динев</cp:lastModifiedBy>
  <cp:revision>30</cp:revision>
  <dcterms:modified xsi:type="dcterms:W3CDTF">2025-04-04T13:58:57Z</dcterms:modified>
</cp:coreProperties>
</file>