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94" r:id="rId4"/>
    <p:sldId id="295" r:id="rId5"/>
    <p:sldId id="293" r:id="rId6"/>
    <p:sldId id="296" r:id="rId7"/>
    <p:sldId id="292" r:id="rId8"/>
    <p:sldId id="291" r:id="rId9"/>
  </p:sldIdLst>
  <p:sldSz cx="9144000" cy="5143500" type="screen16x9"/>
  <p:notesSz cx="6858000" cy="9144000"/>
  <p:embeddedFontLst>
    <p:embeddedFont>
      <p:font typeface="Fira Sans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39" autoAdjust="0"/>
  </p:normalViewPr>
  <p:slideViewPr>
    <p:cSldViewPr snapToGrid="0">
      <p:cViewPr varScale="1">
        <p:scale>
          <a:sx n="95" d="100"/>
          <a:sy n="95" d="100"/>
        </p:scale>
        <p:origin x="1090" y="62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Създаването на собствено приложение ни позволява пълен контрол върху интерфейса и функциите, които предоставяме на потребителя.</a:t>
            </a:r>
          </a:p>
          <a:p>
            <a:r>
              <a:rPr lang="ru-RU" dirty="0"/>
              <a:t>Всеки потребител има свой собствен профил и данни, които се обработват сигурно.</a:t>
            </a:r>
          </a:p>
          <a:p>
            <a:r>
              <a:rPr lang="ru-RU" dirty="0"/>
              <a:t>Използвани са добри практики при структуриране на бизнес логика, архитектура и слоев модел.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Създаването на собствено приложение ни позволява пълен контрол върху интерфейса и функциите, които предоставяме на потребителя.</a:t>
            </a:r>
          </a:p>
          <a:p>
            <a:r>
              <a:rPr lang="ru-RU" dirty="0"/>
              <a:t>Всеки потребител има свой собствен профил и данни, които се обработват сигурно.</a:t>
            </a:r>
          </a:p>
          <a:p>
            <a:r>
              <a:rPr lang="ru-RU" dirty="0"/>
              <a:t>Използвани са добри практики при структуриране на бизнес логика, архитектура и слоев модел.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5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През последните години темата за личните финанси стана по-важна от всякога, особено след инфлационните вълни и икономическите предизвикателства.</a:t>
            </a:r>
          </a:p>
          <a:p>
            <a:r>
              <a:rPr lang="ru-RU" dirty="0"/>
              <a:t>Всекидневни решения като "Колко мога да похарча този месец?" или "Ще имам ли спестявания до края на годината?" често остават без ясен отговор.</a:t>
            </a:r>
          </a:p>
          <a:p>
            <a:r>
              <a:rPr lang="ru-RU" dirty="0"/>
              <a:t>Хората използват много различни начини – от бележки в телефона до електронни таблици, но малко от тях са ефективни или удобни.</a:t>
            </a:r>
          </a:p>
          <a:p>
            <a:r>
              <a:rPr lang="ru-RU" dirty="0"/>
              <a:t>Много потребители се чувстват демотивирани или претоварени от сложни интерфейси и финансови термини.</a:t>
            </a:r>
          </a:p>
          <a:p>
            <a:r>
              <a:rPr lang="ru-RU" dirty="0"/>
              <a:t>Проблемът не е само в събирането на данни, а в липсата на смислена структура, анализ и поведение, базирано на навици.</a:t>
            </a:r>
          </a:p>
          <a:p>
            <a:r>
              <a:rPr lang="ru-RU" dirty="0"/>
              <a:t>Приложенията често не отговарят на личните нужди – например някои хора искат само да следят разходите си, а не да планират в детайли.</a:t>
            </a:r>
          </a:p>
        </p:txBody>
      </p:sp>
    </p:spTree>
    <p:extLst>
      <p:ext uri="{BB962C8B-B14F-4D97-AF65-F5344CB8AC3E}">
        <p14:creationId xmlns:p14="http://schemas.microsoft.com/office/powerpoint/2010/main" val="416793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YNAB</a:t>
            </a:r>
            <a:r>
              <a:rPr lang="ru-RU" dirty="0"/>
              <a:t>: Силно ориентиран към месечно планиране. Има добра методология, но изисква платен абонамент и не е подходящ за всеки.</a:t>
            </a:r>
          </a:p>
          <a:p>
            <a:r>
              <a:rPr lang="ru-RU" b="1" dirty="0"/>
              <a:t>Mint</a:t>
            </a:r>
            <a:r>
              <a:rPr lang="ru-RU" dirty="0"/>
              <a:t>: Безплатно, с автоматично свързване с банкови сметки, но слаба поддръжка извън САЩ.</a:t>
            </a:r>
          </a:p>
          <a:p>
            <a:r>
              <a:rPr lang="ru-RU" b="1" dirty="0"/>
              <a:t>PocketGuard</a:t>
            </a:r>
            <a:r>
              <a:rPr lang="ru-RU" dirty="0"/>
              <a:t>: Опростен интерфейс, подходящ за нови потребители, но с ограничени възможности без платена версия.</a:t>
            </a:r>
          </a:p>
          <a:p>
            <a:r>
              <a:rPr lang="ru-RU" b="1" dirty="0"/>
              <a:t>Goodbudget / Spendee</a:t>
            </a:r>
            <a:r>
              <a:rPr lang="ru-RU" dirty="0"/>
              <a:t>: Подходящи за споделен бюджет (семейства), но често липсва персонализация или функции за напомняния и цели.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2000" b="1" dirty="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b="1" dirty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Бюджети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Финанси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37" y="1658763"/>
            <a:ext cx="2079900" cy="1512603"/>
            <a:chOff x="6605537" y="1743735"/>
            <a:chExt cx="2079900" cy="1512603"/>
          </a:xfrm>
        </p:grpSpPr>
        <p:sp>
          <p:nvSpPr>
            <p:cNvPr id="943" name="Google Shape;943;p31"/>
            <p:cNvSpPr/>
            <p:nvPr/>
          </p:nvSpPr>
          <p:spPr>
            <a:xfrm>
              <a:off x="7198199" y="1743735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103862"/>
              <a:ext cx="365344" cy="289753"/>
              <a:chOff x="-62882850" y="1844774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44774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907774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Спестовни цели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Анализация на потребителските финанси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Заделяне на част от приходите за текущи цели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Задаване на месечни бюджети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11364" y="3797539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1700" b="1" dirty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Напомяния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Известия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49" y="1658763"/>
            <a:ext cx="2242421" cy="1544456"/>
            <a:chOff x="6605537" y="1711882"/>
            <a:chExt cx="2079900" cy="1544456"/>
          </a:xfrm>
        </p:grpSpPr>
        <p:sp>
          <p:nvSpPr>
            <p:cNvPr id="943" name="Google Shape;943;p31"/>
            <p:cNvSpPr/>
            <p:nvPr/>
          </p:nvSpPr>
          <p:spPr>
            <a:xfrm>
              <a:off x="7205802" y="1711882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072008"/>
              <a:ext cx="365344" cy="289753"/>
              <a:chOff x="-62882850" y="1817236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17236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880236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Избор на валута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Известия за сметки и надвишаване на бюджета 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83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Поддръжка на множество валути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Имейли за напомняния за предстоящи сметки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45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Актуалност на темата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903AB-7ED8-4410-BB26-9FBD7AB6DF9F}"/>
              </a:ext>
            </a:extLst>
          </p:cNvPr>
          <p:cNvSpPr/>
          <p:nvPr/>
        </p:nvSpPr>
        <p:spPr>
          <a:xfrm>
            <a:off x="586150" y="1692823"/>
            <a:ext cx="4598852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Повишена нужда от управление на личните финанси;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Все повече хора търсят дигитални инструменти за следене на разходи;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Финансовата култура на младите хора все още е слаба.</a:t>
            </a:r>
            <a:endParaRPr lang="en-US" dirty="0"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F8087-71D1-4D41-8312-65282E508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0"/>
          <a:stretch/>
        </p:blipFill>
        <p:spPr>
          <a:xfrm>
            <a:off x="5286053" y="1138643"/>
            <a:ext cx="3539276" cy="2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04497" y="445568"/>
            <a:ext cx="4357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Подобни решения</a:t>
            </a:r>
            <a:endParaRPr kumimoji="0" lang="bg-BG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9BB0D-DB70-418F-A844-582B9C45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0" y="2066423"/>
            <a:ext cx="1737560" cy="1737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2263F-7BE3-4A48-92FC-85F96E14E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400" y="2065183"/>
            <a:ext cx="3091199" cy="173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977B92-CA5C-4CCB-BFFF-89745F8DA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780" y="2081963"/>
            <a:ext cx="1737560" cy="17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17317" y="445568"/>
            <a:ext cx="43316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набор</a:t>
            </a:r>
            <a:endParaRPr kumimoji="0" lang="bg-BG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2" y="1597950"/>
            <a:ext cx="892798" cy="100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78" y="3390798"/>
            <a:ext cx="1004226" cy="1004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260" y="3572079"/>
            <a:ext cx="1057748" cy="842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78" y="1597950"/>
            <a:ext cx="1004400" cy="100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52" y="3302585"/>
            <a:ext cx="2472457" cy="1341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134" y="1594350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>
                <a:latin typeface="Montserrat" panose="00000500000000000000" pitchFamily="2" charset="-52"/>
              </a:rPr>
              <a:t>Благодаря за вниманието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413</Words>
  <Application>Microsoft Office PowerPoint</Application>
  <PresentationFormat>On-screen Show (16:9)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Fira Sans</vt:lpstr>
      <vt:lpstr>Arial</vt:lpstr>
      <vt:lpstr>Budget Infographics by Slidesgo</vt:lpstr>
      <vt:lpstr>PowerPoint Presentation</vt:lpstr>
      <vt:lpstr>PowerPoint Presentation</vt:lpstr>
      <vt:lpstr>PowerPoint Presentation</vt:lpstr>
      <vt:lpstr>PowerPoint Presentation</vt:lpstr>
      <vt:lpstr>Подобни решения</vt:lpstr>
      <vt:lpstr>Технически набор</vt:lpstr>
      <vt:lpstr>Нека продължим с проекта!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46</cp:revision>
  <dcterms:modified xsi:type="dcterms:W3CDTF">2025-04-07T08:05:25Z</dcterms:modified>
</cp:coreProperties>
</file>