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0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272FAE-F2D2-4047-91C7-B22F7902858E}">
  <a:tblStyle styleId="{C9272FAE-F2D2-4047-91C7-B22F790285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408F6-77CD-4D42-B5AC-9D141FDC42EB}" type="doc">
      <dgm:prSet loTypeId="urn:microsoft.com/office/officeart/2005/8/layout/process1" loCatId="process" qsTypeId="urn:microsoft.com/office/officeart/2005/8/quickstyle/simple4" qsCatId="simple" csTypeId="urn:microsoft.com/office/officeart/2005/8/colors/colorful3" csCatId="colorful" phldr="1"/>
      <dgm:spPr/>
    </dgm:pt>
    <dgm:pt modelId="{D797F99D-91D5-4204-8B0C-A704116E1C00}">
      <dgm:prSet phldrT="[Text]"/>
      <dgm:spPr/>
      <dgm:t>
        <a:bodyPr/>
        <a:lstStyle/>
        <a:p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Forming the team</a:t>
          </a:r>
        </a:p>
      </dgm:t>
    </dgm:pt>
    <dgm:pt modelId="{63756746-CEF5-4854-BC32-87C89C7F3F67}" type="parTrans" cxnId="{74007E50-6A18-4AAC-99E0-FEE410AE8C14}">
      <dgm:prSet/>
      <dgm:spPr/>
      <dgm:t>
        <a:bodyPr/>
        <a:lstStyle/>
        <a:p>
          <a:endParaRPr lang="en-US"/>
        </a:p>
      </dgm:t>
    </dgm:pt>
    <dgm:pt modelId="{D539491A-9F4B-4F93-A5C1-1EB25521F430}" type="sibTrans" cxnId="{74007E50-6A18-4AAC-99E0-FEE410AE8C14}">
      <dgm:prSet/>
      <dgm:spPr/>
      <dgm:t>
        <a:bodyPr/>
        <a:lstStyle/>
        <a:p>
          <a:endParaRPr lang="en-US"/>
        </a:p>
      </dgm:t>
    </dgm:pt>
    <dgm:pt modelId="{134CBAF3-9A2D-45FF-84ED-6AD81D5C6AB7}">
      <dgm:prSet phldrT="[Text]"/>
      <dgm:spPr/>
      <dgm:t>
        <a:bodyPr/>
        <a:lstStyle/>
        <a:p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Developing the site</a:t>
          </a:r>
        </a:p>
      </dgm:t>
    </dgm:pt>
    <dgm:pt modelId="{6E3EE50C-ED34-4D16-B97C-FBF14EF48744}" type="parTrans" cxnId="{30B38F73-B6DC-409D-B51B-FFDEFA20171C}">
      <dgm:prSet/>
      <dgm:spPr/>
      <dgm:t>
        <a:bodyPr/>
        <a:lstStyle/>
        <a:p>
          <a:endParaRPr lang="en-US"/>
        </a:p>
      </dgm:t>
    </dgm:pt>
    <dgm:pt modelId="{FFCDB913-34E2-48BD-8E92-388B7A0F813A}" type="sibTrans" cxnId="{30B38F73-B6DC-409D-B51B-FFDEFA20171C}">
      <dgm:prSet/>
      <dgm:spPr/>
      <dgm:t>
        <a:bodyPr/>
        <a:lstStyle/>
        <a:p>
          <a:endParaRPr lang="en-US"/>
        </a:p>
      </dgm:t>
    </dgm:pt>
    <dgm:pt modelId="{291E26B1-7076-46F8-9F60-7E4771A5B5B1}">
      <dgm:prSet phldrT="[Text]"/>
      <dgm:spPr/>
      <dgm:t>
        <a:bodyPr/>
        <a:lstStyle/>
        <a:p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Presenting</a:t>
          </a:r>
        </a:p>
      </dgm:t>
    </dgm:pt>
    <dgm:pt modelId="{41B73FF1-AB82-42F6-8930-70FC02244CE3}" type="parTrans" cxnId="{841B60B8-8E5E-47B6-AEC3-504199D92B6C}">
      <dgm:prSet/>
      <dgm:spPr/>
      <dgm:t>
        <a:bodyPr/>
        <a:lstStyle/>
        <a:p>
          <a:endParaRPr lang="en-US"/>
        </a:p>
      </dgm:t>
    </dgm:pt>
    <dgm:pt modelId="{76A3F18B-A818-4965-8E0C-E0CD158ABFB4}" type="sibTrans" cxnId="{841B60B8-8E5E-47B6-AEC3-504199D92B6C}">
      <dgm:prSet/>
      <dgm:spPr/>
      <dgm:t>
        <a:bodyPr/>
        <a:lstStyle/>
        <a:p>
          <a:endParaRPr lang="en-US"/>
        </a:p>
      </dgm:t>
    </dgm:pt>
    <dgm:pt modelId="{9A920CF9-9E67-4D0A-9CF5-0EF055DDC6E1}" type="pres">
      <dgm:prSet presAssocID="{906408F6-77CD-4D42-B5AC-9D141FDC42EB}" presName="Name0" presStyleCnt="0">
        <dgm:presLayoutVars>
          <dgm:dir/>
          <dgm:resizeHandles val="exact"/>
        </dgm:presLayoutVars>
      </dgm:prSet>
      <dgm:spPr/>
    </dgm:pt>
    <dgm:pt modelId="{58503E62-93B2-4CA6-A9F2-428CBA1F0857}" type="pres">
      <dgm:prSet presAssocID="{D797F99D-91D5-4204-8B0C-A704116E1C00}" presName="node" presStyleLbl="node1" presStyleIdx="0" presStyleCnt="3">
        <dgm:presLayoutVars>
          <dgm:bulletEnabled val="1"/>
        </dgm:presLayoutVars>
      </dgm:prSet>
      <dgm:spPr/>
    </dgm:pt>
    <dgm:pt modelId="{9BB7F8F1-28C3-4997-B9E0-EBC65BF435CD}" type="pres">
      <dgm:prSet presAssocID="{D539491A-9F4B-4F93-A5C1-1EB25521F430}" presName="sibTrans" presStyleLbl="sibTrans2D1" presStyleIdx="0" presStyleCnt="2"/>
      <dgm:spPr/>
    </dgm:pt>
    <dgm:pt modelId="{6DD9C747-07E3-4D8B-A625-D99595E78910}" type="pres">
      <dgm:prSet presAssocID="{D539491A-9F4B-4F93-A5C1-1EB25521F430}" presName="connectorText" presStyleLbl="sibTrans2D1" presStyleIdx="0" presStyleCnt="2"/>
      <dgm:spPr/>
    </dgm:pt>
    <dgm:pt modelId="{E9F77C7D-180E-44BB-9D47-364CF0B3A878}" type="pres">
      <dgm:prSet presAssocID="{134CBAF3-9A2D-45FF-84ED-6AD81D5C6AB7}" presName="node" presStyleLbl="node1" presStyleIdx="1" presStyleCnt="3">
        <dgm:presLayoutVars>
          <dgm:bulletEnabled val="1"/>
        </dgm:presLayoutVars>
      </dgm:prSet>
      <dgm:spPr/>
    </dgm:pt>
    <dgm:pt modelId="{BD8BFFE1-19D4-4FFE-BD87-AFCDF261A1CC}" type="pres">
      <dgm:prSet presAssocID="{FFCDB913-34E2-48BD-8E92-388B7A0F813A}" presName="sibTrans" presStyleLbl="sibTrans2D1" presStyleIdx="1" presStyleCnt="2"/>
      <dgm:spPr/>
    </dgm:pt>
    <dgm:pt modelId="{0E466973-37B3-427E-922C-5BA9C1F82095}" type="pres">
      <dgm:prSet presAssocID="{FFCDB913-34E2-48BD-8E92-388B7A0F813A}" presName="connectorText" presStyleLbl="sibTrans2D1" presStyleIdx="1" presStyleCnt="2"/>
      <dgm:spPr/>
    </dgm:pt>
    <dgm:pt modelId="{C7F74BB2-5939-4271-91A6-EA5EF6A30544}" type="pres">
      <dgm:prSet presAssocID="{291E26B1-7076-46F8-9F60-7E4771A5B5B1}" presName="node" presStyleLbl="node1" presStyleIdx="2" presStyleCnt="3">
        <dgm:presLayoutVars>
          <dgm:bulletEnabled val="1"/>
        </dgm:presLayoutVars>
      </dgm:prSet>
      <dgm:spPr/>
    </dgm:pt>
  </dgm:ptLst>
  <dgm:cxnLst>
    <dgm:cxn modelId="{86C66C05-4FAA-4175-AA46-E36C6DED1E26}" type="presOf" srcId="{134CBAF3-9A2D-45FF-84ED-6AD81D5C6AB7}" destId="{E9F77C7D-180E-44BB-9D47-364CF0B3A878}" srcOrd="0" destOrd="0" presId="urn:microsoft.com/office/officeart/2005/8/layout/process1"/>
    <dgm:cxn modelId="{5D83C813-61A9-4C10-9FDB-7E1010846A54}" type="presOf" srcId="{D539491A-9F4B-4F93-A5C1-1EB25521F430}" destId="{6DD9C747-07E3-4D8B-A625-D99595E78910}" srcOrd="1" destOrd="0" presId="urn:microsoft.com/office/officeart/2005/8/layout/process1"/>
    <dgm:cxn modelId="{BE40EB1B-940E-4228-9FC8-16F1AF2F8054}" type="presOf" srcId="{D539491A-9F4B-4F93-A5C1-1EB25521F430}" destId="{9BB7F8F1-28C3-4997-B9E0-EBC65BF435CD}" srcOrd="0" destOrd="0" presId="urn:microsoft.com/office/officeart/2005/8/layout/process1"/>
    <dgm:cxn modelId="{74007E50-6A18-4AAC-99E0-FEE410AE8C14}" srcId="{906408F6-77CD-4D42-B5AC-9D141FDC42EB}" destId="{D797F99D-91D5-4204-8B0C-A704116E1C00}" srcOrd="0" destOrd="0" parTransId="{63756746-CEF5-4854-BC32-87C89C7F3F67}" sibTransId="{D539491A-9F4B-4F93-A5C1-1EB25521F430}"/>
    <dgm:cxn modelId="{30B38F73-B6DC-409D-B51B-FFDEFA20171C}" srcId="{906408F6-77CD-4D42-B5AC-9D141FDC42EB}" destId="{134CBAF3-9A2D-45FF-84ED-6AD81D5C6AB7}" srcOrd="1" destOrd="0" parTransId="{6E3EE50C-ED34-4D16-B97C-FBF14EF48744}" sibTransId="{FFCDB913-34E2-48BD-8E92-388B7A0F813A}"/>
    <dgm:cxn modelId="{BF3FE253-4314-43DF-8A86-26350530FCD8}" type="presOf" srcId="{D797F99D-91D5-4204-8B0C-A704116E1C00}" destId="{58503E62-93B2-4CA6-A9F2-428CBA1F0857}" srcOrd="0" destOrd="0" presId="urn:microsoft.com/office/officeart/2005/8/layout/process1"/>
    <dgm:cxn modelId="{CE236E83-E049-4696-84E0-85C381A91D6C}" type="presOf" srcId="{906408F6-77CD-4D42-B5AC-9D141FDC42EB}" destId="{9A920CF9-9E67-4D0A-9CF5-0EF055DDC6E1}" srcOrd="0" destOrd="0" presId="urn:microsoft.com/office/officeart/2005/8/layout/process1"/>
    <dgm:cxn modelId="{0C11D7B5-8FC6-45BF-9F02-A365A908872F}" type="presOf" srcId="{FFCDB913-34E2-48BD-8E92-388B7A0F813A}" destId="{0E466973-37B3-427E-922C-5BA9C1F82095}" srcOrd="1" destOrd="0" presId="urn:microsoft.com/office/officeart/2005/8/layout/process1"/>
    <dgm:cxn modelId="{841B60B8-8E5E-47B6-AEC3-504199D92B6C}" srcId="{906408F6-77CD-4D42-B5AC-9D141FDC42EB}" destId="{291E26B1-7076-46F8-9F60-7E4771A5B5B1}" srcOrd="2" destOrd="0" parTransId="{41B73FF1-AB82-42F6-8930-70FC02244CE3}" sibTransId="{76A3F18B-A818-4965-8E0C-E0CD158ABFB4}"/>
    <dgm:cxn modelId="{DC64F3BB-FFBA-474F-BB87-07075D2BF65F}" type="presOf" srcId="{FFCDB913-34E2-48BD-8E92-388B7A0F813A}" destId="{BD8BFFE1-19D4-4FFE-BD87-AFCDF261A1CC}" srcOrd="0" destOrd="0" presId="urn:microsoft.com/office/officeart/2005/8/layout/process1"/>
    <dgm:cxn modelId="{6C500AD2-39D7-4927-9A01-E9D2C760E4DD}" type="presOf" srcId="{291E26B1-7076-46F8-9F60-7E4771A5B5B1}" destId="{C7F74BB2-5939-4271-91A6-EA5EF6A30544}" srcOrd="0" destOrd="0" presId="urn:microsoft.com/office/officeart/2005/8/layout/process1"/>
    <dgm:cxn modelId="{DC81B1B2-8B6A-4102-BD8D-1BE36B9F2D56}" type="presParOf" srcId="{9A920CF9-9E67-4D0A-9CF5-0EF055DDC6E1}" destId="{58503E62-93B2-4CA6-A9F2-428CBA1F0857}" srcOrd="0" destOrd="0" presId="urn:microsoft.com/office/officeart/2005/8/layout/process1"/>
    <dgm:cxn modelId="{2FA68E94-983C-4E83-8A52-CB95823ABB3F}" type="presParOf" srcId="{9A920CF9-9E67-4D0A-9CF5-0EF055DDC6E1}" destId="{9BB7F8F1-28C3-4997-B9E0-EBC65BF435CD}" srcOrd="1" destOrd="0" presId="urn:microsoft.com/office/officeart/2005/8/layout/process1"/>
    <dgm:cxn modelId="{0E77E726-4BAD-4CAA-82B8-C2A137C7A449}" type="presParOf" srcId="{9BB7F8F1-28C3-4997-B9E0-EBC65BF435CD}" destId="{6DD9C747-07E3-4D8B-A625-D99595E78910}" srcOrd="0" destOrd="0" presId="urn:microsoft.com/office/officeart/2005/8/layout/process1"/>
    <dgm:cxn modelId="{76A4E0DE-4B27-4758-9F1E-32DE9F5E91E9}" type="presParOf" srcId="{9A920CF9-9E67-4D0A-9CF5-0EF055DDC6E1}" destId="{E9F77C7D-180E-44BB-9D47-364CF0B3A878}" srcOrd="2" destOrd="0" presId="urn:microsoft.com/office/officeart/2005/8/layout/process1"/>
    <dgm:cxn modelId="{CDB04AE3-12D0-44A7-BB53-61E302BA7FBA}" type="presParOf" srcId="{9A920CF9-9E67-4D0A-9CF5-0EF055DDC6E1}" destId="{BD8BFFE1-19D4-4FFE-BD87-AFCDF261A1CC}" srcOrd="3" destOrd="0" presId="urn:microsoft.com/office/officeart/2005/8/layout/process1"/>
    <dgm:cxn modelId="{240F3D70-4136-4DAA-B8B9-8EE21F3C7200}" type="presParOf" srcId="{BD8BFFE1-19D4-4FFE-BD87-AFCDF261A1CC}" destId="{0E466973-37B3-427E-922C-5BA9C1F82095}" srcOrd="0" destOrd="0" presId="urn:microsoft.com/office/officeart/2005/8/layout/process1"/>
    <dgm:cxn modelId="{5F8B7CDA-FDCF-47FE-A6F1-21C50463E335}" type="presParOf" srcId="{9A920CF9-9E67-4D0A-9CF5-0EF055DDC6E1}" destId="{C7F74BB2-5939-4271-91A6-EA5EF6A305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03E62-93B2-4CA6-A9F2-428CBA1F0857}">
      <dsp:nvSpPr>
        <dsp:cNvPr id="0" name=""/>
        <dsp:cNvSpPr/>
      </dsp:nvSpPr>
      <dsp:spPr>
        <a:xfrm>
          <a:off x="6902" y="1619416"/>
          <a:ext cx="2063155" cy="123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Forming the team</a:t>
          </a:r>
        </a:p>
      </dsp:txBody>
      <dsp:txXfrm>
        <a:off x="43159" y="1655673"/>
        <a:ext cx="1990641" cy="1165379"/>
      </dsp:txXfrm>
    </dsp:sp>
    <dsp:sp modelId="{9BB7F8F1-28C3-4997-B9E0-EBC65BF435CD}">
      <dsp:nvSpPr>
        <dsp:cNvPr id="0" name=""/>
        <dsp:cNvSpPr/>
      </dsp:nvSpPr>
      <dsp:spPr>
        <a:xfrm>
          <a:off x="2276373" y="1982532"/>
          <a:ext cx="437388" cy="5116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76373" y="2084864"/>
        <a:ext cx="306172" cy="306998"/>
      </dsp:txXfrm>
    </dsp:sp>
    <dsp:sp modelId="{E9F77C7D-180E-44BB-9D47-364CF0B3A878}">
      <dsp:nvSpPr>
        <dsp:cNvPr id="0" name=""/>
        <dsp:cNvSpPr/>
      </dsp:nvSpPr>
      <dsp:spPr>
        <a:xfrm>
          <a:off x="2895319" y="1619416"/>
          <a:ext cx="2063155" cy="123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458246"/>
                <a:satOff val="1172"/>
                <a:lumOff val="-2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458246"/>
                <a:satOff val="1172"/>
                <a:lumOff val="-2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Developing the site</a:t>
          </a:r>
        </a:p>
      </dsp:txBody>
      <dsp:txXfrm>
        <a:off x="2931576" y="1655673"/>
        <a:ext cx="1990641" cy="1165379"/>
      </dsp:txXfrm>
    </dsp:sp>
    <dsp:sp modelId="{BD8BFFE1-19D4-4FFE-BD87-AFCDF261A1CC}">
      <dsp:nvSpPr>
        <dsp:cNvPr id="0" name=""/>
        <dsp:cNvSpPr/>
      </dsp:nvSpPr>
      <dsp:spPr>
        <a:xfrm>
          <a:off x="5164790" y="1982532"/>
          <a:ext cx="437388" cy="5116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916492"/>
                <a:satOff val="2344"/>
                <a:lumOff val="-5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916492"/>
                <a:satOff val="2344"/>
                <a:lumOff val="-5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64790" y="2084864"/>
        <a:ext cx="306172" cy="306998"/>
      </dsp:txXfrm>
    </dsp:sp>
    <dsp:sp modelId="{C7F74BB2-5939-4271-91A6-EA5EF6A30544}">
      <dsp:nvSpPr>
        <dsp:cNvPr id="0" name=""/>
        <dsp:cNvSpPr/>
      </dsp:nvSpPr>
      <dsp:spPr>
        <a:xfrm>
          <a:off x="5783737" y="1619416"/>
          <a:ext cx="2063155" cy="123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916492"/>
                <a:satOff val="2344"/>
                <a:lumOff val="-5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916492"/>
                <a:satOff val="2344"/>
                <a:lumOff val="-5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Presenting</a:t>
          </a:r>
        </a:p>
      </dsp:txBody>
      <dsp:txXfrm>
        <a:off x="5819994" y="1655673"/>
        <a:ext cx="1990641" cy="1165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39f6369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39f6369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a3b74431b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a3b74431b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a4839cc54e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a4839cc54e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92925" y="617325"/>
            <a:ext cx="3191700" cy="28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3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92925" y="3421725"/>
            <a:ext cx="3191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200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1375" y="398150"/>
            <a:ext cx="133845" cy="117603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0491" y="348222"/>
            <a:ext cx="134747" cy="6388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4578" y="471658"/>
            <a:ext cx="95887" cy="101000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46644" y="363441"/>
            <a:ext cx="128371" cy="126446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2823" y="587275"/>
            <a:ext cx="141725" cy="12536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1143" y="748969"/>
            <a:ext cx="130236" cy="125002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0632" y="683281"/>
            <a:ext cx="131318" cy="134386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00911" y="562491"/>
            <a:ext cx="99015" cy="106294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9315" y="1014791"/>
            <a:ext cx="102685" cy="144552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17755" y="897791"/>
            <a:ext cx="79645" cy="79585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0880" y="1195675"/>
            <a:ext cx="160794" cy="82713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71489" y="1212578"/>
            <a:ext cx="103166" cy="86322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80" y="1071456"/>
            <a:ext cx="64426" cy="113272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85555" y="958005"/>
            <a:ext cx="75976" cy="74171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63849" y="811891"/>
            <a:ext cx="71163" cy="179322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24230" y="674137"/>
            <a:ext cx="69479" cy="137755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53766" y="1019423"/>
            <a:ext cx="41086" cy="126025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52503" y="316400"/>
            <a:ext cx="66772" cy="161336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899450" y="165325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238825" y="86350"/>
            <a:ext cx="871385" cy="261871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499250" y="1600324"/>
            <a:ext cx="834980" cy="1358597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-57560" y="3150073"/>
            <a:ext cx="736223" cy="621104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-135674" y="4121163"/>
            <a:ext cx="506535" cy="235188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475650" y="4986475"/>
            <a:ext cx="720230" cy="20649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4600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83795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110200" y="4739925"/>
            <a:ext cx="1033798" cy="453044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2803650" y="2150850"/>
            <a:ext cx="353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81750" y="1137150"/>
            <a:ext cx="11805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803600" y="3154425"/>
            <a:ext cx="3536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8503292" y="4247770"/>
            <a:ext cx="640708" cy="708830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76582" y="3614375"/>
            <a:ext cx="267418" cy="463670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7022668" y="481173"/>
            <a:ext cx="366932" cy="579377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5400000">
            <a:off x="7979084" y="57577"/>
            <a:ext cx="1389494" cy="2182339"/>
          </a:xfrm>
          <a:custGeom>
            <a:avLst/>
            <a:gdLst/>
            <a:ahLst/>
            <a:cxnLst/>
            <a:rect l="l" t="t" r="r" b="b"/>
            <a:pathLst>
              <a:path w="23225" h="36895" extrusionOk="0">
                <a:moveTo>
                  <a:pt x="896" y="0"/>
                </a:moveTo>
                <a:cubicBezTo>
                  <a:pt x="853" y="938"/>
                  <a:pt x="810" y="1855"/>
                  <a:pt x="789" y="2794"/>
                </a:cubicBezTo>
                <a:cubicBezTo>
                  <a:pt x="725" y="4713"/>
                  <a:pt x="661" y="6632"/>
                  <a:pt x="618" y="8552"/>
                </a:cubicBezTo>
                <a:cubicBezTo>
                  <a:pt x="555" y="10450"/>
                  <a:pt x="533" y="12326"/>
                  <a:pt x="491" y="14224"/>
                </a:cubicBezTo>
                <a:cubicBezTo>
                  <a:pt x="469" y="15909"/>
                  <a:pt x="448" y="17594"/>
                  <a:pt x="427" y="19279"/>
                </a:cubicBezTo>
                <a:cubicBezTo>
                  <a:pt x="405" y="20558"/>
                  <a:pt x="384" y="21859"/>
                  <a:pt x="363" y="23160"/>
                </a:cubicBezTo>
                <a:cubicBezTo>
                  <a:pt x="363" y="23907"/>
                  <a:pt x="341" y="24674"/>
                  <a:pt x="341" y="25421"/>
                </a:cubicBezTo>
                <a:cubicBezTo>
                  <a:pt x="277" y="28769"/>
                  <a:pt x="149" y="32117"/>
                  <a:pt x="43" y="35465"/>
                </a:cubicBezTo>
                <a:cubicBezTo>
                  <a:pt x="43" y="35700"/>
                  <a:pt x="21" y="35913"/>
                  <a:pt x="21" y="36148"/>
                </a:cubicBezTo>
                <a:cubicBezTo>
                  <a:pt x="0" y="36254"/>
                  <a:pt x="0" y="36361"/>
                  <a:pt x="21" y="36489"/>
                </a:cubicBezTo>
                <a:cubicBezTo>
                  <a:pt x="43" y="36532"/>
                  <a:pt x="64" y="36574"/>
                  <a:pt x="128" y="36617"/>
                </a:cubicBezTo>
                <a:cubicBezTo>
                  <a:pt x="213" y="36660"/>
                  <a:pt x="299" y="36681"/>
                  <a:pt x="384" y="36702"/>
                </a:cubicBezTo>
                <a:cubicBezTo>
                  <a:pt x="768" y="36745"/>
                  <a:pt x="1152" y="36787"/>
                  <a:pt x="1536" y="36809"/>
                </a:cubicBezTo>
                <a:cubicBezTo>
                  <a:pt x="2943" y="36873"/>
                  <a:pt x="4329" y="36873"/>
                  <a:pt x="5737" y="36894"/>
                </a:cubicBezTo>
                <a:cubicBezTo>
                  <a:pt x="7613" y="36894"/>
                  <a:pt x="9469" y="36894"/>
                  <a:pt x="11345" y="36851"/>
                </a:cubicBezTo>
                <a:lnTo>
                  <a:pt x="16826" y="36787"/>
                </a:lnTo>
                <a:cubicBezTo>
                  <a:pt x="18127" y="36787"/>
                  <a:pt x="19428" y="36766"/>
                  <a:pt x="20729" y="36766"/>
                </a:cubicBezTo>
                <a:cubicBezTo>
                  <a:pt x="21027" y="36766"/>
                  <a:pt x="21326" y="36766"/>
                  <a:pt x="21603" y="36787"/>
                </a:cubicBezTo>
                <a:cubicBezTo>
                  <a:pt x="21774" y="36787"/>
                  <a:pt x="21838" y="36596"/>
                  <a:pt x="21774" y="36468"/>
                </a:cubicBezTo>
                <a:lnTo>
                  <a:pt x="21774" y="36212"/>
                </a:lnTo>
                <a:cubicBezTo>
                  <a:pt x="21774" y="35913"/>
                  <a:pt x="21774" y="35615"/>
                  <a:pt x="21795" y="35337"/>
                </a:cubicBezTo>
                <a:cubicBezTo>
                  <a:pt x="21838" y="34356"/>
                  <a:pt x="21902" y="33397"/>
                  <a:pt x="21987" y="32416"/>
                </a:cubicBezTo>
                <a:cubicBezTo>
                  <a:pt x="22200" y="29857"/>
                  <a:pt x="22435" y="27319"/>
                  <a:pt x="22691" y="24760"/>
                </a:cubicBezTo>
                <a:cubicBezTo>
                  <a:pt x="22798" y="23693"/>
                  <a:pt x="22904" y="22606"/>
                  <a:pt x="23011" y="21539"/>
                </a:cubicBezTo>
                <a:cubicBezTo>
                  <a:pt x="23075" y="20942"/>
                  <a:pt x="23181" y="20324"/>
                  <a:pt x="23203" y="19727"/>
                </a:cubicBezTo>
                <a:cubicBezTo>
                  <a:pt x="23224" y="19428"/>
                  <a:pt x="22904" y="19385"/>
                  <a:pt x="22670" y="19343"/>
                </a:cubicBezTo>
                <a:cubicBezTo>
                  <a:pt x="22158" y="19236"/>
                  <a:pt x="21646" y="19193"/>
                  <a:pt x="21113" y="19151"/>
                </a:cubicBezTo>
                <a:cubicBezTo>
                  <a:pt x="20130" y="19044"/>
                  <a:pt x="19148" y="18996"/>
                  <a:pt x="18165" y="18996"/>
                </a:cubicBezTo>
                <a:cubicBezTo>
                  <a:pt x="17975" y="18996"/>
                  <a:pt x="17784" y="18998"/>
                  <a:pt x="17594" y="19002"/>
                </a:cubicBezTo>
                <a:cubicBezTo>
                  <a:pt x="17104" y="19002"/>
                  <a:pt x="16656" y="19236"/>
                  <a:pt x="16357" y="19620"/>
                </a:cubicBezTo>
                <a:cubicBezTo>
                  <a:pt x="15909" y="20217"/>
                  <a:pt x="15888" y="21028"/>
                  <a:pt x="15909" y="21753"/>
                </a:cubicBezTo>
                <a:cubicBezTo>
                  <a:pt x="15909" y="22200"/>
                  <a:pt x="15931" y="22648"/>
                  <a:pt x="15931" y="23075"/>
                </a:cubicBezTo>
                <a:cubicBezTo>
                  <a:pt x="15931" y="23651"/>
                  <a:pt x="15888" y="24226"/>
                  <a:pt x="15867" y="24802"/>
                </a:cubicBezTo>
                <a:lnTo>
                  <a:pt x="15696" y="28534"/>
                </a:lnTo>
                <a:cubicBezTo>
                  <a:pt x="15675" y="29089"/>
                  <a:pt x="15632" y="29643"/>
                  <a:pt x="15611" y="30198"/>
                </a:cubicBezTo>
                <a:cubicBezTo>
                  <a:pt x="15227" y="30155"/>
                  <a:pt x="14822" y="30134"/>
                  <a:pt x="14416" y="30070"/>
                </a:cubicBezTo>
                <a:cubicBezTo>
                  <a:pt x="14161" y="30070"/>
                  <a:pt x="13883" y="29963"/>
                  <a:pt x="13691" y="29793"/>
                </a:cubicBezTo>
                <a:cubicBezTo>
                  <a:pt x="13627" y="29750"/>
                  <a:pt x="13585" y="29729"/>
                  <a:pt x="13521" y="29729"/>
                </a:cubicBezTo>
                <a:cubicBezTo>
                  <a:pt x="13414" y="29537"/>
                  <a:pt x="13350" y="29323"/>
                  <a:pt x="13329" y="29110"/>
                </a:cubicBezTo>
                <a:cubicBezTo>
                  <a:pt x="13265" y="28705"/>
                  <a:pt x="13222" y="28278"/>
                  <a:pt x="13222" y="27873"/>
                </a:cubicBezTo>
                <a:cubicBezTo>
                  <a:pt x="13222" y="27020"/>
                  <a:pt x="13286" y="26167"/>
                  <a:pt x="13393" y="25335"/>
                </a:cubicBezTo>
                <a:cubicBezTo>
                  <a:pt x="13563" y="23587"/>
                  <a:pt x="13691" y="21859"/>
                  <a:pt x="13798" y="20089"/>
                </a:cubicBezTo>
                <a:cubicBezTo>
                  <a:pt x="13990" y="16421"/>
                  <a:pt x="14203" y="12753"/>
                  <a:pt x="14331" y="9085"/>
                </a:cubicBezTo>
                <a:cubicBezTo>
                  <a:pt x="14459" y="6057"/>
                  <a:pt x="14544" y="3028"/>
                  <a:pt x="14608" y="0"/>
                </a:cubicBezTo>
                <a:lnTo>
                  <a:pt x="14161" y="0"/>
                </a:lnTo>
                <a:cubicBezTo>
                  <a:pt x="14139" y="1557"/>
                  <a:pt x="14097" y="3092"/>
                  <a:pt x="14054" y="4649"/>
                </a:cubicBezTo>
                <a:cubicBezTo>
                  <a:pt x="13969" y="8275"/>
                  <a:pt x="13819" y="11900"/>
                  <a:pt x="13649" y="15547"/>
                </a:cubicBezTo>
                <a:cubicBezTo>
                  <a:pt x="13563" y="17359"/>
                  <a:pt x="13478" y="19172"/>
                  <a:pt x="13393" y="20985"/>
                </a:cubicBezTo>
                <a:cubicBezTo>
                  <a:pt x="13350" y="21859"/>
                  <a:pt x="13329" y="22734"/>
                  <a:pt x="13243" y="23608"/>
                </a:cubicBezTo>
                <a:cubicBezTo>
                  <a:pt x="13180" y="24461"/>
                  <a:pt x="13094" y="25250"/>
                  <a:pt x="13030" y="26082"/>
                </a:cubicBezTo>
                <a:cubicBezTo>
                  <a:pt x="12945" y="26871"/>
                  <a:pt x="12945" y="27660"/>
                  <a:pt x="12988" y="28470"/>
                </a:cubicBezTo>
                <a:cubicBezTo>
                  <a:pt x="13030" y="28918"/>
                  <a:pt x="13073" y="29473"/>
                  <a:pt x="13329" y="29878"/>
                </a:cubicBezTo>
                <a:cubicBezTo>
                  <a:pt x="13307" y="29942"/>
                  <a:pt x="13307" y="30048"/>
                  <a:pt x="13371" y="30112"/>
                </a:cubicBezTo>
                <a:cubicBezTo>
                  <a:pt x="13627" y="30326"/>
                  <a:pt x="13926" y="30454"/>
                  <a:pt x="14267" y="30496"/>
                </a:cubicBezTo>
                <a:cubicBezTo>
                  <a:pt x="14779" y="30560"/>
                  <a:pt x="15312" y="30582"/>
                  <a:pt x="15824" y="30646"/>
                </a:cubicBezTo>
                <a:cubicBezTo>
                  <a:pt x="15832" y="30647"/>
                  <a:pt x="15840" y="30648"/>
                  <a:pt x="15848" y="30648"/>
                </a:cubicBezTo>
                <a:cubicBezTo>
                  <a:pt x="15946" y="30648"/>
                  <a:pt x="16037" y="30531"/>
                  <a:pt x="16037" y="30432"/>
                </a:cubicBezTo>
                <a:cubicBezTo>
                  <a:pt x="16080" y="29195"/>
                  <a:pt x="16144" y="27958"/>
                  <a:pt x="16186" y="26700"/>
                </a:cubicBezTo>
                <a:cubicBezTo>
                  <a:pt x="16229" y="25506"/>
                  <a:pt x="16314" y="24312"/>
                  <a:pt x="16336" y="23117"/>
                </a:cubicBezTo>
                <a:cubicBezTo>
                  <a:pt x="16336" y="22307"/>
                  <a:pt x="16208" y="21454"/>
                  <a:pt x="16357" y="20622"/>
                </a:cubicBezTo>
                <a:cubicBezTo>
                  <a:pt x="16400" y="20302"/>
                  <a:pt x="16549" y="19983"/>
                  <a:pt x="16784" y="19727"/>
                </a:cubicBezTo>
                <a:cubicBezTo>
                  <a:pt x="16912" y="19599"/>
                  <a:pt x="17061" y="19492"/>
                  <a:pt x="17231" y="19449"/>
                </a:cubicBezTo>
                <a:cubicBezTo>
                  <a:pt x="17274" y="19428"/>
                  <a:pt x="17317" y="19428"/>
                  <a:pt x="17338" y="19428"/>
                </a:cubicBezTo>
                <a:cubicBezTo>
                  <a:pt x="17600" y="19403"/>
                  <a:pt x="17855" y="19393"/>
                  <a:pt x="18107" y="19393"/>
                </a:cubicBezTo>
                <a:cubicBezTo>
                  <a:pt x="18286" y="19393"/>
                  <a:pt x="18462" y="19398"/>
                  <a:pt x="18639" y="19407"/>
                </a:cubicBezTo>
                <a:cubicBezTo>
                  <a:pt x="19279" y="19428"/>
                  <a:pt x="19919" y="19449"/>
                  <a:pt x="20558" y="19492"/>
                </a:cubicBezTo>
                <a:cubicBezTo>
                  <a:pt x="21113" y="19535"/>
                  <a:pt x="21689" y="19577"/>
                  <a:pt x="22264" y="19663"/>
                </a:cubicBezTo>
                <a:cubicBezTo>
                  <a:pt x="22435" y="19684"/>
                  <a:pt x="22606" y="19727"/>
                  <a:pt x="22798" y="19769"/>
                </a:cubicBezTo>
                <a:lnTo>
                  <a:pt x="22819" y="19769"/>
                </a:lnTo>
                <a:cubicBezTo>
                  <a:pt x="22798" y="19961"/>
                  <a:pt x="22776" y="20153"/>
                  <a:pt x="22776" y="20366"/>
                </a:cubicBezTo>
                <a:cubicBezTo>
                  <a:pt x="22734" y="20729"/>
                  <a:pt x="22691" y="21091"/>
                  <a:pt x="22648" y="21454"/>
                </a:cubicBezTo>
                <a:cubicBezTo>
                  <a:pt x="22542" y="22499"/>
                  <a:pt x="22435" y="23544"/>
                  <a:pt x="22328" y="24610"/>
                </a:cubicBezTo>
                <a:cubicBezTo>
                  <a:pt x="22072" y="27127"/>
                  <a:pt x="21838" y="29643"/>
                  <a:pt x="21646" y="32160"/>
                </a:cubicBezTo>
                <a:cubicBezTo>
                  <a:pt x="21561" y="33141"/>
                  <a:pt x="21475" y="34122"/>
                  <a:pt x="21433" y="35103"/>
                </a:cubicBezTo>
                <a:cubicBezTo>
                  <a:pt x="21411" y="35423"/>
                  <a:pt x="21390" y="35743"/>
                  <a:pt x="21390" y="36062"/>
                </a:cubicBezTo>
                <a:lnTo>
                  <a:pt x="21390" y="36382"/>
                </a:lnTo>
                <a:cubicBezTo>
                  <a:pt x="21134" y="36368"/>
                  <a:pt x="20876" y="36363"/>
                  <a:pt x="20617" y="36363"/>
                </a:cubicBezTo>
                <a:cubicBezTo>
                  <a:pt x="20099" y="36363"/>
                  <a:pt x="19577" y="36382"/>
                  <a:pt x="19066" y="36382"/>
                </a:cubicBezTo>
                <a:cubicBezTo>
                  <a:pt x="17466" y="36404"/>
                  <a:pt x="15867" y="36425"/>
                  <a:pt x="14246" y="36446"/>
                </a:cubicBezTo>
                <a:cubicBezTo>
                  <a:pt x="12369" y="36468"/>
                  <a:pt x="10492" y="36510"/>
                  <a:pt x="8594" y="36510"/>
                </a:cubicBezTo>
                <a:cubicBezTo>
                  <a:pt x="7752" y="36521"/>
                  <a:pt x="6910" y="36526"/>
                  <a:pt x="6067" y="36526"/>
                </a:cubicBezTo>
                <a:cubicBezTo>
                  <a:pt x="5225" y="36526"/>
                  <a:pt x="4383" y="36521"/>
                  <a:pt x="3540" y="36510"/>
                </a:cubicBezTo>
                <a:cubicBezTo>
                  <a:pt x="2922" y="36510"/>
                  <a:pt x="2303" y="36489"/>
                  <a:pt x="1685" y="36468"/>
                </a:cubicBezTo>
                <a:cubicBezTo>
                  <a:pt x="1301" y="36446"/>
                  <a:pt x="917" y="36425"/>
                  <a:pt x="533" y="36382"/>
                </a:cubicBezTo>
                <a:cubicBezTo>
                  <a:pt x="469" y="36361"/>
                  <a:pt x="427" y="36361"/>
                  <a:pt x="363" y="36340"/>
                </a:cubicBezTo>
                <a:lnTo>
                  <a:pt x="341" y="36340"/>
                </a:lnTo>
                <a:lnTo>
                  <a:pt x="341" y="36276"/>
                </a:lnTo>
                <a:cubicBezTo>
                  <a:pt x="363" y="35849"/>
                  <a:pt x="363" y="35401"/>
                  <a:pt x="384" y="34953"/>
                </a:cubicBezTo>
                <a:cubicBezTo>
                  <a:pt x="448" y="33141"/>
                  <a:pt x="512" y="31328"/>
                  <a:pt x="576" y="29494"/>
                </a:cubicBezTo>
                <a:cubicBezTo>
                  <a:pt x="618" y="27831"/>
                  <a:pt x="661" y="26146"/>
                  <a:pt x="682" y="24461"/>
                </a:cubicBezTo>
                <a:lnTo>
                  <a:pt x="725" y="21305"/>
                </a:lnTo>
                <a:cubicBezTo>
                  <a:pt x="746" y="19812"/>
                  <a:pt x="768" y="18319"/>
                  <a:pt x="789" y="16805"/>
                </a:cubicBezTo>
                <a:cubicBezTo>
                  <a:pt x="832" y="15035"/>
                  <a:pt x="874" y="13243"/>
                  <a:pt x="917" y="11452"/>
                </a:cubicBezTo>
                <a:cubicBezTo>
                  <a:pt x="960" y="9554"/>
                  <a:pt x="1002" y="7656"/>
                  <a:pt x="1066" y="5758"/>
                </a:cubicBezTo>
                <a:cubicBezTo>
                  <a:pt x="1109" y="3881"/>
                  <a:pt x="1194" y="2047"/>
                  <a:pt x="1280" y="192"/>
                </a:cubicBezTo>
                <a:lnTo>
                  <a:pt x="12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5400000">
            <a:off x="600117" y="3663843"/>
            <a:ext cx="156246" cy="118459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5400000">
            <a:off x="418882" y="3727963"/>
            <a:ext cx="96255" cy="147693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5400000">
            <a:off x="477937" y="3899909"/>
            <a:ext cx="137499" cy="107386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5400000">
            <a:off x="730528" y="3885818"/>
            <a:ext cx="78621" cy="16409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5400000">
            <a:off x="834869" y="3780015"/>
            <a:ext cx="97661" cy="132051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5400000">
            <a:off x="815360" y="3578895"/>
            <a:ext cx="91275" cy="128477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5400000">
            <a:off x="561831" y="3398543"/>
            <a:ext cx="113655" cy="156773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5400000">
            <a:off x="766295" y="3382550"/>
            <a:ext cx="156246" cy="96372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5400000">
            <a:off x="597656" y="3239047"/>
            <a:ext cx="149157" cy="106449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5400000">
            <a:off x="778715" y="3119330"/>
            <a:ext cx="73173" cy="129883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5400000">
            <a:off x="382208" y="3201465"/>
            <a:ext cx="84655" cy="172064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5400000">
            <a:off x="374387" y="3491545"/>
            <a:ext cx="78211" cy="155133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5400000">
            <a:off x="176397" y="3684670"/>
            <a:ext cx="144998" cy="98013"/>
          </a:xfrm>
          <a:custGeom>
            <a:avLst/>
            <a:gdLst/>
            <a:ahLst/>
            <a:cxnLst/>
            <a:rect l="l" t="t" r="r" b="b"/>
            <a:pathLst>
              <a:path w="2475" h="1673" extrusionOk="0">
                <a:moveTo>
                  <a:pt x="422" y="1"/>
                </a:moveTo>
                <a:cubicBezTo>
                  <a:pt x="173" y="1"/>
                  <a:pt x="1" y="318"/>
                  <a:pt x="214" y="532"/>
                </a:cubicBezTo>
                <a:cubicBezTo>
                  <a:pt x="449" y="766"/>
                  <a:pt x="705" y="980"/>
                  <a:pt x="982" y="1171"/>
                </a:cubicBezTo>
                <a:cubicBezTo>
                  <a:pt x="1259" y="1363"/>
                  <a:pt x="1558" y="1534"/>
                  <a:pt x="1878" y="1662"/>
                </a:cubicBezTo>
                <a:cubicBezTo>
                  <a:pt x="1913" y="1669"/>
                  <a:pt x="1949" y="1673"/>
                  <a:pt x="1984" y="1673"/>
                </a:cubicBezTo>
                <a:cubicBezTo>
                  <a:pt x="2158" y="1673"/>
                  <a:pt x="2318" y="1584"/>
                  <a:pt x="2389" y="1406"/>
                </a:cubicBezTo>
                <a:cubicBezTo>
                  <a:pt x="2475" y="1214"/>
                  <a:pt x="2389" y="980"/>
                  <a:pt x="2198" y="873"/>
                </a:cubicBezTo>
                <a:cubicBezTo>
                  <a:pt x="2048" y="809"/>
                  <a:pt x="1878" y="745"/>
                  <a:pt x="1707" y="681"/>
                </a:cubicBezTo>
                <a:cubicBezTo>
                  <a:pt x="1664" y="681"/>
                  <a:pt x="1643" y="660"/>
                  <a:pt x="1600" y="638"/>
                </a:cubicBezTo>
                <a:lnTo>
                  <a:pt x="1600" y="638"/>
                </a:lnTo>
                <a:cubicBezTo>
                  <a:pt x="1615" y="638"/>
                  <a:pt x="1638" y="657"/>
                  <a:pt x="1640" y="657"/>
                </a:cubicBezTo>
                <a:cubicBezTo>
                  <a:pt x="1641" y="657"/>
                  <a:pt x="1636" y="653"/>
                  <a:pt x="1622" y="638"/>
                </a:cubicBezTo>
                <a:lnTo>
                  <a:pt x="1558" y="617"/>
                </a:lnTo>
                <a:lnTo>
                  <a:pt x="1366" y="510"/>
                </a:lnTo>
                <a:cubicBezTo>
                  <a:pt x="1089" y="382"/>
                  <a:pt x="811" y="212"/>
                  <a:pt x="577" y="41"/>
                </a:cubicBezTo>
                <a:cubicBezTo>
                  <a:pt x="524" y="13"/>
                  <a:pt x="472" y="1"/>
                  <a:pt x="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5400000">
            <a:off x="257743" y="3890857"/>
            <a:ext cx="55011" cy="150446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5400000">
            <a:off x="246875" y="4131083"/>
            <a:ext cx="167260" cy="75047"/>
          </a:xfrm>
          <a:custGeom>
            <a:avLst/>
            <a:gdLst/>
            <a:ahLst/>
            <a:cxnLst/>
            <a:rect l="l" t="t" r="r" b="b"/>
            <a:pathLst>
              <a:path w="2855" h="1281" extrusionOk="0">
                <a:moveTo>
                  <a:pt x="430" y="1"/>
                </a:moveTo>
                <a:cubicBezTo>
                  <a:pt x="161" y="1"/>
                  <a:pt x="0" y="415"/>
                  <a:pt x="316" y="556"/>
                </a:cubicBezTo>
                <a:cubicBezTo>
                  <a:pt x="615" y="748"/>
                  <a:pt x="935" y="918"/>
                  <a:pt x="1276" y="1046"/>
                </a:cubicBezTo>
                <a:cubicBezTo>
                  <a:pt x="1425" y="1089"/>
                  <a:pt x="1596" y="1153"/>
                  <a:pt x="1745" y="1196"/>
                </a:cubicBezTo>
                <a:cubicBezTo>
                  <a:pt x="1937" y="1260"/>
                  <a:pt x="2129" y="1281"/>
                  <a:pt x="2342" y="1281"/>
                </a:cubicBezTo>
                <a:cubicBezTo>
                  <a:pt x="2769" y="1260"/>
                  <a:pt x="2854" y="641"/>
                  <a:pt x="2428" y="513"/>
                </a:cubicBezTo>
                <a:cubicBezTo>
                  <a:pt x="2364" y="492"/>
                  <a:pt x="2278" y="470"/>
                  <a:pt x="2193" y="470"/>
                </a:cubicBezTo>
                <a:lnTo>
                  <a:pt x="2001" y="449"/>
                </a:lnTo>
                <a:cubicBezTo>
                  <a:pt x="1987" y="449"/>
                  <a:pt x="1925" y="440"/>
                  <a:pt x="1911" y="440"/>
                </a:cubicBezTo>
                <a:cubicBezTo>
                  <a:pt x="1904" y="440"/>
                  <a:pt x="1909" y="442"/>
                  <a:pt x="1937" y="449"/>
                </a:cubicBezTo>
                <a:cubicBezTo>
                  <a:pt x="1788" y="428"/>
                  <a:pt x="1639" y="385"/>
                  <a:pt x="1489" y="364"/>
                </a:cubicBezTo>
                <a:cubicBezTo>
                  <a:pt x="1319" y="321"/>
                  <a:pt x="1169" y="279"/>
                  <a:pt x="1041" y="215"/>
                </a:cubicBezTo>
                <a:cubicBezTo>
                  <a:pt x="892" y="172"/>
                  <a:pt x="743" y="129"/>
                  <a:pt x="615" y="65"/>
                </a:cubicBezTo>
                <a:cubicBezTo>
                  <a:pt x="551" y="20"/>
                  <a:pt x="488" y="1"/>
                  <a:pt x="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5400000">
            <a:off x="459394" y="4141715"/>
            <a:ext cx="106097" cy="140370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5400000">
            <a:off x="610721" y="4085592"/>
            <a:ext cx="97485" cy="85827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5400000">
            <a:off x="795324" y="4111896"/>
            <a:ext cx="149860" cy="79148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5400000">
            <a:off x="55417" y="4114679"/>
            <a:ext cx="102524" cy="130059"/>
          </a:xfrm>
          <a:custGeom>
            <a:avLst/>
            <a:gdLst/>
            <a:ahLst/>
            <a:cxnLst/>
            <a:rect l="l" t="t" r="r" b="b"/>
            <a:pathLst>
              <a:path w="1750" h="2220" extrusionOk="0">
                <a:moveTo>
                  <a:pt x="1420" y="1"/>
                </a:moveTo>
                <a:cubicBezTo>
                  <a:pt x="1347" y="1"/>
                  <a:pt x="1273" y="28"/>
                  <a:pt x="1216" y="84"/>
                </a:cubicBezTo>
                <a:lnTo>
                  <a:pt x="1195" y="84"/>
                </a:lnTo>
                <a:cubicBezTo>
                  <a:pt x="1152" y="148"/>
                  <a:pt x="1088" y="190"/>
                  <a:pt x="1046" y="254"/>
                </a:cubicBezTo>
                <a:lnTo>
                  <a:pt x="897" y="446"/>
                </a:lnTo>
                <a:cubicBezTo>
                  <a:pt x="790" y="574"/>
                  <a:pt x="683" y="702"/>
                  <a:pt x="577" y="852"/>
                </a:cubicBezTo>
                <a:lnTo>
                  <a:pt x="321" y="1214"/>
                </a:lnTo>
                <a:cubicBezTo>
                  <a:pt x="278" y="1299"/>
                  <a:pt x="214" y="1342"/>
                  <a:pt x="171" y="1427"/>
                </a:cubicBezTo>
                <a:cubicBezTo>
                  <a:pt x="129" y="1513"/>
                  <a:pt x="86" y="1619"/>
                  <a:pt x="44" y="1705"/>
                </a:cubicBezTo>
                <a:cubicBezTo>
                  <a:pt x="1" y="1897"/>
                  <a:pt x="86" y="2067"/>
                  <a:pt x="235" y="2174"/>
                </a:cubicBezTo>
                <a:cubicBezTo>
                  <a:pt x="290" y="2205"/>
                  <a:pt x="351" y="2219"/>
                  <a:pt x="413" y="2219"/>
                </a:cubicBezTo>
                <a:cubicBezTo>
                  <a:pt x="520" y="2219"/>
                  <a:pt x="631" y="2177"/>
                  <a:pt x="726" y="2110"/>
                </a:cubicBezTo>
                <a:cubicBezTo>
                  <a:pt x="790" y="2024"/>
                  <a:pt x="875" y="1960"/>
                  <a:pt x="939" y="1854"/>
                </a:cubicBezTo>
                <a:cubicBezTo>
                  <a:pt x="961" y="1811"/>
                  <a:pt x="1003" y="1747"/>
                  <a:pt x="1046" y="1683"/>
                </a:cubicBezTo>
                <a:lnTo>
                  <a:pt x="1259" y="1257"/>
                </a:lnTo>
                <a:cubicBezTo>
                  <a:pt x="1344" y="1129"/>
                  <a:pt x="1408" y="1001"/>
                  <a:pt x="1472" y="873"/>
                </a:cubicBezTo>
                <a:lnTo>
                  <a:pt x="1579" y="660"/>
                </a:lnTo>
                <a:cubicBezTo>
                  <a:pt x="1622" y="617"/>
                  <a:pt x="1643" y="553"/>
                  <a:pt x="1664" y="510"/>
                </a:cubicBezTo>
                <a:lnTo>
                  <a:pt x="1686" y="446"/>
                </a:lnTo>
                <a:cubicBezTo>
                  <a:pt x="1750" y="318"/>
                  <a:pt x="1728" y="148"/>
                  <a:pt x="1600" y="62"/>
                </a:cubicBezTo>
                <a:cubicBezTo>
                  <a:pt x="1550" y="22"/>
                  <a:pt x="1485" y="1"/>
                  <a:pt x="14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5400000">
            <a:off x="-9847" y="3907290"/>
            <a:ext cx="104984" cy="100063"/>
          </a:xfrm>
          <a:custGeom>
            <a:avLst/>
            <a:gdLst/>
            <a:ahLst/>
            <a:cxnLst/>
            <a:rect l="l" t="t" r="r" b="b"/>
            <a:pathLst>
              <a:path w="1792" h="1708" extrusionOk="0">
                <a:moveTo>
                  <a:pt x="387" y="0"/>
                </a:moveTo>
                <a:cubicBezTo>
                  <a:pt x="356" y="0"/>
                  <a:pt x="326" y="6"/>
                  <a:pt x="299" y="14"/>
                </a:cubicBezTo>
                <a:cubicBezTo>
                  <a:pt x="43" y="78"/>
                  <a:pt x="1" y="398"/>
                  <a:pt x="214" y="548"/>
                </a:cubicBezTo>
                <a:lnTo>
                  <a:pt x="192" y="548"/>
                </a:lnTo>
                <a:lnTo>
                  <a:pt x="278" y="611"/>
                </a:lnTo>
                <a:lnTo>
                  <a:pt x="299" y="633"/>
                </a:lnTo>
                <a:lnTo>
                  <a:pt x="470" y="761"/>
                </a:lnTo>
                <a:cubicBezTo>
                  <a:pt x="576" y="846"/>
                  <a:pt x="662" y="953"/>
                  <a:pt x="747" y="1059"/>
                </a:cubicBezTo>
                <a:lnTo>
                  <a:pt x="683" y="995"/>
                </a:lnTo>
                <a:lnTo>
                  <a:pt x="683" y="995"/>
                </a:lnTo>
                <a:cubicBezTo>
                  <a:pt x="747" y="1081"/>
                  <a:pt x="811" y="1166"/>
                  <a:pt x="875" y="1251"/>
                </a:cubicBezTo>
                <a:lnTo>
                  <a:pt x="939" y="1379"/>
                </a:lnTo>
                <a:cubicBezTo>
                  <a:pt x="982" y="1465"/>
                  <a:pt x="1024" y="1529"/>
                  <a:pt x="1088" y="1592"/>
                </a:cubicBezTo>
                <a:lnTo>
                  <a:pt x="1173" y="1656"/>
                </a:lnTo>
                <a:cubicBezTo>
                  <a:pt x="1216" y="1678"/>
                  <a:pt x="1259" y="1699"/>
                  <a:pt x="1323" y="1699"/>
                </a:cubicBezTo>
                <a:cubicBezTo>
                  <a:pt x="1346" y="1705"/>
                  <a:pt x="1368" y="1707"/>
                  <a:pt x="1391" y="1707"/>
                </a:cubicBezTo>
                <a:cubicBezTo>
                  <a:pt x="1454" y="1707"/>
                  <a:pt x="1516" y="1688"/>
                  <a:pt x="1579" y="1656"/>
                </a:cubicBezTo>
                <a:cubicBezTo>
                  <a:pt x="1643" y="1614"/>
                  <a:pt x="1685" y="1571"/>
                  <a:pt x="1728" y="1507"/>
                </a:cubicBezTo>
                <a:cubicBezTo>
                  <a:pt x="1792" y="1422"/>
                  <a:pt x="1792" y="1294"/>
                  <a:pt x="1771" y="1187"/>
                </a:cubicBezTo>
                <a:cubicBezTo>
                  <a:pt x="1749" y="1145"/>
                  <a:pt x="1728" y="1081"/>
                  <a:pt x="1707" y="1017"/>
                </a:cubicBezTo>
                <a:cubicBezTo>
                  <a:pt x="1664" y="974"/>
                  <a:pt x="1621" y="931"/>
                  <a:pt x="1579" y="889"/>
                </a:cubicBezTo>
                <a:lnTo>
                  <a:pt x="1472" y="739"/>
                </a:lnTo>
                <a:cubicBezTo>
                  <a:pt x="1387" y="654"/>
                  <a:pt x="1280" y="569"/>
                  <a:pt x="1195" y="484"/>
                </a:cubicBezTo>
                <a:cubicBezTo>
                  <a:pt x="1003" y="292"/>
                  <a:pt x="768" y="142"/>
                  <a:pt x="512" y="36"/>
                </a:cubicBezTo>
                <a:cubicBezTo>
                  <a:pt x="475" y="11"/>
                  <a:pt x="430" y="0"/>
                  <a:pt x="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5400000">
            <a:off x="20588" y="3597174"/>
            <a:ext cx="117170" cy="73524"/>
          </a:xfrm>
          <a:custGeom>
            <a:avLst/>
            <a:gdLst/>
            <a:ahLst/>
            <a:cxnLst/>
            <a:rect l="l" t="t" r="r" b="b"/>
            <a:pathLst>
              <a:path w="2000" h="1255" extrusionOk="0">
                <a:moveTo>
                  <a:pt x="447" y="1"/>
                </a:moveTo>
                <a:cubicBezTo>
                  <a:pt x="193" y="1"/>
                  <a:pt x="0" y="328"/>
                  <a:pt x="229" y="539"/>
                </a:cubicBezTo>
                <a:cubicBezTo>
                  <a:pt x="421" y="753"/>
                  <a:pt x="656" y="923"/>
                  <a:pt x="911" y="1030"/>
                </a:cubicBezTo>
                <a:cubicBezTo>
                  <a:pt x="1039" y="1072"/>
                  <a:pt x="1189" y="1136"/>
                  <a:pt x="1317" y="1179"/>
                </a:cubicBezTo>
                <a:cubicBezTo>
                  <a:pt x="1402" y="1200"/>
                  <a:pt x="1466" y="1200"/>
                  <a:pt x="1551" y="1222"/>
                </a:cubicBezTo>
                <a:lnTo>
                  <a:pt x="1594" y="1222"/>
                </a:lnTo>
                <a:cubicBezTo>
                  <a:pt x="1637" y="1222"/>
                  <a:pt x="1679" y="1243"/>
                  <a:pt x="1701" y="1243"/>
                </a:cubicBezTo>
                <a:cubicBezTo>
                  <a:pt x="1724" y="1251"/>
                  <a:pt x="1746" y="1254"/>
                  <a:pt x="1767" y="1254"/>
                </a:cubicBezTo>
                <a:cubicBezTo>
                  <a:pt x="1865" y="1254"/>
                  <a:pt x="1943" y="1181"/>
                  <a:pt x="1978" y="1094"/>
                </a:cubicBezTo>
                <a:cubicBezTo>
                  <a:pt x="1999" y="987"/>
                  <a:pt x="1935" y="859"/>
                  <a:pt x="1828" y="838"/>
                </a:cubicBezTo>
                <a:lnTo>
                  <a:pt x="1807" y="859"/>
                </a:lnTo>
                <a:lnTo>
                  <a:pt x="1764" y="838"/>
                </a:lnTo>
                <a:cubicBezTo>
                  <a:pt x="1743" y="817"/>
                  <a:pt x="1722" y="817"/>
                  <a:pt x="1679" y="795"/>
                </a:cubicBezTo>
                <a:lnTo>
                  <a:pt x="1530" y="689"/>
                </a:lnTo>
                <a:cubicBezTo>
                  <a:pt x="1423" y="625"/>
                  <a:pt x="1317" y="561"/>
                  <a:pt x="1210" y="497"/>
                </a:cubicBezTo>
                <a:cubicBezTo>
                  <a:pt x="1167" y="454"/>
                  <a:pt x="1125" y="433"/>
                  <a:pt x="1061" y="390"/>
                </a:cubicBezTo>
                <a:lnTo>
                  <a:pt x="997" y="347"/>
                </a:lnTo>
                <a:lnTo>
                  <a:pt x="954" y="305"/>
                </a:lnTo>
                <a:cubicBezTo>
                  <a:pt x="940" y="298"/>
                  <a:pt x="935" y="295"/>
                  <a:pt x="936" y="295"/>
                </a:cubicBezTo>
                <a:lnTo>
                  <a:pt x="936" y="295"/>
                </a:lnTo>
                <a:cubicBezTo>
                  <a:pt x="938" y="295"/>
                  <a:pt x="961" y="305"/>
                  <a:pt x="975" y="305"/>
                </a:cubicBezTo>
                <a:cubicBezTo>
                  <a:pt x="869" y="198"/>
                  <a:pt x="741" y="113"/>
                  <a:pt x="613" y="49"/>
                </a:cubicBezTo>
                <a:cubicBezTo>
                  <a:pt x="557" y="15"/>
                  <a:pt x="501" y="1"/>
                  <a:pt x="4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5400000">
            <a:off x="85823" y="3427953"/>
            <a:ext cx="170365" cy="87174"/>
          </a:xfrm>
          <a:custGeom>
            <a:avLst/>
            <a:gdLst/>
            <a:ahLst/>
            <a:cxnLst/>
            <a:rect l="l" t="t" r="r" b="b"/>
            <a:pathLst>
              <a:path w="2908" h="1488" extrusionOk="0">
                <a:moveTo>
                  <a:pt x="2640" y="1"/>
                </a:moveTo>
                <a:cubicBezTo>
                  <a:pt x="2628" y="1"/>
                  <a:pt x="2615" y="2"/>
                  <a:pt x="2602" y="5"/>
                </a:cubicBezTo>
                <a:lnTo>
                  <a:pt x="2581" y="5"/>
                </a:lnTo>
                <a:cubicBezTo>
                  <a:pt x="2389" y="69"/>
                  <a:pt x="2175" y="91"/>
                  <a:pt x="1962" y="155"/>
                </a:cubicBezTo>
                <a:cubicBezTo>
                  <a:pt x="1770" y="219"/>
                  <a:pt x="1600" y="283"/>
                  <a:pt x="1408" y="347"/>
                </a:cubicBezTo>
                <a:cubicBezTo>
                  <a:pt x="1216" y="411"/>
                  <a:pt x="1045" y="475"/>
                  <a:pt x="853" y="539"/>
                </a:cubicBezTo>
                <a:cubicBezTo>
                  <a:pt x="768" y="560"/>
                  <a:pt x="661" y="581"/>
                  <a:pt x="576" y="624"/>
                </a:cubicBezTo>
                <a:cubicBezTo>
                  <a:pt x="448" y="667"/>
                  <a:pt x="320" y="709"/>
                  <a:pt x="213" y="773"/>
                </a:cubicBezTo>
                <a:cubicBezTo>
                  <a:pt x="64" y="880"/>
                  <a:pt x="0" y="1072"/>
                  <a:pt x="64" y="1242"/>
                </a:cubicBezTo>
                <a:cubicBezTo>
                  <a:pt x="117" y="1402"/>
                  <a:pt x="259" y="1488"/>
                  <a:pt x="415" y="1488"/>
                </a:cubicBezTo>
                <a:cubicBezTo>
                  <a:pt x="447" y="1488"/>
                  <a:pt x="480" y="1484"/>
                  <a:pt x="512" y="1477"/>
                </a:cubicBezTo>
                <a:cubicBezTo>
                  <a:pt x="640" y="1434"/>
                  <a:pt x="768" y="1370"/>
                  <a:pt x="875" y="1306"/>
                </a:cubicBezTo>
                <a:cubicBezTo>
                  <a:pt x="939" y="1242"/>
                  <a:pt x="1024" y="1200"/>
                  <a:pt x="1109" y="1136"/>
                </a:cubicBezTo>
                <a:cubicBezTo>
                  <a:pt x="1280" y="1050"/>
                  <a:pt x="1450" y="965"/>
                  <a:pt x="1642" y="880"/>
                </a:cubicBezTo>
                <a:lnTo>
                  <a:pt x="2175" y="603"/>
                </a:lnTo>
                <a:cubicBezTo>
                  <a:pt x="2367" y="517"/>
                  <a:pt x="2538" y="411"/>
                  <a:pt x="2730" y="304"/>
                </a:cubicBezTo>
                <a:cubicBezTo>
                  <a:pt x="2907" y="225"/>
                  <a:pt x="2793" y="1"/>
                  <a:pt x="2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5400000">
            <a:off x="114706" y="3213827"/>
            <a:ext cx="131289" cy="98950"/>
          </a:xfrm>
          <a:custGeom>
            <a:avLst/>
            <a:gdLst/>
            <a:ahLst/>
            <a:cxnLst/>
            <a:rect l="l" t="t" r="r" b="b"/>
            <a:pathLst>
              <a:path w="2241" h="1689" extrusionOk="0">
                <a:moveTo>
                  <a:pt x="1946" y="0"/>
                </a:moveTo>
                <a:cubicBezTo>
                  <a:pt x="1908" y="0"/>
                  <a:pt x="1871" y="9"/>
                  <a:pt x="1835" y="31"/>
                </a:cubicBezTo>
                <a:lnTo>
                  <a:pt x="1835" y="9"/>
                </a:lnTo>
                <a:cubicBezTo>
                  <a:pt x="1558" y="137"/>
                  <a:pt x="1302" y="287"/>
                  <a:pt x="1025" y="457"/>
                </a:cubicBezTo>
                <a:lnTo>
                  <a:pt x="641" y="671"/>
                </a:lnTo>
                <a:cubicBezTo>
                  <a:pt x="577" y="713"/>
                  <a:pt x="513" y="756"/>
                  <a:pt x="427" y="799"/>
                </a:cubicBezTo>
                <a:lnTo>
                  <a:pt x="385" y="820"/>
                </a:lnTo>
                <a:cubicBezTo>
                  <a:pt x="406" y="809"/>
                  <a:pt x="422" y="804"/>
                  <a:pt x="427" y="804"/>
                </a:cubicBezTo>
                <a:cubicBezTo>
                  <a:pt x="433" y="804"/>
                  <a:pt x="427" y="809"/>
                  <a:pt x="406" y="820"/>
                </a:cubicBezTo>
                <a:cubicBezTo>
                  <a:pt x="300" y="863"/>
                  <a:pt x="236" y="905"/>
                  <a:pt x="172" y="969"/>
                </a:cubicBezTo>
                <a:cubicBezTo>
                  <a:pt x="22" y="1118"/>
                  <a:pt x="1" y="1353"/>
                  <a:pt x="129" y="1524"/>
                </a:cubicBezTo>
                <a:cubicBezTo>
                  <a:pt x="210" y="1632"/>
                  <a:pt x="334" y="1688"/>
                  <a:pt x="457" y="1688"/>
                </a:cubicBezTo>
                <a:cubicBezTo>
                  <a:pt x="528" y="1688"/>
                  <a:pt x="600" y="1669"/>
                  <a:pt x="662" y="1630"/>
                </a:cubicBezTo>
                <a:cubicBezTo>
                  <a:pt x="683" y="1630"/>
                  <a:pt x="705" y="1609"/>
                  <a:pt x="726" y="1609"/>
                </a:cubicBezTo>
                <a:cubicBezTo>
                  <a:pt x="759" y="1576"/>
                  <a:pt x="805" y="1530"/>
                  <a:pt x="843" y="1482"/>
                </a:cubicBezTo>
                <a:lnTo>
                  <a:pt x="843" y="1482"/>
                </a:lnTo>
                <a:cubicBezTo>
                  <a:pt x="842" y="1485"/>
                  <a:pt x="842" y="1486"/>
                  <a:pt x="843" y="1486"/>
                </a:cubicBezTo>
                <a:cubicBezTo>
                  <a:pt x="849" y="1486"/>
                  <a:pt x="897" y="1438"/>
                  <a:pt x="897" y="1438"/>
                </a:cubicBezTo>
                <a:cubicBezTo>
                  <a:pt x="918" y="1417"/>
                  <a:pt x="1025" y="1332"/>
                  <a:pt x="1089" y="1289"/>
                </a:cubicBezTo>
                <a:lnTo>
                  <a:pt x="1430" y="1012"/>
                </a:lnTo>
                <a:cubicBezTo>
                  <a:pt x="1686" y="820"/>
                  <a:pt x="1899" y="628"/>
                  <a:pt x="2134" y="436"/>
                </a:cubicBezTo>
                <a:cubicBezTo>
                  <a:pt x="2219" y="329"/>
                  <a:pt x="2240" y="201"/>
                  <a:pt x="2155" y="95"/>
                </a:cubicBezTo>
                <a:cubicBezTo>
                  <a:pt x="2098" y="38"/>
                  <a:pt x="2022" y="0"/>
                  <a:pt x="1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5400000">
            <a:off x="-102090" y="3222643"/>
            <a:ext cx="81199" cy="168666"/>
          </a:xfrm>
          <a:custGeom>
            <a:avLst/>
            <a:gdLst/>
            <a:ahLst/>
            <a:cxnLst/>
            <a:rect l="l" t="t" r="r" b="b"/>
            <a:pathLst>
              <a:path w="1386" h="2879" extrusionOk="0">
                <a:moveTo>
                  <a:pt x="310" y="1"/>
                </a:moveTo>
                <a:cubicBezTo>
                  <a:pt x="177" y="1"/>
                  <a:pt x="44" y="91"/>
                  <a:pt x="44" y="273"/>
                </a:cubicBezTo>
                <a:cubicBezTo>
                  <a:pt x="1" y="678"/>
                  <a:pt x="1" y="1083"/>
                  <a:pt x="86" y="1488"/>
                </a:cubicBezTo>
                <a:cubicBezTo>
                  <a:pt x="129" y="1680"/>
                  <a:pt x="172" y="1872"/>
                  <a:pt x="235" y="2043"/>
                </a:cubicBezTo>
                <a:cubicBezTo>
                  <a:pt x="257" y="2149"/>
                  <a:pt x="278" y="2235"/>
                  <a:pt x="321" y="2320"/>
                </a:cubicBezTo>
                <a:cubicBezTo>
                  <a:pt x="321" y="2341"/>
                  <a:pt x="326" y="2352"/>
                  <a:pt x="331" y="2352"/>
                </a:cubicBezTo>
                <a:cubicBezTo>
                  <a:pt x="337" y="2352"/>
                  <a:pt x="342" y="2341"/>
                  <a:pt x="342" y="2320"/>
                </a:cubicBezTo>
                <a:cubicBezTo>
                  <a:pt x="342" y="2362"/>
                  <a:pt x="342" y="2426"/>
                  <a:pt x="363" y="2469"/>
                </a:cubicBezTo>
                <a:cubicBezTo>
                  <a:pt x="363" y="2533"/>
                  <a:pt x="406" y="2618"/>
                  <a:pt x="449" y="2661"/>
                </a:cubicBezTo>
                <a:cubicBezTo>
                  <a:pt x="542" y="2815"/>
                  <a:pt x="677" y="2878"/>
                  <a:pt x="811" y="2878"/>
                </a:cubicBezTo>
                <a:cubicBezTo>
                  <a:pt x="1103" y="2878"/>
                  <a:pt x="1386" y="2571"/>
                  <a:pt x="1195" y="2235"/>
                </a:cubicBezTo>
                <a:lnTo>
                  <a:pt x="1195" y="2235"/>
                </a:lnTo>
                <a:cubicBezTo>
                  <a:pt x="1203" y="2259"/>
                  <a:pt x="1208" y="2271"/>
                  <a:pt x="1208" y="2271"/>
                </a:cubicBezTo>
                <a:cubicBezTo>
                  <a:pt x="1207" y="2271"/>
                  <a:pt x="1192" y="2237"/>
                  <a:pt x="1153" y="2171"/>
                </a:cubicBezTo>
                <a:cubicBezTo>
                  <a:pt x="1131" y="2128"/>
                  <a:pt x="1089" y="2085"/>
                  <a:pt x="1067" y="2043"/>
                </a:cubicBezTo>
                <a:cubicBezTo>
                  <a:pt x="1046" y="2026"/>
                  <a:pt x="1029" y="2013"/>
                  <a:pt x="1015" y="2003"/>
                </a:cubicBezTo>
                <a:lnTo>
                  <a:pt x="1015" y="2003"/>
                </a:lnTo>
                <a:cubicBezTo>
                  <a:pt x="976" y="1926"/>
                  <a:pt x="936" y="1866"/>
                  <a:pt x="897" y="1787"/>
                </a:cubicBezTo>
                <a:cubicBezTo>
                  <a:pt x="833" y="1637"/>
                  <a:pt x="769" y="1467"/>
                  <a:pt x="726" y="1318"/>
                </a:cubicBezTo>
                <a:cubicBezTo>
                  <a:pt x="619" y="976"/>
                  <a:pt x="577" y="614"/>
                  <a:pt x="577" y="273"/>
                </a:cubicBezTo>
                <a:cubicBezTo>
                  <a:pt x="577" y="91"/>
                  <a:pt x="443" y="1"/>
                  <a:pt x="3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5400000">
            <a:off x="-102705" y="3399949"/>
            <a:ext cx="113655" cy="156422"/>
          </a:xfrm>
          <a:custGeom>
            <a:avLst/>
            <a:gdLst/>
            <a:ahLst/>
            <a:cxnLst/>
            <a:rect l="l" t="t" r="r" b="b"/>
            <a:pathLst>
              <a:path w="1940" h="2670" extrusionOk="0">
                <a:moveTo>
                  <a:pt x="329" y="1"/>
                </a:moveTo>
                <a:cubicBezTo>
                  <a:pt x="164" y="1"/>
                  <a:pt x="1" y="133"/>
                  <a:pt x="64" y="349"/>
                </a:cubicBezTo>
                <a:cubicBezTo>
                  <a:pt x="235" y="1117"/>
                  <a:pt x="533" y="1863"/>
                  <a:pt x="981" y="2524"/>
                </a:cubicBezTo>
                <a:cubicBezTo>
                  <a:pt x="1043" y="2627"/>
                  <a:pt x="1135" y="2669"/>
                  <a:pt x="1235" y="2669"/>
                </a:cubicBezTo>
                <a:cubicBezTo>
                  <a:pt x="1550" y="2669"/>
                  <a:pt x="1939" y="2250"/>
                  <a:pt x="1664" y="1991"/>
                </a:cubicBezTo>
                <a:cubicBezTo>
                  <a:pt x="1600" y="1927"/>
                  <a:pt x="1536" y="1842"/>
                  <a:pt x="1472" y="1778"/>
                </a:cubicBezTo>
                <a:lnTo>
                  <a:pt x="1387" y="1671"/>
                </a:lnTo>
                <a:lnTo>
                  <a:pt x="1344" y="1607"/>
                </a:lnTo>
                <a:cubicBezTo>
                  <a:pt x="1237" y="1458"/>
                  <a:pt x="1152" y="1309"/>
                  <a:pt x="1067" y="1160"/>
                </a:cubicBezTo>
                <a:cubicBezTo>
                  <a:pt x="960" y="1010"/>
                  <a:pt x="875" y="840"/>
                  <a:pt x="811" y="669"/>
                </a:cubicBezTo>
                <a:cubicBezTo>
                  <a:pt x="725" y="520"/>
                  <a:pt x="661" y="371"/>
                  <a:pt x="597" y="200"/>
                </a:cubicBezTo>
                <a:cubicBezTo>
                  <a:pt x="554" y="62"/>
                  <a:pt x="441" y="1"/>
                  <a:pt x="3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5400000">
            <a:off x="-72036" y="3068391"/>
            <a:ext cx="117522" cy="68720"/>
          </a:xfrm>
          <a:custGeom>
            <a:avLst/>
            <a:gdLst/>
            <a:ahLst/>
            <a:cxnLst/>
            <a:rect l="l" t="t" r="r" b="b"/>
            <a:pathLst>
              <a:path w="2006" h="1173" extrusionOk="0">
                <a:moveTo>
                  <a:pt x="805" y="937"/>
                </a:moveTo>
                <a:cubicBezTo>
                  <a:pt x="796" y="948"/>
                  <a:pt x="790" y="959"/>
                  <a:pt x="790" y="968"/>
                </a:cubicBezTo>
                <a:lnTo>
                  <a:pt x="805" y="937"/>
                </a:lnTo>
                <a:close/>
                <a:moveTo>
                  <a:pt x="1553" y="0"/>
                </a:moveTo>
                <a:cubicBezTo>
                  <a:pt x="1341" y="0"/>
                  <a:pt x="1130" y="28"/>
                  <a:pt x="918" y="93"/>
                </a:cubicBezTo>
                <a:cubicBezTo>
                  <a:pt x="875" y="115"/>
                  <a:pt x="811" y="136"/>
                  <a:pt x="747" y="157"/>
                </a:cubicBezTo>
                <a:cubicBezTo>
                  <a:pt x="683" y="157"/>
                  <a:pt x="641" y="179"/>
                  <a:pt x="598" y="200"/>
                </a:cubicBezTo>
                <a:cubicBezTo>
                  <a:pt x="612" y="200"/>
                  <a:pt x="636" y="190"/>
                  <a:pt x="637" y="190"/>
                </a:cubicBezTo>
                <a:lnTo>
                  <a:pt x="637" y="190"/>
                </a:lnTo>
                <a:cubicBezTo>
                  <a:pt x="638" y="190"/>
                  <a:pt x="634" y="193"/>
                  <a:pt x="619" y="200"/>
                </a:cubicBezTo>
                <a:lnTo>
                  <a:pt x="577" y="221"/>
                </a:lnTo>
                <a:cubicBezTo>
                  <a:pt x="491" y="264"/>
                  <a:pt x="406" y="307"/>
                  <a:pt x="342" y="349"/>
                </a:cubicBezTo>
                <a:cubicBezTo>
                  <a:pt x="323" y="356"/>
                  <a:pt x="317" y="358"/>
                  <a:pt x="318" y="359"/>
                </a:cubicBezTo>
                <a:lnTo>
                  <a:pt x="318" y="359"/>
                </a:lnTo>
                <a:cubicBezTo>
                  <a:pt x="300" y="367"/>
                  <a:pt x="282" y="379"/>
                  <a:pt x="257" y="392"/>
                </a:cubicBezTo>
                <a:cubicBezTo>
                  <a:pt x="171" y="434"/>
                  <a:pt x="108" y="498"/>
                  <a:pt x="65" y="584"/>
                </a:cubicBezTo>
                <a:cubicBezTo>
                  <a:pt x="1" y="733"/>
                  <a:pt x="1" y="882"/>
                  <a:pt x="108" y="1010"/>
                </a:cubicBezTo>
                <a:cubicBezTo>
                  <a:pt x="175" y="1112"/>
                  <a:pt x="296" y="1173"/>
                  <a:pt x="417" y="1173"/>
                </a:cubicBezTo>
                <a:cubicBezTo>
                  <a:pt x="449" y="1173"/>
                  <a:pt x="482" y="1168"/>
                  <a:pt x="513" y="1160"/>
                </a:cubicBezTo>
                <a:cubicBezTo>
                  <a:pt x="555" y="1138"/>
                  <a:pt x="619" y="1117"/>
                  <a:pt x="662" y="1074"/>
                </a:cubicBezTo>
                <a:cubicBezTo>
                  <a:pt x="683" y="1053"/>
                  <a:pt x="726" y="1032"/>
                  <a:pt x="747" y="1010"/>
                </a:cubicBezTo>
                <a:lnTo>
                  <a:pt x="811" y="925"/>
                </a:lnTo>
                <a:lnTo>
                  <a:pt x="805" y="937"/>
                </a:lnTo>
                <a:lnTo>
                  <a:pt x="805" y="937"/>
                </a:lnTo>
                <a:cubicBezTo>
                  <a:pt x="819" y="920"/>
                  <a:pt x="841" y="904"/>
                  <a:pt x="854" y="904"/>
                </a:cubicBezTo>
                <a:lnTo>
                  <a:pt x="918" y="840"/>
                </a:lnTo>
                <a:lnTo>
                  <a:pt x="939" y="797"/>
                </a:lnTo>
                <a:lnTo>
                  <a:pt x="982" y="776"/>
                </a:lnTo>
                <a:cubicBezTo>
                  <a:pt x="1046" y="754"/>
                  <a:pt x="1089" y="712"/>
                  <a:pt x="1152" y="690"/>
                </a:cubicBezTo>
                <a:lnTo>
                  <a:pt x="1216" y="648"/>
                </a:lnTo>
                <a:lnTo>
                  <a:pt x="1259" y="626"/>
                </a:lnTo>
                <a:cubicBezTo>
                  <a:pt x="1259" y="626"/>
                  <a:pt x="1323" y="605"/>
                  <a:pt x="1344" y="605"/>
                </a:cubicBezTo>
                <a:lnTo>
                  <a:pt x="1430" y="562"/>
                </a:lnTo>
                <a:cubicBezTo>
                  <a:pt x="1558" y="520"/>
                  <a:pt x="1664" y="498"/>
                  <a:pt x="1792" y="477"/>
                </a:cubicBezTo>
                <a:cubicBezTo>
                  <a:pt x="1920" y="456"/>
                  <a:pt x="2006" y="328"/>
                  <a:pt x="1963" y="221"/>
                </a:cubicBezTo>
                <a:cubicBezTo>
                  <a:pt x="1942" y="115"/>
                  <a:pt x="1856" y="29"/>
                  <a:pt x="1750" y="29"/>
                </a:cubicBezTo>
                <a:lnTo>
                  <a:pt x="1750" y="8"/>
                </a:lnTo>
                <a:cubicBezTo>
                  <a:pt x="1684" y="3"/>
                  <a:pt x="1619" y="0"/>
                  <a:pt x="15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5400000">
            <a:off x="109638" y="2973777"/>
            <a:ext cx="94908" cy="135390"/>
          </a:xfrm>
          <a:custGeom>
            <a:avLst/>
            <a:gdLst/>
            <a:ahLst/>
            <a:cxnLst/>
            <a:rect l="l" t="t" r="r" b="b"/>
            <a:pathLst>
              <a:path w="1620" h="2311" extrusionOk="0">
                <a:moveTo>
                  <a:pt x="390" y="0"/>
                </a:moveTo>
                <a:cubicBezTo>
                  <a:pt x="327" y="0"/>
                  <a:pt x="265" y="17"/>
                  <a:pt x="214" y="51"/>
                </a:cubicBezTo>
                <a:cubicBezTo>
                  <a:pt x="65" y="137"/>
                  <a:pt x="1" y="307"/>
                  <a:pt x="43" y="478"/>
                </a:cubicBezTo>
                <a:cubicBezTo>
                  <a:pt x="107" y="649"/>
                  <a:pt x="193" y="798"/>
                  <a:pt x="299" y="947"/>
                </a:cubicBezTo>
                <a:cubicBezTo>
                  <a:pt x="363" y="1075"/>
                  <a:pt x="449" y="1224"/>
                  <a:pt x="534" y="1374"/>
                </a:cubicBezTo>
                <a:cubicBezTo>
                  <a:pt x="683" y="1651"/>
                  <a:pt x="854" y="1907"/>
                  <a:pt x="1003" y="2184"/>
                </a:cubicBezTo>
                <a:cubicBezTo>
                  <a:pt x="1033" y="2275"/>
                  <a:pt x="1101" y="2311"/>
                  <a:pt x="1178" y="2311"/>
                </a:cubicBezTo>
                <a:cubicBezTo>
                  <a:pt x="1371" y="2311"/>
                  <a:pt x="1619" y="2081"/>
                  <a:pt x="1451" y="1928"/>
                </a:cubicBezTo>
                <a:cubicBezTo>
                  <a:pt x="1323" y="1630"/>
                  <a:pt x="1216" y="1331"/>
                  <a:pt x="1088" y="1032"/>
                </a:cubicBezTo>
                <a:cubicBezTo>
                  <a:pt x="1024" y="883"/>
                  <a:pt x="961" y="734"/>
                  <a:pt x="897" y="606"/>
                </a:cubicBezTo>
                <a:lnTo>
                  <a:pt x="875" y="563"/>
                </a:lnTo>
                <a:cubicBezTo>
                  <a:pt x="875" y="521"/>
                  <a:pt x="833" y="478"/>
                  <a:pt x="833" y="435"/>
                </a:cubicBezTo>
                <a:cubicBezTo>
                  <a:pt x="811" y="414"/>
                  <a:pt x="790" y="371"/>
                  <a:pt x="790" y="329"/>
                </a:cubicBezTo>
                <a:cubicBezTo>
                  <a:pt x="747" y="265"/>
                  <a:pt x="705" y="179"/>
                  <a:pt x="662" y="115"/>
                </a:cubicBezTo>
                <a:cubicBezTo>
                  <a:pt x="585" y="39"/>
                  <a:pt x="485" y="0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5400000">
            <a:off x="237003" y="3065989"/>
            <a:ext cx="118752" cy="74754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5400000">
            <a:off x="484147" y="3045806"/>
            <a:ext cx="56300" cy="160113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696344" y="2987691"/>
            <a:ext cx="124259" cy="102114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5400000">
            <a:off x="507405" y="2905731"/>
            <a:ext cx="144705" cy="83894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5400000">
            <a:off x="729152" y="2775791"/>
            <a:ext cx="120744" cy="140194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5400000">
            <a:off x="309005" y="2850105"/>
            <a:ext cx="107855" cy="193330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54949" y="2823479"/>
            <a:ext cx="141248" cy="50090"/>
          </a:xfrm>
          <a:custGeom>
            <a:avLst/>
            <a:gdLst/>
            <a:ahLst/>
            <a:cxnLst/>
            <a:rect l="l" t="t" r="r" b="b"/>
            <a:pathLst>
              <a:path w="2411" h="855" extrusionOk="0">
                <a:moveTo>
                  <a:pt x="2118" y="1"/>
                </a:moveTo>
                <a:cubicBezTo>
                  <a:pt x="2087" y="1"/>
                  <a:pt x="2056" y="7"/>
                  <a:pt x="2026" y="22"/>
                </a:cubicBezTo>
                <a:lnTo>
                  <a:pt x="2005" y="22"/>
                </a:lnTo>
                <a:cubicBezTo>
                  <a:pt x="1877" y="44"/>
                  <a:pt x="1749" y="86"/>
                  <a:pt x="1621" y="86"/>
                </a:cubicBezTo>
                <a:lnTo>
                  <a:pt x="1131" y="86"/>
                </a:lnTo>
                <a:cubicBezTo>
                  <a:pt x="1109" y="93"/>
                  <a:pt x="1088" y="96"/>
                  <a:pt x="1067" y="96"/>
                </a:cubicBezTo>
                <a:cubicBezTo>
                  <a:pt x="1024" y="96"/>
                  <a:pt x="981" y="86"/>
                  <a:pt x="939" y="86"/>
                </a:cubicBezTo>
                <a:lnTo>
                  <a:pt x="832" y="65"/>
                </a:lnTo>
                <a:cubicBezTo>
                  <a:pt x="747" y="22"/>
                  <a:pt x="662" y="1"/>
                  <a:pt x="576" y="1"/>
                </a:cubicBezTo>
                <a:cubicBezTo>
                  <a:pt x="86" y="1"/>
                  <a:pt x="0" y="683"/>
                  <a:pt x="470" y="833"/>
                </a:cubicBezTo>
                <a:cubicBezTo>
                  <a:pt x="555" y="854"/>
                  <a:pt x="662" y="854"/>
                  <a:pt x="768" y="854"/>
                </a:cubicBezTo>
                <a:lnTo>
                  <a:pt x="960" y="854"/>
                </a:lnTo>
                <a:cubicBezTo>
                  <a:pt x="1109" y="833"/>
                  <a:pt x="1259" y="833"/>
                  <a:pt x="1429" y="790"/>
                </a:cubicBezTo>
                <a:cubicBezTo>
                  <a:pt x="1707" y="747"/>
                  <a:pt x="1984" y="662"/>
                  <a:pt x="2240" y="534"/>
                </a:cubicBezTo>
                <a:cubicBezTo>
                  <a:pt x="2368" y="449"/>
                  <a:pt x="2410" y="300"/>
                  <a:pt x="2346" y="172"/>
                </a:cubicBezTo>
                <a:cubicBezTo>
                  <a:pt x="2314" y="74"/>
                  <a:pt x="2218" y="1"/>
                  <a:pt x="21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5400000">
            <a:off x="-82669" y="2811468"/>
            <a:ext cx="64033" cy="149333"/>
          </a:xfrm>
          <a:custGeom>
            <a:avLst/>
            <a:gdLst/>
            <a:ahLst/>
            <a:cxnLst/>
            <a:rect l="l" t="t" r="r" b="b"/>
            <a:pathLst>
              <a:path w="1093" h="2549" extrusionOk="0">
                <a:moveTo>
                  <a:pt x="796" y="1"/>
                </a:moveTo>
                <a:cubicBezTo>
                  <a:pt x="697" y="1"/>
                  <a:pt x="598" y="57"/>
                  <a:pt x="555" y="186"/>
                </a:cubicBezTo>
                <a:lnTo>
                  <a:pt x="576" y="165"/>
                </a:lnTo>
                <a:lnTo>
                  <a:pt x="576" y="165"/>
                </a:lnTo>
                <a:cubicBezTo>
                  <a:pt x="406" y="463"/>
                  <a:pt x="299" y="783"/>
                  <a:pt x="214" y="1124"/>
                </a:cubicBezTo>
                <a:cubicBezTo>
                  <a:pt x="171" y="1274"/>
                  <a:pt x="128" y="1444"/>
                  <a:pt x="107" y="1593"/>
                </a:cubicBezTo>
                <a:cubicBezTo>
                  <a:pt x="64" y="1764"/>
                  <a:pt x="22" y="1956"/>
                  <a:pt x="0" y="2148"/>
                </a:cubicBezTo>
                <a:cubicBezTo>
                  <a:pt x="12" y="2407"/>
                  <a:pt x="219" y="2549"/>
                  <a:pt x="427" y="2549"/>
                </a:cubicBezTo>
                <a:cubicBezTo>
                  <a:pt x="595" y="2549"/>
                  <a:pt x="765" y="2455"/>
                  <a:pt x="832" y="2255"/>
                </a:cubicBezTo>
                <a:cubicBezTo>
                  <a:pt x="853" y="2063"/>
                  <a:pt x="853" y="1892"/>
                  <a:pt x="853" y="1700"/>
                </a:cubicBezTo>
                <a:cubicBezTo>
                  <a:pt x="853" y="1615"/>
                  <a:pt x="875" y="1529"/>
                  <a:pt x="875" y="1444"/>
                </a:cubicBezTo>
                <a:lnTo>
                  <a:pt x="875" y="1359"/>
                </a:lnTo>
                <a:cubicBezTo>
                  <a:pt x="875" y="1338"/>
                  <a:pt x="875" y="1316"/>
                  <a:pt x="875" y="1295"/>
                </a:cubicBezTo>
                <a:cubicBezTo>
                  <a:pt x="939" y="975"/>
                  <a:pt x="1024" y="655"/>
                  <a:pt x="1067" y="314"/>
                </a:cubicBezTo>
                <a:cubicBezTo>
                  <a:pt x="1092" y="123"/>
                  <a:pt x="943" y="1"/>
                  <a:pt x="7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rot="5400000">
            <a:off x="386660" y="2746967"/>
            <a:ext cx="48801" cy="145584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5400000">
            <a:off x="617165" y="2784784"/>
            <a:ext cx="52551" cy="46282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 rot="10800000">
            <a:off x="482192" y="-492936"/>
            <a:ext cx="1944133" cy="1869161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1089274" y="2429679"/>
            <a:ext cx="307074" cy="28415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rot="1429443">
            <a:off x="1089272" y="2992652"/>
            <a:ext cx="307068" cy="284146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rot="5400000">
            <a:off x="4448420" y="4127116"/>
            <a:ext cx="756246" cy="137951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726100" y="356016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1"/>
          </p:nvPr>
        </p:nvSpPr>
        <p:spPr>
          <a:xfrm>
            <a:off x="1241314" y="2124569"/>
            <a:ext cx="25344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"/>
          <p:cNvSpPr/>
          <p:nvPr/>
        </p:nvSpPr>
        <p:spPr>
          <a:xfrm rot="5400000" flipH="1">
            <a:off x="-323930" y="4508243"/>
            <a:ext cx="1345938" cy="1830627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 rot="5400000" flipH="1">
            <a:off x="-388319" y="4383418"/>
            <a:ext cx="1434000" cy="1803638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 rot="5400000" flipH="1">
            <a:off x="-117968" y="4426686"/>
            <a:ext cx="1394913" cy="1334363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 flipH="1">
            <a:off x="799395" y="4973709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 flipH="1">
            <a:off x="409370" y="4973709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-118327" y="1757600"/>
            <a:ext cx="589647" cy="756127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-118325" y="2662396"/>
            <a:ext cx="208348" cy="500296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 rot="5400000" flipH="1">
            <a:off x="670902" y="-408245"/>
            <a:ext cx="597231" cy="1354136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 rot="5400000">
            <a:off x="8408931" y="87221"/>
            <a:ext cx="1248253" cy="426858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 flipH="1">
            <a:off x="8307845" y="444300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9179643" y="3832006"/>
            <a:ext cx="123778" cy="93804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9165437" y="4005352"/>
            <a:ext cx="139235" cy="12233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9018876" y="3953411"/>
            <a:ext cx="140174" cy="66457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8981516" y="4081824"/>
            <a:ext cx="99749" cy="105068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54602" y="3804471"/>
            <a:ext cx="157570" cy="68960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30571" y="3969243"/>
            <a:ext cx="133540" cy="131538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55353" y="4202102"/>
            <a:ext cx="147433" cy="130412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894718" y="4370317"/>
            <a:ext cx="135480" cy="130036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9091844" y="4301980"/>
            <a:ext cx="136607" cy="139798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9196164" y="4176320"/>
            <a:ext cx="103003" cy="110574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9173698" y="4646856"/>
            <a:ext cx="106820" cy="150374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9213686" y="4525139"/>
            <a:ext cx="82853" cy="82790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8853353" y="4705806"/>
            <a:ext cx="67021" cy="117833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8972129" y="4587781"/>
            <a:ext cx="79035" cy="77158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8712674" y="4435775"/>
            <a:ext cx="74029" cy="186544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9324452" y="4292467"/>
            <a:ext cx="72277" cy="143302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9355179" y="4651675"/>
            <a:ext cx="42740" cy="13110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9353864" y="3920306"/>
            <a:ext cx="69461" cy="167833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8998475" y="4835033"/>
            <a:ext cx="167270" cy="86044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9261747" y="4905498"/>
            <a:ext cx="77471" cy="88985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881388" y="4942170"/>
            <a:ext cx="154879" cy="70650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8704726" y="4852618"/>
            <a:ext cx="107320" cy="89799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4586550" y="1758913"/>
            <a:ext cx="3649200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4586550" y="2442572"/>
            <a:ext cx="3649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9" name="Google Shape;219;p9"/>
          <p:cNvSpPr/>
          <p:nvPr/>
        </p:nvSpPr>
        <p:spPr>
          <a:xfrm rot="-5400000">
            <a:off x="-819352" y="838739"/>
            <a:ext cx="1906859" cy="544005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191025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684050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936124" y="715479"/>
            <a:ext cx="900682" cy="456214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410825" y="1347375"/>
            <a:ext cx="1567770" cy="794128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rot="-5400000">
            <a:off x="8635467" y="3739178"/>
            <a:ext cx="1387430" cy="947514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rot="-5400000">
            <a:off x="104398" y="3865260"/>
            <a:ext cx="157320" cy="119268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-5400000">
            <a:off x="246290" y="3638719"/>
            <a:ext cx="138444" cy="108120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 rot="-5400000">
            <a:off x="51252" y="3595807"/>
            <a:ext cx="79161" cy="16521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rot="-5400000">
            <a:off x="-72973" y="3734604"/>
            <a:ext cx="98332" cy="132952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 rot="-5400000">
            <a:off x="-46901" y="3940706"/>
            <a:ext cx="91903" cy="129354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 rot="-5400000">
            <a:off x="185828" y="4093808"/>
            <a:ext cx="114436" cy="157844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 rot="-5400000">
            <a:off x="-62916" y="4170726"/>
            <a:ext cx="157320" cy="97030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 rot="-5400000">
            <a:off x="114013" y="4305070"/>
            <a:ext cx="150182" cy="107176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 rot="-5400000">
            <a:off x="8222" y="4402016"/>
            <a:ext cx="73675" cy="130770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 rot="-5400000">
            <a:off x="296575" y="3362040"/>
            <a:ext cx="106826" cy="141328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 rot="-5400000">
            <a:off x="152886" y="3473466"/>
            <a:ext cx="98155" cy="86413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 rot="-5400000">
            <a:off x="55882" y="3301843"/>
            <a:ext cx="87596" cy="155543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-5400000">
            <a:off x="-85714" y="3453705"/>
            <a:ext cx="150890" cy="79689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 rot="-5400000">
            <a:off x="321792" y="4445609"/>
            <a:ext cx="56687" cy="161206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 rot="-5400000">
            <a:off x="39720" y="4562520"/>
            <a:ext cx="125112" cy="102811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 rot="-5400000">
            <a:off x="209364" y="4663388"/>
            <a:ext cx="145699" cy="84467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 rot="-5400000">
            <a:off x="10227" y="4737537"/>
            <a:ext cx="121573" cy="141151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 rot="-5400000">
            <a:off x="191640" y="4823037"/>
            <a:ext cx="52912" cy="46598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 rot="5400000">
            <a:off x="2732426" y="4345430"/>
            <a:ext cx="248554" cy="1415293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>
            <a:spLocks noGrp="1"/>
          </p:cNvSpPr>
          <p:nvPr>
            <p:ph type="title"/>
          </p:nvPr>
        </p:nvSpPr>
        <p:spPr>
          <a:xfrm>
            <a:off x="726300" y="35601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"/>
          </p:nvPr>
        </p:nvSpPr>
        <p:spPr>
          <a:xfrm>
            <a:off x="2953719" y="172282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2"/>
          </p:nvPr>
        </p:nvSpPr>
        <p:spPr>
          <a:xfrm>
            <a:off x="2953719" y="2060193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3"/>
          </p:nvPr>
        </p:nvSpPr>
        <p:spPr>
          <a:xfrm>
            <a:off x="5581371" y="172282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4"/>
          </p:nvPr>
        </p:nvSpPr>
        <p:spPr>
          <a:xfrm>
            <a:off x="5581371" y="2060193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5"/>
          </p:nvPr>
        </p:nvSpPr>
        <p:spPr>
          <a:xfrm>
            <a:off x="2953721" y="33293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6"/>
          </p:nvPr>
        </p:nvSpPr>
        <p:spPr>
          <a:xfrm>
            <a:off x="2953721" y="3666948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7" hasCustomPrompt="1"/>
          </p:nvPr>
        </p:nvSpPr>
        <p:spPr>
          <a:xfrm>
            <a:off x="3938324" y="1171373"/>
            <a:ext cx="5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8" hasCustomPrompt="1"/>
          </p:nvPr>
        </p:nvSpPr>
        <p:spPr>
          <a:xfrm>
            <a:off x="6548133" y="1171375"/>
            <a:ext cx="60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9" hasCustomPrompt="1"/>
          </p:nvPr>
        </p:nvSpPr>
        <p:spPr>
          <a:xfrm>
            <a:off x="3896924" y="2817920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13"/>
          </p:nvPr>
        </p:nvSpPr>
        <p:spPr>
          <a:xfrm>
            <a:off x="5581381" y="33293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4"/>
          </p:nvPr>
        </p:nvSpPr>
        <p:spPr>
          <a:xfrm>
            <a:off x="5581381" y="3666948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5" hasCustomPrompt="1"/>
          </p:nvPr>
        </p:nvSpPr>
        <p:spPr>
          <a:xfrm>
            <a:off x="6524583" y="2817920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/>
          <p:nvPr/>
        </p:nvSpPr>
        <p:spPr>
          <a:xfrm rot="-5400000">
            <a:off x="7971955" y="429719"/>
            <a:ext cx="1736626" cy="63923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8671875" y="393225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3"/>
          <p:cNvSpPr/>
          <p:nvPr/>
        </p:nvSpPr>
        <p:spPr>
          <a:xfrm>
            <a:off x="8671875" y="630150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8671875" y="864225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8671875" y="1098300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3"/>
          <p:cNvSpPr/>
          <p:nvPr/>
        </p:nvSpPr>
        <p:spPr>
          <a:xfrm rot="5400000" flipH="1">
            <a:off x="8363604" y="4192079"/>
            <a:ext cx="1193544" cy="398998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72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17" y="1704281"/>
            <a:ext cx="6943766" cy="17349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t="936" r="-1126" b="-1506"/>
          <a:stretch/>
        </p:blipFill>
        <p:spPr>
          <a:xfrm>
            <a:off x="592408" y="3262691"/>
            <a:ext cx="1378162" cy="1669043"/>
          </a:xfrm>
          <a:prstGeom prst="rect">
            <a:avLst/>
          </a:prstGeom>
        </p:spPr>
      </p:pic>
      <p:sp>
        <p:nvSpPr>
          <p:cNvPr id="755" name="Google Shape;755;p37"/>
          <p:cNvSpPr txBox="1">
            <a:spLocks noGrp="1"/>
          </p:cNvSpPr>
          <p:nvPr>
            <p:ph type="title"/>
          </p:nvPr>
        </p:nvSpPr>
        <p:spPr>
          <a:xfrm>
            <a:off x="592408" y="23989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Our team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8" y="1226106"/>
            <a:ext cx="1378162" cy="1496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98" y="1226106"/>
            <a:ext cx="1161328" cy="15026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4" b="10974"/>
          <a:stretch/>
        </p:blipFill>
        <p:spPr>
          <a:xfrm>
            <a:off x="5163432" y="3281787"/>
            <a:ext cx="1205094" cy="1649947"/>
          </a:xfrm>
          <a:prstGeom prst="rect">
            <a:avLst/>
          </a:prstGeom>
        </p:spPr>
      </p:pic>
      <p:sp>
        <p:nvSpPr>
          <p:cNvPr id="58" name="Google Shape;756;p37"/>
          <p:cNvSpPr txBox="1">
            <a:spLocks noGrp="1"/>
          </p:cNvSpPr>
          <p:nvPr>
            <p:ph type="subTitle" idx="3"/>
          </p:nvPr>
        </p:nvSpPr>
        <p:spPr>
          <a:xfrm>
            <a:off x="6474398" y="157735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 err="1"/>
              <a:t>Bozhidar</a:t>
            </a:r>
            <a:r>
              <a:rPr lang="en-GB" dirty="0"/>
              <a:t> </a:t>
            </a:r>
            <a:r>
              <a:rPr lang="en-GB" dirty="0" err="1"/>
              <a:t>Boqdzhiev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9" name="Google Shape;757;p37"/>
          <p:cNvSpPr txBox="1">
            <a:spLocks noGrp="1"/>
          </p:cNvSpPr>
          <p:nvPr>
            <p:ph type="subTitle" idx="4"/>
          </p:nvPr>
        </p:nvSpPr>
        <p:spPr>
          <a:xfrm>
            <a:off x="6474398" y="1912881"/>
            <a:ext cx="20771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Frontend developer</a:t>
            </a:r>
          </a:p>
        </p:txBody>
      </p:sp>
      <p:sp>
        <p:nvSpPr>
          <p:cNvPr id="60" name="Google Shape;758;p37"/>
          <p:cNvSpPr txBox="1">
            <a:spLocks noGrp="1"/>
          </p:cNvSpPr>
          <p:nvPr>
            <p:ph type="subTitle" idx="1"/>
          </p:nvPr>
        </p:nvSpPr>
        <p:spPr>
          <a:xfrm>
            <a:off x="2233282" y="1578568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Konstantin Dinev</a:t>
            </a:r>
            <a:endParaRPr dirty="0"/>
          </a:p>
        </p:txBody>
      </p:sp>
      <p:sp>
        <p:nvSpPr>
          <p:cNvPr id="61" name="Google Shape;759;p37"/>
          <p:cNvSpPr txBox="1">
            <a:spLocks noGrp="1"/>
          </p:cNvSpPr>
          <p:nvPr>
            <p:ph type="subTitle" idx="2"/>
          </p:nvPr>
        </p:nvSpPr>
        <p:spPr>
          <a:xfrm>
            <a:off x="2233282" y="1906966"/>
            <a:ext cx="2534400" cy="573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62" name="Google Shape;760;p37"/>
          <p:cNvSpPr txBox="1">
            <a:spLocks noGrp="1"/>
          </p:cNvSpPr>
          <p:nvPr>
            <p:ph type="subTitle" idx="5"/>
          </p:nvPr>
        </p:nvSpPr>
        <p:spPr>
          <a:xfrm>
            <a:off x="6474398" y="3559376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Maksim </a:t>
            </a:r>
            <a:r>
              <a:rPr lang="en-GB" dirty="0" err="1"/>
              <a:t>Vasilev</a:t>
            </a:r>
            <a:endParaRPr lang="en-GB" dirty="0"/>
          </a:p>
        </p:txBody>
      </p:sp>
      <p:sp>
        <p:nvSpPr>
          <p:cNvPr id="63" name="Google Shape;761;p37"/>
          <p:cNvSpPr txBox="1">
            <a:spLocks noGrp="1"/>
          </p:cNvSpPr>
          <p:nvPr>
            <p:ph type="subTitle" idx="6"/>
          </p:nvPr>
        </p:nvSpPr>
        <p:spPr>
          <a:xfrm>
            <a:off x="6474398" y="3913252"/>
            <a:ext cx="18094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Backend developer</a:t>
            </a:r>
          </a:p>
        </p:txBody>
      </p:sp>
      <p:sp>
        <p:nvSpPr>
          <p:cNvPr id="64" name="Google Shape;762;p37"/>
          <p:cNvSpPr txBox="1">
            <a:spLocks noGrp="1"/>
          </p:cNvSpPr>
          <p:nvPr>
            <p:ph type="subTitle" idx="13"/>
          </p:nvPr>
        </p:nvSpPr>
        <p:spPr>
          <a:xfrm>
            <a:off x="2233282" y="3559376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Victoria </a:t>
            </a:r>
            <a:r>
              <a:rPr lang="en-GB" dirty="0" err="1"/>
              <a:t>Bolashikova</a:t>
            </a:r>
            <a:endParaRPr lang="en-GB" dirty="0"/>
          </a:p>
        </p:txBody>
      </p:sp>
      <p:sp>
        <p:nvSpPr>
          <p:cNvPr id="65" name="Google Shape;763;p37"/>
          <p:cNvSpPr txBox="1">
            <a:spLocks noGrp="1"/>
          </p:cNvSpPr>
          <p:nvPr>
            <p:ph type="subTitle" idx="14"/>
          </p:nvPr>
        </p:nvSpPr>
        <p:spPr>
          <a:xfrm>
            <a:off x="2233282" y="3891740"/>
            <a:ext cx="1378162" cy="615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Designer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9;p39"/>
          <p:cNvSpPr txBox="1">
            <a:spLocks/>
          </p:cNvSpPr>
          <p:nvPr/>
        </p:nvSpPr>
        <p:spPr>
          <a:xfrm>
            <a:off x="902199" y="1014269"/>
            <a:ext cx="2943301" cy="739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Our idea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222"/>
          <a:stretch/>
        </p:blipFill>
        <p:spPr>
          <a:xfrm>
            <a:off x="4298857" y="716471"/>
            <a:ext cx="4396302" cy="2159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2" t="-1808" r="1024" b="1808"/>
          <a:stretch/>
        </p:blipFill>
        <p:spPr>
          <a:xfrm>
            <a:off x="448842" y="2330304"/>
            <a:ext cx="4450700" cy="21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9;p39"/>
          <p:cNvSpPr txBox="1">
            <a:spLocks/>
          </p:cNvSpPr>
          <p:nvPr/>
        </p:nvSpPr>
        <p:spPr>
          <a:xfrm>
            <a:off x="102610" y="564249"/>
            <a:ext cx="8950166" cy="658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2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Stages of realization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78318258"/>
              </p:ext>
            </p:extLst>
          </p:nvPr>
        </p:nvGraphicFramePr>
        <p:xfrm>
          <a:off x="645102" y="666773"/>
          <a:ext cx="7853795" cy="447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6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9"/>
          <p:cNvSpPr txBox="1">
            <a:spLocks noGrp="1"/>
          </p:cNvSpPr>
          <p:nvPr>
            <p:ph type="title"/>
          </p:nvPr>
        </p:nvSpPr>
        <p:spPr>
          <a:xfrm>
            <a:off x="775163" y="411452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Languages and tools</a:t>
            </a:r>
            <a:endParaRPr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1" name="Picture 2" descr="https://camo.githubusercontent.com/57b4c8c710b0d4cb436bbb1f47debf59cb879819889d842b819bf15e02d87bb9/68747470733a2f2f63646e2e646973636f72646170702e636f6d2f6174746163686d656e74732f3934313032363331363438323933363930322f3935323535353233333439363636363132322f68746d6c352d6c6f676f2d706e672d7472616e73706172656e74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90"/>
          <a:stretch/>
        </p:blipFill>
        <p:spPr bwMode="auto">
          <a:xfrm>
            <a:off x="1088336" y="3295001"/>
            <a:ext cx="785772" cy="95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4" descr="https://camo.githubusercontent.com/b091463b46a9c5e42e4a25b4cc77ad642363c12531848424d05b1c972dd85c5a/68747470733a2f2f63646e2e646973636f72646170702e636f6d2f6174746163686d656e74732f3934313032363331363438323933363930322f3935323535343333383539393936343639322f6b697373706e672d7765622d646576656c6f706d656e742d636173636164696e672d7374796c652d7368656574732d637373332d68746d6c2d35616534383038343566333866332e303131303234313031353234393234353438333930312e706e6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466"/>
          <a:stretch/>
        </p:blipFill>
        <p:spPr bwMode="auto">
          <a:xfrm>
            <a:off x="2099990" y="3352663"/>
            <a:ext cx="1110324" cy="8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6" descr="https://camo.githubusercontent.com/bb5f444110fc44929a381d7cb63d91b75545f5beb6870a7d0835043c44799459/68747470733a2f2f63646e2e646973636f72646170702e636f6d2f6174746163686d656e74732f3934313032363331363438323933363930322f3935323535363431333635323137363839362f6b696e64706e675f313731383034362e706e6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85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369"/>
          <a:stretch/>
        </p:blipFill>
        <p:spPr bwMode="auto">
          <a:xfrm>
            <a:off x="3436196" y="3351586"/>
            <a:ext cx="1026178" cy="8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https://raw.githubusercontent.com/github/explore/80688e429a7d4ef2fca1e82350fe8e3517d3494d/topics/visual-studio-code/visual-studio-cod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22" y="1764723"/>
            <a:ext cx="881999" cy="8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10"/>
          <a:srcRect l="9120" t="17142" r="9119" b="9793"/>
          <a:stretch/>
        </p:blipFill>
        <p:spPr>
          <a:xfrm>
            <a:off x="2155701" y="1833529"/>
            <a:ext cx="998902" cy="882001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11"/>
          <a:srcRect l="15820" r="19572"/>
          <a:stretch/>
        </p:blipFill>
        <p:spPr>
          <a:xfrm>
            <a:off x="3497277" y="1833530"/>
            <a:ext cx="892529" cy="861115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6659" y="1811461"/>
            <a:ext cx="892529" cy="883184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13"/>
          <a:srcRect t="8575" r="10282" b="5698"/>
          <a:stretch/>
        </p:blipFill>
        <p:spPr>
          <a:xfrm>
            <a:off x="7042640" y="3294999"/>
            <a:ext cx="996162" cy="951847"/>
          </a:xfrm>
          <a:prstGeom prst="rect">
            <a:avLst/>
          </a:prstGeom>
        </p:spPr>
      </p:pic>
      <p:pic>
        <p:nvPicPr>
          <p:cNvPr id="169" name="Picture 10" descr="https://camo.githubusercontent.com/cb9bebc552c5b120a3f77da07663e4861ba06936609c1bff31c4d45dc12c5ee3/68747470733a2f2f75706c6f61642e77696b696d656469612e6f72672f77696b6970656469612f636f6d6d6f6e732f7468756d622f632f63392f4a534f4e5f766563746f725f6c6f676f2e7376672f3230343870782d4a534f4e5f766563746f725f6c6f676f2e7376672e706e6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99" y="3295000"/>
            <a:ext cx="951847" cy="95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13" y="3294999"/>
            <a:ext cx="635060" cy="951846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2945" y="1863186"/>
            <a:ext cx="983008" cy="911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16491" y="1811461"/>
            <a:ext cx="882000" cy="88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1115292" y="1428716"/>
            <a:ext cx="6913416" cy="2286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Now let’s visit the website!</a:t>
            </a:r>
            <a:endParaRPr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Сountries Lesson by Slidesgo">
  <a:themeElements>
    <a:clrScheme name="Simple Light">
      <a:dk1>
        <a:srgbClr val="595959"/>
      </a:dk1>
      <a:lt1>
        <a:srgbClr val="FFFFFF"/>
      </a:lt1>
      <a:dk2>
        <a:srgbClr val="54597F"/>
      </a:dk2>
      <a:lt2>
        <a:srgbClr val="EEEEEE"/>
      </a:lt2>
      <a:accent1>
        <a:srgbClr val="83BCD9"/>
      </a:accent1>
      <a:accent2>
        <a:srgbClr val="F6759D"/>
      </a:accent2>
      <a:accent3>
        <a:srgbClr val="F6B854"/>
      </a:accent3>
      <a:accent4>
        <a:srgbClr val="F77C36"/>
      </a:accent4>
      <a:accent5>
        <a:srgbClr val="8199C9"/>
      </a:accent5>
      <a:accent6>
        <a:srgbClr val="788F75"/>
      </a:accent6>
      <a:hlink>
        <a:srgbClr val="5459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38</Words>
  <Application>Microsoft Office PowerPoint</Application>
  <PresentationFormat>On-screen Show (16:9)</PresentationFormat>
  <Paragraphs>16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Cairo</vt:lpstr>
      <vt:lpstr>Damion</vt:lpstr>
      <vt:lpstr>Neucha</vt:lpstr>
      <vt:lpstr>Nunito Sans</vt:lpstr>
      <vt:lpstr>Segoe UI Semibold</vt:lpstr>
      <vt:lpstr>World Сountries Lesson by Slidesgo</vt:lpstr>
      <vt:lpstr>PowerPoint Presentation</vt:lpstr>
      <vt:lpstr>Our team</vt:lpstr>
      <vt:lpstr>PowerPoint Presentation</vt:lpstr>
      <vt:lpstr>PowerPoint Presentation</vt:lpstr>
      <vt:lpstr>Languages and tools</vt:lpstr>
      <vt:lpstr>Now let’s visit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dc:creator>NITRO 5</dc:creator>
  <cp:lastModifiedBy>Виктория В. Болашикова</cp:lastModifiedBy>
  <cp:revision>24</cp:revision>
  <dcterms:modified xsi:type="dcterms:W3CDTF">2022-03-17T21:26:43Z</dcterms:modified>
</cp:coreProperties>
</file>